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71" r:id="rId2"/>
    <p:sldId id="556" r:id="rId3"/>
    <p:sldId id="535" r:id="rId4"/>
    <p:sldId id="367" r:id="rId5"/>
    <p:sldId id="368" r:id="rId6"/>
    <p:sldId id="394" r:id="rId7"/>
    <p:sldId id="369" r:id="rId8"/>
    <p:sldId id="370" r:id="rId9"/>
    <p:sldId id="396" r:id="rId10"/>
    <p:sldId id="395" r:id="rId11"/>
    <p:sldId id="474" r:id="rId12"/>
    <p:sldId id="382" r:id="rId13"/>
    <p:sldId id="537" r:id="rId14"/>
    <p:sldId id="532" r:id="rId15"/>
    <p:sldId id="533" r:id="rId16"/>
    <p:sldId id="467" r:id="rId17"/>
    <p:sldId id="540" r:id="rId18"/>
    <p:sldId id="534" r:id="rId19"/>
    <p:sldId id="538" r:id="rId20"/>
    <p:sldId id="539" r:id="rId21"/>
    <p:sldId id="541" r:id="rId22"/>
    <p:sldId id="545" r:id="rId23"/>
    <p:sldId id="548" r:id="rId24"/>
    <p:sldId id="544" r:id="rId25"/>
    <p:sldId id="542" r:id="rId26"/>
    <p:sldId id="543" r:id="rId27"/>
    <p:sldId id="546" r:id="rId28"/>
    <p:sldId id="547" r:id="rId29"/>
    <p:sldId id="550" r:id="rId30"/>
    <p:sldId id="551" r:id="rId31"/>
    <p:sldId id="552" r:id="rId32"/>
    <p:sldId id="553" r:id="rId33"/>
    <p:sldId id="549" r:id="rId34"/>
    <p:sldId id="554" r:id="rId35"/>
    <p:sldId id="516" r:id="rId36"/>
    <p:sldId id="531" r:id="rId37"/>
    <p:sldId id="398" r:id="rId38"/>
    <p:sldId id="555" r:id="rId3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33CC"/>
    <a:srgbClr val="990033"/>
    <a:srgbClr val="FF9933"/>
    <a:srgbClr val="FF6600"/>
    <a:srgbClr val="E2AC00"/>
    <a:srgbClr val="5F2987"/>
    <a:srgbClr val="669900"/>
    <a:srgbClr val="993300"/>
    <a:srgbClr val="FFFF99"/>
    <a:srgbClr val="4EB25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79" autoAdjust="0"/>
    <p:restoredTop sz="94576" autoAdjust="0"/>
  </p:normalViewPr>
  <p:slideViewPr>
    <p:cSldViewPr>
      <p:cViewPr varScale="1">
        <p:scale>
          <a:sx n="69" d="100"/>
          <a:sy n="69" d="100"/>
        </p:scale>
        <p:origin x="-131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0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S\Manip%20SAF%20ESS%20ZA02%20fevrier%202015\D&#233;pouillement%20ZA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'Fit piezo'!$B$1</c:f>
              <c:strCache>
                <c:ptCount val="1"/>
                <c:pt idx="0">
                  <c:v>Capacité ZA02 (µF)</c:v>
                </c:pt>
              </c:strCache>
            </c:strRef>
          </c:tx>
          <c:marker>
            <c:symbol val="none"/>
          </c:marker>
          <c:trendline>
            <c:trendlineType val="linear"/>
            <c:dispRSqr val="1"/>
            <c:dispEq val="1"/>
            <c:trendlineLbl>
              <c:layout>
                <c:manualLayout>
                  <c:x val="4.8448509453333399E-2"/>
                  <c:y val="0.2984179108631223"/>
                </c:manualLayout>
              </c:layout>
              <c:numFmt formatCode="General" sourceLinked="0"/>
            </c:trendlineLbl>
          </c:trendline>
          <c:xVal>
            <c:numRef>
              <c:f>'Fit piezo'!$A$2:$A$2595</c:f>
              <c:numCache>
                <c:formatCode>General</c:formatCode>
                <c:ptCount val="2594"/>
                <c:pt idx="0">
                  <c:v>241.09</c:v>
                </c:pt>
                <c:pt idx="1">
                  <c:v>240.47</c:v>
                </c:pt>
                <c:pt idx="2">
                  <c:v>239.85000000000014</c:v>
                </c:pt>
                <c:pt idx="3">
                  <c:v>239.23</c:v>
                </c:pt>
                <c:pt idx="4">
                  <c:v>238.62</c:v>
                </c:pt>
                <c:pt idx="5">
                  <c:v>238</c:v>
                </c:pt>
                <c:pt idx="6">
                  <c:v>237.4</c:v>
                </c:pt>
                <c:pt idx="7">
                  <c:v>236.79</c:v>
                </c:pt>
                <c:pt idx="8">
                  <c:v>236.2</c:v>
                </c:pt>
                <c:pt idx="9">
                  <c:v>235.60999999999999</c:v>
                </c:pt>
                <c:pt idx="10">
                  <c:v>235.02</c:v>
                </c:pt>
                <c:pt idx="11">
                  <c:v>234.45000000000007</c:v>
                </c:pt>
                <c:pt idx="12">
                  <c:v>233.87</c:v>
                </c:pt>
                <c:pt idx="13">
                  <c:v>233.3</c:v>
                </c:pt>
                <c:pt idx="14">
                  <c:v>232.75</c:v>
                </c:pt>
                <c:pt idx="15">
                  <c:v>232.2</c:v>
                </c:pt>
                <c:pt idx="16">
                  <c:v>231.65</c:v>
                </c:pt>
                <c:pt idx="17">
                  <c:v>231.10999999999999</c:v>
                </c:pt>
                <c:pt idx="18">
                  <c:v>230.58</c:v>
                </c:pt>
                <c:pt idx="19">
                  <c:v>230.04</c:v>
                </c:pt>
                <c:pt idx="20">
                  <c:v>229.52</c:v>
                </c:pt>
                <c:pt idx="21">
                  <c:v>229.01</c:v>
                </c:pt>
                <c:pt idx="22">
                  <c:v>228.49</c:v>
                </c:pt>
                <c:pt idx="23">
                  <c:v>227.99</c:v>
                </c:pt>
                <c:pt idx="24">
                  <c:v>227.49</c:v>
                </c:pt>
                <c:pt idx="25">
                  <c:v>226.99</c:v>
                </c:pt>
                <c:pt idx="26">
                  <c:v>226.49</c:v>
                </c:pt>
                <c:pt idx="27">
                  <c:v>226.01</c:v>
                </c:pt>
                <c:pt idx="28">
                  <c:v>225.51</c:v>
                </c:pt>
                <c:pt idx="29">
                  <c:v>225.02</c:v>
                </c:pt>
                <c:pt idx="30">
                  <c:v>224.53</c:v>
                </c:pt>
                <c:pt idx="31">
                  <c:v>224.04</c:v>
                </c:pt>
                <c:pt idx="32">
                  <c:v>223.55</c:v>
                </c:pt>
                <c:pt idx="33">
                  <c:v>223.06</c:v>
                </c:pt>
                <c:pt idx="34">
                  <c:v>222.57</c:v>
                </c:pt>
                <c:pt idx="35">
                  <c:v>222.08</c:v>
                </c:pt>
                <c:pt idx="36">
                  <c:v>221.59</c:v>
                </c:pt>
                <c:pt idx="37">
                  <c:v>221.10999999999999</c:v>
                </c:pt>
                <c:pt idx="38">
                  <c:v>220.62</c:v>
                </c:pt>
                <c:pt idx="39">
                  <c:v>220.14</c:v>
                </c:pt>
                <c:pt idx="40">
                  <c:v>219.65</c:v>
                </c:pt>
                <c:pt idx="41">
                  <c:v>219.15</c:v>
                </c:pt>
                <c:pt idx="42">
                  <c:v>218.66</c:v>
                </c:pt>
                <c:pt idx="43">
                  <c:v>218.16</c:v>
                </c:pt>
                <c:pt idx="44">
                  <c:v>217.67</c:v>
                </c:pt>
                <c:pt idx="45">
                  <c:v>217.17</c:v>
                </c:pt>
                <c:pt idx="46">
                  <c:v>216.67</c:v>
                </c:pt>
                <c:pt idx="47">
                  <c:v>216.16</c:v>
                </c:pt>
                <c:pt idx="48">
                  <c:v>215.65</c:v>
                </c:pt>
                <c:pt idx="49">
                  <c:v>215.14</c:v>
                </c:pt>
                <c:pt idx="50">
                  <c:v>214.60999999999999</c:v>
                </c:pt>
                <c:pt idx="51">
                  <c:v>214.07</c:v>
                </c:pt>
                <c:pt idx="52">
                  <c:v>213.54</c:v>
                </c:pt>
                <c:pt idx="53">
                  <c:v>212.99</c:v>
                </c:pt>
                <c:pt idx="54">
                  <c:v>212.45000000000007</c:v>
                </c:pt>
                <c:pt idx="55">
                  <c:v>211.92000000000004</c:v>
                </c:pt>
                <c:pt idx="56">
                  <c:v>211.38000000000014</c:v>
                </c:pt>
                <c:pt idx="57">
                  <c:v>210.81</c:v>
                </c:pt>
                <c:pt idx="58">
                  <c:v>210.20999999999998</c:v>
                </c:pt>
                <c:pt idx="59">
                  <c:v>209.59</c:v>
                </c:pt>
                <c:pt idx="60">
                  <c:v>209.04</c:v>
                </c:pt>
                <c:pt idx="61">
                  <c:v>208.65</c:v>
                </c:pt>
                <c:pt idx="62">
                  <c:v>208.25</c:v>
                </c:pt>
                <c:pt idx="63">
                  <c:v>207.84</c:v>
                </c:pt>
                <c:pt idx="64">
                  <c:v>207.44</c:v>
                </c:pt>
                <c:pt idx="65">
                  <c:v>207.03</c:v>
                </c:pt>
                <c:pt idx="66">
                  <c:v>206.62</c:v>
                </c:pt>
                <c:pt idx="67">
                  <c:v>206.20999999999998</c:v>
                </c:pt>
                <c:pt idx="68">
                  <c:v>205.79</c:v>
                </c:pt>
                <c:pt idx="69">
                  <c:v>205.38000000000014</c:v>
                </c:pt>
                <c:pt idx="70">
                  <c:v>204.95000000000007</c:v>
                </c:pt>
                <c:pt idx="71">
                  <c:v>204.53</c:v>
                </c:pt>
                <c:pt idx="72">
                  <c:v>204.1</c:v>
                </c:pt>
                <c:pt idx="73">
                  <c:v>203.69</c:v>
                </c:pt>
                <c:pt idx="74">
                  <c:v>203.25</c:v>
                </c:pt>
                <c:pt idx="75">
                  <c:v>202.83</c:v>
                </c:pt>
                <c:pt idx="76">
                  <c:v>202.4</c:v>
                </c:pt>
                <c:pt idx="77">
                  <c:v>201.97</c:v>
                </c:pt>
                <c:pt idx="78">
                  <c:v>201.54</c:v>
                </c:pt>
                <c:pt idx="79">
                  <c:v>201.12</c:v>
                </c:pt>
                <c:pt idx="80">
                  <c:v>200.69</c:v>
                </c:pt>
                <c:pt idx="81">
                  <c:v>200.26999999999998</c:v>
                </c:pt>
                <c:pt idx="82">
                  <c:v>199.84</c:v>
                </c:pt>
                <c:pt idx="83">
                  <c:v>199.43</c:v>
                </c:pt>
                <c:pt idx="84">
                  <c:v>199.02</c:v>
                </c:pt>
                <c:pt idx="85">
                  <c:v>198.60999999999999</c:v>
                </c:pt>
                <c:pt idx="86">
                  <c:v>198.2</c:v>
                </c:pt>
                <c:pt idx="87">
                  <c:v>197.79</c:v>
                </c:pt>
                <c:pt idx="88">
                  <c:v>197.38000000000014</c:v>
                </c:pt>
                <c:pt idx="89">
                  <c:v>196.97</c:v>
                </c:pt>
                <c:pt idx="90">
                  <c:v>196.55</c:v>
                </c:pt>
                <c:pt idx="91">
                  <c:v>196.14</c:v>
                </c:pt>
                <c:pt idx="92">
                  <c:v>195.70999999999998</c:v>
                </c:pt>
                <c:pt idx="93">
                  <c:v>195.29</c:v>
                </c:pt>
                <c:pt idx="94">
                  <c:v>194.87</c:v>
                </c:pt>
                <c:pt idx="95">
                  <c:v>194.44</c:v>
                </c:pt>
                <c:pt idx="96">
                  <c:v>194.03</c:v>
                </c:pt>
                <c:pt idx="97">
                  <c:v>193.6</c:v>
                </c:pt>
                <c:pt idx="98">
                  <c:v>193.17</c:v>
                </c:pt>
                <c:pt idx="99">
                  <c:v>192.73</c:v>
                </c:pt>
                <c:pt idx="100">
                  <c:v>192.3</c:v>
                </c:pt>
                <c:pt idx="101">
                  <c:v>191.86</c:v>
                </c:pt>
                <c:pt idx="102">
                  <c:v>191.42000000000004</c:v>
                </c:pt>
                <c:pt idx="103">
                  <c:v>190.98000000000013</c:v>
                </c:pt>
                <c:pt idx="104">
                  <c:v>190.55</c:v>
                </c:pt>
                <c:pt idx="105">
                  <c:v>190.1</c:v>
                </c:pt>
                <c:pt idx="106">
                  <c:v>189.66</c:v>
                </c:pt>
                <c:pt idx="107">
                  <c:v>189.22</c:v>
                </c:pt>
                <c:pt idx="108">
                  <c:v>188.78</c:v>
                </c:pt>
                <c:pt idx="109">
                  <c:v>188.33</c:v>
                </c:pt>
                <c:pt idx="110">
                  <c:v>187.89000000000001</c:v>
                </c:pt>
                <c:pt idx="111">
                  <c:v>187.45000000000007</c:v>
                </c:pt>
                <c:pt idx="112">
                  <c:v>187.01</c:v>
                </c:pt>
                <c:pt idx="113">
                  <c:v>186.57</c:v>
                </c:pt>
                <c:pt idx="114">
                  <c:v>186.12</c:v>
                </c:pt>
                <c:pt idx="115">
                  <c:v>185.68</c:v>
                </c:pt>
                <c:pt idx="116">
                  <c:v>185.25</c:v>
                </c:pt>
                <c:pt idx="117">
                  <c:v>184.82000000000014</c:v>
                </c:pt>
                <c:pt idx="118">
                  <c:v>184.37</c:v>
                </c:pt>
                <c:pt idx="119">
                  <c:v>183.93</c:v>
                </c:pt>
                <c:pt idx="120">
                  <c:v>183.47</c:v>
                </c:pt>
                <c:pt idx="121">
                  <c:v>183</c:v>
                </c:pt>
                <c:pt idx="122">
                  <c:v>182.53</c:v>
                </c:pt>
                <c:pt idx="123">
                  <c:v>182.04</c:v>
                </c:pt>
                <c:pt idx="124">
                  <c:v>181.55</c:v>
                </c:pt>
                <c:pt idx="125">
                  <c:v>181.03</c:v>
                </c:pt>
                <c:pt idx="126">
                  <c:v>180.5</c:v>
                </c:pt>
                <c:pt idx="127">
                  <c:v>179.95000000000007</c:v>
                </c:pt>
                <c:pt idx="128">
                  <c:v>179.38000000000014</c:v>
                </c:pt>
                <c:pt idx="129">
                  <c:v>178.8</c:v>
                </c:pt>
                <c:pt idx="130">
                  <c:v>178.2</c:v>
                </c:pt>
                <c:pt idx="131">
                  <c:v>177.58</c:v>
                </c:pt>
                <c:pt idx="132">
                  <c:v>176.94</c:v>
                </c:pt>
                <c:pt idx="133">
                  <c:v>176.26999999999998</c:v>
                </c:pt>
                <c:pt idx="134">
                  <c:v>175.60999999999999</c:v>
                </c:pt>
                <c:pt idx="135">
                  <c:v>174.93</c:v>
                </c:pt>
                <c:pt idx="136">
                  <c:v>174.23</c:v>
                </c:pt>
                <c:pt idx="137">
                  <c:v>173.55</c:v>
                </c:pt>
                <c:pt idx="138">
                  <c:v>172.91</c:v>
                </c:pt>
                <c:pt idx="139">
                  <c:v>172.53</c:v>
                </c:pt>
                <c:pt idx="140">
                  <c:v>172.19</c:v>
                </c:pt>
                <c:pt idx="141">
                  <c:v>171.84</c:v>
                </c:pt>
                <c:pt idx="142">
                  <c:v>171.49</c:v>
                </c:pt>
                <c:pt idx="143">
                  <c:v>171.13</c:v>
                </c:pt>
                <c:pt idx="144">
                  <c:v>170.78</c:v>
                </c:pt>
                <c:pt idx="145">
                  <c:v>170.43</c:v>
                </c:pt>
                <c:pt idx="146">
                  <c:v>170.08</c:v>
                </c:pt>
                <c:pt idx="147">
                  <c:v>169.73</c:v>
                </c:pt>
                <c:pt idx="148">
                  <c:v>169.36</c:v>
                </c:pt>
                <c:pt idx="149">
                  <c:v>169</c:v>
                </c:pt>
                <c:pt idx="150">
                  <c:v>168.63</c:v>
                </c:pt>
                <c:pt idx="151">
                  <c:v>168.25</c:v>
                </c:pt>
                <c:pt idx="152">
                  <c:v>167.87</c:v>
                </c:pt>
                <c:pt idx="153">
                  <c:v>167.49</c:v>
                </c:pt>
                <c:pt idx="154">
                  <c:v>167.10999999999999</c:v>
                </c:pt>
                <c:pt idx="155">
                  <c:v>166.70999999999998</c:v>
                </c:pt>
                <c:pt idx="156">
                  <c:v>166.32000000000014</c:v>
                </c:pt>
                <c:pt idx="157">
                  <c:v>165.91</c:v>
                </c:pt>
                <c:pt idx="158">
                  <c:v>165.51</c:v>
                </c:pt>
                <c:pt idx="159">
                  <c:v>165.1</c:v>
                </c:pt>
                <c:pt idx="160">
                  <c:v>164.68</c:v>
                </c:pt>
                <c:pt idx="161">
                  <c:v>164.26</c:v>
                </c:pt>
                <c:pt idx="162">
                  <c:v>163.83000000000001</c:v>
                </c:pt>
                <c:pt idx="163">
                  <c:v>163.4</c:v>
                </c:pt>
                <c:pt idx="164">
                  <c:v>162.96</c:v>
                </c:pt>
                <c:pt idx="165">
                  <c:v>162.52000000000001</c:v>
                </c:pt>
                <c:pt idx="166">
                  <c:v>162.08000000000001</c:v>
                </c:pt>
                <c:pt idx="167">
                  <c:v>161.63</c:v>
                </c:pt>
                <c:pt idx="168">
                  <c:v>161.18</c:v>
                </c:pt>
                <c:pt idx="169">
                  <c:v>160.72999999999999</c:v>
                </c:pt>
                <c:pt idx="170">
                  <c:v>160.28</c:v>
                </c:pt>
                <c:pt idx="171">
                  <c:v>159.83000000000001</c:v>
                </c:pt>
                <c:pt idx="172">
                  <c:v>159.38000000000014</c:v>
                </c:pt>
                <c:pt idx="173">
                  <c:v>158.93</c:v>
                </c:pt>
                <c:pt idx="174">
                  <c:v>158.47</c:v>
                </c:pt>
                <c:pt idx="175">
                  <c:v>158.03</c:v>
                </c:pt>
                <c:pt idx="176">
                  <c:v>157.57</c:v>
                </c:pt>
                <c:pt idx="177">
                  <c:v>157.12</c:v>
                </c:pt>
                <c:pt idx="178">
                  <c:v>156.66999999999999</c:v>
                </c:pt>
                <c:pt idx="179">
                  <c:v>156.22999999999999</c:v>
                </c:pt>
                <c:pt idx="180">
                  <c:v>155.78</c:v>
                </c:pt>
                <c:pt idx="181">
                  <c:v>155.34</c:v>
                </c:pt>
                <c:pt idx="182">
                  <c:v>154.91</c:v>
                </c:pt>
                <c:pt idx="183">
                  <c:v>154.47999999999999</c:v>
                </c:pt>
                <c:pt idx="184">
                  <c:v>154.06</c:v>
                </c:pt>
                <c:pt idx="185">
                  <c:v>153.63</c:v>
                </c:pt>
                <c:pt idx="186">
                  <c:v>153.22</c:v>
                </c:pt>
                <c:pt idx="187">
                  <c:v>152.81</c:v>
                </c:pt>
                <c:pt idx="188">
                  <c:v>152.39000000000001</c:v>
                </c:pt>
                <c:pt idx="189">
                  <c:v>151.99</c:v>
                </c:pt>
                <c:pt idx="190">
                  <c:v>151.59</c:v>
                </c:pt>
                <c:pt idx="191">
                  <c:v>151.19</c:v>
                </c:pt>
                <c:pt idx="192">
                  <c:v>150.79</c:v>
                </c:pt>
                <c:pt idx="193">
                  <c:v>150.41</c:v>
                </c:pt>
                <c:pt idx="194">
                  <c:v>150.01</c:v>
                </c:pt>
                <c:pt idx="195">
                  <c:v>149.63</c:v>
                </c:pt>
                <c:pt idx="196">
                  <c:v>149.25</c:v>
                </c:pt>
                <c:pt idx="197">
                  <c:v>148.88000000000014</c:v>
                </c:pt>
                <c:pt idx="198">
                  <c:v>148.51</c:v>
                </c:pt>
                <c:pt idx="199">
                  <c:v>148.13999999999999</c:v>
                </c:pt>
                <c:pt idx="200">
                  <c:v>147.78</c:v>
                </c:pt>
                <c:pt idx="201">
                  <c:v>147.41</c:v>
                </c:pt>
                <c:pt idx="202">
                  <c:v>147.05000000000001</c:v>
                </c:pt>
                <c:pt idx="203">
                  <c:v>146.69999999999999</c:v>
                </c:pt>
                <c:pt idx="204">
                  <c:v>146.35000000000014</c:v>
                </c:pt>
                <c:pt idx="205">
                  <c:v>146</c:v>
                </c:pt>
                <c:pt idx="206">
                  <c:v>145.66</c:v>
                </c:pt>
                <c:pt idx="207">
                  <c:v>145.32000000000014</c:v>
                </c:pt>
                <c:pt idx="208">
                  <c:v>144.99</c:v>
                </c:pt>
                <c:pt idx="209">
                  <c:v>144.65</c:v>
                </c:pt>
                <c:pt idx="210">
                  <c:v>144.32000000000014</c:v>
                </c:pt>
                <c:pt idx="211">
                  <c:v>143.99</c:v>
                </c:pt>
                <c:pt idx="212">
                  <c:v>143.66999999999999</c:v>
                </c:pt>
                <c:pt idx="213">
                  <c:v>143.37</c:v>
                </c:pt>
                <c:pt idx="214">
                  <c:v>143.07</c:v>
                </c:pt>
                <c:pt idx="215">
                  <c:v>142.79</c:v>
                </c:pt>
                <c:pt idx="216">
                  <c:v>142.53</c:v>
                </c:pt>
                <c:pt idx="217">
                  <c:v>142.28</c:v>
                </c:pt>
                <c:pt idx="218">
                  <c:v>142.06</c:v>
                </c:pt>
                <c:pt idx="219">
                  <c:v>141.85000000000014</c:v>
                </c:pt>
                <c:pt idx="220">
                  <c:v>141.65</c:v>
                </c:pt>
                <c:pt idx="221">
                  <c:v>141.47</c:v>
                </c:pt>
                <c:pt idx="222">
                  <c:v>141.30000000000001</c:v>
                </c:pt>
                <c:pt idx="223">
                  <c:v>141.13999999999999</c:v>
                </c:pt>
                <c:pt idx="224">
                  <c:v>140.99</c:v>
                </c:pt>
                <c:pt idx="225">
                  <c:v>140.84</c:v>
                </c:pt>
                <c:pt idx="226">
                  <c:v>140.69</c:v>
                </c:pt>
                <c:pt idx="227">
                  <c:v>140.55000000000001</c:v>
                </c:pt>
                <c:pt idx="228">
                  <c:v>140.22999999999999</c:v>
                </c:pt>
                <c:pt idx="229">
                  <c:v>139.76999999999998</c:v>
                </c:pt>
                <c:pt idx="230">
                  <c:v>139.37</c:v>
                </c:pt>
                <c:pt idx="231">
                  <c:v>138.99</c:v>
                </c:pt>
                <c:pt idx="232">
                  <c:v>138.63999999999999</c:v>
                </c:pt>
                <c:pt idx="233">
                  <c:v>138.30000000000001</c:v>
                </c:pt>
                <c:pt idx="234">
                  <c:v>137.97999999999999</c:v>
                </c:pt>
                <c:pt idx="235">
                  <c:v>137.66999999999999</c:v>
                </c:pt>
                <c:pt idx="236">
                  <c:v>137.35000000000014</c:v>
                </c:pt>
                <c:pt idx="237">
                  <c:v>137.04</c:v>
                </c:pt>
                <c:pt idx="238">
                  <c:v>136.72999999999999</c:v>
                </c:pt>
                <c:pt idx="239">
                  <c:v>136.41</c:v>
                </c:pt>
                <c:pt idx="240">
                  <c:v>136.09</c:v>
                </c:pt>
                <c:pt idx="241">
                  <c:v>135.76999999999998</c:v>
                </c:pt>
                <c:pt idx="242">
                  <c:v>135.46</c:v>
                </c:pt>
                <c:pt idx="243">
                  <c:v>135.13999999999999</c:v>
                </c:pt>
                <c:pt idx="244">
                  <c:v>134.82000000000014</c:v>
                </c:pt>
                <c:pt idx="245">
                  <c:v>134.51</c:v>
                </c:pt>
                <c:pt idx="246">
                  <c:v>134.19</c:v>
                </c:pt>
                <c:pt idx="247">
                  <c:v>133.88000000000014</c:v>
                </c:pt>
                <c:pt idx="248">
                  <c:v>133.56</c:v>
                </c:pt>
                <c:pt idx="249">
                  <c:v>133.25</c:v>
                </c:pt>
                <c:pt idx="250">
                  <c:v>132.93</c:v>
                </c:pt>
                <c:pt idx="251">
                  <c:v>132.60999999999999</c:v>
                </c:pt>
                <c:pt idx="252">
                  <c:v>132.29</c:v>
                </c:pt>
                <c:pt idx="253">
                  <c:v>131.97</c:v>
                </c:pt>
                <c:pt idx="254">
                  <c:v>131.66</c:v>
                </c:pt>
                <c:pt idx="255">
                  <c:v>131.33000000000001</c:v>
                </c:pt>
                <c:pt idx="256">
                  <c:v>131</c:v>
                </c:pt>
                <c:pt idx="257">
                  <c:v>130.66999999999999</c:v>
                </c:pt>
                <c:pt idx="258">
                  <c:v>130.34</c:v>
                </c:pt>
                <c:pt idx="259">
                  <c:v>130.01</c:v>
                </c:pt>
                <c:pt idx="260">
                  <c:v>129.68</c:v>
                </c:pt>
                <c:pt idx="261">
                  <c:v>129.34</c:v>
                </c:pt>
                <c:pt idx="262">
                  <c:v>129.01</c:v>
                </c:pt>
                <c:pt idx="263">
                  <c:v>128.66999999999999</c:v>
                </c:pt>
                <c:pt idx="264">
                  <c:v>128.33000000000001</c:v>
                </c:pt>
                <c:pt idx="265">
                  <c:v>127.99000000000002</c:v>
                </c:pt>
                <c:pt idx="266">
                  <c:v>127.66</c:v>
                </c:pt>
                <c:pt idx="267">
                  <c:v>127.32</c:v>
                </c:pt>
                <c:pt idx="268">
                  <c:v>126.98</c:v>
                </c:pt>
                <c:pt idx="269">
                  <c:v>126.64</c:v>
                </c:pt>
                <c:pt idx="270">
                  <c:v>126.31</c:v>
                </c:pt>
                <c:pt idx="271">
                  <c:v>125.97</c:v>
                </c:pt>
                <c:pt idx="272">
                  <c:v>125.64</c:v>
                </c:pt>
                <c:pt idx="273">
                  <c:v>125.31</c:v>
                </c:pt>
                <c:pt idx="274">
                  <c:v>124.97</c:v>
                </c:pt>
                <c:pt idx="275">
                  <c:v>124.64</c:v>
                </c:pt>
                <c:pt idx="276">
                  <c:v>124.31</c:v>
                </c:pt>
                <c:pt idx="277">
                  <c:v>123.98</c:v>
                </c:pt>
                <c:pt idx="278">
                  <c:v>123.64999999999999</c:v>
                </c:pt>
                <c:pt idx="279">
                  <c:v>123.33</c:v>
                </c:pt>
                <c:pt idx="280">
                  <c:v>123</c:v>
                </c:pt>
                <c:pt idx="281">
                  <c:v>122.67999999999998</c:v>
                </c:pt>
                <c:pt idx="282">
                  <c:v>122.36</c:v>
                </c:pt>
                <c:pt idx="283">
                  <c:v>122.04</c:v>
                </c:pt>
                <c:pt idx="284">
                  <c:v>121.72</c:v>
                </c:pt>
                <c:pt idx="285">
                  <c:v>121.41000000000007</c:v>
                </c:pt>
                <c:pt idx="286">
                  <c:v>121.1</c:v>
                </c:pt>
                <c:pt idx="287">
                  <c:v>120.79</c:v>
                </c:pt>
                <c:pt idx="288">
                  <c:v>120.49000000000002</c:v>
                </c:pt>
                <c:pt idx="289">
                  <c:v>120.19</c:v>
                </c:pt>
                <c:pt idx="290">
                  <c:v>119.89</c:v>
                </c:pt>
                <c:pt idx="291">
                  <c:v>119.6</c:v>
                </c:pt>
                <c:pt idx="292">
                  <c:v>119.31</c:v>
                </c:pt>
                <c:pt idx="293">
                  <c:v>119.02</c:v>
                </c:pt>
                <c:pt idx="294">
                  <c:v>118.74000000000002</c:v>
                </c:pt>
                <c:pt idx="295">
                  <c:v>118.46000000000002</c:v>
                </c:pt>
                <c:pt idx="296">
                  <c:v>118.17999999999998</c:v>
                </c:pt>
                <c:pt idx="297">
                  <c:v>117.91000000000007</c:v>
                </c:pt>
                <c:pt idx="298">
                  <c:v>117.64</c:v>
                </c:pt>
                <c:pt idx="299">
                  <c:v>117.36999999999999</c:v>
                </c:pt>
                <c:pt idx="300">
                  <c:v>117.11</c:v>
                </c:pt>
                <c:pt idx="301">
                  <c:v>116.86</c:v>
                </c:pt>
                <c:pt idx="302">
                  <c:v>116.6</c:v>
                </c:pt>
                <c:pt idx="303">
                  <c:v>116.35</c:v>
                </c:pt>
                <c:pt idx="304">
                  <c:v>116.1</c:v>
                </c:pt>
                <c:pt idx="305">
                  <c:v>115.86999999999999</c:v>
                </c:pt>
                <c:pt idx="306">
                  <c:v>115.64</c:v>
                </c:pt>
                <c:pt idx="307">
                  <c:v>115.42</c:v>
                </c:pt>
                <c:pt idx="308">
                  <c:v>115.2</c:v>
                </c:pt>
                <c:pt idx="309">
                  <c:v>114.99000000000002</c:v>
                </c:pt>
                <c:pt idx="310">
                  <c:v>114.78</c:v>
                </c:pt>
                <c:pt idx="311">
                  <c:v>114.58</c:v>
                </c:pt>
                <c:pt idx="312">
                  <c:v>114.4</c:v>
                </c:pt>
                <c:pt idx="313">
                  <c:v>114.23</c:v>
                </c:pt>
                <c:pt idx="314">
                  <c:v>114.08</c:v>
                </c:pt>
                <c:pt idx="315">
                  <c:v>113.95</c:v>
                </c:pt>
                <c:pt idx="316">
                  <c:v>113.83</c:v>
                </c:pt>
                <c:pt idx="317">
                  <c:v>113.74000000000002</c:v>
                </c:pt>
                <c:pt idx="318">
                  <c:v>113.66</c:v>
                </c:pt>
                <c:pt idx="319">
                  <c:v>113.61</c:v>
                </c:pt>
                <c:pt idx="320">
                  <c:v>113.58</c:v>
                </c:pt>
                <c:pt idx="321">
                  <c:v>113.57</c:v>
                </c:pt>
                <c:pt idx="322">
                  <c:v>113.57</c:v>
                </c:pt>
                <c:pt idx="323">
                  <c:v>113.6</c:v>
                </c:pt>
                <c:pt idx="324">
                  <c:v>113.64</c:v>
                </c:pt>
                <c:pt idx="325">
                  <c:v>113.67999999999998</c:v>
                </c:pt>
                <c:pt idx="326">
                  <c:v>113.74000000000002</c:v>
                </c:pt>
                <c:pt idx="327">
                  <c:v>113.8</c:v>
                </c:pt>
                <c:pt idx="328">
                  <c:v>113.86999999999999</c:v>
                </c:pt>
                <c:pt idx="329">
                  <c:v>113.94000000000007</c:v>
                </c:pt>
                <c:pt idx="330">
                  <c:v>113.86</c:v>
                </c:pt>
                <c:pt idx="331">
                  <c:v>113.36</c:v>
                </c:pt>
                <c:pt idx="332">
                  <c:v>112.86999999999999</c:v>
                </c:pt>
                <c:pt idx="333">
                  <c:v>112.6</c:v>
                </c:pt>
                <c:pt idx="334">
                  <c:v>112.32</c:v>
                </c:pt>
                <c:pt idx="335">
                  <c:v>112.06</c:v>
                </c:pt>
                <c:pt idx="336">
                  <c:v>111.82</c:v>
                </c:pt>
                <c:pt idx="337">
                  <c:v>111.59</c:v>
                </c:pt>
                <c:pt idx="338">
                  <c:v>111.36</c:v>
                </c:pt>
                <c:pt idx="339">
                  <c:v>111.11999999999999</c:v>
                </c:pt>
                <c:pt idx="340">
                  <c:v>110.88</c:v>
                </c:pt>
                <c:pt idx="341">
                  <c:v>110.64</c:v>
                </c:pt>
                <c:pt idx="342">
                  <c:v>110.4</c:v>
                </c:pt>
                <c:pt idx="343">
                  <c:v>110.16</c:v>
                </c:pt>
                <c:pt idx="344">
                  <c:v>109.92</c:v>
                </c:pt>
                <c:pt idx="345">
                  <c:v>109.67999999999998</c:v>
                </c:pt>
                <c:pt idx="346">
                  <c:v>109.44000000000007</c:v>
                </c:pt>
                <c:pt idx="347">
                  <c:v>109.2</c:v>
                </c:pt>
                <c:pt idx="348">
                  <c:v>108.96000000000002</c:v>
                </c:pt>
                <c:pt idx="349">
                  <c:v>108.72</c:v>
                </c:pt>
                <c:pt idx="350">
                  <c:v>108.48</c:v>
                </c:pt>
                <c:pt idx="351">
                  <c:v>108.23</c:v>
                </c:pt>
                <c:pt idx="352">
                  <c:v>107.98</c:v>
                </c:pt>
                <c:pt idx="353">
                  <c:v>107.73</c:v>
                </c:pt>
                <c:pt idx="354">
                  <c:v>107.48</c:v>
                </c:pt>
                <c:pt idx="355">
                  <c:v>107.22</c:v>
                </c:pt>
                <c:pt idx="356">
                  <c:v>106.96000000000002</c:v>
                </c:pt>
                <c:pt idx="357">
                  <c:v>106.69</c:v>
                </c:pt>
                <c:pt idx="358">
                  <c:v>106.42</c:v>
                </c:pt>
                <c:pt idx="359">
                  <c:v>106.16</c:v>
                </c:pt>
                <c:pt idx="360">
                  <c:v>105.88</c:v>
                </c:pt>
                <c:pt idx="361">
                  <c:v>105.61</c:v>
                </c:pt>
                <c:pt idx="362">
                  <c:v>105.33</c:v>
                </c:pt>
                <c:pt idx="363">
                  <c:v>105.06</c:v>
                </c:pt>
                <c:pt idx="364">
                  <c:v>104.78</c:v>
                </c:pt>
                <c:pt idx="365">
                  <c:v>104.5</c:v>
                </c:pt>
                <c:pt idx="366">
                  <c:v>104.22</c:v>
                </c:pt>
                <c:pt idx="367">
                  <c:v>103.94000000000007</c:v>
                </c:pt>
                <c:pt idx="368">
                  <c:v>103.66</c:v>
                </c:pt>
                <c:pt idx="369">
                  <c:v>103.38</c:v>
                </c:pt>
                <c:pt idx="370">
                  <c:v>103.1</c:v>
                </c:pt>
                <c:pt idx="371">
                  <c:v>102.82</c:v>
                </c:pt>
                <c:pt idx="372">
                  <c:v>102.54</c:v>
                </c:pt>
                <c:pt idx="373">
                  <c:v>102.27</c:v>
                </c:pt>
                <c:pt idx="374">
                  <c:v>101.99000000000002</c:v>
                </c:pt>
                <c:pt idx="375">
                  <c:v>101.72</c:v>
                </c:pt>
                <c:pt idx="376">
                  <c:v>101.45</c:v>
                </c:pt>
                <c:pt idx="377">
                  <c:v>101.17999999999998</c:v>
                </c:pt>
                <c:pt idx="378">
                  <c:v>100.91000000000007</c:v>
                </c:pt>
                <c:pt idx="379">
                  <c:v>100.64999999999999</c:v>
                </c:pt>
                <c:pt idx="380">
                  <c:v>100.39</c:v>
                </c:pt>
                <c:pt idx="381">
                  <c:v>100.11999999999999</c:v>
                </c:pt>
                <c:pt idx="382">
                  <c:v>99.86</c:v>
                </c:pt>
                <c:pt idx="383">
                  <c:v>99.61</c:v>
                </c:pt>
                <c:pt idx="384">
                  <c:v>99.36</c:v>
                </c:pt>
                <c:pt idx="385">
                  <c:v>99.1</c:v>
                </c:pt>
                <c:pt idx="386">
                  <c:v>98.86</c:v>
                </c:pt>
                <c:pt idx="387">
                  <c:v>98.61999999999999</c:v>
                </c:pt>
                <c:pt idx="388">
                  <c:v>98.38</c:v>
                </c:pt>
                <c:pt idx="389">
                  <c:v>98.14</c:v>
                </c:pt>
                <c:pt idx="390">
                  <c:v>97.910000000000025</c:v>
                </c:pt>
                <c:pt idx="391">
                  <c:v>97.679999999999978</c:v>
                </c:pt>
                <c:pt idx="392">
                  <c:v>97.45</c:v>
                </c:pt>
                <c:pt idx="393">
                  <c:v>97.23</c:v>
                </c:pt>
                <c:pt idx="394">
                  <c:v>97.01</c:v>
                </c:pt>
                <c:pt idx="395">
                  <c:v>96.8</c:v>
                </c:pt>
                <c:pt idx="396">
                  <c:v>96.59</c:v>
                </c:pt>
                <c:pt idx="397">
                  <c:v>96.38</c:v>
                </c:pt>
                <c:pt idx="398">
                  <c:v>96.19</c:v>
                </c:pt>
                <c:pt idx="399">
                  <c:v>95.990000000000023</c:v>
                </c:pt>
                <c:pt idx="400">
                  <c:v>95.8</c:v>
                </c:pt>
                <c:pt idx="401">
                  <c:v>95.61999999999999</c:v>
                </c:pt>
                <c:pt idx="402">
                  <c:v>95.440000000000026</c:v>
                </c:pt>
                <c:pt idx="403">
                  <c:v>95.26</c:v>
                </c:pt>
                <c:pt idx="404">
                  <c:v>95.09</c:v>
                </c:pt>
                <c:pt idx="405">
                  <c:v>94.93</c:v>
                </c:pt>
                <c:pt idx="406">
                  <c:v>94.77</c:v>
                </c:pt>
                <c:pt idx="407">
                  <c:v>94.61</c:v>
                </c:pt>
                <c:pt idx="408">
                  <c:v>94.460000000000022</c:v>
                </c:pt>
                <c:pt idx="409">
                  <c:v>94.32</c:v>
                </c:pt>
                <c:pt idx="410">
                  <c:v>94.169999999999987</c:v>
                </c:pt>
                <c:pt idx="411">
                  <c:v>94.03</c:v>
                </c:pt>
                <c:pt idx="412">
                  <c:v>93.89</c:v>
                </c:pt>
                <c:pt idx="413">
                  <c:v>93.75</c:v>
                </c:pt>
                <c:pt idx="414">
                  <c:v>93.63</c:v>
                </c:pt>
                <c:pt idx="415">
                  <c:v>93.5</c:v>
                </c:pt>
                <c:pt idx="416">
                  <c:v>93.39</c:v>
                </c:pt>
                <c:pt idx="417">
                  <c:v>93.28</c:v>
                </c:pt>
                <c:pt idx="418">
                  <c:v>93.19</c:v>
                </c:pt>
                <c:pt idx="419">
                  <c:v>93.1</c:v>
                </c:pt>
                <c:pt idx="420">
                  <c:v>93.02</c:v>
                </c:pt>
                <c:pt idx="421">
                  <c:v>92.960000000000022</c:v>
                </c:pt>
                <c:pt idx="422">
                  <c:v>92.9</c:v>
                </c:pt>
                <c:pt idx="423">
                  <c:v>92.84</c:v>
                </c:pt>
                <c:pt idx="424">
                  <c:v>92.79</c:v>
                </c:pt>
                <c:pt idx="425">
                  <c:v>92.75</c:v>
                </c:pt>
                <c:pt idx="426">
                  <c:v>92.740000000000023</c:v>
                </c:pt>
                <c:pt idx="427">
                  <c:v>92.75</c:v>
                </c:pt>
                <c:pt idx="428">
                  <c:v>92.78</c:v>
                </c:pt>
                <c:pt idx="429">
                  <c:v>92.83</c:v>
                </c:pt>
                <c:pt idx="430">
                  <c:v>92.9</c:v>
                </c:pt>
                <c:pt idx="431">
                  <c:v>92.990000000000023</c:v>
                </c:pt>
                <c:pt idx="432">
                  <c:v>93.11</c:v>
                </c:pt>
                <c:pt idx="433">
                  <c:v>93.240000000000023</c:v>
                </c:pt>
                <c:pt idx="434">
                  <c:v>93.4</c:v>
                </c:pt>
                <c:pt idx="435">
                  <c:v>93.56</c:v>
                </c:pt>
                <c:pt idx="436">
                  <c:v>93.75</c:v>
                </c:pt>
                <c:pt idx="437">
                  <c:v>93.940000000000026</c:v>
                </c:pt>
                <c:pt idx="438">
                  <c:v>94.149999999999991</c:v>
                </c:pt>
                <c:pt idx="439">
                  <c:v>94.36999999999999</c:v>
                </c:pt>
                <c:pt idx="440">
                  <c:v>94.59</c:v>
                </c:pt>
                <c:pt idx="441">
                  <c:v>94.82</c:v>
                </c:pt>
                <c:pt idx="442">
                  <c:v>95.05</c:v>
                </c:pt>
                <c:pt idx="443">
                  <c:v>95.11999999999999</c:v>
                </c:pt>
                <c:pt idx="444">
                  <c:v>94.69</c:v>
                </c:pt>
                <c:pt idx="445">
                  <c:v>94.28</c:v>
                </c:pt>
                <c:pt idx="446">
                  <c:v>94</c:v>
                </c:pt>
                <c:pt idx="447">
                  <c:v>93.8</c:v>
                </c:pt>
                <c:pt idx="448">
                  <c:v>93.61999999999999</c:v>
                </c:pt>
                <c:pt idx="449">
                  <c:v>93.45</c:v>
                </c:pt>
                <c:pt idx="450">
                  <c:v>93.29</c:v>
                </c:pt>
                <c:pt idx="451">
                  <c:v>93.11999999999999</c:v>
                </c:pt>
                <c:pt idx="452">
                  <c:v>92.95</c:v>
                </c:pt>
                <c:pt idx="453">
                  <c:v>92.78</c:v>
                </c:pt>
                <c:pt idx="454">
                  <c:v>92.6</c:v>
                </c:pt>
                <c:pt idx="455">
                  <c:v>92.43</c:v>
                </c:pt>
                <c:pt idx="456">
                  <c:v>92.26</c:v>
                </c:pt>
                <c:pt idx="457">
                  <c:v>92.09</c:v>
                </c:pt>
                <c:pt idx="458">
                  <c:v>91.910000000000025</c:v>
                </c:pt>
                <c:pt idx="459">
                  <c:v>91.740000000000023</c:v>
                </c:pt>
                <c:pt idx="460">
                  <c:v>91.56</c:v>
                </c:pt>
                <c:pt idx="461">
                  <c:v>91.38</c:v>
                </c:pt>
                <c:pt idx="462">
                  <c:v>91.19</c:v>
                </c:pt>
                <c:pt idx="463">
                  <c:v>91.01</c:v>
                </c:pt>
                <c:pt idx="464">
                  <c:v>90.81</c:v>
                </c:pt>
                <c:pt idx="465">
                  <c:v>90.61</c:v>
                </c:pt>
                <c:pt idx="466">
                  <c:v>90.410000000000025</c:v>
                </c:pt>
                <c:pt idx="467">
                  <c:v>90.2</c:v>
                </c:pt>
                <c:pt idx="468">
                  <c:v>89.97</c:v>
                </c:pt>
                <c:pt idx="469">
                  <c:v>89.76</c:v>
                </c:pt>
                <c:pt idx="470">
                  <c:v>89.54</c:v>
                </c:pt>
                <c:pt idx="471">
                  <c:v>89.31</c:v>
                </c:pt>
                <c:pt idx="472">
                  <c:v>89.09</c:v>
                </c:pt>
                <c:pt idx="473">
                  <c:v>88.86</c:v>
                </c:pt>
                <c:pt idx="474">
                  <c:v>88.64</c:v>
                </c:pt>
                <c:pt idx="475">
                  <c:v>88.410000000000025</c:v>
                </c:pt>
                <c:pt idx="476">
                  <c:v>88.169999999999987</c:v>
                </c:pt>
                <c:pt idx="477">
                  <c:v>87.95</c:v>
                </c:pt>
                <c:pt idx="478">
                  <c:v>87.710000000000022</c:v>
                </c:pt>
                <c:pt idx="479">
                  <c:v>87.48</c:v>
                </c:pt>
                <c:pt idx="480">
                  <c:v>87.25</c:v>
                </c:pt>
                <c:pt idx="481">
                  <c:v>87.01</c:v>
                </c:pt>
                <c:pt idx="482">
                  <c:v>86.78</c:v>
                </c:pt>
                <c:pt idx="483">
                  <c:v>86.55</c:v>
                </c:pt>
                <c:pt idx="484">
                  <c:v>86.32</c:v>
                </c:pt>
                <c:pt idx="485">
                  <c:v>86.09</c:v>
                </c:pt>
                <c:pt idx="486">
                  <c:v>85.86</c:v>
                </c:pt>
                <c:pt idx="487">
                  <c:v>85.63</c:v>
                </c:pt>
                <c:pt idx="488">
                  <c:v>85.4</c:v>
                </c:pt>
                <c:pt idx="489">
                  <c:v>85.179999999999978</c:v>
                </c:pt>
                <c:pt idx="490">
                  <c:v>84.960000000000022</c:v>
                </c:pt>
                <c:pt idx="491">
                  <c:v>84.740000000000023</c:v>
                </c:pt>
                <c:pt idx="492">
                  <c:v>84.52</c:v>
                </c:pt>
                <c:pt idx="493">
                  <c:v>84.3</c:v>
                </c:pt>
                <c:pt idx="494">
                  <c:v>84.08</c:v>
                </c:pt>
                <c:pt idx="495">
                  <c:v>83.86999999999999</c:v>
                </c:pt>
                <c:pt idx="496">
                  <c:v>83.66</c:v>
                </c:pt>
                <c:pt idx="497">
                  <c:v>83.460000000000022</c:v>
                </c:pt>
                <c:pt idx="498">
                  <c:v>83.25</c:v>
                </c:pt>
                <c:pt idx="499">
                  <c:v>83.05</c:v>
                </c:pt>
                <c:pt idx="500">
                  <c:v>82.86</c:v>
                </c:pt>
                <c:pt idx="501">
                  <c:v>82.66</c:v>
                </c:pt>
                <c:pt idx="502">
                  <c:v>82.47</c:v>
                </c:pt>
                <c:pt idx="503">
                  <c:v>82.28</c:v>
                </c:pt>
                <c:pt idx="504">
                  <c:v>82.1</c:v>
                </c:pt>
                <c:pt idx="505">
                  <c:v>81.92</c:v>
                </c:pt>
                <c:pt idx="506">
                  <c:v>81.739999999999995</c:v>
                </c:pt>
                <c:pt idx="507">
                  <c:v>81.569999999999993</c:v>
                </c:pt>
                <c:pt idx="508">
                  <c:v>81.400000000000006</c:v>
                </c:pt>
                <c:pt idx="509">
                  <c:v>81.239999999999995</c:v>
                </c:pt>
                <c:pt idx="510">
                  <c:v>81.08</c:v>
                </c:pt>
                <c:pt idx="511">
                  <c:v>80.92</c:v>
                </c:pt>
                <c:pt idx="512">
                  <c:v>80.77</c:v>
                </c:pt>
                <c:pt idx="513">
                  <c:v>80.61999999999999</c:v>
                </c:pt>
                <c:pt idx="514">
                  <c:v>80.47</c:v>
                </c:pt>
                <c:pt idx="515">
                  <c:v>80.33</c:v>
                </c:pt>
                <c:pt idx="516">
                  <c:v>80.19</c:v>
                </c:pt>
                <c:pt idx="517">
                  <c:v>80.06</c:v>
                </c:pt>
                <c:pt idx="518">
                  <c:v>79.930000000000007</c:v>
                </c:pt>
                <c:pt idx="519">
                  <c:v>79.81</c:v>
                </c:pt>
                <c:pt idx="520">
                  <c:v>79.69</c:v>
                </c:pt>
                <c:pt idx="521">
                  <c:v>79.569999999999993</c:v>
                </c:pt>
                <c:pt idx="522">
                  <c:v>79.459999999999994</c:v>
                </c:pt>
                <c:pt idx="523">
                  <c:v>79.36</c:v>
                </c:pt>
                <c:pt idx="524">
                  <c:v>79.260000000000005</c:v>
                </c:pt>
                <c:pt idx="525">
                  <c:v>79.16</c:v>
                </c:pt>
                <c:pt idx="526">
                  <c:v>79.069999999999993</c:v>
                </c:pt>
                <c:pt idx="527">
                  <c:v>78.989999999999995</c:v>
                </c:pt>
                <c:pt idx="528">
                  <c:v>78.910000000000025</c:v>
                </c:pt>
                <c:pt idx="529">
                  <c:v>78.83</c:v>
                </c:pt>
                <c:pt idx="530">
                  <c:v>78.760000000000005</c:v>
                </c:pt>
                <c:pt idx="531">
                  <c:v>78.7</c:v>
                </c:pt>
                <c:pt idx="532">
                  <c:v>78.64</c:v>
                </c:pt>
                <c:pt idx="533">
                  <c:v>78.59</c:v>
                </c:pt>
                <c:pt idx="534">
                  <c:v>78.540000000000006</c:v>
                </c:pt>
                <c:pt idx="535">
                  <c:v>78.47</c:v>
                </c:pt>
                <c:pt idx="536">
                  <c:v>78.42</c:v>
                </c:pt>
                <c:pt idx="537">
                  <c:v>78.36</c:v>
                </c:pt>
                <c:pt idx="538">
                  <c:v>78.31</c:v>
                </c:pt>
                <c:pt idx="539">
                  <c:v>78.260000000000005</c:v>
                </c:pt>
                <c:pt idx="540">
                  <c:v>78.23</c:v>
                </c:pt>
                <c:pt idx="541">
                  <c:v>78.19</c:v>
                </c:pt>
                <c:pt idx="542">
                  <c:v>78.169999999999987</c:v>
                </c:pt>
                <c:pt idx="543">
                  <c:v>78.149999999999991</c:v>
                </c:pt>
                <c:pt idx="544">
                  <c:v>78.13</c:v>
                </c:pt>
                <c:pt idx="545">
                  <c:v>78.11999999999999</c:v>
                </c:pt>
                <c:pt idx="546">
                  <c:v>78.11999999999999</c:v>
                </c:pt>
                <c:pt idx="547">
                  <c:v>78.14</c:v>
                </c:pt>
                <c:pt idx="548">
                  <c:v>78.16</c:v>
                </c:pt>
                <c:pt idx="549">
                  <c:v>78.2</c:v>
                </c:pt>
                <c:pt idx="550">
                  <c:v>78.239999999999995</c:v>
                </c:pt>
                <c:pt idx="551">
                  <c:v>78.290000000000006</c:v>
                </c:pt>
                <c:pt idx="552">
                  <c:v>78.349999999999994</c:v>
                </c:pt>
                <c:pt idx="553">
                  <c:v>78.410000000000025</c:v>
                </c:pt>
                <c:pt idx="554">
                  <c:v>78.48</c:v>
                </c:pt>
                <c:pt idx="555">
                  <c:v>78.58</c:v>
                </c:pt>
                <c:pt idx="556">
                  <c:v>78.7</c:v>
                </c:pt>
                <c:pt idx="557">
                  <c:v>78.84</c:v>
                </c:pt>
                <c:pt idx="558">
                  <c:v>79</c:v>
                </c:pt>
                <c:pt idx="559">
                  <c:v>79.179999999999978</c:v>
                </c:pt>
                <c:pt idx="560">
                  <c:v>79.38</c:v>
                </c:pt>
                <c:pt idx="561">
                  <c:v>79.599999999999994</c:v>
                </c:pt>
                <c:pt idx="562">
                  <c:v>79.83</c:v>
                </c:pt>
                <c:pt idx="563">
                  <c:v>80.069999999999993</c:v>
                </c:pt>
                <c:pt idx="564">
                  <c:v>80.33</c:v>
                </c:pt>
                <c:pt idx="565">
                  <c:v>80.599999999999994</c:v>
                </c:pt>
                <c:pt idx="566">
                  <c:v>80.86999999999999</c:v>
                </c:pt>
                <c:pt idx="567">
                  <c:v>81.16</c:v>
                </c:pt>
                <c:pt idx="568">
                  <c:v>81.45</c:v>
                </c:pt>
                <c:pt idx="569">
                  <c:v>81.569999999999993</c:v>
                </c:pt>
                <c:pt idx="570">
                  <c:v>81.099999999999994</c:v>
                </c:pt>
                <c:pt idx="571">
                  <c:v>80.73</c:v>
                </c:pt>
                <c:pt idx="572">
                  <c:v>80.5</c:v>
                </c:pt>
                <c:pt idx="573">
                  <c:v>80.33</c:v>
                </c:pt>
                <c:pt idx="574">
                  <c:v>80.19</c:v>
                </c:pt>
                <c:pt idx="575">
                  <c:v>80.05</c:v>
                </c:pt>
                <c:pt idx="576">
                  <c:v>79.910000000000025</c:v>
                </c:pt>
                <c:pt idx="577">
                  <c:v>79.77</c:v>
                </c:pt>
                <c:pt idx="578">
                  <c:v>79.61</c:v>
                </c:pt>
                <c:pt idx="579">
                  <c:v>79.47</c:v>
                </c:pt>
                <c:pt idx="580">
                  <c:v>79.319999999999993</c:v>
                </c:pt>
                <c:pt idx="581">
                  <c:v>79.179999999999978</c:v>
                </c:pt>
                <c:pt idx="582">
                  <c:v>79.03</c:v>
                </c:pt>
                <c:pt idx="583">
                  <c:v>78.88</c:v>
                </c:pt>
                <c:pt idx="584">
                  <c:v>78.73</c:v>
                </c:pt>
                <c:pt idx="585">
                  <c:v>78.569999999999993</c:v>
                </c:pt>
                <c:pt idx="586">
                  <c:v>78.410000000000025</c:v>
                </c:pt>
                <c:pt idx="587">
                  <c:v>78.239999999999995</c:v>
                </c:pt>
                <c:pt idx="588">
                  <c:v>78.06</c:v>
                </c:pt>
                <c:pt idx="589">
                  <c:v>77.88</c:v>
                </c:pt>
                <c:pt idx="590">
                  <c:v>77.679999999999978</c:v>
                </c:pt>
                <c:pt idx="591">
                  <c:v>77.489999999999995</c:v>
                </c:pt>
                <c:pt idx="592">
                  <c:v>77.290000000000006</c:v>
                </c:pt>
                <c:pt idx="593">
                  <c:v>77.09</c:v>
                </c:pt>
                <c:pt idx="594">
                  <c:v>76.88</c:v>
                </c:pt>
                <c:pt idx="595">
                  <c:v>76.679999999999978</c:v>
                </c:pt>
                <c:pt idx="596">
                  <c:v>76.459999999999994</c:v>
                </c:pt>
                <c:pt idx="597">
                  <c:v>76.25</c:v>
                </c:pt>
                <c:pt idx="598">
                  <c:v>76.03</c:v>
                </c:pt>
                <c:pt idx="599">
                  <c:v>75.819999999999993</c:v>
                </c:pt>
                <c:pt idx="600">
                  <c:v>75.599999999999994</c:v>
                </c:pt>
                <c:pt idx="601">
                  <c:v>75.36999999999999</c:v>
                </c:pt>
                <c:pt idx="602">
                  <c:v>75.16</c:v>
                </c:pt>
                <c:pt idx="603">
                  <c:v>74.940000000000026</c:v>
                </c:pt>
                <c:pt idx="604">
                  <c:v>74.72</c:v>
                </c:pt>
                <c:pt idx="605">
                  <c:v>74.5</c:v>
                </c:pt>
                <c:pt idx="606">
                  <c:v>74.28</c:v>
                </c:pt>
                <c:pt idx="607">
                  <c:v>74.069999999999993</c:v>
                </c:pt>
                <c:pt idx="608">
                  <c:v>73.849999999999994</c:v>
                </c:pt>
                <c:pt idx="609">
                  <c:v>73.64</c:v>
                </c:pt>
                <c:pt idx="610">
                  <c:v>73.42</c:v>
                </c:pt>
                <c:pt idx="611">
                  <c:v>73.209999999999994</c:v>
                </c:pt>
                <c:pt idx="612">
                  <c:v>73</c:v>
                </c:pt>
                <c:pt idx="613">
                  <c:v>72.790000000000006</c:v>
                </c:pt>
                <c:pt idx="614">
                  <c:v>72.59</c:v>
                </c:pt>
                <c:pt idx="615">
                  <c:v>72.39</c:v>
                </c:pt>
                <c:pt idx="616">
                  <c:v>72.179999999999978</c:v>
                </c:pt>
                <c:pt idx="617">
                  <c:v>71.989999999999995</c:v>
                </c:pt>
                <c:pt idx="618">
                  <c:v>71.790000000000006</c:v>
                </c:pt>
                <c:pt idx="619">
                  <c:v>71.599999999999994</c:v>
                </c:pt>
                <c:pt idx="620">
                  <c:v>71.410000000000025</c:v>
                </c:pt>
                <c:pt idx="621">
                  <c:v>71.22</c:v>
                </c:pt>
                <c:pt idx="622">
                  <c:v>71.040000000000006</c:v>
                </c:pt>
                <c:pt idx="623">
                  <c:v>70.86</c:v>
                </c:pt>
                <c:pt idx="624">
                  <c:v>70.69</c:v>
                </c:pt>
                <c:pt idx="625">
                  <c:v>70.52</c:v>
                </c:pt>
                <c:pt idx="626">
                  <c:v>70.349999999999994</c:v>
                </c:pt>
                <c:pt idx="627">
                  <c:v>70.19</c:v>
                </c:pt>
                <c:pt idx="628">
                  <c:v>70.03</c:v>
                </c:pt>
                <c:pt idx="629">
                  <c:v>69.88</c:v>
                </c:pt>
                <c:pt idx="630">
                  <c:v>69.73</c:v>
                </c:pt>
                <c:pt idx="631">
                  <c:v>69.58</c:v>
                </c:pt>
                <c:pt idx="632">
                  <c:v>69.440000000000026</c:v>
                </c:pt>
                <c:pt idx="633">
                  <c:v>69.3</c:v>
                </c:pt>
                <c:pt idx="634">
                  <c:v>69.169999999999987</c:v>
                </c:pt>
                <c:pt idx="635">
                  <c:v>69.040000000000006</c:v>
                </c:pt>
                <c:pt idx="636">
                  <c:v>68.910000000000025</c:v>
                </c:pt>
                <c:pt idx="637">
                  <c:v>68.790000000000006</c:v>
                </c:pt>
                <c:pt idx="638">
                  <c:v>68.669999999999987</c:v>
                </c:pt>
                <c:pt idx="639">
                  <c:v>68.56</c:v>
                </c:pt>
                <c:pt idx="640">
                  <c:v>68.45</c:v>
                </c:pt>
                <c:pt idx="641">
                  <c:v>68.349999999999994</c:v>
                </c:pt>
                <c:pt idx="642">
                  <c:v>68.239999999999995</c:v>
                </c:pt>
                <c:pt idx="643">
                  <c:v>68.149999999999991</c:v>
                </c:pt>
                <c:pt idx="644">
                  <c:v>68.06</c:v>
                </c:pt>
                <c:pt idx="645">
                  <c:v>67.97</c:v>
                </c:pt>
                <c:pt idx="646">
                  <c:v>67.88</c:v>
                </c:pt>
                <c:pt idx="647">
                  <c:v>67.8</c:v>
                </c:pt>
                <c:pt idx="648">
                  <c:v>67.72</c:v>
                </c:pt>
                <c:pt idx="649">
                  <c:v>67.649999999999991</c:v>
                </c:pt>
                <c:pt idx="650">
                  <c:v>67.58</c:v>
                </c:pt>
                <c:pt idx="651">
                  <c:v>67.52</c:v>
                </c:pt>
                <c:pt idx="652">
                  <c:v>67.45</c:v>
                </c:pt>
                <c:pt idx="653">
                  <c:v>67.42</c:v>
                </c:pt>
                <c:pt idx="654">
                  <c:v>67.440000000000026</c:v>
                </c:pt>
                <c:pt idx="655">
                  <c:v>67.48</c:v>
                </c:pt>
                <c:pt idx="656">
                  <c:v>67.45</c:v>
                </c:pt>
                <c:pt idx="657">
                  <c:v>67.349999999999994</c:v>
                </c:pt>
                <c:pt idx="658">
                  <c:v>67.260000000000005</c:v>
                </c:pt>
                <c:pt idx="659">
                  <c:v>67.19</c:v>
                </c:pt>
                <c:pt idx="660">
                  <c:v>67.11</c:v>
                </c:pt>
                <c:pt idx="661">
                  <c:v>67.03</c:v>
                </c:pt>
                <c:pt idx="662">
                  <c:v>66.95</c:v>
                </c:pt>
                <c:pt idx="663">
                  <c:v>66.86999999999999</c:v>
                </c:pt>
                <c:pt idx="664">
                  <c:v>66.790000000000006</c:v>
                </c:pt>
                <c:pt idx="665">
                  <c:v>66.7</c:v>
                </c:pt>
                <c:pt idx="666">
                  <c:v>66.599999999999994</c:v>
                </c:pt>
                <c:pt idx="667">
                  <c:v>66.5</c:v>
                </c:pt>
                <c:pt idx="668">
                  <c:v>66.39</c:v>
                </c:pt>
                <c:pt idx="669">
                  <c:v>66.28</c:v>
                </c:pt>
                <c:pt idx="670">
                  <c:v>66.149999999999991</c:v>
                </c:pt>
                <c:pt idx="671">
                  <c:v>66.03</c:v>
                </c:pt>
                <c:pt idx="672">
                  <c:v>65.89</c:v>
                </c:pt>
                <c:pt idx="673">
                  <c:v>65.760000000000005</c:v>
                </c:pt>
                <c:pt idx="674">
                  <c:v>65.61999999999999</c:v>
                </c:pt>
                <c:pt idx="675">
                  <c:v>65.47</c:v>
                </c:pt>
                <c:pt idx="676">
                  <c:v>65.33</c:v>
                </c:pt>
                <c:pt idx="677">
                  <c:v>65.179999999999978</c:v>
                </c:pt>
                <c:pt idx="678">
                  <c:v>65.03</c:v>
                </c:pt>
                <c:pt idx="679">
                  <c:v>64.88</c:v>
                </c:pt>
                <c:pt idx="680">
                  <c:v>64.739999999999995</c:v>
                </c:pt>
                <c:pt idx="681">
                  <c:v>64.59</c:v>
                </c:pt>
                <c:pt idx="682">
                  <c:v>64.430000000000007</c:v>
                </c:pt>
                <c:pt idx="683">
                  <c:v>64.28</c:v>
                </c:pt>
                <c:pt idx="684">
                  <c:v>64.13</c:v>
                </c:pt>
                <c:pt idx="685">
                  <c:v>63.98</c:v>
                </c:pt>
                <c:pt idx="686">
                  <c:v>63.83</c:v>
                </c:pt>
                <c:pt idx="687">
                  <c:v>63.690000000000012</c:v>
                </c:pt>
                <c:pt idx="688">
                  <c:v>63.54</c:v>
                </c:pt>
                <c:pt idx="689">
                  <c:v>63.39</c:v>
                </c:pt>
                <c:pt idx="690">
                  <c:v>63.25</c:v>
                </c:pt>
                <c:pt idx="691">
                  <c:v>63.1</c:v>
                </c:pt>
                <c:pt idx="692">
                  <c:v>62.96</c:v>
                </c:pt>
                <c:pt idx="693">
                  <c:v>62.82</c:v>
                </c:pt>
                <c:pt idx="694">
                  <c:v>62.68</c:v>
                </c:pt>
                <c:pt idx="695">
                  <c:v>62.53</c:v>
                </c:pt>
                <c:pt idx="696">
                  <c:v>62.39</c:v>
                </c:pt>
                <c:pt idx="697">
                  <c:v>62.25</c:v>
                </c:pt>
                <c:pt idx="698">
                  <c:v>62.120000000000012</c:v>
                </c:pt>
                <c:pt idx="699">
                  <c:v>61.98</c:v>
                </c:pt>
                <c:pt idx="700">
                  <c:v>61.849999999999994</c:v>
                </c:pt>
                <c:pt idx="701">
                  <c:v>61.720000000000013</c:v>
                </c:pt>
                <c:pt idx="702">
                  <c:v>61.59</c:v>
                </c:pt>
                <c:pt idx="703">
                  <c:v>61.46</c:v>
                </c:pt>
                <c:pt idx="704">
                  <c:v>61.33</c:v>
                </c:pt>
                <c:pt idx="705">
                  <c:v>61.2</c:v>
                </c:pt>
                <c:pt idx="706">
                  <c:v>61.08</c:v>
                </c:pt>
                <c:pt idx="707">
                  <c:v>60.949999999999996</c:v>
                </c:pt>
                <c:pt idx="708">
                  <c:v>60.83</c:v>
                </c:pt>
                <c:pt idx="709">
                  <c:v>60.71</c:v>
                </c:pt>
                <c:pt idx="710">
                  <c:v>60.58</c:v>
                </c:pt>
                <c:pt idx="711">
                  <c:v>60.46</c:v>
                </c:pt>
                <c:pt idx="712">
                  <c:v>60.339999999999996</c:v>
                </c:pt>
                <c:pt idx="713">
                  <c:v>60.230000000000011</c:v>
                </c:pt>
                <c:pt idx="714">
                  <c:v>60.11</c:v>
                </c:pt>
                <c:pt idx="715">
                  <c:v>59.99</c:v>
                </c:pt>
                <c:pt idx="716">
                  <c:v>59.879999999999995</c:v>
                </c:pt>
                <c:pt idx="717">
                  <c:v>59.77</c:v>
                </c:pt>
                <c:pt idx="718">
                  <c:v>59.65</c:v>
                </c:pt>
                <c:pt idx="719">
                  <c:v>59.54</c:v>
                </c:pt>
                <c:pt idx="720">
                  <c:v>59.43</c:v>
                </c:pt>
                <c:pt idx="721">
                  <c:v>59.309999999999995</c:v>
                </c:pt>
                <c:pt idx="722">
                  <c:v>59.2</c:v>
                </c:pt>
                <c:pt idx="723">
                  <c:v>59.08</c:v>
                </c:pt>
                <c:pt idx="724">
                  <c:v>58.98</c:v>
                </c:pt>
                <c:pt idx="725">
                  <c:v>58.879999999999995</c:v>
                </c:pt>
                <c:pt idx="726">
                  <c:v>58.78</c:v>
                </c:pt>
                <c:pt idx="727">
                  <c:v>58.690000000000012</c:v>
                </c:pt>
                <c:pt idx="728">
                  <c:v>58.58</c:v>
                </c:pt>
                <c:pt idx="729">
                  <c:v>58.49</c:v>
                </c:pt>
                <c:pt idx="730">
                  <c:v>58.4</c:v>
                </c:pt>
                <c:pt idx="731">
                  <c:v>58.3</c:v>
                </c:pt>
                <c:pt idx="732">
                  <c:v>58.2</c:v>
                </c:pt>
                <c:pt idx="733">
                  <c:v>58.11</c:v>
                </c:pt>
                <c:pt idx="734">
                  <c:v>58.01</c:v>
                </c:pt>
                <c:pt idx="735">
                  <c:v>57.92</c:v>
                </c:pt>
                <c:pt idx="736">
                  <c:v>57.82</c:v>
                </c:pt>
                <c:pt idx="737">
                  <c:v>57.730000000000011</c:v>
                </c:pt>
                <c:pt idx="738">
                  <c:v>57.64</c:v>
                </c:pt>
                <c:pt idx="739">
                  <c:v>57.54</c:v>
                </c:pt>
                <c:pt idx="740">
                  <c:v>57.449999999999996</c:v>
                </c:pt>
                <c:pt idx="741">
                  <c:v>57.36</c:v>
                </c:pt>
                <c:pt idx="742">
                  <c:v>57.24</c:v>
                </c:pt>
                <c:pt idx="743">
                  <c:v>57.1</c:v>
                </c:pt>
                <c:pt idx="744">
                  <c:v>57.01</c:v>
                </c:pt>
                <c:pt idx="745">
                  <c:v>56.93</c:v>
                </c:pt>
                <c:pt idx="746">
                  <c:v>56.849999999999994</c:v>
                </c:pt>
                <c:pt idx="747">
                  <c:v>56.760000000000012</c:v>
                </c:pt>
                <c:pt idx="748">
                  <c:v>56.68</c:v>
                </c:pt>
                <c:pt idx="749">
                  <c:v>56.6</c:v>
                </c:pt>
                <c:pt idx="750">
                  <c:v>56.51</c:v>
                </c:pt>
                <c:pt idx="751">
                  <c:v>56.43</c:v>
                </c:pt>
                <c:pt idx="752">
                  <c:v>56.349999999999994</c:v>
                </c:pt>
                <c:pt idx="753">
                  <c:v>56.260000000000012</c:v>
                </c:pt>
                <c:pt idx="754">
                  <c:v>56.18</c:v>
                </c:pt>
                <c:pt idx="755">
                  <c:v>56.1</c:v>
                </c:pt>
                <c:pt idx="756">
                  <c:v>56.02</c:v>
                </c:pt>
                <c:pt idx="757">
                  <c:v>55.94</c:v>
                </c:pt>
                <c:pt idx="758">
                  <c:v>55.86</c:v>
                </c:pt>
                <c:pt idx="759">
                  <c:v>55.78</c:v>
                </c:pt>
                <c:pt idx="760">
                  <c:v>55.71</c:v>
                </c:pt>
                <c:pt idx="761">
                  <c:v>55.63</c:v>
                </c:pt>
                <c:pt idx="762">
                  <c:v>55.56</c:v>
                </c:pt>
                <c:pt idx="763">
                  <c:v>55.48</c:v>
                </c:pt>
                <c:pt idx="764">
                  <c:v>55.41</c:v>
                </c:pt>
                <c:pt idx="765">
                  <c:v>55.339999999999996</c:v>
                </c:pt>
                <c:pt idx="766">
                  <c:v>55.27</c:v>
                </c:pt>
                <c:pt idx="767">
                  <c:v>55.2</c:v>
                </c:pt>
                <c:pt idx="768">
                  <c:v>55.13</c:v>
                </c:pt>
                <c:pt idx="769">
                  <c:v>55.06</c:v>
                </c:pt>
                <c:pt idx="770">
                  <c:v>54.99</c:v>
                </c:pt>
                <c:pt idx="771">
                  <c:v>54.92</c:v>
                </c:pt>
                <c:pt idx="772">
                  <c:v>54.849999999999994</c:v>
                </c:pt>
                <c:pt idx="773">
                  <c:v>54.78</c:v>
                </c:pt>
                <c:pt idx="774">
                  <c:v>54.71</c:v>
                </c:pt>
                <c:pt idx="775">
                  <c:v>54.65</c:v>
                </c:pt>
                <c:pt idx="776">
                  <c:v>54.58</c:v>
                </c:pt>
                <c:pt idx="777">
                  <c:v>54.51</c:v>
                </c:pt>
                <c:pt idx="778">
                  <c:v>54.44</c:v>
                </c:pt>
                <c:pt idx="779">
                  <c:v>54.37</c:v>
                </c:pt>
                <c:pt idx="780">
                  <c:v>54.3</c:v>
                </c:pt>
                <c:pt idx="781">
                  <c:v>54.24</c:v>
                </c:pt>
                <c:pt idx="782">
                  <c:v>54.17</c:v>
                </c:pt>
                <c:pt idx="783">
                  <c:v>54.1</c:v>
                </c:pt>
                <c:pt idx="784">
                  <c:v>54.03</c:v>
                </c:pt>
                <c:pt idx="785">
                  <c:v>53.97</c:v>
                </c:pt>
                <c:pt idx="786">
                  <c:v>53.91</c:v>
                </c:pt>
                <c:pt idx="787">
                  <c:v>53.83</c:v>
                </c:pt>
                <c:pt idx="788">
                  <c:v>53.77</c:v>
                </c:pt>
                <c:pt idx="789">
                  <c:v>53.71</c:v>
                </c:pt>
                <c:pt idx="790">
                  <c:v>53.65</c:v>
                </c:pt>
                <c:pt idx="791">
                  <c:v>53.58</c:v>
                </c:pt>
                <c:pt idx="792">
                  <c:v>53.53</c:v>
                </c:pt>
                <c:pt idx="793">
                  <c:v>53.46</c:v>
                </c:pt>
                <c:pt idx="794">
                  <c:v>53.4</c:v>
                </c:pt>
                <c:pt idx="795">
                  <c:v>53.349999999999994</c:v>
                </c:pt>
                <c:pt idx="796">
                  <c:v>53.290000000000013</c:v>
                </c:pt>
                <c:pt idx="797">
                  <c:v>53.230000000000011</c:v>
                </c:pt>
                <c:pt idx="798">
                  <c:v>53.18</c:v>
                </c:pt>
                <c:pt idx="799">
                  <c:v>53.120000000000012</c:v>
                </c:pt>
                <c:pt idx="800">
                  <c:v>53.07</c:v>
                </c:pt>
                <c:pt idx="801">
                  <c:v>53.01</c:v>
                </c:pt>
                <c:pt idx="802">
                  <c:v>52.96</c:v>
                </c:pt>
                <c:pt idx="803">
                  <c:v>52.91</c:v>
                </c:pt>
                <c:pt idx="804">
                  <c:v>52.849999999999994</c:v>
                </c:pt>
                <c:pt idx="805">
                  <c:v>52.8</c:v>
                </c:pt>
                <c:pt idx="806">
                  <c:v>52.75</c:v>
                </c:pt>
                <c:pt idx="807">
                  <c:v>52.7</c:v>
                </c:pt>
                <c:pt idx="808">
                  <c:v>52.64</c:v>
                </c:pt>
                <c:pt idx="809">
                  <c:v>52.59</c:v>
                </c:pt>
                <c:pt idx="810">
                  <c:v>52.53</c:v>
                </c:pt>
                <c:pt idx="811">
                  <c:v>52.48</c:v>
                </c:pt>
                <c:pt idx="812">
                  <c:v>52.43</c:v>
                </c:pt>
                <c:pt idx="813">
                  <c:v>52.37</c:v>
                </c:pt>
                <c:pt idx="814">
                  <c:v>52.32</c:v>
                </c:pt>
                <c:pt idx="815">
                  <c:v>52.27</c:v>
                </c:pt>
                <c:pt idx="816">
                  <c:v>52.220000000000013</c:v>
                </c:pt>
                <c:pt idx="817">
                  <c:v>52.17</c:v>
                </c:pt>
                <c:pt idx="818">
                  <c:v>52.120000000000012</c:v>
                </c:pt>
                <c:pt idx="819">
                  <c:v>52.07</c:v>
                </c:pt>
                <c:pt idx="820">
                  <c:v>52.01</c:v>
                </c:pt>
                <c:pt idx="821">
                  <c:v>51.96</c:v>
                </c:pt>
                <c:pt idx="822">
                  <c:v>51.91</c:v>
                </c:pt>
                <c:pt idx="823">
                  <c:v>51.86</c:v>
                </c:pt>
                <c:pt idx="824">
                  <c:v>51.82</c:v>
                </c:pt>
                <c:pt idx="825">
                  <c:v>51.760000000000012</c:v>
                </c:pt>
                <c:pt idx="826">
                  <c:v>51.71</c:v>
                </c:pt>
                <c:pt idx="827">
                  <c:v>51.660000000000011</c:v>
                </c:pt>
                <c:pt idx="828">
                  <c:v>51.61</c:v>
                </c:pt>
                <c:pt idx="829">
                  <c:v>51.56</c:v>
                </c:pt>
                <c:pt idx="830">
                  <c:v>51.51</c:v>
                </c:pt>
                <c:pt idx="831">
                  <c:v>51.47</c:v>
                </c:pt>
                <c:pt idx="832">
                  <c:v>51.42</c:v>
                </c:pt>
                <c:pt idx="833">
                  <c:v>51.37</c:v>
                </c:pt>
                <c:pt idx="834">
                  <c:v>51.32</c:v>
                </c:pt>
                <c:pt idx="835">
                  <c:v>51.28</c:v>
                </c:pt>
                <c:pt idx="836">
                  <c:v>51.230000000000011</c:v>
                </c:pt>
                <c:pt idx="837">
                  <c:v>51.18</c:v>
                </c:pt>
                <c:pt idx="838">
                  <c:v>51.14</c:v>
                </c:pt>
                <c:pt idx="839">
                  <c:v>51.09</c:v>
                </c:pt>
                <c:pt idx="840">
                  <c:v>51.05</c:v>
                </c:pt>
                <c:pt idx="841">
                  <c:v>51.01</c:v>
                </c:pt>
                <c:pt idx="842">
                  <c:v>50.96</c:v>
                </c:pt>
                <c:pt idx="843">
                  <c:v>50.92</c:v>
                </c:pt>
                <c:pt idx="844">
                  <c:v>50.87</c:v>
                </c:pt>
                <c:pt idx="845">
                  <c:v>50.82</c:v>
                </c:pt>
                <c:pt idx="846">
                  <c:v>50.78</c:v>
                </c:pt>
                <c:pt idx="847">
                  <c:v>50.730000000000011</c:v>
                </c:pt>
                <c:pt idx="848">
                  <c:v>50.68</c:v>
                </c:pt>
                <c:pt idx="849">
                  <c:v>50.64</c:v>
                </c:pt>
                <c:pt idx="850">
                  <c:v>50.59</c:v>
                </c:pt>
                <c:pt idx="851">
                  <c:v>50.54</c:v>
                </c:pt>
                <c:pt idx="852">
                  <c:v>50.5</c:v>
                </c:pt>
                <c:pt idx="853">
                  <c:v>50.449999999999996</c:v>
                </c:pt>
                <c:pt idx="854">
                  <c:v>50.4</c:v>
                </c:pt>
                <c:pt idx="855">
                  <c:v>50.36</c:v>
                </c:pt>
                <c:pt idx="856">
                  <c:v>50.309999999999995</c:v>
                </c:pt>
                <c:pt idx="857">
                  <c:v>50.260000000000012</c:v>
                </c:pt>
                <c:pt idx="858">
                  <c:v>50.220000000000013</c:v>
                </c:pt>
                <c:pt idx="859">
                  <c:v>50.17</c:v>
                </c:pt>
                <c:pt idx="860">
                  <c:v>50.13</c:v>
                </c:pt>
                <c:pt idx="861">
                  <c:v>50.08</c:v>
                </c:pt>
                <c:pt idx="862">
                  <c:v>50.03</c:v>
                </c:pt>
                <c:pt idx="863">
                  <c:v>49.99</c:v>
                </c:pt>
                <c:pt idx="864">
                  <c:v>49.94</c:v>
                </c:pt>
                <c:pt idx="865">
                  <c:v>49.9</c:v>
                </c:pt>
                <c:pt idx="866">
                  <c:v>49.849999999999994</c:v>
                </c:pt>
                <c:pt idx="867">
                  <c:v>49.8</c:v>
                </c:pt>
                <c:pt idx="868">
                  <c:v>49.75</c:v>
                </c:pt>
                <c:pt idx="869">
                  <c:v>49.7</c:v>
                </c:pt>
                <c:pt idx="870">
                  <c:v>49.65</c:v>
                </c:pt>
                <c:pt idx="871">
                  <c:v>49.6</c:v>
                </c:pt>
                <c:pt idx="872">
                  <c:v>49.55</c:v>
                </c:pt>
                <c:pt idx="873">
                  <c:v>49.5</c:v>
                </c:pt>
                <c:pt idx="874">
                  <c:v>49.46</c:v>
                </c:pt>
                <c:pt idx="875">
                  <c:v>49.41</c:v>
                </c:pt>
                <c:pt idx="876">
                  <c:v>49.36</c:v>
                </c:pt>
                <c:pt idx="877">
                  <c:v>49.309999999999995</c:v>
                </c:pt>
                <c:pt idx="878">
                  <c:v>49.260000000000012</c:v>
                </c:pt>
                <c:pt idx="879">
                  <c:v>49.21</c:v>
                </c:pt>
                <c:pt idx="880">
                  <c:v>49.160000000000011</c:v>
                </c:pt>
                <c:pt idx="881">
                  <c:v>49.11</c:v>
                </c:pt>
                <c:pt idx="882">
                  <c:v>49.06</c:v>
                </c:pt>
                <c:pt idx="883">
                  <c:v>49.01</c:v>
                </c:pt>
                <c:pt idx="884">
                  <c:v>48.96</c:v>
                </c:pt>
                <c:pt idx="885">
                  <c:v>48.92</c:v>
                </c:pt>
                <c:pt idx="886">
                  <c:v>48.86</c:v>
                </c:pt>
                <c:pt idx="887">
                  <c:v>48.82</c:v>
                </c:pt>
                <c:pt idx="888">
                  <c:v>48.77</c:v>
                </c:pt>
                <c:pt idx="889">
                  <c:v>48.720000000000013</c:v>
                </c:pt>
                <c:pt idx="890">
                  <c:v>48.68</c:v>
                </c:pt>
                <c:pt idx="891">
                  <c:v>48.63</c:v>
                </c:pt>
                <c:pt idx="892">
                  <c:v>48.59</c:v>
                </c:pt>
                <c:pt idx="893">
                  <c:v>48.55</c:v>
                </c:pt>
                <c:pt idx="894">
                  <c:v>48.51</c:v>
                </c:pt>
                <c:pt idx="895">
                  <c:v>48.43</c:v>
                </c:pt>
                <c:pt idx="896">
                  <c:v>48.39</c:v>
                </c:pt>
                <c:pt idx="897">
                  <c:v>48.32</c:v>
                </c:pt>
                <c:pt idx="898">
                  <c:v>48.28</c:v>
                </c:pt>
                <c:pt idx="899">
                  <c:v>48.24</c:v>
                </c:pt>
                <c:pt idx="900">
                  <c:v>48.190000000000012</c:v>
                </c:pt>
                <c:pt idx="901">
                  <c:v>48.15</c:v>
                </c:pt>
                <c:pt idx="902">
                  <c:v>48.11</c:v>
                </c:pt>
                <c:pt idx="903">
                  <c:v>48.06</c:v>
                </c:pt>
                <c:pt idx="904">
                  <c:v>48.02</c:v>
                </c:pt>
                <c:pt idx="905">
                  <c:v>47.98</c:v>
                </c:pt>
                <c:pt idx="906">
                  <c:v>47.93</c:v>
                </c:pt>
                <c:pt idx="907">
                  <c:v>47.89</c:v>
                </c:pt>
                <c:pt idx="908">
                  <c:v>47.849999999999994</c:v>
                </c:pt>
                <c:pt idx="909">
                  <c:v>47.809999999999995</c:v>
                </c:pt>
                <c:pt idx="910">
                  <c:v>47.77</c:v>
                </c:pt>
                <c:pt idx="911">
                  <c:v>47.730000000000011</c:v>
                </c:pt>
                <c:pt idx="912">
                  <c:v>47.690000000000012</c:v>
                </c:pt>
                <c:pt idx="913">
                  <c:v>47.65</c:v>
                </c:pt>
                <c:pt idx="914">
                  <c:v>47.61</c:v>
                </c:pt>
                <c:pt idx="915">
                  <c:v>47.56</c:v>
                </c:pt>
                <c:pt idx="916">
                  <c:v>47.52</c:v>
                </c:pt>
                <c:pt idx="917">
                  <c:v>47.48</c:v>
                </c:pt>
                <c:pt idx="918">
                  <c:v>47.44</c:v>
                </c:pt>
                <c:pt idx="919">
                  <c:v>47.4</c:v>
                </c:pt>
                <c:pt idx="920">
                  <c:v>47.36</c:v>
                </c:pt>
                <c:pt idx="921">
                  <c:v>47.32</c:v>
                </c:pt>
                <c:pt idx="922">
                  <c:v>47.28</c:v>
                </c:pt>
                <c:pt idx="923">
                  <c:v>47.25</c:v>
                </c:pt>
                <c:pt idx="924">
                  <c:v>47.21</c:v>
                </c:pt>
                <c:pt idx="925">
                  <c:v>47.17</c:v>
                </c:pt>
                <c:pt idx="926">
                  <c:v>47.14</c:v>
                </c:pt>
                <c:pt idx="927">
                  <c:v>47.1</c:v>
                </c:pt>
                <c:pt idx="928">
                  <c:v>47.06</c:v>
                </c:pt>
                <c:pt idx="929">
                  <c:v>47.03</c:v>
                </c:pt>
                <c:pt idx="930">
                  <c:v>46.99</c:v>
                </c:pt>
                <c:pt idx="931">
                  <c:v>46.96</c:v>
                </c:pt>
                <c:pt idx="932">
                  <c:v>46.92</c:v>
                </c:pt>
                <c:pt idx="933">
                  <c:v>46.89</c:v>
                </c:pt>
                <c:pt idx="934">
                  <c:v>46.849999999999994</c:v>
                </c:pt>
                <c:pt idx="935">
                  <c:v>46.82</c:v>
                </c:pt>
                <c:pt idx="936">
                  <c:v>46.790000000000013</c:v>
                </c:pt>
                <c:pt idx="937">
                  <c:v>46.75</c:v>
                </c:pt>
                <c:pt idx="938">
                  <c:v>46.720000000000013</c:v>
                </c:pt>
                <c:pt idx="939">
                  <c:v>46.68</c:v>
                </c:pt>
                <c:pt idx="940">
                  <c:v>46.65</c:v>
                </c:pt>
                <c:pt idx="941">
                  <c:v>46.61</c:v>
                </c:pt>
                <c:pt idx="942">
                  <c:v>46.58</c:v>
                </c:pt>
                <c:pt idx="943">
                  <c:v>46.55</c:v>
                </c:pt>
                <c:pt idx="944">
                  <c:v>46.51</c:v>
                </c:pt>
                <c:pt idx="945">
                  <c:v>46.47</c:v>
                </c:pt>
                <c:pt idx="946">
                  <c:v>46.44</c:v>
                </c:pt>
                <c:pt idx="947">
                  <c:v>46.41</c:v>
                </c:pt>
                <c:pt idx="948">
                  <c:v>46.37</c:v>
                </c:pt>
                <c:pt idx="949">
                  <c:v>46.339999999999996</c:v>
                </c:pt>
                <c:pt idx="950">
                  <c:v>46.3</c:v>
                </c:pt>
                <c:pt idx="951">
                  <c:v>46.27</c:v>
                </c:pt>
                <c:pt idx="952">
                  <c:v>46.230000000000011</c:v>
                </c:pt>
                <c:pt idx="953">
                  <c:v>46.2</c:v>
                </c:pt>
                <c:pt idx="954">
                  <c:v>46.17</c:v>
                </c:pt>
                <c:pt idx="955">
                  <c:v>46.13</c:v>
                </c:pt>
                <c:pt idx="956">
                  <c:v>46.1</c:v>
                </c:pt>
                <c:pt idx="957">
                  <c:v>46.07</c:v>
                </c:pt>
                <c:pt idx="958">
                  <c:v>46.04</c:v>
                </c:pt>
                <c:pt idx="959">
                  <c:v>46</c:v>
                </c:pt>
                <c:pt idx="960">
                  <c:v>45.97</c:v>
                </c:pt>
                <c:pt idx="961">
                  <c:v>45.94</c:v>
                </c:pt>
                <c:pt idx="962">
                  <c:v>45.91</c:v>
                </c:pt>
                <c:pt idx="963">
                  <c:v>45.879999999999995</c:v>
                </c:pt>
                <c:pt idx="964">
                  <c:v>45.849999999999994</c:v>
                </c:pt>
                <c:pt idx="965">
                  <c:v>45.82</c:v>
                </c:pt>
                <c:pt idx="966">
                  <c:v>45.790000000000013</c:v>
                </c:pt>
                <c:pt idx="967">
                  <c:v>45.760000000000012</c:v>
                </c:pt>
                <c:pt idx="968">
                  <c:v>45.730000000000011</c:v>
                </c:pt>
                <c:pt idx="969">
                  <c:v>45.7</c:v>
                </c:pt>
                <c:pt idx="970">
                  <c:v>45.67</c:v>
                </c:pt>
                <c:pt idx="971">
                  <c:v>45.64</c:v>
                </c:pt>
                <c:pt idx="972">
                  <c:v>45.61</c:v>
                </c:pt>
                <c:pt idx="973">
                  <c:v>45.58</c:v>
                </c:pt>
                <c:pt idx="974">
                  <c:v>45.55</c:v>
                </c:pt>
                <c:pt idx="975">
                  <c:v>45.53</c:v>
                </c:pt>
                <c:pt idx="976">
                  <c:v>45.49</c:v>
                </c:pt>
                <c:pt idx="977">
                  <c:v>45.46</c:v>
                </c:pt>
                <c:pt idx="978">
                  <c:v>45.44</c:v>
                </c:pt>
                <c:pt idx="979">
                  <c:v>45.41</c:v>
                </c:pt>
                <c:pt idx="980">
                  <c:v>45.379999999999995</c:v>
                </c:pt>
                <c:pt idx="981">
                  <c:v>45.349999999999994</c:v>
                </c:pt>
                <c:pt idx="982">
                  <c:v>45.32</c:v>
                </c:pt>
                <c:pt idx="983">
                  <c:v>45.290000000000013</c:v>
                </c:pt>
                <c:pt idx="984">
                  <c:v>45.260000000000012</c:v>
                </c:pt>
                <c:pt idx="985">
                  <c:v>45.220000000000013</c:v>
                </c:pt>
                <c:pt idx="986">
                  <c:v>45.190000000000012</c:v>
                </c:pt>
                <c:pt idx="987">
                  <c:v>45.160000000000011</c:v>
                </c:pt>
                <c:pt idx="988">
                  <c:v>45.13</c:v>
                </c:pt>
                <c:pt idx="989">
                  <c:v>45.09</c:v>
                </c:pt>
                <c:pt idx="990">
                  <c:v>45.06</c:v>
                </c:pt>
                <c:pt idx="991">
                  <c:v>45.03</c:v>
                </c:pt>
                <c:pt idx="992">
                  <c:v>45</c:v>
                </c:pt>
                <c:pt idx="993">
                  <c:v>44.97</c:v>
                </c:pt>
                <c:pt idx="994">
                  <c:v>44.94</c:v>
                </c:pt>
                <c:pt idx="995">
                  <c:v>44.91</c:v>
                </c:pt>
                <c:pt idx="996">
                  <c:v>44.879999999999995</c:v>
                </c:pt>
                <c:pt idx="997">
                  <c:v>44.849999999999994</c:v>
                </c:pt>
                <c:pt idx="998">
                  <c:v>44.82</c:v>
                </c:pt>
                <c:pt idx="999">
                  <c:v>44.790000000000013</c:v>
                </c:pt>
                <c:pt idx="1000">
                  <c:v>44.760000000000012</c:v>
                </c:pt>
                <c:pt idx="1001">
                  <c:v>44.730000000000011</c:v>
                </c:pt>
                <c:pt idx="1002">
                  <c:v>44.7</c:v>
                </c:pt>
                <c:pt idx="1003">
                  <c:v>44.67</c:v>
                </c:pt>
                <c:pt idx="1004">
                  <c:v>44.64</c:v>
                </c:pt>
                <c:pt idx="1005">
                  <c:v>44.620000000000012</c:v>
                </c:pt>
                <c:pt idx="1006">
                  <c:v>44.59</c:v>
                </c:pt>
                <c:pt idx="1007">
                  <c:v>44.56</c:v>
                </c:pt>
                <c:pt idx="1008">
                  <c:v>44.53</c:v>
                </c:pt>
                <c:pt idx="1009">
                  <c:v>44.5</c:v>
                </c:pt>
                <c:pt idx="1010">
                  <c:v>44.47</c:v>
                </c:pt>
                <c:pt idx="1011">
                  <c:v>44.449999999999996</c:v>
                </c:pt>
                <c:pt idx="1012">
                  <c:v>44.42</c:v>
                </c:pt>
                <c:pt idx="1013">
                  <c:v>44.39</c:v>
                </c:pt>
                <c:pt idx="1014">
                  <c:v>44.36</c:v>
                </c:pt>
                <c:pt idx="1015">
                  <c:v>44.33</c:v>
                </c:pt>
                <c:pt idx="1016">
                  <c:v>44.309999999999995</c:v>
                </c:pt>
                <c:pt idx="1017">
                  <c:v>44.28</c:v>
                </c:pt>
                <c:pt idx="1018">
                  <c:v>44.25</c:v>
                </c:pt>
                <c:pt idx="1019">
                  <c:v>44.220000000000013</c:v>
                </c:pt>
                <c:pt idx="1020">
                  <c:v>44.190000000000012</c:v>
                </c:pt>
                <c:pt idx="1021">
                  <c:v>44.160000000000011</c:v>
                </c:pt>
                <c:pt idx="1022">
                  <c:v>44.13</c:v>
                </c:pt>
                <c:pt idx="1023">
                  <c:v>44.11</c:v>
                </c:pt>
                <c:pt idx="1024">
                  <c:v>44.08</c:v>
                </c:pt>
                <c:pt idx="1025">
                  <c:v>44.05</c:v>
                </c:pt>
                <c:pt idx="1026">
                  <c:v>44.02</c:v>
                </c:pt>
                <c:pt idx="1027">
                  <c:v>43.99</c:v>
                </c:pt>
                <c:pt idx="1028">
                  <c:v>43.96</c:v>
                </c:pt>
                <c:pt idx="1029">
                  <c:v>43.93</c:v>
                </c:pt>
                <c:pt idx="1030">
                  <c:v>43.89</c:v>
                </c:pt>
                <c:pt idx="1031">
                  <c:v>43.86</c:v>
                </c:pt>
                <c:pt idx="1032">
                  <c:v>43.83</c:v>
                </c:pt>
                <c:pt idx="1033">
                  <c:v>43.8</c:v>
                </c:pt>
                <c:pt idx="1034">
                  <c:v>43.77</c:v>
                </c:pt>
                <c:pt idx="1035">
                  <c:v>43.74</c:v>
                </c:pt>
                <c:pt idx="1036">
                  <c:v>43.71</c:v>
                </c:pt>
                <c:pt idx="1037">
                  <c:v>43.68</c:v>
                </c:pt>
                <c:pt idx="1038">
                  <c:v>43.65</c:v>
                </c:pt>
                <c:pt idx="1039">
                  <c:v>43.620000000000012</c:v>
                </c:pt>
                <c:pt idx="1040">
                  <c:v>43.6</c:v>
                </c:pt>
                <c:pt idx="1041">
                  <c:v>43.57</c:v>
                </c:pt>
                <c:pt idx="1042">
                  <c:v>43.55</c:v>
                </c:pt>
                <c:pt idx="1043">
                  <c:v>43.52</c:v>
                </c:pt>
                <c:pt idx="1044">
                  <c:v>43.49</c:v>
                </c:pt>
                <c:pt idx="1045">
                  <c:v>43.47</c:v>
                </c:pt>
                <c:pt idx="1046">
                  <c:v>43.44</c:v>
                </c:pt>
                <c:pt idx="1047">
                  <c:v>43.42</c:v>
                </c:pt>
                <c:pt idx="1048">
                  <c:v>43.39</c:v>
                </c:pt>
                <c:pt idx="1049">
                  <c:v>43.37</c:v>
                </c:pt>
                <c:pt idx="1050">
                  <c:v>43.339999999999996</c:v>
                </c:pt>
                <c:pt idx="1051">
                  <c:v>43.32</c:v>
                </c:pt>
                <c:pt idx="1052">
                  <c:v>43.290000000000013</c:v>
                </c:pt>
                <c:pt idx="1053">
                  <c:v>43.27</c:v>
                </c:pt>
                <c:pt idx="1054">
                  <c:v>43.24</c:v>
                </c:pt>
                <c:pt idx="1055">
                  <c:v>43.220000000000013</c:v>
                </c:pt>
                <c:pt idx="1056">
                  <c:v>43.190000000000012</c:v>
                </c:pt>
                <c:pt idx="1057">
                  <c:v>43.17</c:v>
                </c:pt>
                <c:pt idx="1058">
                  <c:v>43.14</c:v>
                </c:pt>
                <c:pt idx="1059">
                  <c:v>43.120000000000012</c:v>
                </c:pt>
                <c:pt idx="1060">
                  <c:v>43.09</c:v>
                </c:pt>
                <c:pt idx="1061">
                  <c:v>43.07</c:v>
                </c:pt>
                <c:pt idx="1062">
                  <c:v>43.05</c:v>
                </c:pt>
                <c:pt idx="1063">
                  <c:v>43.02</c:v>
                </c:pt>
                <c:pt idx="1064">
                  <c:v>43</c:v>
                </c:pt>
                <c:pt idx="1065">
                  <c:v>42.98</c:v>
                </c:pt>
                <c:pt idx="1066">
                  <c:v>42.949999999999996</c:v>
                </c:pt>
                <c:pt idx="1067">
                  <c:v>42.92</c:v>
                </c:pt>
                <c:pt idx="1068">
                  <c:v>42.9</c:v>
                </c:pt>
                <c:pt idx="1069">
                  <c:v>42.87</c:v>
                </c:pt>
                <c:pt idx="1070">
                  <c:v>42.849999999999994</c:v>
                </c:pt>
                <c:pt idx="1071">
                  <c:v>42.82</c:v>
                </c:pt>
                <c:pt idx="1072">
                  <c:v>42.8</c:v>
                </c:pt>
                <c:pt idx="1073">
                  <c:v>42.77</c:v>
                </c:pt>
                <c:pt idx="1074">
                  <c:v>42.74</c:v>
                </c:pt>
                <c:pt idx="1075">
                  <c:v>42.71</c:v>
                </c:pt>
                <c:pt idx="1076">
                  <c:v>42.68</c:v>
                </c:pt>
                <c:pt idx="1077">
                  <c:v>42.660000000000011</c:v>
                </c:pt>
                <c:pt idx="1078">
                  <c:v>42.63</c:v>
                </c:pt>
                <c:pt idx="1079">
                  <c:v>42.6</c:v>
                </c:pt>
                <c:pt idx="1080">
                  <c:v>42.58</c:v>
                </c:pt>
                <c:pt idx="1081">
                  <c:v>42.55</c:v>
                </c:pt>
                <c:pt idx="1082">
                  <c:v>42.53</c:v>
                </c:pt>
                <c:pt idx="1083">
                  <c:v>42.51</c:v>
                </c:pt>
                <c:pt idx="1084">
                  <c:v>42.48</c:v>
                </c:pt>
                <c:pt idx="1085">
                  <c:v>42.46</c:v>
                </c:pt>
                <c:pt idx="1086">
                  <c:v>42.44</c:v>
                </c:pt>
                <c:pt idx="1087">
                  <c:v>42.42</c:v>
                </c:pt>
                <c:pt idx="1088">
                  <c:v>42.39</c:v>
                </c:pt>
                <c:pt idx="1089">
                  <c:v>42.37</c:v>
                </c:pt>
                <c:pt idx="1090">
                  <c:v>42.349999999999994</c:v>
                </c:pt>
                <c:pt idx="1091">
                  <c:v>42.33</c:v>
                </c:pt>
                <c:pt idx="1092">
                  <c:v>42.3</c:v>
                </c:pt>
                <c:pt idx="1093">
                  <c:v>42.28</c:v>
                </c:pt>
                <c:pt idx="1094">
                  <c:v>42.260000000000012</c:v>
                </c:pt>
                <c:pt idx="1095">
                  <c:v>42.230000000000011</c:v>
                </c:pt>
                <c:pt idx="1096">
                  <c:v>42.21</c:v>
                </c:pt>
                <c:pt idx="1097">
                  <c:v>42.190000000000012</c:v>
                </c:pt>
                <c:pt idx="1098">
                  <c:v>42.160000000000011</c:v>
                </c:pt>
                <c:pt idx="1099">
                  <c:v>42.14</c:v>
                </c:pt>
                <c:pt idx="1100">
                  <c:v>42.120000000000012</c:v>
                </c:pt>
                <c:pt idx="1101">
                  <c:v>42.09</c:v>
                </c:pt>
                <c:pt idx="1102">
                  <c:v>42.07</c:v>
                </c:pt>
                <c:pt idx="1103">
                  <c:v>42.04</c:v>
                </c:pt>
                <c:pt idx="1104">
                  <c:v>42.02</c:v>
                </c:pt>
                <c:pt idx="1105">
                  <c:v>42</c:v>
                </c:pt>
                <c:pt idx="1106">
                  <c:v>41.97</c:v>
                </c:pt>
                <c:pt idx="1107">
                  <c:v>41.949999999999996</c:v>
                </c:pt>
                <c:pt idx="1108">
                  <c:v>41.93</c:v>
                </c:pt>
                <c:pt idx="1109">
                  <c:v>41.9</c:v>
                </c:pt>
                <c:pt idx="1110">
                  <c:v>41.879999999999995</c:v>
                </c:pt>
                <c:pt idx="1111">
                  <c:v>41.86</c:v>
                </c:pt>
                <c:pt idx="1112">
                  <c:v>41.839999999999996</c:v>
                </c:pt>
                <c:pt idx="1113">
                  <c:v>41.809999999999995</c:v>
                </c:pt>
                <c:pt idx="1114">
                  <c:v>41.78</c:v>
                </c:pt>
                <c:pt idx="1115">
                  <c:v>41.760000000000012</c:v>
                </c:pt>
                <c:pt idx="1116">
                  <c:v>41.730000000000011</c:v>
                </c:pt>
                <c:pt idx="1117">
                  <c:v>41.71</c:v>
                </c:pt>
                <c:pt idx="1118">
                  <c:v>41.68</c:v>
                </c:pt>
                <c:pt idx="1119">
                  <c:v>41.65</c:v>
                </c:pt>
                <c:pt idx="1120">
                  <c:v>41.63</c:v>
                </c:pt>
                <c:pt idx="1121">
                  <c:v>41.6</c:v>
                </c:pt>
                <c:pt idx="1122">
                  <c:v>41.57</c:v>
                </c:pt>
                <c:pt idx="1123">
                  <c:v>41.54</c:v>
                </c:pt>
                <c:pt idx="1124">
                  <c:v>41.51</c:v>
                </c:pt>
                <c:pt idx="1125">
                  <c:v>41.48</c:v>
                </c:pt>
                <c:pt idx="1126">
                  <c:v>41.449999999999996</c:v>
                </c:pt>
                <c:pt idx="1127">
                  <c:v>41.42</c:v>
                </c:pt>
                <c:pt idx="1128">
                  <c:v>41.4</c:v>
                </c:pt>
                <c:pt idx="1129">
                  <c:v>41.37</c:v>
                </c:pt>
                <c:pt idx="1130">
                  <c:v>41.339999999999996</c:v>
                </c:pt>
                <c:pt idx="1131">
                  <c:v>41.32</c:v>
                </c:pt>
                <c:pt idx="1132">
                  <c:v>41.290000000000013</c:v>
                </c:pt>
                <c:pt idx="1133">
                  <c:v>41.27</c:v>
                </c:pt>
                <c:pt idx="1134">
                  <c:v>41.24</c:v>
                </c:pt>
                <c:pt idx="1135">
                  <c:v>41.220000000000013</c:v>
                </c:pt>
                <c:pt idx="1136">
                  <c:v>41.2</c:v>
                </c:pt>
                <c:pt idx="1137">
                  <c:v>41.17</c:v>
                </c:pt>
                <c:pt idx="1138">
                  <c:v>41.15</c:v>
                </c:pt>
                <c:pt idx="1139">
                  <c:v>41.120000000000012</c:v>
                </c:pt>
                <c:pt idx="1140">
                  <c:v>41.1</c:v>
                </c:pt>
                <c:pt idx="1141">
                  <c:v>41.08</c:v>
                </c:pt>
                <c:pt idx="1142">
                  <c:v>41.05</c:v>
                </c:pt>
                <c:pt idx="1143">
                  <c:v>41.03</c:v>
                </c:pt>
                <c:pt idx="1144">
                  <c:v>41.01</c:v>
                </c:pt>
                <c:pt idx="1145">
                  <c:v>40.98</c:v>
                </c:pt>
                <c:pt idx="1146">
                  <c:v>40.96</c:v>
                </c:pt>
                <c:pt idx="1147">
                  <c:v>40.94</c:v>
                </c:pt>
                <c:pt idx="1148">
                  <c:v>40.92</c:v>
                </c:pt>
                <c:pt idx="1149">
                  <c:v>40.89</c:v>
                </c:pt>
                <c:pt idx="1150">
                  <c:v>40.870000000000005</c:v>
                </c:pt>
                <c:pt idx="1151">
                  <c:v>40.849999999999994</c:v>
                </c:pt>
                <c:pt idx="1152">
                  <c:v>40.83</c:v>
                </c:pt>
                <c:pt idx="1153">
                  <c:v>40.800000000000004</c:v>
                </c:pt>
                <c:pt idx="1154">
                  <c:v>40.78</c:v>
                </c:pt>
                <c:pt idx="1155">
                  <c:v>40.760000000000012</c:v>
                </c:pt>
                <c:pt idx="1156">
                  <c:v>40.74</c:v>
                </c:pt>
                <c:pt idx="1157">
                  <c:v>40.71</c:v>
                </c:pt>
                <c:pt idx="1158">
                  <c:v>40.690000000000012</c:v>
                </c:pt>
                <c:pt idx="1159">
                  <c:v>40.67</c:v>
                </c:pt>
                <c:pt idx="1160">
                  <c:v>40.65</c:v>
                </c:pt>
                <c:pt idx="1161">
                  <c:v>40.630000000000003</c:v>
                </c:pt>
                <c:pt idx="1162">
                  <c:v>40.61</c:v>
                </c:pt>
                <c:pt idx="1163">
                  <c:v>40.58</c:v>
                </c:pt>
                <c:pt idx="1164">
                  <c:v>40.56</c:v>
                </c:pt>
                <c:pt idx="1165">
                  <c:v>40.54</c:v>
                </c:pt>
                <c:pt idx="1166">
                  <c:v>40.520000000000003</c:v>
                </c:pt>
                <c:pt idx="1167">
                  <c:v>40.5</c:v>
                </c:pt>
                <c:pt idx="1168">
                  <c:v>40.47</c:v>
                </c:pt>
                <c:pt idx="1169">
                  <c:v>40.449999999999996</c:v>
                </c:pt>
                <c:pt idx="1170">
                  <c:v>40.42</c:v>
                </c:pt>
                <c:pt idx="1171">
                  <c:v>40.4</c:v>
                </c:pt>
                <c:pt idx="1172">
                  <c:v>40.379999999999995</c:v>
                </c:pt>
                <c:pt idx="1173">
                  <c:v>40.349999999999994</c:v>
                </c:pt>
                <c:pt idx="1174">
                  <c:v>40.33</c:v>
                </c:pt>
                <c:pt idx="1175">
                  <c:v>40.309999999999995</c:v>
                </c:pt>
                <c:pt idx="1176">
                  <c:v>40.290000000000013</c:v>
                </c:pt>
                <c:pt idx="1177">
                  <c:v>40.270000000000003</c:v>
                </c:pt>
                <c:pt idx="1178">
                  <c:v>40.25</c:v>
                </c:pt>
                <c:pt idx="1179">
                  <c:v>40.230000000000011</c:v>
                </c:pt>
                <c:pt idx="1180">
                  <c:v>40.21</c:v>
                </c:pt>
                <c:pt idx="1181">
                  <c:v>40.190000000000012</c:v>
                </c:pt>
                <c:pt idx="1182">
                  <c:v>40.17</c:v>
                </c:pt>
                <c:pt idx="1183">
                  <c:v>40.15</c:v>
                </c:pt>
                <c:pt idx="1184">
                  <c:v>40.130000000000003</c:v>
                </c:pt>
                <c:pt idx="1185">
                  <c:v>40.11</c:v>
                </c:pt>
                <c:pt idx="1186">
                  <c:v>40.090000000000003</c:v>
                </c:pt>
                <c:pt idx="1187">
                  <c:v>40.07</c:v>
                </c:pt>
                <c:pt idx="1188">
                  <c:v>40.050000000000004</c:v>
                </c:pt>
                <c:pt idx="1189">
                  <c:v>40.03</c:v>
                </c:pt>
                <c:pt idx="1190">
                  <c:v>40.01</c:v>
                </c:pt>
                <c:pt idx="1191">
                  <c:v>39.99</c:v>
                </c:pt>
                <c:pt idx="1192">
                  <c:v>39.97</c:v>
                </c:pt>
                <c:pt idx="1193">
                  <c:v>39.949999999999996</c:v>
                </c:pt>
                <c:pt idx="1194">
                  <c:v>39.93</c:v>
                </c:pt>
                <c:pt idx="1195">
                  <c:v>39.910000000000004</c:v>
                </c:pt>
                <c:pt idx="1196">
                  <c:v>39.89</c:v>
                </c:pt>
                <c:pt idx="1197">
                  <c:v>39.870000000000005</c:v>
                </c:pt>
                <c:pt idx="1198">
                  <c:v>39.849999999999994</c:v>
                </c:pt>
                <c:pt idx="1199">
                  <c:v>39.83</c:v>
                </c:pt>
                <c:pt idx="1200">
                  <c:v>39.809999999999995</c:v>
                </c:pt>
                <c:pt idx="1201">
                  <c:v>39.790000000000013</c:v>
                </c:pt>
                <c:pt idx="1202">
                  <c:v>39.770000000000003</c:v>
                </c:pt>
                <c:pt idx="1203">
                  <c:v>39.75</c:v>
                </c:pt>
                <c:pt idx="1204">
                  <c:v>39.730000000000011</c:v>
                </c:pt>
                <c:pt idx="1205">
                  <c:v>39.71</c:v>
                </c:pt>
                <c:pt idx="1206">
                  <c:v>39.690000000000012</c:v>
                </c:pt>
                <c:pt idx="1207">
                  <c:v>39.67</c:v>
                </c:pt>
                <c:pt idx="1208">
                  <c:v>39.65</c:v>
                </c:pt>
                <c:pt idx="1209">
                  <c:v>39.630000000000003</c:v>
                </c:pt>
                <c:pt idx="1210">
                  <c:v>39.61</c:v>
                </c:pt>
                <c:pt idx="1211">
                  <c:v>39.590000000000003</c:v>
                </c:pt>
                <c:pt idx="1212">
                  <c:v>39.57</c:v>
                </c:pt>
                <c:pt idx="1213">
                  <c:v>39.550000000000004</c:v>
                </c:pt>
                <c:pt idx="1214">
                  <c:v>39.53</c:v>
                </c:pt>
                <c:pt idx="1215">
                  <c:v>39.5</c:v>
                </c:pt>
                <c:pt idx="1216">
                  <c:v>39.480000000000004</c:v>
                </c:pt>
                <c:pt idx="1217">
                  <c:v>39.449999999999996</c:v>
                </c:pt>
                <c:pt idx="1218">
                  <c:v>39.43</c:v>
                </c:pt>
                <c:pt idx="1219">
                  <c:v>39.4</c:v>
                </c:pt>
                <c:pt idx="1220">
                  <c:v>39.379999999999995</c:v>
                </c:pt>
                <c:pt idx="1221">
                  <c:v>39.349999999999994</c:v>
                </c:pt>
                <c:pt idx="1222">
                  <c:v>39.33</c:v>
                </c:pt>
                <c:pt idx="1223">
                  <c:v>39.309999999999995</c:v>
                </c:pt>
                <c:pt idx="1224">
                  <c:v>39.290000000000013</c:v>
                </c:pt>
                <c:pt idx="1225">
                  <c:v>39.260000000000012</c:v>
                </c:pt>
                <c:pt idx="1226">
                  <c:v>39.24</c:v>
                </c:pt>
                <c:pt idx="1227">
                  <c:v>39.220000000000013</c:v>
                </c:pt>
                <c:pt idx="1228">
                  <c:v>39.200000000000003</c:v>
                </c:pt>
                <c:pt idx="1229">
                  <c:v>39.18</c:v>
                </c:pt>
                <c:pt idx="1230">
                  <c:v>39.160000000000011</c:v>
                </c:pt>
                <c:pt idx="1231">
                  <c:v>39.14</c:v>
                </c:pt>
                <c:pt idx="1232">
                  <c:v>39.120000000000012</c:v>
                </c:pt>
                <c:pt idx="1233">
                  <c:v>39.1</c:v>
                </c:pt>
                <c:pt idx="1234">
                  <c:v>39.08</c:v>
                </c:pt>
                <c:pt idx="1235">
                  <c:v>39.06</c:v>
                </c:pt>
                <c:pt idx="1236">
                  <c:v>39.04</c:v>
                </c:pt>
                <c:pt idx="1237">
                  <c:v>39.020000000000003</c:v>
                </c:pt>
                <c:pt idx="1238">
                  <c:v>39</c:v>
                </c:pt>
                <c:pt idx="1239">
                  <c:v>38.99</c:v>
                </c:pt>
                <c:pt idx="1240">
                  <c:v>38.97</c:v>
                </c:pt>
                <c:pt idx="1241">
                  <c:v>38.949999999999996</c:v>
                </c:pt>
                <c:pt idx="1242">
                  <c:v>38.93</c:v>
                </c:pt>
                <c:pt idx="1243">
                  <c:v>38.910000000000004</c:v>
                </c:pt>
                <c:pt idx="1244">
                  <c:v>38.9</c:v>
                </c:pt>
                <c:pt idx="1245">
                  <c:v>38.879999999999995</c:v>
                </c:pt>
                <c:pt idx="1246">
                  <c:v>38.86</c:v>
                </c:pt>
                <c:pt idx="1247">
                  <c:v>38.849999999999994</c:v>
                </c:pt>
                <c:pt idx="1248">
                  <c:v>38.83</c:v>
                </c:pt>
                <c:pt idx="1249">
                  <c:v>38.809999999999995</c:v>
                </c:pt>
                <c:pt idx="1250">
                  <c:v>38.790000000000013</c:v>
                </c:pt>
                <c:pt idx="1251">
                  <c:v>38.770000000000003</c:v>
                </c:pt>
                <c:pt idx="1252">
                  <c:v>38.760000000000012</c:v>
                </c:pt>
                <c:pt idx="1253">
                  <c:v>38.74</c:v>
                </c:pt>
                <c:pt idx="1254">
                  <c:v>38.720000000000013</c:v>
                </c:pt>
                <c:pt idx="1255">
                  <c:v>38.71</c:v>
                </c:pt>
                <c:pt idx="1256">
                  <c:v>38.690000000000012</c:v>
                </c:pt>
                <c:pt idx="1257">
                  <c:v>38.67</c:v>
                </c:pt>
                <c:pt idx="1258">
                  <c:v>38.660000000000011</c:v>
                </c:pt>
                <c:pt idx="1259">
                  <c:v>38.64</c:v>
                </c:pt>
                <c:pt idx="1260">
                  <c:v>38.620000000000012</c:v>
                </c:pt>
                <c:pt idx="1261">
                  <c:v>38.6</c:v>
                </c:pt>
                <c:pt idx="1262">
                  <c:v>38.590000000000003</c:v>
                </c:pt>
                <c:pt idx="1263">
                  <c:v>38.57</c:v>
                </c:pt>
                <c:pt idx="1264">
                  <c:v>38.550000000000004</c:v>
                </c:pt>
                <c:pt idx="1265">
                  <c:v>38.54</c:v>
                </c:pt>
                <c:pt idx="1266">
                  <c:v>38.520000000000003</c:v>
                </c:pt>
                <c:pt idx="1267">
                  <c:v>38.51</c:v>
                </c:pt>
                <c:pt idx="1268">
                  <c:v>38.49</c:v>
                </c:pt>
                <c:pt idx="1269">
                  <c:v>38.47</c:v>
                </c:pt>
                <c:pt idx="1270">
                  <c:v>38.46</c:v>
                </c:pt>
                <c:pt idx="1271">
                  <c:v>38.44</c:v>
                </c:pt>
                <c:pt idx="1272">
                  <c:v>38.42</c:v>
                </c:pt>
                <c:pt idx="1273">
                  <c:v>38.410000000000004</c:v>
                </c:pt>
                <c:pt idx="1274">
                  <c:v>38.39</c:v>
                </c:pt>
                <c:pt idx="1275">
                  <c:v>38.370000000000005</c:v>
                </c:pt>
                <c:pt idx="1276">
                  <c:v>38.36</c:v>
                </c:pt>
                <c:pt idx="1277">
                  <c:v>38.339999999999996</c:v>
                </c:pt>
                <c:pt idx="1278">
                  <c:v>38.33</c:v>
                </c:pt>
                <c:pt idx="1279">
                  <c:v>38.309999999999995</c:v>
                </c:pt>
                <c:pt idx="1280">
                  <c:v>38.290000000000013</c:v>
                </c:pt>
                <c:pt idx="1281">
                  <c:v>38.28</c:v>
                </c:pt>
                <c:pt idx="1282">
                  <c:v>38.260000000000012</c:v>
                </c:pt>
                <c:pt idx="1283">
                  <c:v>38.25</c:v>
                </c:pt>
                <c:pt idx="1284">
                  <c:v>38.230000000000011</c:v>
                </c:pt>
                <c:pt idx="1285">
                  <c:v>38.220000000000013</c:v>
                </c:pt>
                <c:pt idx="1286">
                  <c:v>38.200000000000003</c:v>
                </c:pt>
                <c:pt idx="1287">
                  <c:v>38.18</c:v>
                </c:pt>
                <c:pt idx="1288">
                  <c:v>38.17</c:v>
                </c:pt>
                <c:pt idx="1289">
                  <c:v>38.15</c:v>
                </c:pt>
                <c:pt idx="1290">
                  <c:v>38.130000000000003</c:v>
                </c:pt>
                <c:pt idx="1291">
                  <c:v>38.11</c:v>
                </c:pt>
                <c:pt idx="1292">
                  <c:v>38.1</c:v>
                </c:pt>
                <c:pt idx="1293">
                  <c:v>38.08</c:v>
                </c:pt>
                <c:pt idx="1294">
                  <c:v>38.06</c:v>
                </c:pt>
                <c:pt idx="1295">
                  <c:v>38.04</c:v>
                </c:pt>
                <c:pt idx="1296">
                  <c:v>38.020000000000003</c:v>
                </c:pt>
                <c:pt idx="1297">
                  <c:v>38.01</c:v>
                </c:pt>
                <c:pt idx="1298">
                  <c:v>37.99</c:v>
                </c:pt>
                <c:pt idx="1299">
                  <c:v>37.97</c:v>
                </c:pt>
                <c:pt idx="1300">
                  <c:v>37.96</c:v>
                </c:pt>
                <c:pt idx="1301">
                  <c:v>37.94</c:v>
                </c:pt>
                <c:pt idx="1302">
                  <c:v>37.92</c:v>
                </c:pt>
                <c:pt idx="1303">
                  <c:v>37.910000000000004</c:v>
                </c:pt>
                <c:pt idx="1304">
                  <c:v>37.89</c:v>
                </c:pt>
                <c:pt idx="1305">
                  <c:v>37.870000000000005</c:v>
                </c:pt>
                <c:pt idx="1306">
                  <c:v>37.86</c:v>
                </c:pt>
                <c:pt idx="1307">
                  <c:v>37.839999999999996</c:v>
                </c:pt>
                <c:pt idx="1308">
                  <c:v>37.82</c:v>
                </c:pt>
                <c:pt idx="1309">
                  <c:v>37.809999999999995</c:v>
                </c:pt>
                <c:pt idx="1310">
                  <c:v>37.790000000000013</c:v>
                </c:pt>
                <c:pt idx="1311">
                  <c:v>37.770000000000003</c:v>
                </c:pt>
                <c:pt idx="1312">
                  <c:v>37.75</c:v>
                </c:pt>
                <c:pt idx="1313">
                  <c:v>37.74</c:v>
                </c:pt>
                <c:pt idx="1314">
                  <c:v>37.720000000000013</c:v>
                </c:pt>
                <c:pt idx="1315">
                  <c:v>37.700000000000003</c:v>
                </c:pt>
                <c:pt idx="1316">
                  <c:v>37.690000000000012</c:v>
                </c:pt>
                <c:pt idx="1317">
                  <c:v>37.67</c:v>
                </c:pt>
                <c:pt idx="1318">
                  <c:v>37.65</c:v>
                </c:pt>
                <c:pt idx="1319">
                  <c:v>37.64</c:v>
                </c:pt>
                <c:pt idx="1320">
                  <c:v>37.620000000000012</c:v>
                </c:pt>
                <c:pt idx="1321">
                  <c:v>37.6</c:v>
                </c:pt>
                <c:pt idx="1322">
                  <c:v>37.590000000000003</c:v>
                </c:pt>
                <c:pt idx="1323">
                  <c:v>37.57</c:v>
                </c:pt>
                <c:pt idx="1324">
                  <c:v>37.550000000000004</c:v>
                </c:pt>
                <c:pt idx="1325">
                  <c:v>37.54</c:v>
                </c:pt>
                <c:pt idx="1326">
                  <c:v>37.520000000000003</c:v>
                </c:pt>
                <c:pt idx="1327">
                  <c:v>37.5</c:v>
                </c:pt>
                <c:pt idx="1328">
                  <c:v>37.49</c:v>
                </c:pt>
                <c:pt idx="1329">
                  <c:v>37.47</c:v>
                </c:pt>
                <c:pt idx="1330">
                  <c:v>37.44</c:v>
                </c:pt>
                <c:pt idx="1331">
                  <c:v>37.42</c:v>
                </c:pt>
                <c:pt idx="1332">
                  <c:v>37.379999999999995</c:v>
                </c:pt>
                <c:pt idx="1333">
                  <c:v>37.339999999999996</c:v>
                </c:pt>
                <c:pt idx="1334">
                  <c:v>37.300000000000004</c:v>
                </c:pt>
                <c:pt idx="1335">
                  <c:v>37.25</c:v>
                </c:pt>
                <c:pt idx="1336">
                  <c:v>37.200000000000003</c:v>
                </c:pt>
                <c:pt idx="1337">
                  <c:v>37.160000000000011</c:v>
                </c:pt>
                <c:pt idx="1338">
                  <c:v>37.11</c:v>
                </c:pt>
                <c:pt idx="1339">
                  <c:v>37.06</c:v>
                </c:pt>
                <c:pt idx="1340">
                  <c:v>37.01</c:v>
                </c:pt>
                <c:pt idx="1341">
                  <c:v>36.96</c:v>
                </c:pt>
                <c:pt idx="1342">
                  <c:v>36.92</c:v>
                </c:pt>
                <c:pt idx="1343">
                  <c:v>36.870000000000005</c:v>
                </c:pt>
                <c:pt idx="1344">
                  <c:v>36.83</c:v>
                </c:pt>
                <c:pt idx="1345">
                  <c:v>36.790000000000013</c:v>
                </c:pt>
                <c:pt idx="1346">
                  <c:v>36.74</c:v>
                </c:pt>
                <c:pt idx="1347">
                  <c:v>36.71</c:v>
                </c:pt>
                <c:pt idx="1348">
                  <c:v>36.67</c:v>
                </c:pt>
                <c:pt idx="1349">
                  <c:v>36.630000000000003</c:v>
                </c:pt>
                <c:pt idx="1350">
                  <c:v>36.590000000000003</c:v>
                </c:pt>
                <c:pt idx="1351">
                  <c:v>36.56</c:v>
                </c:pt>
                <c:pt idx="1352">
                  <c:v>36.520000000000003</c:v>
                </c:pt>
                <c:pt idx="1353">
                  <c:v>36.49</c:v>
                </c:pt>
                <c:pt idx="1354">
                  <c:v>36.46</c:v>
                </c:pt>
                <c:pt idx="1355">
                  <c:v>36.43</c:v>
                </c:pt>
                <c:pt idx="1356">
                  <c:v>36.4</c:v>
                </c:pt>
                <c:pt idx="1357">
                  <c:v>36.379999999999995</c:v>
                </c:pt>
                <c:pt idx="1358">
                  <c:v>36.349999999999994</c:v>
                </c:pt>
                <c:pt idx="1359">
                  <c:v>36.32</c:v>
                </c:pt>
                <c:pt idx="1360">
                  <c:v>36.290000000000013</c:v>
                </c:pt>
                <c:pt idx="1361">
                  <c:v>36.260000000000012</c:v>
                </c:pt>
                <c:pt idx="1362">
                  <c:v>36.24</c:v>
                </c:pt>
                <c:pt idx="1363">
                  <c:v>36.21</c:v>
                </c:pt>
                <c:pt idx="1364">
                  <c:v>36.18</c:v>
                </c:pt>
                <c:pt idx="1365">
                  <c:v>36.160000000000011</c:v>
                </c:pt>
                <c:pt idx="1366">
                  <c:v>36.130000000000003</c:v>
                </c:pt>
                <c:pt idx="1367">
                  <c:v>36.11</c:v>
                </c:pt>
                <c:pt idx="1368">
                  <c:v>36.08</c:v>
                </c:pt>
                <c:pt idx="1369">
                  <c:v>36.050000000000004</c:v>
                </c:pt>
                <c:pt idx="1370">
                  <c:v>36.03</c:v>
                </c:pt>
                <c:pt idx="1371">
                  <c:v>36</c:v>
                </c:pt>
                <c:pt idx="1372">
                  <c:v>35.980000000000004</c:v>
                </c:pt>
                <c:pt idx="1373">
                  <c:v>35.96</c:v>
                </c:pt>
                <c:pt idx="1374">
                  <c:v>35.93</c:v>
                </c:pt>
                <c:pt idx="1375">
                  <c:v>35.910000000000004</c:v>
                </c:pt>
                <c:pt idx="1376">
                  <c:v>35.89</c:v>
                </c:pt>
                <c:pt idx="1377">
                  <c:v>35.870000000000005</c:v>
                </c:pt>
                <c:pt idx="1378">
                  <c:v>35.849999999999994</c:v>
                </c:pt>
                <c:pt idx="1379">
                  <c:v>35.83</c:v>
                </c:pt>
                <c:pt idx="1380">
                  <c:v>35.809999999999995</c:v>
                </c:pt>
                <c:pt idx="1381">
                  <c:v>35.790000000000013</c:v>
                </c:pt>
                <c:pt idx="1382">
                  <c:v>35.770000000000003</c:v>
                </c:pt>
                <c:pt idx="1383">
                  <c:v>35.75</c:v>
                </c:pt>
                <c:pt idx="1384">
                  <c:v>35.730000000000011</c:v>
                </c:pt>
                <c:pt idx="1385">
                  <c:v>35.71</c:v>
                </c:pt>
                <c:pt idx="1386">
                  <c:v>35.700000000000003</c:v>
                </c:pt>
                <c:pt idx="1387">
                  <c:v>35.68</c:v>
                </c:pt>
                <c:pt idx="1388">
                  <c:v>35.67</c:v>
                </c:pt>
                <c:pt idx="1389">
                  <c:v>35.65</c:v>
                </c:pt>
                <c:pt idx="1390">
                  <c:v>35.630000000000003</c:v>
                </c:pt>
                <c:pt idx="1391">
                  <c:v>35.620000000000012</c:v>
                </c:pt>
                <c:pt idx="1392">
                  <c:v>35.6</c:v>
                </c:pt>
                <c:pt idx="1393">
                  <c:v>35.590000000000003</c:v>
                </c:pt>
                <c:pt idx="1394">
                  <c:v>35.57</c:v>
                </c:pt>
                <c:pt idx="1395">
                  <c:v>35.56</c:v>
                </c:pt>
                <c:pt idx="1396">
                  <c:v>35.54</c:v>
                </c:pt>
                <c:pt idx="1397">
                  <c:v>35.53</c:v>
                </c:pt>
                <c:pt idx="1398">
                  <c:v>35.51</c:v>
                </c:pt>
                <c:pt idx="1399">
                  <c:v>35.5</c:v>
                </c:pt>
                <c:pt idx="1400">
                  <c:v>35.49</c:v>
                </c:pt>
                <c:pt idx="1401">
                  <c:v>35.47</c:v>
                </c:pt>
                <c:pt idx="1402">
                  <c:v>35.46</c:v>
                </c:pt>
                <c:pt idx="1403">
                  <c:v>35.44</c:v>
                </c:pt>
                <c:pt idx="1404">
                  <c:v>35.43</c:v>
                </c:pt>
                <c:pt idx="1405">
                  <c:v>35.42</c:v>
                </c:pt>
                <c:pt idx="1406">
                  <c:v>35.4</c:v>
                </c:pt>
                <c:pt idx="1407">
                  <c:v>35.39</c:v>
                </c:pt>
                <c:pt idx="1408">
                  <c:v>35.379999999999995</c:v>
                </c:pt>
                <c:pt idx="1409">
                  <c:v>35.370000000000005</c:v>
                </c:pt>
                <c:pt idx="1410">
                  <c:v>35.349999999999994</c:v>
                </c:pt>
                <c:pt idx="1411">
                  <c:v>35.339999999999996</c:v>
                </c:pt>
                <c:pt idx="1412">
                  <c:v>35.33</c:v>
                </c:pt>
                <c:pt idx="1413">
                  <c:v>35.32</c:v>
                </c:pt>
                <c:pt idx="1414">
                  <c:v>35.300000000000004</c:v>
                </c:pt>
                <c:pt idx="1415">
                  <c:v>35.290000000000013</c:v>
                </c:pt>
                <c:pt idx="1416">
                  <c:v>35.28</c:v>
                </c:pt>
                <c:pt idx="1417">
                  <c:v>35.270000000000003</c:v>
                </c:pt>
                <c:pt idx="1418">
                  <c:v>35.25</c:v>
                </c:pt>
                <c:pt idx="1419">
                  <c:v>35.24</c:v>
                </c:pt>
                <c:pt idx="1420">
                  <c:v>35.230000000000011</c:v>
                </c:pt>
                <c:pt idx="1421">
                  <c:v>35.220000000000013</c:v>
                </c:pt>
                <c:pt idx="1422">
                  <c:v>35.21</c:v>
                </c:pt>
                <c:pt idx="1423">
                  <c:v>35.200000000000003</c:v>
                </c:pt>
                <c:pt idx="1424">
                  <c:v>35.18</c:v>
                </c:pt>
                <c:pt idx="1425">
                  <c:v>35.17</c:v>
                </c:pt>
                <c:pt idx="1426">
                  <c:v>35.160000000000011</c:v>
                </c:pt>
                <c:pt idx="1427">
                  <c:v>35.15</c:v>
                </c:pt>
                <c:pt idx="1428">
                  <c:v>35.14</c:v>
                </c:pt>
                <c:pt idx="1429">
                  <c:v>35.130000000000003</c:v>
                </c:pt>
                <c:pt idx="1430">
                  <c:v>35.120000000000012</c:v>
                </c:pt>
                <c:pt idx="1431">
                  <c:v>35.11</c:v>
                </c:pt>
                <c:pt idx="1432">
                  <c:v>35.1</c:v>
                </c:pt>
                <c:pt idx="1433">
                  <c:v>35.090000000000003</c:v>
                </c:pt>
                <c:pt idx="1434">
                  <c:v>35.08</c:v>
                </c:pt>
                <c:pt idx="1435">
                  <c:v>35.07</c:v>
                </c:pt>
                <c:pt idx="1436">
                  <c:v>35.07</c:v>
                </c:pt>
                <c:pt idx="1437">
                  <c:v>35.06</c:v>
                </c:pt>
                <c:pt idx="1438">
                  <c:v>35.050000000000004</c:v>
                </c:pt>
                <c:pt idx="1439">
                  <c:v>35.04</c:v>
                </c:pt>
                <c:pt idx="1440">
                  <c:v>35.04</c:v>
                </c:pt>
                <c:pt idx="1441">
                  <c:v>35.03</c:v>
                </c:pt>
                <c:pt idx="1442">
                  <c:v>35.020000000000003</c:v>
                </c:pt>
                <c:pt idx="1443">
                  <c:v>35.01</c:v>
                </c:pt>
                <c:pt idx="1444">
                  <c:v>35</c:v>
                </c:pt>
                <c:pt idx="1445">
                  <c:v>34.99</c:v>
                </c:pt>
                <c:pt idx="1446">
                  <c:v>34.980000000000004</c:v>
                </c:pt>
                <c:pt idx="1447">
                  <c:v>34.980000000000004</c:v>
                </c:pt>
                <c:pt idx="1448">
                  <c:v>34.97</c:v>
                </c:pt>
                <c:pt idx="1449">
                  <c:v>34.96</c:v>
                </c:pt>
                <c:pt idx="1450">
                  <c:v>34.949999999999996</c:v>
                </c:pt>
                <c:pt idx="1451">
                  <c:v>34.94</c:v>
                </c:pt>
                <c:pt idx="1452">
                  <c:v>34.94</c:v>
                </c:pt>
                <c:pt idx="1453">
                  <c:v>34.93</c:v>
                </c:pt>
                <c:pt idx="1454">
                  <c:v>34.92</c:v>
                </c:pt>
                <c:pt idx="1455">
                  <c:v>34.910000000000004</c:v>
                </c:pt>
                <c:pt idx="1456">
                  <c:v>34.9</c:v>
                </c:pt>
                <c:pt idx="1457">
                  <c:v>34.89</c:v>
                </c:pt>
                <c:pt idx="1458">
                  <c:v>34.879999999999995</c:v>
                </c:pt>
                <c:pt idx="1459">
                  <c:v>34.86</c:v>
                </c:pt>
                <c:pt idx="1460">
                  <c:v>34.849999999999994</c:v>
                </c:pt>
                <c:pt idx="1461">
                  <c:v>34.839999999999996</c:v>
                </c:pt>
                <c:pt idx="1462">
                  <c:v>34.83</c:v>
                </c:pt>
                <c:pt idx="1463">
                  <c:v>34.82</c:v>
                </c:pt>
                <c:pt idx="1464">
                  <c:v>34.809999999999995</c:v>
                </c:pt>
                <c:pt idx="1465">
                  <c:v>34.800000000000004</c:v>
                </c:pt>
                <c:pt idx="1466">
                  <c:v>34.790000000000013</c:v>
                </c:pt>
                <c:pt idx="1467">
                  <c:v>34.78</c:v>
                </c:pt>
                <c:pt idx="1468">
                  <c:v>34.770000000000003</c:v>
                </c:pt>
                <c:pt idx="1469">
                  <c:v>34.760000000000012</c:v>
                </c:pt>
                <c:pt idx="1470">
                  <c:v>34.75</c:v>
                </c:pt>
                <c:pt idx="1471">
                  <c:v>34.74</c:v>
                </c:pt>
                <c:pt idx="1472">
                  <c:v>34.730000000000011</c:v>
                </c:pt>
                <c:pt idx="1473">
                  <c:v>34.720000000000013</c:v>
                </c:pt>
                <c:pt idx="1474">
                  <c:v>34.71</c:v>
                </c:pt>
                <c:pt idx="1475">
                  <c:v>34.71</c:v>
                </c:pt>
                <c:pt idx="1476">
                  <c:v>34.700000000000003</c:v>
                </c:pt>
                <c:pt idx="1477">
                  <c:v>34.690000000000012</c:v>
                </c:pt>
                <c:pt idx="1478">
                  <c:v>34.68</c:v>
                </c:pt>
                <c:pt idx="1479">
                  <c:v>34.67</c:v>
                </c:pt>
                <c:pt idx="1480">
                  <c:v>34.660000000000011</c:v>
                </c:pt>
                <c:pt idx="1481">
                  <c:v>34.65</c:v>
                </c:pt>
                <c:pt idx="1482">
                  <c:v>34.64</c:v>
                </c:pt>
                <c:pt idx="1483">
                  <c:v>34.630000000000003</c:v>
                </c:pt>
                <c:pt idx="1484">
                  <c:v>34.620000000000012</c:v>
                </c:pt>
                <c:pt idx="1485">
                  <c:v>34.61</c:v>
                </c:pt>
                <c:pt idx="1486">
                  <c:v>34.61</c:v>
                </c:pt>
                <c:pt idx="1487">
                  <c:v>34.6</c:v>
                </c:pt>
                <c:pt idx="1488">
                  <c:v>34.590000000000003</c:v>
                </c:pt>
                <c:pt idx="1489">
                  <c:v>34.58</c:v>
                </c:pt>
                <c:pt idx="1490">
                  <c:v>34.57</c:v>
                </c:pt>
                <c:pt idx="1491">
                  <c:v>34.56</c:v>
                </c:pt>
                <c:pt idx="1492">
                  <c:v>34.550000000000004</c:v>
                </c:pt>
                <c:pt idx="1493">
                  <c:v>34.54</c:v>
                </c:pt>
                <c:pt idx="1494">
                  <c:v>34.53</c:v>
                </c:pt>
                <c:pt idx="1495">
                  <c:v>34.520000000000003</c:v>
                </c:pt>
                <c:pt idx="1496">
                  <c:v>34.51</c:v>
                </c:pt>
                <c:pt idx="1497">
                  <c:v>34.5</c:v>
                </c:pt>
                <c:pt idx="1498">
                  <c:v>34.49</c:v>
                </c:pt>
                <c:pt idx="1499">
                  <c:v>34.480000000000004</c:v>
                </c:pt>
                <c:pt idx="1500">
                  <c:v>34.47</c:v>
                </c:pt>
                <c:pt idx="1501">
                  <c:v>34.46</c:v>
                </c:pt>
                <c:pt idx="1502">
                  <c:v>34.449999999999996</c:v>
                </c:pt>
                <c:pt idx="1503">
                  <c:v>34.44</c:v>
                </c:pt>
                <c:pt idx="1504">
                  <c:v>34.43</c:v>
                </c:pt>
                <c:pt idx="1505">
                  <c:v>34.42</c:v>
                </c:pt>
                <c:pt idx="1506">
                  <c:v>34.410000000000004</c:v>
                </c:pt>
                <c:pt idx="1507">
                  <c:v>34.4</c:v>
                </c:pt>
                <c:pt idx="1508">
                  <c:v>34.39</c:v>
                </c:pt>
                <c:pt idx="1509">
                  <c:v>34.379999999999995</c:v>
                </c:pt>
                <c:pt idx="1510">
                  <c:v>34.370000000000005</c:v>
                </c:pt>
                <c:pt idx="1511">
                  <c:v>34.370000000000005</c:v>
                </c:pt>
                <c:pt idx="1512">
                  <c:v>34.349999999999994</c:v>
                </c:pt>
                <c:pt idx="1513">
                  <c:v>34.339999999999996</c:v>
                </c:pt>
                <c:pt idx="1514">
                  <c:v>34.33</c:v>
                </c:pt>
                <c:pt idx="1515">
                  <c:v>34.32</c:v>
                </c:pt>
                <c:pt idx="1516">
                  <c:v>34.309999999999995</c:v>
                </c:pt>
                <c:pt idx="1517">
                  <c:v>34.309999999999995</c:v>
                </c:pt>
                <c:pt idx="1518">
                  <c:v>34.290000000000013</c:v>
                </c:pt>
                <c:pt idx="1519">
                  <c:v>34.28</c:v>
                </c:pt>
                <c:pt idx="1520">
                  <c:v>34.270000000000003</c:v>
                </c:pt>
                <c:pt idx="1521">
                  <c:v>34.260000000000012</c:v>
                </c:pt>
                <c:pt idx="1522">
                  <c:v>34.25</c:v>
                </c:pt>
                <c:pt idx="1523">
                  <c:v>34.24</c:v>
                </c:pt>
                <c:pt idx="1524">
                  <c:v>34.230000000000011</c:v>
                </c:pt>
                <c:pt idx="1525">
                  <c:v>34.220000000000013</c:v>
                </c:pt>
                <c:pt idx="1526">
                  <c:v>34.21</c:v>
                </c:pt>
                <c:pt idx="1527">
                  <c:v>34.200000000000003</c:v>
                </c:pt>
                <c:pt idx="1528">
                  <c:v>34.190000000000012</c:v>
                </c:pt>
                <c:pt idx="1529">
                  <c:v>34.18</c:v>
                </c:pt>
                <c:pt idx="1530">
                  <c:v>34.17</c:v>
                </c:pt>
                <c:pt idx="1531">
                  <c:v>34.160000000000011</c:v>
                </c:pt>
                <c:pt idx="1532">
                  <c:v>34.15</c:v>
                </c:pt>
                <c:pt idx="1533">
                  <c:v>34.160000000000011</c:v>
                </c:pt>
                <c:pt idx="1534">
                  <c:v>34.14</c:v>
                </c:pt>
                <c:pt idx="1535">
                  <c:v>34.130000000000003</c:v>
                </c:pt>
                <c:pt idx="1536">
                  <c:v>34.120000000000012</c:v>
                </c:pt>
                <c:pt idx="1537">
                  <c:v>34.1</c:v>
                </c:pt>
                <c:pt idx="1538">
                  <c:v>34.08</c:v>
                </c:pt>
                <c:pt idx="1539">
                  <c:v>34.06</c:v>
                </c:pt>
                <c:pt idx="1540">
                  <c:v>34.04</c:v>
                </c:pt>
                <c:pt idx="1541">
                  <c:v>34.01</c:v>
                </c:pt>
                <c:pt idx="1542">
                  <c:v>33.99</c:v>
                </c:pt>
                <c:pt idx="1543">
                  <c:v>33.96</c:v>
                </c:pt>
                <c:pt idx="1544">
                  <c:v>33.94</c:v>
                </c:pt>
                <c:pt idx="1545">
                  <c:v>33.92</c:v>
                </c:pt>
                <c:pt idx="1546">
                  <c:v>33.9</c:v>
                </c:pt>
                <c:pt idx="1547">
                  <c:v>33.870000000000005</c:v>
                </c:pt>
                <c:pt idx="1548">
                  <c:v>33.849999999999994</c:v>
                </c:pt>
                <c:pt idx="1549">
                  <c:v>33.839999999999996</c:v>
                </c:pt>
                <c:pt idx="1550">
                  <c:v>33.82</c:v>
                </c:pt>
                <c:pt idx="1551">
                  <c:v>33.809999999999995</c:v>
                </c:pt>
                <c:pt idx="1552">
                  <c:v>33.800000000000004</c:v>
                </c:pt>
                <c:pt idx="1553">
                  <c:v>33.790000000000013</c:v>
                </c:pt>
                <c:pt idx="1554">
                  <c:v>33.78</c:v>
                </c:pt>
                <c:pt idx="1555">
                  <c:v>33.770000000000003</c:v>
                </c:pt>
                <c:pt idx="1556">
                  <c:v>33.760000000000012</c:v>
                </c:pt>
                <c:pt idx="1557">
                  <c:v>33.75</c:v>
                </c:pt>
                <c:pt idx="1558">
                  <c:v>33.74</c:v>
                </c:pt>
                <c:pt idx="1559">
                  <c:v>33.730000000000011</c:v>
                </c:pt>
                <c:pt idx="1560">
                  <c:v>33.720000000000013</c:v>
                </c:pt>
                <c:pt idx="1561">
                  <c:v>33.71</c:v>
                </c:pt>
                <c:pt idx="1562">
                  <c:v>33.690000000000012</c:v>
                </c:pt>
                <c:pt idx="1563">
                  <c:v>33.68</c:v>
                </c:pt>
                <c:pt idx="1564">
                  <c:v>33.67</c:v>
                </c:pt>
                <c:pt idx="1565">
                  <c:v>33.660000000000011</c:v>
                </c:pt>
                <c:pt idx="1566">
                  <c:v>33.64</c:v>
                </c:pt>
                <c:pt idx="1567">
                  <c:v>33.630000000000003</c:v>
                </c:pt>
                <c:pt idx="1568">
                  <c:v>33.620000000000012</c:v>
                </c:pt>
                <c:pt idx="1569">
                  <c:v>33.6</c:v>
                </c:pt>
                <c:pt idx="1570">
                  <c:v>33.590000000000003</c:v>
                </c:pt>
                <c:pt idx="1571">
                  <c:v>33.58</c:v>
                </c:pt>
                <c:pt idx="1572">
                  <c:v>33.57</c:v>
                </c:pt>
                <c:pt idx="1573">
                  <c:v>33.56</c:v>
                </c:pt>
                <c:pt idx="1574">
                  <c:v>33.54</c:v>
                </c:pt>
                <c:pt idx="1575">
                  <c:v>33.520000000000003</c:v>
                </c:pt>
                <c:pt idx="1576">
                  <c:v>33.47</c:v>
                </c:pt>
                <c:pt idx="1577">
                  <c:v>33.4</c:v>
                </c:pt>
                <c:pt idx="1578">
                  <c:v>33.290000000000013</c:v>
                </c:pt>
                <c:pt idx="1579">
                  <c:v>33.160000000000011</c:v>
                </c:pt>
                <c:pt idx="1580">
                  <c:v>33.03</c:v>
                </c:pt>
                <c:pt idx="1581">
                  <c:v>32.9</c:v>
                </c:pt>
                <c:pt idx="1582">
                  <c:v>32.770000000000003</c:v>
                </c:pt>
                <c:pt idx="1583">
                  <c:v>32.65</c:v>
                </c:pt>
                <c:pt idx="1584">
                  <c:v>32.53</c:v>
                </c:pt>
                <c:pt idx="1585">
                  <c:v>32.410000000000004</c:v>
                </c:pt>
                <c:pt idx="1586">
                  <c:v>32.290000000000013</c:v>
                </c:pt>
                <c:pt idx="1587">
                  <c:v>32.200000000000003</c:v>
                </c:pt>
                <c:pt idx="1588">
                  <c:v>32.160000000000011</c:v>
                </c:pt>
                <c:pt idx="1589">
                  <c:v>32.18</c:v>
                </c:pt>
                <c:pt idx="1590">
                  <c:v>32.220000000000013</c:v>
                </c:pt>
                <c:pt idx="1591">
                  <c:v>32.28</c:v>
                </c:pt>
                <c:pt idx="1592">
                  <c:v>32.33</c:v>
                </c:pt>
                <c:pt idx="1593">
                  <c:v>32.379999999999995</c:v>
                </c:pt>
                <c:pt idx="1594">
                  <c:v>32.43</c:v>
                </c:pt>
                <c:pt idx="1595">
                  <c:v>32.47</c:v>
                </c:pt>
                <c:pt idx="1596">
                  <c:v>32.520000000000003</c:v>
                </c:pt>
                <c:pt idx="1597">
                  <c:v>32.56</c:v>
                </c:pt>
                <c:pt idx="1598">
                  <c:v>32.6</c:v>
                </c:pt>
                <c:pt idx="1599">
                  <c:v>32.64</c:v>
                </c:pt>
                <c:pt idx="1600">
                  <c:v>32.67</c:v>
                </c:pt>
                <c:pt idx="1601">
                  <c:v>32.71</c:v>
                </c:pt>
                <c:pt idx="1602">
                  <c:v>32.74</c:v>
                </c:pt>
                <c:pt idx="1603">
                  <c:v>32.78</c:v>
                </c:pt>
                <c:pt idx="1604">
                  <c:v>32.809999999999995</c:v>
                </c:pt>
                <c:pt idx="1605">
                  <c:v>32.839999999999996</c:v>
                </c:pt>
                <c:pt idx="1606">
                  <c:v>32.870000000000005</c:v>
                </c:pt>
                <c:pt idx="1607">
                  <c:v>32.89</c:v>
                </c:pt>
                <c:pt idx="1608">
                  <c:v>32.92</c:v>
                </c:pt>
                <c:pt idx="1609">
                  <c:v>32.93</c:v>
                </c:pt>
                <c:pt idx="1610">
                  <c:v>32.92</c:v>
                </c:pt>
                <c:pt idx="1611">
                  <c:v>32.879999999999995</c:v>
                </c:pt>
                <c:pt idx="1612">
                  <c:v>32.809999999999995</c:v>
                </c:pt>
                <c:pt idx="1613">
                  <c:v>32.720000000000013</c:v>
                </c:pt>
                <c:pt idx="1614">
                  <c:v>32.620000000000012</c:v>
                </c:pt>
                <c:pt idx="1615">
                  <c:v>32.520000000000003</c:v>
                </c:pt>
                <c:pt idx="1616">
                  <c:v>32.42</c:v>
                </c:pt>
                <c:pt idx="1617">
                  <c:v>32.32</c:v>
                </c:pt>
                <c:pt idx="1618">
                  <c:v>32.230000000000011</c:v>
                </c:pt>
                <c:pt idx="1619">
                  <c:v>32.14</c:v>
                </c:pt>
                <c:pt idx="1620">
                  <c:v>32.050000000000004</c:v>
                </c:pt>
                <c:pt idx="1621">
                  <c:v>31.97</c:v>
                </c:pt>
                <c:pt idx="1622">
                  <c:v>31.87</c:v>
                </c:pt>
                <c:pt idx="1623">
                  <c:v>31.79</c:v>
                </c:pt>
                <c:pt idx="1624">
                  <c:v>31.7</c:v>
                </c:pt>
                <c:pt idx="1625">
                  <c:v>31.62</c:v>
                </c:pt>
                <c:pt idx="1626">
                  <c:v>31.53</c:v>
                </c:pt>
                <c:pt idx="1627">
                  <c:v>31.45</c:v>
                </c:pt>
                <c:pt idx="1628">
                  <c:v>31.36</c:v>
                </c:pt>
                <c:pt idx="1629">
                  <c:v>31.279999999999987</c:v>
                </c:pt>
                <c:pt idx="1630">
                  <c:v>31.2</c:v>
                </c:pt>
                <c:pt idx="1631">
                  <c:v>31.2</c:v>
                </c:pt>
                <c:pt idx="1632">
                  <c:v>31.27</c:v>
                </c:pt>
                <c:pt idx="1633">
                  <c:v>31.36</c:v>
                </c:pt>
                <c:pt idx="1634">
                  <c:v>31.459999999999987</c:v>
                </c:pt>
                <c:pt idx="1635">
                  <c:v>31.55</c:v>
                </c:pt>
                <c:pt idx="1636">
                  <c:v>31.630000000000017</c:v>
                </c:pt>
                <c:pt idx="1637">
                  <c:v>31.71</c:v>
                </c:pt>
                <c:pt idx="1638">
                  <c:v>31.779999999999987</c:v>
                </c:pt>
                <c:pt idx="1639">
                  <c:v>31.84</c:v>
                </c:pt>
                <c:pt idx="1640">
                  <c:v>31.9</c:v>
                </c:pt>
                <c:pt idx="1641">
                  <c:v>31.95</c:v>
                </c:pt>
                <c:pt idx="1642">
                  <c:v>32</c:v>
                </c:pt>
                <c:pt idx="1643">
                  <c:v>32.04</c:v>
                </c:pt>
                <c:pt idx="1644">
                  <c:v>32.07</c:v>
                </c:pt>
                <c:pt idx="1645">
                  <c:v>32.11</c:v>
                </c:pt>
                <c:pt idx="1646">
                  <c:v>32.120000000000012</c:v>
                </c:pt>
                <c:pt idx="1647">
                  <c:v>32.1</c:v>
                </c:pt>
                <c:pt idx="1648">
                  <c:v>32.04</c:v>
                </c:pt>
                <c:pt idx="1649">
                  <c:v>31.959999999999987</c:v>
                </c:pt>
                <c:pt idx="1650">
                  <c:v>31.88</c:v>
                </c:pt>
                <c:pt idx="1651">
                  <c:v>31.8</c:v>
                </c:pt>
                <c:pt idx="1652">
                  <c:v>31.71</c:v>
                </c:pt>
                <c:pt idx="1653">
                  <c:v>31.62</c:v>
                </c:pt>
                <c:pt idx="1654">
                  <c:v>31.53</c:v>
                </c:pt>
                <c:pt idx="1655">
                  <c:v>31.43</c:v>
                </c:pt>
                <c:pt idx="1656">
                  <c:v>31.330000000000005</c:v>
                </c:pt>
                <c:pt idx="1657">
                  <c:v>31.22</c:v>
                </c:pt>
                <c:pt idx="1658">
                  <c:v>31.12</c:v>
                </c:pt>
                <c:pt idx="1659">
                  <c:v>31.02</c:v>
                </c:pt>
                <c:pt idx="1660">
                  <c:v>30.93</c:v>
                </c:pt>
                <c:pt idx="1661">
                  <c:v>30.830000000000005</c:v>
                </c:pt>
                <c:pt idx="1662">
                  <c:v>30.75</c:v>
                </c:pt>
                <c:pt idx="1663">
                  <c:v>30.66</c:v>
                </c:pt>
                <c:pt idx="1664">
                  <c:v>30.59</c:v>
                </c:pt>
                <c:pt idx="1665">
                  <c:v>30.52</c:v>
                </c:pt>
                <c:pt idx="1666">
                  <c:v>30.45</c:v>
                </c:pt>
                <c:pt idx="1667">
                  <c:v>30.39</c:v>
                </c:pt>
                <c:pt idx="1668">
                  <c:v>30.43</c:v>
                </c:pt>
                <c:pt idx="1669">
                  <c:v>30.55</c:v>
                </c:pt>
                <c:pt idx="1670">
                  <c:v>30.69</c:v>
                </c:pt>
                <c:pt idx="1671">
                  <c:v>30.82</c:v>
                </c:pt>
                <c:pt idx="1672">
                  <c:v>30.95</c:v>
                </c:pt>
                <c:pt idx="1673">
                  <c:v>31.06</c:v>
                </c:pt>
                <c:pt idx="1674">
                  <c:v>31.16</c:v>
                </c:pt>
                <c:pt idx="1675">
                  <c:v>31.25</c:v>
                </c:pt>
                <c:pt idx="1676">
                  <c:v>31.330000000000005</c:v>
                </c:pt>
                <c:pt idx="1677">
                  <c:v>31.4</c:v>
                </c:pt>
                <c:pt idx="1678">
                  <c:v>31.47</c:v>
                </c:pt>
                <c:pt idx="1679">
                  <c:v>31.53</c:v>
                </c:pt>
                <c:pt idx="1680">
                  <c:v>31.58</c:v>
                </c:pt>
                <c:pt idx="1681">
                  <c:v>31.62</c:v>
                </c:pt>
                <c:pt idx="1682">
                  <c:v>31.650000000000016</c:v>
                </c:pt>
                <c:pt idx="1683">
                  <c:v>31.64</c:v>
                </c:pt>
                <c:pt idx="1684">
                  <c:v>31.59</c:v>
                </c:pt>
                <c:pt idx="1685">
                  <c:v>31.51</c:v>
                </c:pt>
                <c:pt idx="1686">
                  <c:v>31.419999999999987</c:v>
                </c:pt>
                <c:pt idx="1687">
                  <c:v>31.34</c:v>
                </c:pt>
                <c:pt idx="1688">
                  <c:v>31.25</c:v>
                </c:pt>
                <c:pt idx="1689">
                  <c:v>31.17</c:v>
                </c:pt>
                <c:pt idx="1690">
                  <c:v>31.09</c:v>
                </c:pt>
                <c:pt idx="1691">
                  <c:v>31.01</c:v>
                </c:pt>
                <c:pt idx="1692">
                  <c:v>30.919999999999987</c:v>
                </c:pt>
                <c:pt idx="1693">
                  <c:v>30.830000000000005</c:v>
                </c:pt>
                <c:pt idx="1694">
                  <c:v>30.74</c:v>
                </c:pt>
                <c:pt idx="1695">
                  <c:v>30.650000000000016</c:v>
                </c:pt>
                <c:pt idx="1696">
                  <c:v>30.55</c:v>
                </c:pt>
                <c:pt idx="1697">
                  <c:v>30.459999999999987</c:v>
                </c:pt>
                <c:pt idx="1698">
                  <c:v>30.37</c:v>
                </c:pt>
                <c:pt idx="1699">
                  <c:v>30.279999999999987</c:v>
                </c:pt>
                <c:pt idx="1700">
                  <c:v>30.2</c:v>
                </c:pt>
                <c:pt idx="1701">
                  <c:v>30.12</c:v>
                </c:pt>
                <c:pt idx="1702">
                  <c:v>30.05</c:v>
                </c:pt>
                <c:pt idx="1703">
                  <c:v>29.979999999999986</c:v>
                </c:pt>
                <c:pt idx="1704">
                  <c:v>29.919999999999987</c:v>
                </c:pt>
                <c:pt idx="1705">
                  <c:v>29.86</c:v>
                </c:pt>
                <c:pt idx="1706">
                  <c:v>29.8</c:v>
                </c:pt>
                <c:pt idx="1707">
                  <c:v>29.75</c:v>
                </c:pt>
                <c:pt idx="1708">
                  <c:v>29.71</c:v>
                </c:pt>
                <c:pt idx="1709">
                  <c:v>29.66</c:v>
                </c:pt>
                <c:pt idx="1710">
                  <c:v>29.630000000000017</c:v>
                </c:pt>
                <c:pt idx="1711">
                  <c:v>29.59</c:v>
                </c:pt>
                <c:pt idx="1712">
                  <c:v>29.56</c:v>
                </c:pt>
                <c:pt idx="1713">
                  <c:v>29.52</c:v>
                </c:pt>
                <c:pt idx="1714">
                  <c:v>29.49</c:v>
                </c:pt>
                <c:pt idx="1715">
                  <c:v>29.459999999999987</c:v>
                </c:pt>
                <c:pt idx="1716">
                  <c:v>29.439999999999987</c:v>
                </c:pt>
                <c:pt idx="1717">
                  <c:v>29.419999999999987</c:v>
                </c:pt>
                <c:pt idx="1718">
                  <c:v>29.43</c:v>
                </c:pt>
                <c:pt idx="1719">
                  <c:v>29.56</c:v>
                </c:pt>
                <c:pt idx="1720">
                  <c:v>29.73</c:v>
                </c:pt>
                <c:pt idx="1721">
                  <c:v>29.91</c:v>
                </c:pt>
                <c:pt idx="1722">
                  <c:v>30.07</c:v>
                </c:pt>
                <c:pt idx="1723">
                  <c:v>30.22</c:v>
                </c:pt>
                <c:pt idx="1724">
                  <c:v>30.35</c:v>
                </c:pt>
                <c:pt idx="1725">
                  <c:v>30.47</c:v>
                </c:pt>
                <c:pt idx="1726">
                  <c:v>30.58</c:v>
                </c:pt>
                <c:pt idx="1727">
                  <c:v>30.68</c:v>
                </c:pt>
                <c:pt idx="1728">
                  <c:v>30.759999999999987</c:v>
                </c:pt>
                <c:pt idx="1729">
                  <c:v>30.84</c:v>
                </c:pt>
                <c:pt idx="1730">
                  <c:v>30.91</c:v>
                </c:pt>
                <c:pt idx="1731">
                  <c:v>30.97</c:v>
                </c:pt>
                <c:pt idx="1732">
                  <c:v>31.01</c:v>
                </c:pt>
                <c:pt idx="1733">
                  <c:v>31.01</c:v>
                </c:pt>
                <c:pt idx="1734">
                  <c:v>30.97</c:v>
                </c:pt>
                <c:pt idx="1735">
                  <c:v>30.9</c:v>
                </c:pt>
                <c:pt idx="1736">
                  <c:v>30.810000000000016</c:v>
                </c:pt>
                <c:pt idx="1737">
                  <c:v>30.71</c:v>
                </c:pt>
                <c:pt idx="1738">
                  <c:v>30.610000000000017</c:v>
                </c:pt>
                <c:pt idx="1739">
                  <c:v>30.49</c:v>
                </c:pt>
                <c:pt idx="1740">
                  <c:v>30.38</c:v>
                </c:pt>
                <c:pt idx="1741">
                  <c:v>30.279999999999987</c:v>
                </c:pt>
                <c:pt idx="1742">
                  <c:v>30.17</c:v>
                </c:pt>
                <c:pt idx="1743">
                  <c:v>30.07</c:v>
                </c:pt>
                <c:pt idx="1744">
                  <c:v>29.979999999999986</c:v>
                </c:pt>
                <c:pt idx="1745">
                  <c:v>29.89</c:v>
                </c:pt>
                <c:pt idx="1746">
                  <c:v>29.810000000000016</c:v>
                </c:pt>
                <c:pt idx="1747">
                  <c:v>29.73</c:v>
                </c:pt>
                <c:pt idx="1748">
                  <c:v>29.66</c:v>
                </c:pt>
                <c:pt idx="1749">
                  <c:v>29.6</c:v>
                </c:pt>
                <c:pt idx="1750">
                  <c:v>29.54</c:v>
                </c:pt>
                <c:pt idx="1751">
                  <c:v>29.479999999999986</c:v>
                </c:pt>
                <c:pt idx="1752">
                  <c:v>29.439999999999987</c:v>
                </c:pt>
                <c:pt idx="1753">
                  <c:v>29.39</c:v>
                </c:pt>
                <c:pt idx="1754">
                  <c:v>29.34</c:v>
                </c:pt>
                <c:pt idx="1755">
                  <c:v>29.29</c:v>
                </c:pt>
                <c:pt idx="1756">
                  <c:v>29.24</c:v>
                </c:pt>
                <c:pt idx="1757">
                  <c:v>29.19</c:v>
                </c:pt>
                <c:pt idx="1758">
                  <c:v>29.14</c:v>
                </c:pt>
                <c:pt idx="1759">
                  <c:v>29.1</c:v>
                </c:pt>
                <c:pt idx="1760">
                  <c:v>29.06</c:v>
                </c:pt>
                <c:pt idx="1761">
                  <c:v>29.02</c:v>
                </c:pt>
                <c:pt idx="1762">
                  <c:v>28.99</c:v>
                </c:pt>
                <c:pt idx="1763">
                  <c:v>28.959999999999987</c:v>
                </c:pt>
                <c:pt idx="1764">
                  <c:v>28.93</c:v>
                </c:pt>
                <c:pt idx="1765">
                  <c:v>28.91</c:v>
                </c:pt>
                <c:pt idx="1766">
                  <c:v>28.88</c:v>
                </c:pt>
                <c:pt idx="1767">
                  <c:v>28.86</c:v>
                </c:pt>
                <c:pt idx="1768">
                  <c:v>28.84</c:v>
                </c:pt>
                <c:pt idx="1769">
                  <c:v>28.82</c:v>
                </c:pt>
                <c:pt idx="1770">
                  <c:v>28.8</c:v>
                </c:pt>
                <c:pt idx="1771">
                  <c:v>28.779999999999987</c:v>
                </c:pt>
                <c:pt idx="1772">
                  <c:v>28.759999999999987</c:v>
                </c:pt>
                <c:pt idx="1773">
                  <c:v>28.74</c:v>
                </c:pt>
                <c:pt idx="1774">
                  <c:v>28.73</c:v>
                </c:pt>
                <c:pt idx="1775">
                  <c:v>28.73</c:v>
                </c:pt>
                <c:pt idx="1776">
                  <c:v>28.73</c:v>
                </c:pt>
                <c:pt idx="1777">
                  <c:v>28.73</c:v>
                </c:pt>
                <c:pt idx="1778">
                  <c:v>28.73</c:v>
                </c:pt>
                <c:pt idx="1779">
                  <c:v>28.73</c:v>
                </c:pt>
                <c:pt idx="1780">
                  <c:v>28.73</c:v>
                </c:pt>
                <c:pt idx="1781">
                  <c:v>28.72</c:v>
                </c:pt>
                <c:pt idx="1782">
                  <c:v>28.71</c:v>
                </c:pt>
                <c:pt idx="1783">
                  <c:v>28.7</c:v>
                </c:pt>
                <c:pt idx="1784">
                  <c:v>28.7</c:v>
                </c:pt>
                <c:pt idx="1785">
                  <c:v>28.69</c:v>
                </c:pt>
                <c:pt idx="1786">
                  <c:v>28.68</c:v>
                </c:pt>
                <c:pt idx="1787">
                  <c:v>28.67</c:v>
                </c:pt>
                <c:pt idx="1788">
                  <c:v>28.66</c:v>
                </c:pt>
                <c:pt idx="1789">
                  <c:v>28.66</c:v>
                </c:pt>
                <c:pt idx="1790">
                  <c:v>28.650000000000016</c:v>
                </c:pt>
                <c:pt idx="1791">
                  <c:v>28.64</c:v>
                </c:pt>
                <c:pt idx="1792">
                  <c:v>28.64</c:v>
                </c:pt>
                <c:pt idx="1793">
                  <c:v>28.630000000000017</c:v>
                </c:pt>
                <c:pt idx="1794">
                  <c:v>28.630000000000017</c:v>
                </c:pt>
                <c:pt idx="1795">
                  <c:v>28.630000000000017</c:v>
                </c:pt>
                <c:pt idx="1796">
                  <c:v>28.62</c:v>
                </c:pt>
                <c:pt idx="1797">
                  <c:v>28.62</c:v>
                </c:pt>
                <c:pt idx="1798">
                  <c:v>28.62</c:v>
                </c:pt>
                <c:pt idx="1799">
                  <c:v>28.62</c:v>
                </c:pt>
                <c:pt idx="1800">
                  <c:v>28.62</c:v>
                </c:pt>
                <c:pt idx="1801">
                  <c:v>28.62</c:v>
                </c:pt>
                <c:pt idx="1802">
                  <c:v>28.630000000000017</c:v>
                </c:pt>
                <c:pt idx="1803">
                  <c:v>28.630000000000017</c:v>
                </c:pt>
                <c:pt idx="1804">
                  <c:v>28.630000000000017</c:v>
                </c:pt>
                <c:pt idx="1805">
                  <c:v>28.62</c:v>
                </c:pt>
                <c:pt idx="1806">
                  <c:v>28.62</c:v>
                </c:pt>
                <c:pt idx="1807">
                  <c:v>28.610000000000017</c:v>
                </c:pt>
                <c:pt idx="1808">
                  <c:v>28.6</c:v>
                </c:pt>
                <c:pt idx="1809">
                  <c:v>28.6</c:v>
                </c:pt>
                <c:pt idx="1810">
                  <c:v>28.59</c:v>
                </c:pt>
                <c:pt idx="1811">
                  <c:v>28.58</c:v>
                </c:pt>
                <c:pt idx="1812">
                  <c:v>29.02</c:v>
                </c:pt>
                <c:pt idx="1813">
                  <c:v>29</c:v>
                </c:pt>
                <c:pt idx="1814">
                  <c:v>29.07</c:v>
                </c:pt>
                <c:pt idx="1815">
                  <c:v>29.27</c:v>
                </c:pt>
                <c:pt idx="1816">
                  <c:v>29.459999999999987</c:v>
                </c:pt>
                <c:pt idx="1817">
                  <c:v>29.62</c:v>
                </c:pt>
                <c:pt idx="1818">
                  <c:v>29.77</c:v>
                </c:pt>
                <c:pt idx="1819">
                  <c:v>29.91</c:v>
                </c:pt>
                <c:pt idx="1820">
                  <c:v>30.05</c:v>
                </c:pt>
                <c:pt idx="1821">
                  <c:v>30.17</c:v>
                </c:pt>
                <c:pt idx="1822">
                  <c:v>30.27</c:v>
                </c:pt>
                <c:pt idx="1823">
                  <c:v>30.36</c:v>
                </c:pt>
                <c:pt idx="1824">
                  <c:v>30.439999999999987</c:v>
                </c:pt>
                <c:pt idx="1825">
                  <c:v>30.51</c:v>
                </c:pt>
                <c:pt idx="1826">
                  <c:v>30.58</c:v>
                </c:pt>
                <c:pt idx="1827">
                  <c:v>30.650000000000016</c:v>
                </c:pt>
                <c:pt idx="1828">
                  <c:v>30.7</c:v>
                </c:pt>
                <c:pt idx="1829">
                  <c:v>30.75</c:v>
                </c:pt>
                <c:pt idx="1830">
                  <c:v>30.8</c:v>
                </c:pt>
                <c:pt idx="1831">
                  <c:v>30.830000000000005</c:v>
                </c:pt>
                <c:pt idx="1832">
                  <c:v>30.8</c:v>
                </c:pt>
                <c:pt idx="1833">
                  <c:v>30.73</c:v>
                </c:pt>
                <c:pt idx="1834">
                  <c:v>30.650000000000016</c:v>
                </c:pt>
                <c:pt idx="1835">
                  <c:v>30.56</c:v>
                </c:pt>
                <c:pt idx="1836">
                  <c:v>30.439999999999987</c:v>
                </c:pt>
                <c:pt idx="1837">
                  <c:v>30.310000000000016</c:v>
                </c:pt>
                <c:pt idx="1838">
                  <c:v>30.17</c:v>
                </c:pt>
                <c:pt idx="1839">
                  <c:v>30.02</c:v>
                </c:pt>
                <c:pt idx="1840">
                  <c:v>29.87</c:v>
                </c:pt>
                <c:pt idx="1841">
                  <c:v>29.73</c:v>
                </c:pt>
                <c:pt idx="1842">
                  <c:v>29.58</c:v>
                </c:pt>
                <c:pt idx="1843">
                  <c:v>29.45</c:v>
                </c:pt>
                <c:pt idx="1844">
                  <c:v>29.330000000000005</c:v>
                </c:pt>
                <c:pt idx="1845">
                  <c:v>29.2</c:v>
                </c:pt>
                <c:pt idx="1846">
                  <c:v>29.09</c:v>
                </c:pt>
                <c:pt idx="1847">
                  <c:v>28.979999999999986</c:v>
                </c:pt>
                <c:pt idx="1848">
                  <c:v>28.89</c:v>
                </c:pt>
                <c:pt idx="1849">
                  <c:v>28.8</c:v>
                </c:pt>
                <c:pt idx="1850">
                  <c:v>28.71</c:v>
                </c:pt>
                <c:pt idx="1851">
                  <c:v>28.630000000000017</c:v>
                </c:pt>
                <c:pt idx="1852">
                  <c:v>28.55</c:v>
                </c:pt>
                <c:pt idx="1853">
                  <c:v>28.479999999999986</c:v>
                </c:pt>
                <c:pt idx="1854">
                  <c:v>28.41</c:v>
                </c:pt>
                <c:pt idx="1855">
                  <c:v>28.34</c:v>
                </c:pt>
                <c:pt idx="1856">
                  <c:v>28.279999999999987</c:v>
                </c:pt>
                <c:pt idx="1857">
                  <c:v>28.22</c:v>
                </c:pt>
                <c:pt idx="1858">
                  <c:v>28.18</c:v>
                </c:pt>
                <c:pt idx="1859">
                  <c:v>28.14</c:v>
                </c:pt>
                <c:pt idx="1860">
                  <c:v>28.110000000000017</c:v>
                </c:pt>
                <c:pt idx="1861">
                  <c:v>28.07</c:v>
                </c:pt>
                <c:pt idx="1862">
                  <c:v>28.04</c:v>
                </c:pt>
                <c:pt idx="1863">
                  <c:v>28.01</c:v>
                </c:pt>
                <c:pt idx="1864">
                  <c:v>27.99</c:v>
                </c:pt>
                <c:pt idx="1865">
                  <c:v>27.959999999999987</c:v>
                </c:pt>
                <c:pt idx="1866">
                  <c:v>27.93</c:v>
                </c:pt>
                <c:pt idx="1867">
                  <c:v>27.9</c:v>
                </c:pt>
                <c:pt idx="1868">
                  <c:v>27.87</c:v>
                </c:pt>
                <c:pt idx="1869">
                  <c:v>27.84</c:v>
                </c:pt>
                <c:pt idx="1870">
                  <c:v>27.810000000000016</c:v>
                </c:pt>
                <c:pt idx="1871">
                  <c:v>27.79</c:v>
                </c:pt>
                <c:pt idx="1872">
                  <c:v>27.759999999999987</c:v>
                </c:pt>
                <c:pt idx="1873">
                  <c:v>27.74</c:v>
                </c:pt>
                <c:pt idx="1874">
                  <c:v>27.71</c:v>
                </c:pt>
                <c:pt idx="1875">
                  <c:v>27.7</c:v>
                </c:pt>
                <c:pt idx="1876">
                  <c:v>27.67</c:v>
                </c:pt>
                <c:pt idx="1877">
                  <c:v>27.650000000000016</c:v>
                </c:pt>
                <c:pt idx="1878">
                  <c:v>27.630000000000017</c:v>
                </c:pt>
                <c:pt idx="1879">
                  <c:v>27.62</c:v>
                </c:pt>
                <c:pt idx="1880">
                  <c:v>27.610000000000017</c:v>
                </c:pt>
                <c:pt idx="1881">
                  <c:v>27.59</c:v>
                </c:pt>
                <c:pt idx="1882">
                  <c:v>27.59</c:v>
                </c:pt>
                <c:pt idx="1883">
                  <c:v>27.58</c:v>
                </c:pt>
                <c:pt idx="1884">
                  <c:v>27.57</c:v>
                </c:pt>
                <c:pt idx="1885">
                  <c:v>27.56</c:v>
                </c:pt>
                <c:pt idx="1886">
                  <c:v>27.55</c:v>
                </c:pt>
                <c:pt idx="1887">
                  <c:v>27.54</c:v>
                </c:pt>
                <c:pt idx="1888">
                  <c:v>27.53</c:v>
                </c:pt>
                <c:pt idx="1889">
                  <c:v>27.6</c:v>
                </c:pt>
                <c:pt idx="1890">
                  <c:v>27.7</c:v>
                </c:pt>
                <c:pt idx="1891">
                  <c:v>27.91</c:v>
                </c:pt>
                <c:pt idx="1892">
                  <c:v>28.17</c:v>
                </c:pt>
                <c:pt idx="1893">
                  <c:v>28.4</c:v>
                </c:pt>
                <c:pt idx="1894">
                  <c:v>28.59</c:v>
                </c:pt>
                <c:pt idx="1895">
                  <c:v>28.759999999999987</c:v>
                </c:pt>
                <c:pt idx="1896">
                  <c:v>28.919999999999987</c:v>
                </c:pt>
                <c:pt idx="1897">
                  <c:v>29.07</c:v>
                </c:pt>
                <c:pt idx="1898">
                  <c:v>29.2</c:v>
                </c:pt>
                <c:pt idx="1899">
                  <c:v>29.310000000000016</c:v>
                </c:pt>
                <c:pt idx="1900">
                  <c:v>29.41</c:v>
                </c:pt>
                <c:pt idx="1901">
                  <c:v>29.51</c:v>
                </c:pt>
                <c:pt idx="1902">
                  <c:v>29.59</c:v>
                </c:pt>
                <c:pt idx="1903">
                  <c:v>29.67</c:v>
                </c:pt>
                <c:pt idx="1904">
                  <c:v>29.73</c:v>
                </c:pt>
                <c:pt idx="1905">
                  <c:v>29.79</c:v>
                </c:pt>
                <c:pt idx="1906">
                  <c:v>29.85</c:v>
                </c:pt>
                <c:pt idx="1907">
                  <c:v>29.9</c:v>
                </c:pt>
                <c:pt idx="1908">
                  <c:v>29.95</c:v>
                </c:pt>
                <c:pt idx="1909">
                  <c:v>29.99</c:v>
                </c:pt>
                <c:pt idx="1910">
                  <c:v>30.02</c:v>
                </c:pt>
                <c:pt idx="1911">
                  <c:v>30.06</c:v>
                </c:pt>
                <c:pt idx="1912">
                  <c:v>30.08</c:v>
                </c:pt>
                <c:pt idx="1913">
                  <c:v>30.110000000000017</c:v>
                </c:pt>
                <c:pt idx="1914">
                  <c:v>30.14</c:v>
                </c:pt>
                <c:pt idx="1915">
                  <c:v>30.16</c:v>
                </c:pt>
                <c:pt idx="1916">
                  <c:v>30.18</c:v>
                </c:pt>
                <c:pt idx="1917">
                  <c:v>30.19</c:v>
                </c:pt>
                <c:pt idx="1918">
                  <c:v>30.21</c:v>
                </c:pt>
                <c:pt idx="1919">
                  <c:v>30.22</c:v>
                </c:pt>
                <c:pt idx="1920">
                  <c:v>30.23</c:v>
                </c:pt>
                <c:pt idx="1921">
                  <c:v>30.24</c:v>
                </c:pt>
                <c:pt idx="1922">
                  <c:v>30.25</c:v>
                </c:pt>
                <c:pt idx="1923">
                  <c:v>30.259999999999987</c:v>
                </c:pt>
                <c:pt idx="1924">
                  <c:v>30.259999999999987</c:v>
                </c:pt>
                <c:pt idx="1925">
                  <c:v>30.27</c:v>
                </c:pt>
                <c:pt idx="1926">
                  <c:v>30.27</c:v>
                </c:pt>
                <c:pt idx="1927">
                  <c:v>30.27</c:v>
                </c:pt>
                <c:pt idx="1928">
                  <c:v>30.27</c:v>
                </c:pt>
                <c:pt idx="1929">
                  <c:v>30.279999999999987</c:v>
                </c:pt>
                <c:pt idx="1930">
                  <c:v>30.279999999999987</c:v>
                </c:pt>
                <c:pt idx="1931">
                  <c:v>30.279999999999987</c:v>
                </c:pt>
                <c:pt idx="1932">
                  <c:v>30.279999999999987</c:v>
                </c:pt>
                <c:pt idx="1933">
                  <c:v>30.279999999999987</c:v>
                </c:pt>
                <c:pt idx="1934">
                  <c:v>30.27</c:v>
                </c:pt>
                <c:pt idx="1935">
                  <c:v>30.27</c:v>
                </c:pt>
                <c:pt idx="1936">
                  <c:v>30.27</c:v>
                </c:pt>
                <c:pt idx="1937">
                  <c:v>30.259999999999987</c:v>
                </c:pt>
                <c:pt idx="1938">
                  <c:v>30.259999999999987</c:v>
                </c:pt>
                <c:pt idx="1939">
                  <c:v>30.259999999999987</c:v>
                </c:pt>
                <c:pt idx="1940">
                  <c:v>30.25</c:v>
                </c:pt>
                <c:pt idx="1941">
                  <c:v>30.24</c:v>
                </c:pt>
                <c:pt idx="1942">
                  <c:v>30.24</c:v>
                </c:pt>
                <c:pt idx="1943">
                  <c:v>30.23</c:v>
                </c:pt>
                <c:pt idx="1944">
                  <c:v>30.22</c:v>
                </c:pt>
                <c:pt idx="1945">
                  <c:v>30.22</c:v>
                </c:pt>
                <c:pt idx="1946">
                  <c:v>30.21</c:v>
                </c:pt>
                <c:pt idx="1947">
                  <c:v>30.2</c:v>
                </c:pt>
                <c:pt idx="1948">
                  <c:v>30.2</c:v>
                </c:pt>
                <c:pt idx="1949">
                  <c:v>30.19</c:v>
                </c:pt>
                <c:pt idx="1950">
                  <c:v>30.19</c:v>
                </c:pt>
                <c:pt idx="1951">
                  <c:v>30.18</c:v>
                </c:pt>
                <c:pt idx="1952">
                  <c:v>30.17</c:v>
                </c:pt>
                <c:pt idx="1953">
                  <c:v>30.17</c:v>
                </c:pt>
                <c:pt idx="1954">
                  <c:v>30.16</c:v>
                </c:pt>
                <c:pt idx="1955">
                  <c:v>30.150000000000016</c:v>
                </c:pt>
                <c:pt idx="1956">
                  <c:v>30.150000000000016</c:v>
                </c:pt>
                <c:pt idx="1957">
                  <c:v>30.14</c:v>
                </c:pt>
                <c:pt idx="1958">
                  <c:v>30.130000000000017</c:v>
                </c:pt>
                <c:pt idx="1959">
                  <c:v>30.130000000000017</c:v>
                </c:pt>
                <c:pt idx="1960">
                  <c:v>30.12</c:v>
                </c:pt>
                <c:pt idx="1961">
                  <c:v>30.110000000000017</c:v>
                </c:pt>
                <c:pt idx="1962">
                  <c:v>30.110000000000017</c:v>
                </c:pt>
                <c:pt idx="1963">
                  <c:v>30.1</c:v>
                </c:pt>
                <c:pt idx="1964">
                  <c:v>30.09</c:v>
                </c:pt>
                <c:pt idx="1965">
                  <c:v>30.08</c:v>
                </c:pt>
                <c:pt idx="1966">
                  <c:v>30.08</c:v>
                </c:pt>
                <c:pt idx="1967">
                  <c:v>30.07</c:v>
                </c:pt>
                <c:pt idx="1968">
                  <c:v>30.06</c:v>
                </c:pt>
                <c:pt idx="1969">
                  <c:v>30.05</c:v>
                </c:pt>
                <c:pt idx="1970">
                  <c:v>30.04</c:v>
                </c:pt>
                <c:pt idx="1971">
                  <c:v>30.04</c:v>
                </c:pt>
                <c:pt idx="1972">
                  <c:v>30.03</c:v>
                </c:pt>
                <c:pt idx="1973">
                  <c:v>30.02</c:v>
                </c:pt>
                <c:pt idx="1974">
                  <c:v>30.01</c:v>
                </c:pt>
                <c:pt idx="1975">
                  <c:v>30</c:v>
                </c:pt>
                <c:pt idx="1976">
                  <c:v>29.99</c:v>
                </c:pt>
                <c:pt idx="1977">
                  <c:v>29.99</c:v>
                </c:pt>
                <c:pt idx="1978">
                  <c:v>29.979999999999986</c:v>
                </c:pt>
                <c:pt idx="1979">
                  <c:v>29.97</c:v>
                </c:pt>
                <c:pt idx="1980">
                  <c:v>29.959999999999987</c:v>
                </c:pt>
                <c:pt idx="1981">
                  <c:v>29.95</c:v>
                </c:pt>
                <c:pt idx="1982">
                  <c:v>29.95</c:v>
                </c:pt>
                <c:pt idx="1983">
                  <c:v>29.93</c:v>
                </c:pt>
                <c:pt idx="1984">
                  <c:v>29.93</c:v>
                </c:pt>
                <c:pt idx="1985">
                  <c:v>29.919999999999987</c:v>
                </c:pt>
                <c:pt idx="1986">
                  <c:v>29.91</c:v>
                </c:pt>
                <c:pt idx="1987">
                  <c:v>29.9</c:v>
                </c:pt>
                <c:pt idx="1988">
                  <c:v>29.89</c:v>
                </c:pt>
                <c:pt idx="1989">
                  <c:v>29.88</c:v>
                </c:pt>
                <c:pt idx="1990">
                  <c:v>29.87</c:v>
                </c:pt>
                <c:pt idx="1991">
                  <c:v>29.86</c:v>
                </c:pt>
                <c:pt idx="1992">
                  <c:v>29.85</c:v>
                </c:pt>
                <c:pt idx="1993">
                  <c:v>29.84</c:v>
                </c:pt>
                <c:pt idx="1994">
                  <c:v>29.830000000000005</c:v>
                </c:pt>
                <c:pt idx="1995">
                  <c:v>29.82</c:v>
                </c:pt>
                <c:pt idx="1996">
                  <c:v>29.810000000000016</c:v>
                </c:pt>
                <c:pt idx="1997">
                  <c:v>29.8</c:v>
                </c:pt>
                <c:pt idx="1998">
                  <c:v>29.79</c:v>
                </c:pt>
                <c:pt idx="1999">
                  <c:v>29.779999999999987</c:v>
                </c:pt>
                <c:pt idx="2000">
                  <c:v>29.77</c:v>
                </c:pt>
                <c:pt idx="2001">
                  <c:v>29.759999999999987</c:v>
                </c:pt>
                <c:pt idx="2002">
                  <c:v>29.75</c:v>
                </c:pt>
                <c:pt idx="2003">
                  <c:v>29.74</c:v>
                </c:pt>
                <c:pt idx="2004">
                  <c:v>29.73</c:v>
                </c:pt>
                <c:pt idx="2005">
                  <c:v>29.72</c:v>
                </c:pt>
                <c:pt idx="2006">
                  <c:v>29.71</c:v>
                </c:pt>
                <c:pt idx="2007">
                  <c:v>29.7</c:v>
                </c:pt>
                <c:pt idx="2008">
                  <c:v>29.69</c:v>
                </c:pt>
                <c:pt idx="2009">
                  <c:v>29.68</c:v>
                </c:pt>
                <c:pt idx="2010">
                  <c:v>29.67</c:v>
                </c:pt>
                <c:pt idx="2011">
                  <c:v>29.66</c:v>
                </c:pt>
                <c:pt idx="2012">
                  <c:v>29.650000000000016</c:v>
                </c:pt>
                <c:pt idx="2013">
                  <c:v>29.630000000000017</c:v>
                </c:pt>
                <c:pt idx="2014">
                  <c:v>29.62</c:v>
                </c:pt>
                <c:pt idx="2015">
                  <c:v>29.610000000000017</c:v>
                </c:pt>
                <c:pt idx="2016">
                  <c:v>29.6</c:v>
                </c:pt>
                <c:pt idx="2017">
                  <c:v>29.59</c:v>
                </c:pt>
                <c:pt idx="2018">
                  <c:v>29.58</c:v>
                </c:pt>
                <c:pt idx="2019">
                  <c:v>29.57</c:v>
                </c:pt>
                <c:pt idx="2020">
                  <c:v>29.55</c:v>
                </c:pt>
                <c:pt idx="2021">
                  <c:v>29.54</c:v>
                </c:pt>
                <c:pt idx="2022">
                  <c:v>29.53</c:v>
                </c:pt>
                <c:pt idx="2023">
                  <c:v>29.52</c:v>
                </c:pt>
                <c:pt idx="2024">
                  <c:v>29.51</c:v>
                </c:pt>
                <c:pt idx="2025">
                  <c:v>29.49</c:v>
                </c:pt>
                <c:pt idx="2026">
                  <c:v>29.479999999999986</c:v>
                </c:pt>
                <c:pt idx="2027">
                  <c:v>29.47</c:v>
                </c:pt>
                <c:pt idx="2028">
                  <c:v>29.459999999999987</c:v>
                </c:pt>
                <c:pt idx="2029">
                  <c:v>29.45</c:v>
                </c:pt>
                <c:pt idx="2030">
                  <c:v>29.43</c:v>
                </c:pt>
                <c:pt idx="2031">
                  <c:v>29.419999999999987</c:v>
                </c:pt>
                <c:pt idx="2032">
                  <c:v>29.41</c:v>
                </c:pt>
                <c:pt idx="2033">
                  <c:v>29.4</c:v>
                </c:pt>
                <c:pt idx="2034">
                  <c:v>29.38</c:v>
                </c:pt>
                <c:pt idx="2035">
                  <c:v>29.37</c:v>
                </c:pt>
                <c:pt idx="2036">
                  <c:v>29.36</c:v>
                </c:pt>
                <c:pt idx="2037">
                  <c:v>29.35</c:v>
                </c:pt>
                <c:pt idx="2038">
                  <c:v>29.34</c:v>
                </c:pt>
                <c:pt idx="2039">
                  <c:v>29.32</c:v>
                </c:pt>
                <c:pt idx="2040">
                  <c:v>29.310000000000016</c:v>
                </c:pt>
                <c:pt idx="2041">
                  <c:v>29.3</c:v>
                </c:pt>
                <c:pt idx="2042">
                  <c:v>29.29</c:v>
                </c:pt>
                <c:pt idx="2043">
                  <c:v>29.27</c:v>
                </c:pt>
                <c:pt idx="2044">
                  <c:v>29.259999999999987</c:v>
                </c:pt>
                <c:pt idx="2045">
                  <c:v>29.25</c:v>
                </c:pt>
                <c:pt idx="2046">
                  <c:v>29.23</c:v>
                </c:pt>
                <c:pt idx="2047">
                  <c:v>29.22</c:v>
                </c:pt>
                <c:pt idx="2048">
                  <c:v>29.21</c:v>
                </c:pt>
                <c:pt idx="2049">
                  <c:v>29.2</c:v>
                </c:pt>
                <c:pt idx="2050">
                  <c:v>29.19</c:v>
                </c:pt>
                <c:pt idx="2051">
                  <c:v>29.17</c:v>
                </c:pt>
                <c:pt idx="2052">
                  <c:v>29.16</c:v>
                </c:pt>
                <c:pt idx="2053">
                  <c:v>29.150000000000016</c:v>
                </c:pt>
                <c:pt idx="2054">
                  <c:v>29.14</c:v>
                </c:pt>
                <c:pt idx="2055">
                  <c:v>29.12</c:v>
                </c:pt>
                <c:pt idx="2056">
                  <c:v>29.110000000000017</c:v>
                </c:pt>
                <c:pt idx="2057">
                  <c:v>29.1</c:v>
                </c:pt>
                <c:pt idx="2058">
                  <c:v>29.09</c:v>
                </c:pt>
                <c:pt idx="2059">
                  <c:v>29.07</c:v>
                </c:pt>
                <c:pt idx="2060">
                  <c:v>29.06</c:v>
                </c:pt>
                <c:pt idx="2061">
                  <c:v>29.05</c:v>
                </c:pt>
                <c:pt idx="2062">
                  <c:v>29.03</c:v>
                </c:pt>
                <c:pt idx="2063">
                  <c:v>29.01</c:v>
                </c:pt>
                <c:pt idx="2064">
                  <c:v>29</c:v>
                </c:pt>
                <c:pt idx="2065">
                  <c:v>28.99</c:v>
                </c:pt>
                <c:pt idx="2066">
                  <c:v>28.97</c:v>
                </c:pt>
                <c:pt idx="2067">
                  <c:v>28.959999999999987</c:v>
                </c:pt>
                <c:pt idx="2068">
                  <c:v>28.939999999999987</c:v>
                </c:pt>
                <c:pt idx="2069">
                  <c:v>28.93</c:v>
                </c:pt>
                <c:pt idx="2070">
                  <c:v>28.919999999999987</c:v>
                </c:pt>
                <c:pt idx="2071">
                  <c:v>28.9</c:v>
                </c:pt>
                <c:pt idx="2072">
                  <c:v>28.89</c:v>
                </c:pt>
                <c:pt idx="2073">
                  <c:v>28.88</c:v>
                </c:pt>
                <c:pt idx="2074">
                  <c:v>28.87</c:v>
                </c:pt>
                <c:pt idx="2075">
                  <c:v>28.85</c:v>
                </c:pt>
                <c:pt idx="2076">
                  <c:v>28.84</c:v>
                </c:pt>
                <c:pt idx="2077">
                  <c:v>28.830000000000005</c:v>
                </c:pt>
                <c:pt idx="2078">
                  <c:v>28.82</c:v>
                </c:pt>
                <c:pt idx="2079">
                  <c:v>28.8</c:v>
                </c:pt>
                <c:pt idx="2080">
                  <c:v>28.79</c:v>
                </c:pt>
                <c:pt idx="2081">
                  <c:v>28.779999999999987</c:v>
                </c:pt>
                <c:pt idx="2082">
                  <c:v>28.77</c:v>
                </c:pt>
                <c:pt idx="2083">
                  <c:v>28.75</c:v>
                </c:pt>
                <c:pt idx="2084">
                  <c:v>28.74</c:v>
                </c:pt>
                <c:pt idx="2085">
                  <c:v>28.73</c:v>
                </c:pt>
                <c:pt idx="2086">
                  <c:v>28.72</c:v>
                </c:pt>
                <c:pt idx="2087">
                  <c:v>28.7</c:v>
                </c:pt>
                <c:pt idx="2088">
                  <c:v>28.69</c:v>
                </c:pt>
                <c:pt idx="2089">
                  <c:v>28.68</c:v>
                </c:pt>
                <c:pt idx="2090">
                  <c:v>28.66</c:v>
                </c:pt>
                <c:pt idx="2091">
                  <c:v>28.650000000000016</c:v>
                </c:pt>
                <c:pt idx="2092">
                  <c:v>28.64</c:v>
                </c:pt>
                <c:pt idx="2093">
                  <c:v>28.630000000000017</c:v>
                </c:pt>
                <c:pt idx="2094">
                  <c:v>28.610000000000017</c:v>
                </c:pt>
                <c:pt idx="2095">
                  <c:v>28.6</c:v>
                </c:pt>
                <c:pt idx="2096">
                  <c:v>28.59</c:v>
                </c:pt>
                <c:pt idx="2097">
                  <c:v>28.58</c:v>
                </c:pt>
                <c:pt idx="2098">
                  <c:v>28.57</c:v>
                </c:pt>
                <c:pt idx="2099">
                  <c:v>28.56</c:v>
                </c:pt>
                <c:pt idx="2100">
                  <c:v>28.54</c:v>
                </c:pt>
                <c:pt idx="2101">
                  <c:v>28.53</c:v>
                </c:pt>
                <c:pt idx="2102">
                  <c:v>28.52</c:v>
                </c:pt>
                <c:pt idx="2103">
                  <c:v>28.51</c:v>
                </c:pt>
                <c:pt idx="2104">
                  <c:v>28.5</c:v>
                </c:pt>
                <c:pt idx="2105">
                  <c:v>28.49</c:v>
                </c:pt>
                <c:pt idx="2106">
                  <c:v>28.47</c:v>
                </c:pt>
                <c:pt idx="2107">
                  <c:v>28.459999999999987</c:v>
                </c:pt>
                <c:pt idx="2108">
                  <c:v>28.45</c:v>
                </c:pt>
                <c:pt idx="2109">
                  <c:v>28.439999999999987</c:v>
                </c:pt>
                <c:pt idx="2110">
                  <c:v>28.419999999999987</c:v>
                </c:pt>
                <c:pt idx="2111">
                  <c:v>28.41</c:v>
                </c:pt>
                <c:pt idx="2112">
                  <c:v>28.4</c:v>
                </c:pt>
                <c:pt idx="2113">
                  <c:v>28.39</c:v>
                </c:pt>
                <c:pt idx="2114">
                  <c:v>28.37</c:v>
                </c:pt>
                <c:pt idx="2115">
                  <c:v>28.36</c:v>
                </c:pt>
                <c:pt idx="2116">
                  <c:v>28.35</c:v>
                </c:pt>
                <c:pt idx="2117">
                  <c:v>28.330000000000005</c:v>
                </c:pt>
                <c:pt idx="2118">
                  <c:v>28.32</c:v>
                </c:pt>
                <c:pt idx="2119">
                  <c:v>28.310000000000016</c:v>
                </c:pt>
                <c:pt idx="2120">
                  <c:v>28.3</c:v>
                </c:pt>
                <c:pt idx="2121">
                  <c:v>28.279999999999987</c:v>
                </c:pt>
                <c:pt idx="2122">
                  <c:v>28.27</c:v>
                </c:pt>
                <c:pt idx="2123">
                  <c:v>28.259999999999987</c:v>
                </c:pt>
                <c:pt idx="2124">
                  <c:v>28.25</c:v>
                </c:pt>
                <c:pt idx="2125">
                  <c:v>28.23</c:v>
                </c:pt>
                <c:pt idx="2126">
                  <c:v>28.22</c:v>
                </c:pt>
                <c:pt idx="2127">
                  <c:v>28.21</c:v>
                </c:pt>
                <c:pt idx="2128">
                  <c:v>28.2</c:v>
                </c:pt>
                <c:pt idx="2129">
                  <c:v>28.18</c:v>
                </c:pt>
                <c:pt idx="2130">
                  <c:v>28.17</c:v>
                </c:pt>
                <c:pt idx="2131">
                  <c:v>28.16</c:v>
                </c:pt>
                <c:pt idx="2132">
                  <c:v>28.150000000000016</c:v>
                </c:pt>
                <c:pt idx="2133">
                  <c:v>28.14</c:v>
                </c:pt>
                <c:pt idx="2134">
                  <c:v>28.130000000000017</c:v>
                </c:pt>
                <c:pt idx="2135">
                  <c:v>28.12</c:v>
                </c:pt>
                <c:pt idx="2136">
                  <c:v>28.1</c:v>
                </c:pt>
                <c:pt idx="2137">
                  <c:v>28.09</c:v>
                </c:pt>
                <c:pt idx="2138">
                  <c:v>28.08</c:v>
                </c:pt>
                <c:pt idx="2139">
                  <c:v>28.06</c:v>
                </c:pt>
                <c:pt idx="2140">
                  <c:v>28.05</c:v>
                </c:pt>
                <c:pt idx="2141">
                  <c:v>28.04</c:v>
                </c:pt>
                <c:pt idx="2142">
                  <c:v>28.03</c:v>
                </c:pt>
                <c:pt idx="2143">
                  <c:v>28.02</c:v>
                </c:pt>
                <c:pt idx="2144">
                  <c:v>28</c:v>
                </c:pt>
                <c:pt idx="2145">
                  <c:v>27.99</c:v>
                </c:pt>
                <c:pt idx="2146">
                  <c:v>27.979999999999986</c:v>
                </c:pt>
                <c:pt idx="2147">
                  <c:v>27.97</c:v>
                </c:pt>
                <c:pt idx="2148">
                  <c:v>27.95</c:v>
                </c:pt>
                <c:pt idx="2149">
                  <c:v>27.939999999999987</c:v>
                </c:pt>
                <c:pt idx="2150">
                  <c:v>27.93</c:v>
                </c:pt>
                <c:pt idx="2151">
                  <c:v>27.919999999999987</c:v>
                </c:pt>
                <c:pt idx="2152">
                  <c:v>27.9</c:v>
                </c:pt>
                <c:pt idx="2153">
                  <c:v>27.89</c:v>
                </c:pt>
                <c:pt idx="2154">
                  <c:v>27.88</c:v>
                </c:pt>
                <c:pt idx="2155">
                  <c:v>27.86</c:v>
                </c:pt>
                <c:pt idx="2156">
                  <c:v>27.85</c:v>
                </c:pt>
                <c:pt idx="2157">
                  <c:v>27.84</c:v>
                </c:pt>
                <c:pt idx="2158">
                  <c:v>27.82</c:v>
                </c:pt>
                <c:pt idx="2159">
                  <c:v>27.810000000000016</c:v>
                </c:pt>
                <c:pt idx="2160">
                  <c:v>27.8</c:v>
                </c:pt>
                <c:pt idx="2161">
                  <c:v>27.779999999999987</c:v>
                </c:pt>
                <c:pt idx="2162">
                  <c:v>27.77</c:v>
                </c:pt>
                <c:pt idx="2163">
                  <c:v>27.759999999999987</c:v>
                </c:pt>
                <c:pt idx="2164">
                  <c:v>27.74</c:v>
                </c:pt>
                <c:pt idx="2165">
                  <c:v>27.73</c:v>
                </c:pt>
                <c:pt idx="2166">
                  <c:v>27.72</c:v>
                </c:pt>
                <c:pt idx="2167">
                  <c:v>27.7</c:v>
                </c:pt>
                <c:pt idx="2168">
                  <c:v>27.69</c:v>
                </c:pt>
                <c:pt idx="2169">
                  <c:v>27.68</c:v>
                </c:pt>
                <c:pt idx="2170">
                  <c:v>27.66</c:v>
                </c:pt>
                <c:pt idx="2171">
                  <c:v>27.650000000000016</c:v>
                </c:pt>
                <c:pt idx="2172">
                  <c:v>27.64</c:v>
                </c:pt>
                <c:pt idx="2173">
                  <c:v>27.62</c:v>
                </c:pt>
                <c:pt idx="2174">
                  <c:v>27.610000000000017</c:v>
                </c:pt>
                <c:pt idx="2175">
                  <c:v>27.59</c:v>
                </c:pt>
                <c:pt idx="2176">
                  <c:v>27.58</c:v>
                </c:pt>
                <c:pt idx="2177">
                  <c:v>27.57</c:v>
                </c:pt>
                <c:pt idx="2178">
                  <c:v>27.56</c:v>
                </c:pt>
                <c:pt idx="2179">
                  <c:v>27.54</c:v>
                </c:pt>
                <c:pt idx="2180">
                  <c:v>27.53</c:v>
                </c:pt>
                <c:pt idx="2181">
                  <c:v>27.52</c:v>
                </c:pt>
                <c:pt idx="2182">
                  <c:v>27.51</c:v>
                </c:pt>
                <c:pt idx="2183">
                  <c:v>27.49</c:v>
                </c:pt>
                <c:pt idx="2184">
                  <c:v>27.479999999999986</c:v>
                </c:pt>
                <c:pt idx="2185">
                  <c:v>27.47</c:v>
                </c:pt>
                <c:pt idx="2186">
                  <c:v>27.45</c:v>
                </c:pt>
                <c:pt idx="2187">
                  <c:v>27.439999999999987</c:v>
                </c:pt>
                <c:pt idx="2188">
                  <c:v>27.43</c:v>
                </c:pt>
                <c:pt idx="2189">
                  <c:v>27.419999999999987</c:v>
                </c:pt>
                <c:pt idx="2190">
                  <c:v>27.41</c:v>
                </c:pt>
                <c:pt idx="2191">
                  <c:v>27.39</c:v>
                </c:pt>
                <c:pt idx="2192">
                  <c:v>27.38</c:v>
                </c:pt>
                <c:pt idx="2193">
                  <c:v>27.37</c:v>
                </c:pt>
                <c:pt idx="2194">
                  <c:v>27.35</c:v>
                </c:pt>
                <c:pt idx="2195">
                  <c:v>27.34</c:v>
                </c:pt>
                <c:pt idx="2196">
                  <c:v>27.330000000000005</c:v>
                </c:pt>
                <c:pt idx="2197">
                  <c:v>27.32</c:v>
                </c:pt>
                <c:pt idx="2198">
                  <c:v>27.3</c:v>
                </c:pt>
                <c:pt idx="2199">
                  <c:v>27.29</c:v>
                </c:pt>
                <c:pt idx="2200">
                  <c:v>27.279999999999987</c:v>
                </c:pt>
                <c:pt idx="2201">
                  <c:v>27.27</c:v>
                </c:pt>
                <c:pt idx="2202">
                  <c:v>27.259999999999987</c:v>
                </c:pt>
                <c:pt idx="2203">
                  <c:v>27.24</c:v>
                </c:pt>
                <c:pt idx="2204">
                  <c:v>27.23</c:v>
                </c:pt>
                <c:pt idx="2205">
                  <c:v>27.22</c:v>
                </c:pt>
                <c:pt idx="2206">
                  <c:v>27.21</c:v>
                </c:pt>
                <c:pt idx="2207">
                  <c:v>27.2</c:v>
                </c:pt>
                <c:pt idx="2208">
                  <c:v>27.18</c:v>
                </c:pt>
                <c:pt idx="2209">
                  <c:v>27.17</c:v>
                </c:pt>
                <c:pt idx="2210">
                  <c:v>27.16</c:v>
                </c:pt>
                <c:pt idx="2211">
                  <c:v>27.150000000000016</c:v>
                </c:pt>
                <c:pt idx="2212">
                  <c:v>27.14</c:v>
                </c:pt>
                <c:pt idx="2213">
                  <c:v>27.130000000000017</c:v>
                </c:pt>
                <c:pt idx="2214">
                  <c:v>27.110000000000017</c:v>
                </c:pt>
                <c:pt idx="2215">
                  <c:v>27.1</c:v>
                </c:pt>
                <c:pt idx="2216">
                  <c:v>27.09</c:v>
                </c:pt>
                <c:pt idx="2217">
                  <c:v>27.08</c:v>
                </c:pt>
                <c:pt idx="2218">
                  <c:v>27.06</c:v>
                </c:pt>
                <c:pt idx="2219">
                  <c:v>27.05</c:v>
                </c:pt>
                <c:pt idx="2220">
                  <c:v>27.04</c:v>
                </c:pt>
                <c:pt idx="2221">
                  <c:v>27.03</c:v>
                </c:pt>
                <c:pt idx="2222">
                  <c:v>27.02</c:v>
                </c:pt>
                <c:pt idx="2223">
                  <c:v>27</c:v>
                </c:pt>
                <c:pt idx="2224">
                  <c:v>26.99</c:v>
                </c:pt>
                <c:pt idx="2225">
                  <c:v>26.979999999999986</c:v>
                </c:pt>
                <c:pt idx="2226">
                  <c:v>26.97</c:v>
                </c:pt>
                <c:pt idx="2227">
                  <c:v>26.959999999999987</c:v>
                </c:pt>
                <c:pt idx="2228">
                  <c:v>26.939999999999987</c:v>
                </c:pt>
                <c:pt idx="2229">
                  <c:v>26.93</c:v>
                </c:pt>
                <c:pt idx="2230">
                  <c:v>26.919999999999987</c:v>
                </c:pt>
                <c:pt idx="2231">
                  <c:v>26.91</c:v>
                </c:pt>
                <c:pt idx="2232">
                  <c:v>26.9</c:v>
                </c:pt>
                <c:pt idx="2233">
                  <c:v>26.89</c:v>
                </c:pt>
                <c:pt idx="2234">
                  <c:v>26.87</c:v>
                </c:pt>
                <c:pt idx="2235">
                  <c:v>26.86</c:v>
                </c:pt>
                <c:pt idx="2236">
                  <c:v>26.85</c:v>
                </c:pt>
                <c:pt idx="2237">
                  <c:v>26.84</c:v>
                </c:pt>
                <c:pt idx="2238">
                  <c:v>26.830000000000005</c:v>
                </c:pt>
                <c:pt idx="2239">
                  <c:v>26.810000000000016</c:v>
                </c:pt>
                <c:pt idx="2240">
                  <c:v>26.8</c:v>
                </c:pt>
                <c:pt idx="2241">
                  <c:v>26.79</c:v>
                </c:pt>
                <c:pt idx="2242">
                  <c:v>26.779999999999987</c:v>
                </c:pt>
                <c:pt idx="2243">
                  <c:v>26.77</c:v>
                </c:pt>
                <c:pt idx="2244">
                  <c:v>26.759999999999987</c:v>
                </c:pt>
                <c:pt idx="2245">
                  <c:v>26.75</c:v>
                </c:pt>
                <c:pt idx="2246">
                  <c:v>26.74</c:v>
                </c:pt>
                <c:pt idx="2247">
                  <c:v>26.72</c:v>
                </c:pt>
                <c:pt idx="2248">
                  <c:v>26.71</c:v>
                </c:pt>
                <c:pt idx="2249">
                  <c:v>26.7</c:v>
                </c:pt>
                <c:pt idx="2250">
                  <c:v>26.69</c:v>
                </c:pt>
                <c:pt idx="2251">
                  <c:v>26.68</c:v>
                </c:pt>
                <c:pt idx="2252">
                  <c:v>26.66</c:v>
                </c:pt>
                <c:pt idx="2253">
                  <c:v>26.650000000000016</c:v>
                </c:pt>
                <c:pt idx="2254">
                  <c:v>26.64</c:v>
                </c:pt>
                <c:pt idx="2255">
                  <c:v>26.630000000000017</c:v>
                </c:pt>
                <c:pt idx="2256">
                  <c:v>26.62</c:v>
                </c:pt>
                <c:pt idx="2257">
                  <c:v>26.610000000000017</c:v>
                </c:pt>
                <c:pt idx="2258">
                  <c:v>26.59</c:v>
                </c:pt>
                <c:pt idx="2259">
                  <c:v>26.58</c:v>
                </c:pt>
                <c:pt idx="2260">
                  <c:v>26.57</c:v>
                </c:pt>
                <c:pt idx="2261">
                  <c:v>26.56</c:v>
                </c:pt>
                <c:pt idx="2262">
                  <c:v>26.55</c:v>
                </c:pt>
                <c:pt idx="2263">
                  <c:v>26.54</c:v>
                </c:pt>
                <c:pt idx="2264">
                  <c:v>26.53</c:v>
                </c:pt>
                <c:pt idx="2265">
                  <c:v>26.51</c:v>
                </c:pt>
                <c:pt idx="2266">
                  <c:v>26.5</c:v>
                </c:pt>
                <c:pt idx="2267">
                  <c:v>26.49</c:v>
                </c:pt>
                <c:pt idx="2268">
                  <c:v>26.479999999999986</c:v>
                </c:pt>
                <c:pt idx="2269">
                  <c:v>26.47</c:v>
                </c:pt>
                <c:pt idx="2270">
                  <c:v>26.459999999999987</c:v>
                </c:pt>
                <c:pt idx="2271">
                  <c:v>26.439999999999987</c:v>
                </c:pt>
                <c:pt idx="2272">
                  <c:v>26.43</c:v>
                </c:pt>
                <c:pt idx="2273">
                  <c:v>26.419999999999987</c:v>
                </c:pt>
                <c:pt idx="2274">
                  <c:v>26.41</c:v>
                </c:pt>
                <c:pt idx="2275">
                  <c:v>26.39</c:v>
                </c:pt>
                <c:pt idx="2276">
                  <c:v>26.38</c:v>
                </c:pt>
                <c:pt idx="2277">
                  <c:v>26.37</c:v>
                </c:pt>
                <c:pt idx="2278">
                  <c:v>26.36</c:v>
                </c:pt>
                <c:pt idx="2279">
                  <c:v>26.34</c:v>
                </c:pt>
                <c:pt idx="2280">
                  <c:v>26.330000000000005</c:v>
                </c:pt>
                <c:pt idx="2281">
                  <c:v>26.32</c:v>
                </c:pt>
                <c:pt idx="2282">
                  <c:v>26.310000000000016</c:v>
                </c:pt>
                <c:pt idx="2283">
                  <c:v>26.3</c:v>
                </c:pt>
                <c:pt idx="2284">
                  <c:v>26.29</c:v>
                </c:pt>
                <c:pt idx="2285">
                  <c:v>26.279999999999987</c:v>
                </c:pt>
                <c:pt idx="2286">
                  <c:v>26.27</c:v>
                </c:pt>
                <c:pt idx="2287">
                  <c:v>26.259999999999987</c:v>
                </c:pt>
                <c:pt idx="2288">
                  <c:v>26.24</c:v>
                </c:pt>
                <c:pt idx="2289">
                  <c:v>26.23</c:v>
                </c:pt>
                <c:pt idx="2290">
                  <c:v>26.21</c:v>
                </c:pt>
                <c:pt idx="2291">
                  <c:v>26.2</c:v>
                </c:pt>
                <c:pt idx="2292">
                  <c:v>26.19</c:v>
                </c:pt>
                <c:pt idx="2293">
                  <c:v>26.17</c:v>
                </c:pt>
                <c:pt idx="2294">
                  <c:v>26.16</c:v>
                </c:pt>
                <c:pt idx="2295">
                  <c:v>26.150000000000016</c:v>
                </c:pt>
                <c:pt idx="2296">
                  <c:v>26.130000000000017</c:v>
                </c:pt>
                <c:pt idx="2297">
                  <c:v>26.12</c:v>
                </c:pt>
                <c:pt idx="2298">
                  <c:v>26.110000000000017</c:v>
                </c:pt>
                <c:pt idx="2299">
                  <c:v>26.1</c:v>
                </c:pt>
                <c:pt idx="2300">
                  <c:v>26.09</c:v>
                </c:pt>
                <c:pt idx="2301">
                  <c:v>26.07</c:v>
                </c:pt>
                <c:pt idx="2302">
                  <c:v>26.06</c:v>
                </c:pt>
                <c:pt idx="2303">
                  <c:v>26.05</c:v>
                </c:pt>
                <c:pt idx="2304">
                  <c:v>26.04</c:v>
                </c:pt>
                <c:pt idx="2305">
                  <c:v>26.03</c:v>
                </c:pt>
                <c:pt idx="2306">
                  <c:v>26.02</c:v>
                </c:pt>
                <c:pt idx="2307">
                  <c:v>26</c:v>
                </c:pt>
                <c:pt idx="2308">
                  <c:v>25.99</c:v>
                </c:pt>
                <c:pt idx="2309">
                  <c:v>25.979999999999986</c:v>
                </c:pt>
                <c:pt idx="2310">
                  <c:v>25.97</c:v>
                </c:pt>
                <c:pt idx="2311">
                  <c:v>25.959999999999987</c:v>
                </c:pt>
                <c:pt idx="2312">
                  <c:v>25.95</c:v>
                </c:pt>
                <c:pt idx="2313">
                  <c:v>25.939999999999987</c:v>
                </c:pt>
                <c:pt idx="2314">
                  <c:v>25.93</c:v>
                </c:pt>
                <c:pt idx="2315">
                  <c:v>25.91</c:v>
                </c:pt>
                <c:pt idx="2316">
                  <c:v>25.9</c:v>
                </c:pt>
                <c:pt idx="2317">
                  <c:v>25.89</c:v>
                </c:pt>
                <c:pt idx="2318">
                  <c:v>25.88</c:v>
                </c:pt>
                <c:pt idx="2319">
                  <c:v>25.87</c:v>
                </c:pt>
                <c:pt idx="2320">
                  <c:v>25.86</c:v>
                </c:pt>
                <c:pt idx="2321">
                  <c:v>25.85</c:v>
                </c:pt>
                <c:pt idx="2322">
                  <c:v>25.84</c:v>
                </c:pt>
                <c:pt idx="2323">
                  <c:v>25.82</c:v>
                </c:pt>
                <c:pt idx="2324">
                  <c:v>25.82</c:v>
                </c:pt>
                <c:pt idx="2325">
                  <c:v>25.8</c:v>
                </c:pt>
                <c:pt idx="2326">
                  <c:v>25.79</c:v>
                </c:pt>
                <c:pt idx="2327">
                  <c:v>25.779999999999987</c:v>
                </c:pt>
                <c:pt idx="2328">
                  <c:v>25.77</c:v>
                </c:pt>
                <c:pt idx="2329">
                  <c:v>25.759999999999987</c:v>
                </c:pt>
                <c:pt idx="2330">
                  <c:v>25.75</c:v>
                </c:pt>
                <c:pt idx="2331">
                  <c:v>25.74</c:v>
                </c:pt>
                <c:pt idx="2332">
                  <c:v>25.73</c:v>
                </c:pt>
                <c:pt idx="2333">
                  <c:v>25.72</c:v>
                </c:pt>
                <c:pt idx="2334">
                  <c:v>25.71</c:v>
                </c:pt>
                <c:pt idx="2335">
                  <c:v>25.69</c:v>
                </c:pt>
                <c:pt idx="2336">
                  <c:v>25.68</c:v>
                </c:pt>
                <c:pt idx="2337">
                  <c:v>25.67</c:v>
                </c:pt>
                <c:pt idx="2338">
                  <c:v>25.66</c:v>
                </c:pt>
                <c:pt idx="2339">
                  <c:v>25.650000000000016</c:v>
                </c:pt>
                <c:pt idx="2340">
                  <c:v>25.64</c:v>
                </c:pt>
                <c:pt idx="2341">
                  <c:v>25.630000000000017</c:v>
                </c:pt>
                <c:pt idx="2342">
                  <c:v>25.62</c:v>
                </c:pt>
                <c:pt idx="2343">
                  <c:v>25.610000000000017</c:v>
                </c:pt>
                <c:pt idx="2344">
                  <c:v>25.6</c:v>
                </c:pt>
                <c:pt idx="2345">
                  <c:v>25.59</c:v>
                </c:pt>
                <c:pt idx="2346">
                  <c:v>25.57</c:v>
                </c:pt>
                <c:pt idx="2347">
                  <c:v>25.56</c:v>
                </c:pt>
                <c:pt idx="2348">
                  <c:v>25.55</c:v>
                </c:pt>
                <c:pt idx="2349">
                  <c:v>25.54</c:v>
                </c:pt>
                <c:pt idx="2350">
                  <c:v>25.53</c:v>
                </c:pt>
                <c:pt idx="2351">
                  <c:v>25.52</c:v>
                </c:pt>
                <c:pt idx="2352">
                  <c:v>25.51</c:v>
                </c:pt>
                <c:pt idx="2353">
                  <c:v>25.5</c:v>
                </c:pt>
                <c:pt idx="2354">
                  <c:v>25.49</c:v>
                </c:pt>
                <c:pt idx="2355">
                  <c:v>25.479999999999986</c:v>
                </c:pt>
                <c:pt idx="2356">
                  <c:v>25.47</c:v>
                </c:pt>
                <c:pt idx="2357">
                  <c:v>25.459999999999987</c:v>
                </c:pt>
                <c:pt idx="2358">
                  <c:v>25.45</c:v>
                </c:pt>
                <c:pt idx="2359">
                  <c:v>25.439999999999987</c:v>
                </c:pt>
                <c:pt idx="2360">
                  <c:v>25.43</c:v>
                </c:pt>
                <c:pt idx="2361">
                  <c:v>25.41</c:v>
                </c:pt>
                <c:pt idx="2362">
                  <c:v>25.4</c:v>
                </c:pt>
                <c:pt idx="2363">
                  <c:v>25.39</c:v>
                </c:pt>
                <c:pt idx="2364">
                  <c:v>25.38</c:v>
                </c:pt>
                <c:pt idx="2365">
                  <c:v>25.37</c:v>
                </c:pt>
                <c:pt idx="2366">
                  <c:v>25.54</c:v>
                </c:pt>
                <c:pt idx="2367">
                  <c:v>25.459999999999987</c:v>
                </c:pt>
                <c:pt idx="2368">
                  <c:v>25.43</c:v>
                </c:pt>
                <c:pt idx="2369">
                  <c:v>25.4</c:v>
                </c:pt>
                <c:pt idx="2370">
                  <c:v>25.37</c:v>
                </c:pt>
                <c:pt idx="2371">
                  <c:v>25.34</c:v>
                </c:pt>
                <c:pt idx="2372">
                  <c:v>25.3</c:v>
                </c:pt>
                <c:pt idx="2373">
                  <c:v>25.27</c:v>
                </c:pt>
                <c:pt idx="2374">
                  <c:v>25.24</c:v>
                </c:pt>
                <c:pt idx="2375">
                  <c:v>25.21</c:v>
                </c:pt>
                <c:pt idx="2376">
                  <c:v>25.18</c:v>
                </c:pt>
                <c:pt idx="2377">
                  <c:v>25.150000000000016</c:v>
                </c:pt>
                <c:pt idx="2378">
                  <c:v>25.130000000000017</c:v>
                </c:pt>
                <c:pt idx="2379">
                  <c:v>25.1</c:v>
                </c:pt>
                <c:pt idx="2380">
                  <c:v>25.08</c:v>
                </c:pt>
                <c:pt idx="2381">
                  <c:v>25.06</c:v>
                </c:pt>
                <c:pt idx="2382">
                  <c:v>25.05</c:v>
                </c:pt>
                <c:pt idx="2383">
                  <c:v>25.03</c:v>
                </c:pt>
                <c:pt idx="2384">
                  <c:v>25.02</c:v>
                </c:pt>
                <c:pt idx="2385">
                  <c:v>25</c:v>
                </c:pt>
                <c:pt idx="2386">
                  <c:v>24.99</c:v>
                </c:pt>
                <c:pt idx="2387">
                  <c:v>24.979999999999986</c:v>
                </c:pt>
                <c:pt idx="2388">
                  <c:v>24.959999999999987</c:v>
                </c:pt>
                <c:pt idx="2389">
                  <c:v>24.95</c:v>
                </c:pt>
                <c:pt idx="2390">
                  <c:v>24.939999999999987</c:v>
                </c:pt>
                <c:pt idx="2391">
                  <c:v>24.93</c:v>
                </c:pt>
                <c:pt idx="2392">
                  <c:v>24.91</c:v>
                </c:pt>
                <c:pt idx="2393">
                  <c:v>24.9</c:v>
                </c:pt>
                <c:pt idx="2394">
                  <c:v>24.88</c:v>
                </c:pt>
                <c:pt idx="2395">
                  <c:v>24.84</c:v>
                </c:pt>
                <c:pt idx="2396">
                  <c:v>24.759999999999987</c:v>
                </c:pt>
                <c:pt idx="2397">
                  <c:v>24.66</c:v>
                </c:pt>
                <c:pt idx="2398">
                  <c:v>24.54</c:v>
                </c:pt>
                <c:pt idx="2399">
                  <c:v>24.4</c:v>
                </c:pt>
                <c:pt idx="2400">
                  <c:v>24.259999999999987</c:v>
                </c:pt>
                <c:pt idx="2401">
                  <c:v>24.1</c:v>
                </c:pt>
                <c:pt idx="2402">
                  <c:v>23.95</c:v>
                </c:pt>
                <c:pt idx="2403">
                  <c:v>23.79</c:v>
                </c:pt>
                <c:pt idx="2404">
                  <c:v>23.650000000000016</c:v>
                </c:pt>
                <c:pt idx="2405">
                  <c:v>23.52</c:v>
                </c:pt>
                <c:pt idx="2406">
                  <c:v>23.4</c:v>
                </c:pt>
                <c:pt idx="2407">
                  <c:v>23.3</c:v>
                </c:pt>
                <c:pt idx="2408">
                  <c:v>23.22</c:v>
                </c:pt>
                <c:pt idx="2409">
                  <c:v>23.14</c:v>
                </c:pt>
                <c:pt idx="2410">
                  <c:v>23.06</c:v>
                </c:pt>
                <c:pt idx="2411">
                  <c:v>22.979999999999986</c:v>
                </c:pt>
                <c:pt idx="2412">
                  <c:v>22.91</c:v>
                </c:pt>
                <c:pt idx="2413">
                  <c:v>22.830000000000005</c:v>
                </c:pt>
                <c:pt idx="2414">
                  <c:v>22.759999999999987</c:v>
                </c:pt>
                <c:pt idx="2415">
                  <c:v>22.7</c:v>
                </c:pt>
                <c:pt idx="2416">
                  <c:v>22.630000000000017</c:v>
                </c:pt>
                <c:pt idx="2417">
                  <c:v>22.610000000000017</c:v>
                </c:pt>
                <c:pt idx="2418">
                  <c:v>22.66</c:v>
                </c:pt>
                <c:pt idx="2419">
                  <c:v>22.759999999999987</c:v>
                </c:pt>
                <c:pt idx="2420">
                  <c:v>22.87</c:v>
                </c:pt>
                <c:pt idx="2421">
                  <c:v>22.979999999999986</c:v>
                </c:pt>
                <c:pt idx="2422">
                  <c:v>23.08</c:v>
                </c:pt>
                <c:pt idx="2423">
                  <c:v>23.17</c:v>
                </c:pt>
                <c:pt idx="2424">
                  <c:v>23.25</c:v>
                </c:pt>
                <c:pt idx="2425">
                  <c:v>23.330000000000005</c:v>
                </c:pt>
                <c:pt idx="2426">
                  <c:v>23.39</c:v>
                </c:pt>
                <c:pt idx="2427">
                  <c:v>23.439999999999987</c:v>
                </c:pt>
                <c:pt idx="2428">
                  <c:v>23.49</c:v>
                </c:pt>
                <c:pt idx="2429">
                  <c:v>23.53</c:v>
                </c:pt>
                <c:pt idx="2430">
                  <c:v>23.57</c:v>
                </c:pt>
                <c:pt idx="2431">
                  <c:v>23.6</c:v>
                </c:pt>
                <c:pt idx="2432">
                  <c:v>23.59</c:v>
                </c:pt>
                <c:pt idx="2433">
                  <c:v>23.51</c:v>
                </c:pt>
                <c:pt idx="2434">
                  <c:v>23.39</c:v>
                </c:pt>
                <c:pt idx="2435">
                  <c:v>23.27</c:v>
                </c:pt>
                <c:pt idx="2436">
                  <c:v>23.150000000000016</c:v>
                </c:pt>
                <c:pt idx="2437">
                  <c:v>23.06</c:v>
                </c:pt>
                <c:pt idx="2438">
                  <c:v>22.97</c:v>
                </c:pt>
                <c:pt idx="2439">
                  <c:v>22.89</c:v>
                </c:pt>
                <c:pt idx="2440">
                  <c:v>22.82</c:v>
                </c:pt>
                <c:pt idx="2441">
                  <c:v>22.75</c:v>
                </c:pt>
                <c:pt idx="2442">
                  <c:v>22.67</c:v>
                </c:pt>
                <c:pt idx="2443">
                  <c:v>22.59</c:v>
                </c:pt>
                <c:pt idx="2444">
                  <c:v>22.51</c:v>
                </c:pt>
                <c:pt idx="2445">
                  <c:v>22.45</c:v>
                </c:pt>
                <c:pt idx="2446">
                  <c:v>22.38</c:v>
                </c:pt>
                <c:pt idx="2447">
                  <c:v>22.32</c:v>
                </c:pt>
                <c:pt idx="2448">
                  <c:v>22.25</c:v>
                </c:pt>
                <c:pt idx="2449">
                  <c:v>22.19</c:v>
                </c:pt>
                <c:pt idx="2450">
                  <c:v>22.130000000000017</c:v>
                </c:pt>
                <c:pt idx="2451">
                  <c:v>22.08</c:v>
                </c:pt>
                <c:pt idx="2452">
                  <c:v>22.03</c:v>
                </c:pt>
                <c:pt idx="2453">
                  <c:v>21.979999999999986</c:v>
                </c:pt>
                <c:pt idx="2454">
                  <c:v>21.93</c:v>
                </c:pt>
                <c:pt idx="2455">
                  <c:v>21.89</c:v>
                </c:pt>
                <c:pt idx="2456">
                  <c:v>21.85</c:v>
                </c:pt>
                <c:pt idx="2457">
                  <c:v>21.82</c:v>
                </c:pt>
                <c:pt idx="2458">
                  <c:v>21.79</c:v>
                </c:pt>
                <c:pt idx="2459">
                  <c:v>21.759999999999987</c:v>
                </c:pt>
                <c:pt idx="2460">
                  <c:v>21.74</c:v>
                </c:pt>
                <c:pt idx="2461">
                  <c:v>21.71</c:v>
                </c:pt>
                <c:pt idx="2462">
                  <c:v>21.68</c:v>
                </c:pt>
                <c:pt idx="2463">
                  <c:v>21.650000000000016</c:v>
                </c:pt>
                <c:pt idx="2464">
                  <c:v>21.630000000000017</c:v>
                </c:pt>
                <c:pt idx="2465">
                  <c:v>21.610000000000017</c:v>
                </c:pt>
                <c:pt idx="2466">
                  <c:v>21.610000000000017</c:v>
                </c:pt>
                <c:pt idx="2467">
                  <c:v>21.62</c:v>
                </c:pt>
                <c:pt idx="2468">
                  <c:v>21.630000000000017</c:v>
                </c:pt>
                <c:pt idx="2469">
                  <c:v>21.64</c:v>
                </c:pt>
                <c:pt idx="2470">
                  <c:v>21.650000000000016</c:v>
                </c:pt>
                <c:pt idx="2471">
                  <c:v>21.66</c:v>
                </c:pt>
                <c:pt idx="2472">
                  <c:v>21.67</c:v>
                </c:pt>
                <c:pt idx="2473">
                  <c:v>21.67</c:v>
                </c:pt>
                <c:pt idx="2474">
                  <c:v>21.67</c:v>
                </c:pt>
                <c:pt idx="2475">
                  <c:v>21.68</c:v>
                </c:pt>
                <c:pt idx="2476">
                  <c:v>21.68</c:v>
                </c:pt>
                <c:pt idx="2477">
                  <c:v>21.69</c:v>
                </c:pt>
                <c:pt idx="2478">
                  <c:v>21.69</c:v>
                </c:pt>
                <c:pt idx="2479">
                  <c:v>21.69</c:v>
                </c:pt>
                <c:pt idx="2480">
                  <c:v>21.7</c:v>
                </c:pt>
                <c:pt idx="2481">
                  <c:v>21.7</c:v>
                </c:pt>
                <c:pt idx="2482">
                  <c:v>21.7</c:v>
                </c:pt>
                <c:pt idx="2483">
                  <c:v>21.7</c:v>
                </c:pt>
                <c:pt idx="2484">
                  <c:v>21.7</c:v>
                </c:pt>
                <c:pt idx="2485">
                  <c:v>21.7</c:v>
                </c:pt>
                <c:pt idx="2486">
                  <c:v>21.7</c:v>
                </c:pt>
                <c:pt idx="2487">
                  <c:v>21.71</c:v>
                </c:pt>
                <c:pt idx="2488">
                  <c:v>21.71</c:v>
                </c:pt>
                <c:pt idx="2489">
                  <c:v>21.71</c:v>
                </c:pt>
                <c:pt idx="2490">
                  <c:v>21.72</c:v>
                </c:pt>
                <c:pt idx="2491">
                  <c:v>21.72</c:v>
                </c:pt>
                <c:pt idx="2492">
                  <c:v>21.73</c:v>
                </c:pt>
                <c:pt idx="2493">
                  <c:v>21.74</c:v>
                </c:pt>
                <c:pt idx="2494">
                  <c:v>21.75</c:v>
                </c:pt>
                <c:pt idx="2495">
                  <c:v>22.419999999999987</c:v>
                </c:pt>
                <c:pt idx="2496">
                  <c:v>22.68</c:v>
                </c:pt>
                <c:pt idx="2497">
                  <c:v>23.02</c:v>
                </c:pt>
                <c:pt idx="2498">
                  <c:v>23.23</c:v>
                </c:pt>
                <c:pt idx="2499">
                  <c:v>23.38</c:v>
                </c:pt>
                <c:pt idx="2500">
                  <c:v>23.49</c:v>
                </c:pt>
                <c:pt idx="2501">
                  <c:v>23.57</c:v>
                </c:pt>
                <c:pt idx="2502">
                  <c:v>23.64</c:v>
                </c:pt>
                <c:pt idx="2503">
                  <c:v>23.69</c:v>
                </c:pt>
                <c:pt idx="2504">
                  <c:v>23.72</c:v>
                </c:pt>
                <c:pt idx="2505">
                  <c:v>23.759999999999987</c:v>
                </c:pt>
                <c:pt idx="2506">
                  <c:v>23.779999999999987</c:v>
                </c:pt>
                <c:pt idx="2507">
                  <c:v>23.8</c:v>
                </c:pt>
                <c:pt idx="2508">
                  <c:v>23.810000000000016</c:v>
                </c:pt>
                <c:pt idx="2509">
                  <c:v>23.830000000000005</c:v>
                </c:pt>
                <c:pt idx="2510">
                  <c:v>23.84</c:v>
                </c:pt>
                <c:pt idx="2511">
                  <c:v>23.85</c:v>
                </c:pt>
                <c:pt idx="2512">
                  <c:v>23.85</c:v>
                </c:pt>
                <c:pt idx="2513">
                  <c:v>23.85</c:v>
                </c:pt>
                <c:pt idx="2514">
                  <c:v>23.85</c:v>
                </c:pt>
                <c:pt idx="2515">
                  <c:v>23.85</c:v>
                </c:pt>
                <c:pt idx="2516">
                  <c:v>23.85</c:v>
                </c:pt>
                <c:pt idx="2517">
                  <c:v>23.85</c:v>
                </c:pt>
                <c:pt idx="2518">
                  <c:v>23.84</c:v>
                </c:pt>
                <c:pt idx="2519">
                  <c:v>23.830000000000005</c:v>
                </c:pt>
                <c:pt idx="2520">
                  <c:v>23.830000000000005</c:v>
                </c:pt>
                <c:pt idx="2521">
                  <c:v>23.82</c:v>
                </c:pt>
                <c:pt idx="2522">
                  <c:v>23.810000000000016</c:v>
                </c:pt>
                <c:pt idx="2523">
                  <c:v>23.810000000000016</c:v>
                </c:pt>
                <c:pt idx="2524">
                  <c:v>23.8</c:v>
                </c:pt>
                <c:pt idx="2525">
                  <c:v>23.79</c:v>
                </c:pt>
                <c:pt idx="2526">
                  <c:v>23.779999999999987</c:v>
                </c:pt>
                <c:pt idx="2527">
                  <c:v>23.77</c:v>
                </c:pt>
                <c:pt idx="2528">
                  <c:v>23.759999999999987</c:v>
                </c:pt>
                <c:pt idx="2529">
                  <c:v>23.75</c:v>
                </c:pt>
                <c:pt idx="2530">
                  <c:v>23.74</c:v>
                </c:pt>
                <c:pt idx="2531">
                  <c:v>23.73</c:v>
                </c:pt>
                <c:pt idx="2532">
                  <c:v>23.72</c:v>
                </c:pt>
                <c:pt idx="2533">
                  <c:v>23.71</c:v>
                </c:pt>
                <c:pt idx="2534">
                  <c:v>23.7</c:v>
                </c:pt>
                <c:pt idx="2535">
                  <c:v>23.69</c:v>
                </c:pt>
                <c:pt idx="2536">
                  <c:v>23.68</c:v>
                </c:pt>
                <c:pt idx="2537">
                  <c:v>23.67</c:v>
                </c:pt>
                <c:pt idx="2538">
                  <c:v>23.66</c:v>
                </c:pt>
                <c:pt idx="2539">
                  <c:v>23.650000000000016</c:v>
                </c:pt>
                <c:pt idx="2540">
                  <c:v>23.66</c:v>
                </c:pt>
                <c:pt idx="2541">
                  <c:v>23.64</c:v>
                </c:pt>
                <c:pt idx="2542">
                  <c:v>23.630000000000017</c:v>
                </c:pt>
                <c:pt idx="2543">
                  <c:v>23.62</c:v>
                </c:pt>
                <c:pt idx="2544">
                  <c:v>23.6</c:v>
                </c:pt>
                <c:pt idx="2545">
                  <c:v>23.59</c:v>
                </c:pt>
                <c:pt idx="2546">
                  <c:v>23.52</c:v>
                </c:pt>
                <c:pt idx="2547">
                  <c:v>23.39</c:v>
                </c:pt>
                <c:pt idx="2548">
                  <c:v>23.23</c:v>
                </c:pt>
                <c:pt idx="2549">
                  <c:v>23.08</c:v>
                </c:pt>
                <c:pt idx="2550">
                  <c:v>22.95</c:v>
                </c:pt>
                <c:pt idx="2551">
                  <c:v>22.810000000000016</c:v>
                </c:pt>
                <c:pt idx="2552">
                  <c:v>22.68</c:v>
                </c:pt>
                <c:pt idx="2553">
                  <c:v>22.55</c:v>
                </c:pt>
                <c:pt idx="2554">
                  <c:v>22.43</c:v>
                </c:pt>
                <c:pt idx="2555">
                  <c:v>22.3</c:v>
                </c:pt>
                <c:pt idx="2556">
                  <c:v>22.19</c:v>
                </c:pt>
                <c:pt idx="2557">
                  <c:v>22.08</c:v>
                </c:pt>
                <c:pt idx="2558">
                  <c:v>21.979999999999986</c:v>
                </c:pt>
                <c:pt idx="2559">
                  <c:v>21.89</c:v>
                </c:pt>
                <c:pt idx="2560">
                  <c:v>21.810000000000016</c:v>
                </c:pt>
                <c:pt idx="2561">
                  <c:v>21.74</c:v>
                </c:pt>
                <c:pt idx="2562">
                  <c:v>21.68</c:v>
                </c:pt>
                <c:pt idx="2563">
                  <c:v>21.62</c:v>
                </c:pt>
                <c:pt idx="2564">
                  <c:v>21.57</c:v>
                </c:pt>
                <c:pt idx="2565">
                  <c:v>21.52</c:v>
                </c:pt>
                <c:pt idx="2566">
                  <c:v>21.479999999999986</c:v>
                </c:pt>
                <c:pt idx="2567">
                  <c:v>21.439999999999987</c:v>
                </c:pt>
                <c:pt idx="2568">
                  <c:v>21.4</c:v>
                </c:pt>
                <c:pt idx="2569">
                  <c:v>21.37</c:v>
                </c:pt>
                <c:pt idx="2570">
                  <c:v>21.330000000000005</c:v>
                </c:pt>
                <c:pt idx="2571">
                  <c:v>21.3</c:v>
                </c:pt>
                <c:pt idx="2572">
                  <c:v>21.3</c:v>
                </c:pt>
                <c:pt idx="2573">
                  <c:v>21.310000000000016</c:v>
                </c:pt>
                <c:pt idx="2574">
                  <c:v>21.310000000000016</c:v>
                </c:pt>
                <c:pt idx="2575">
                  <c:v>21.310000000000016</c:v>
                </c:pt>
                <c:pt idx="2576">
                  <c:v>21.32</c:v>
                </c:pt>
                <c:pt idx="2577">
                  <c:v>21.330000000000005</c:v>
                </c:pt>
                <c:pt idx="2578">
                  <c:v>21.330000000000005</c:v>
                </c:pt>
                <c:pt idx="2579">
                  <c:v>21.330000000000005</c:v>
                </c:pt>
                <c:pt idx="2580">
                  <c:v>21.34</c:v>
                </c:pt>
                <c:pt idx="2581">
                  <c:v>21.34</c:v>
                </c:pt>
                <c:pt idx="2582">
                  <c:v>21.34</c:v>
                </c:pt>
                <c:pt idx="2583">
                  <c:v>21.35</c:v>
                </c:pt>
                <c:pt idx="2584">
                  <c:v>21.36</c:v>
                </c:pt>
                <c:pt idx="2585">
                  <c:v>21.36</c:v>
                </c:pt>
                <c:pt idx="2586">
                  <c:v>21.37</c:v>
                </c:pt>
                <c:pt idx="2587">
                  <c:v>21.39</c:v>
                </c:pt>
                <c:pt idx="2588">
                  <c:v>21.4</c:v>
                </c:pt>
                <c:pt idx="2589">
                  <c:v>21.4</c:v>
                </c:pt>
                <c:pt idx="2590">
                  <c:v>21.41</c:v>
                </c:pt>
                <c:pt idx="2591">
                  <c:v>21.41</c:v>
                </c:pt>
                <c:pt idx="2592">
                  <c:v>21.419999999999987</c:v>
                </c:pt>
                <c:pt idx="2593">
                  <c:v>21.43</c:v>
                </c:pt>
              </c:numCache>
            </c:numRef>
          </c:xVal>
          <c:yVal>
            <c:numRef>
              <c:f>'Fit piezo'!$B$2:$B$2595</c:f>
              <c:numCache>
                <c:formatCode>General</c:formatCode>
                <c:ptCount val="2594"/>
                <c:pt idx="0">
                  <c:v>8.6979999999999986</c:v>
                </c:pt>
                <c:pt idx="1">
                  <c:v>8.6510000000000016</c:v>
                </c:pt>
                <c:pt idx="2">
                  <c:v>8.6650000000000027</c:v>
                </c:pt>
                <c:pt idx="3">
                  <c:v>8.6279999999999983</c:v>
                </c:pt>
                <c:pt idx="4">
                  <c:v>8.6110000000000024</c:v>
                </c:pt>
                <c:pt idx="5">
                  <c:v>8.588000000000001</c:v>
                </c:pt>
                <c:pt idx="6">
                  <c:v>8.5590000000000028</c:v>
                </c:pt>
                <c:pt idx="7">
                  <c:v>8.527000000000001</c:v>
                </c:pt>
                <c:pt idx="8">
                  <c:v>8.5570000000000004</c:v>
                </c:pt>
                <c:pt idx="9">
                  <c:v>8.5409999999999986</c:v>
                </c:pt>
                <c:pt idx="10">
                  <c:v>8.5450000000000017</c:v>
                </c:pt>
                <c:pt idx="11">
                  <c:v>8.4930000000000003</c:v>
                </c:pt>
                <c:pt idx="12">
                  <c:v>8.4710000000000001</c:v>
                </c:pt>
                <c:pt idx="13">
                  <c:v>8.42</c:v>
                </c:pt>
                <c:pt idx="14">
                  <c:v>8.4700000000000006</c:v>
                </c:pt>
                <c:pt idx="15">
                  <c:v>8.4460000000000015</c:v>
                </c:pt>
                <c:pt idx="16">
                  <c:v>8.4030000000000005</c:v>
                </c:pt>
                <c:pt idx="17">
                  <c:v>8.3550000000000093</c:v>
                </c:pt>
                <c:pt idx="18">
                  <c:v>8.3700000000000028</c:v>
                </c:pt>
                <c:pt idx="19">
                  <c:v>8.3920000000000048</c:v>
                </c:pt>
                <c:pt idx="20">
                  <c:v>8.3720000000000105</c:v>
                </c:pt>
                <c:pt idx="21">
                  <c:v>8.3560000000000123</c:v>
                </c:pt>
                <c:pt idx="22">
                  <c:v>8.3070000000000004</c:v>
                </c:pt>
                <c:pt idx="23">
                  <c:v>8.3150000000000048</c:v>
                </c:pt>
                <c:pt idx="24">
                  <c:v>8.2950000000000017</c:v>
                </c:pt>
                <c:pt idx="25">
                  <c:v>8.3070000000000004</c:v>
                </c:pt>
                <c:pt idx="26">
                  <c:v>8.2690000000000001</c:v>
                </c:pt>
                <c:pt idx="27">
                  <c:v>8.2109999999999985</c:v>
                </c:pt>
                <c:pt idx="28">
                  <c:v>8.2299999999999986</c:v>
                </c:pt>
                <c:pt idx="29">
                  <c:v>8.1950000000000003</c:v>
                </c:pt>
                <c:pt idx="30">
                  <c:v>8.2039999999999988</c:v>
                </c:pt>
                <c:pt idx="31">
                  <c:v>8.1879999999999988</c:v>
                </c:pt>
                <c:pt idx="32">
                  <c:v>8.197000000000001</c:v>
                </c:pt>
                <c:pt idx="33">
                  <c:v>8.1449999999999996</c:v>
                </c:pt>
                <c:pt idx="34">
                  <c:v>8.173</c:v>
                </c:pt>
                <c:pt idx="35">
                  <c:v>8.0920000000000005</c:v>
                </c:pt>
                <c:pt idx="36">
                  <c:v>8.1419999999999995</c:v>
                </c:pt>
                <c:pt idx="37">
                  <c:v>8.104000000000001</c:v>
                </c:pt>
                <c:pt idx="38">
                  <c:v>8.0910000000000011</c:v>
                </c:pt>
                <c:pt idx="39">
                  <c:v>8.0680000000000014</c:v>
                </c:pt>
                <c:pt idx="40">
                  <c:v>8.0419999999999998</c:v>
                </c:pt>
                <c:pt idx="41">
                  <c:v>8.0350000000000001</c:v>
                </c:pt>
                <c:pt idx="42">
                  <c:v>8.0660000000000007</c:v>
                </c:pt>
                <c:pt idx="43">
                  <c:v>8.0180000000000025</c:v>
                </c:pt>
                <c:pt idx="44">
                  <c:v>7.9809999999999999</c:v>
                </c:pt>
                <c:pt idx="45">
                  <c:v>7.9790000000000045</c:v>
                </c:pt>
                <c:pt idx="46">
                  <c:v>7.96</c:v>
                </c:pt>
                <c:pt idx="47">
                  <c:v>7.95</c:v>
                </c:pt>
                <c:pt idx="48">
                  <c:v>7.915</c:v>
                </c:pt>
                <c:pt idx="49">
                  <c:v>7.89</c:v>
                </c:pt>
                <c:pt idx="50">
                  <c:v>7.9059999999999997</c:v>
                </c:pt>
                <c:pt idx="51">
                  <c:v>7.9050000000000002</c:v>
                </c:pt>
                <c:pt idx="52">
                  <c:v>7.8939999999999975</c:v>
                </c:pt>
                <c:pt idx="53">
                  <c:v>7.8380000000000001</c:v>
                </c:pt>
                <c:pt idx="54">
                  <c:v>7.8490000000000002</c:v>
                </c:pt>
                <c:pt idx="55">
                  <c:v>7.8649999999999949</c:v>
                </c:pt>
                <c:pt idx="56">
                  <c:v>7.8310000000000004</c:v>
                </c:pt>
                <c:pt idx="57">
                  <c:v>7.8019999999999996</c:v>
                </c:pt>
                <c:pt idx="58">
                  <c:v>7.7889999999999997</c:v>
                </c:pt>
                <c:pt idx="59">
                  <c:v>7.7750000000000004</c:v>
                </c:pt>
                <c:pt idx="60">
                  <c:v>7.7759999999999998</c:v>
                </c:pt>
                <c:pt idx="61">
                  <c:v>7.7669999999999995</c:v>
                </c:pt>
                <c:pt idx="62">
                  <c:v>7.7389999999999999</c:v>
                </c:pt>
                <c:pt idx="63">
                  <c:v>7.7279999999999953</c:v>
                </c:pt>
                <c:pt idx="64">
                  <c:v>7.7229999999999954</c:v>
                </c:pt>
                <c:pt idx="65">
                  <c:v>7.7119999999999997</c:v>
                </c:pt>
                <c:pt idx="66">
                  <c:v>7.6879999999999953</c:v>
                </c:pt>
                <c:pt idx="67">
                  <c:v>7.6719999999999997</c:v>
                </c:pt>
                <c:pt idx="68">
                  <c:v>7.6710000000000003</c:v>
                </c:pt>
                <c:pt idx="69">
                  <c:v>7.6419999999999995</c:v>
                </c:pt>
                <c:pt idx="70">
                  <c:v>7.6379999999999955</c:v>
                </c:pt>
                <c:pt idx="71">
                  <c:v>7.6039999999999965</c:v>
                </c:pt>
                <c:pt idx="72">
                  <c:v>7.620999999999996</c:v>
                </c:pt>
                <c:pt idx="73">
                  <c:v>7.5830000000000002</c:v>
                </c:pt>
                <c:pt idx="74">
                  <c:v>7.5869999999999997</c:v>
                </c:pt>
                <c:pt idx="75">
                  <c:v>7.59</c:v>
                </c:pt>
                <c:pt idx="76">
                  <c:v>7.53</c:v>
                </c:pt>
                <c:pt idx="77">
                  <c:v>7.5419999999999998</c:v>
                </c:pt>
                <c:pt idx="78">
                  <c:v>7.5529999999999955</c:v>
                </c:pt>
                <c:pt idx="79">
                  <c:v>7.5380000000000003</c:v>
                </c:pt>
                <c:pt idx="80">
                  <c:v>7.4889999999999999</c:v>
                </c:pt>
                <c:pt idx="81">
                  <c:v>7.5110000000000001</c:v>
                </c:pt>
                <c:pt idx="82">
                  <c:v>7.4720000000000004</c:v>
                </c:pt>
                <c:pt idx="83">
                  <c:v>7.4560000000000004</c:v>
                </c:pt>
                <c:pt idx="84">
                  <c:v>7.4480000000000004</c:v>
                </c:pt>
                <c:pt idx="85">
                  <c:v>7.4390000000000045</c:v>
                </c:pt>
                <c:pt idx="86">
                  <c:v>7.4349999999999996</c:v>
                </c:pt>
                <c:pt idx="87">
                  <c:v>7.399</c:v>
                </c:pt>
                <c:pt idx="88">
                  <c:v>7.4219999999999997</c:v>
                </c:pt>
                <c:pt idx="89">
                  <c:v>7.39</c:v>
                </c:pt>
                <c:pt idx="90">
                  <c:v>7.3890000000000002</c:v>
                </c:pt>
                <c:pt idx="91">
                  <c:v>7.3969999999999985</c:v>
                </c:pt>
                <c:pt idx="92">
                  <c:v>7.3390000000000004</c:v>
                </c:pt>
                <c:pt idx="93">
                  <c:v>7.3259999999999952</c:v>
                </c:pt>
                <c:pt idx="94">
                  <c:v>7.3469999999999995</c:v>
                </c:pt>
                <c:pt idx="95">
                  <c:v>7.2949999999999955</c:v>
                </c:pt>
                <c:pt idx="96">
                  <c:v>7.3010000000000002</c:v>
                </c:pt>
                <c:pt idx="97">
                  <c:v>7.3169999999999975</c:v>
                </c:pt>
                <c:pt idx="98">
                  <c:v>7.2709999999999999</c:v>
                </c:pt>
                <c:pt idx="99">
                  <c:v>7.2610000000000001</c:v>
                </c:pt>
                <c:pt idx="100">
                  <c:v>7.2480000000000002</c:v>
                </c:pt>
                <c:pt idx="101">
                  <c:v>7.2460000000000004</c:v>
                </c:pt>
                <c:pt idx="102">
                  <c:v>7.2279999999999953</c:v>
                </c:pt>
                <c:pt idx="103">
                  <c:v>7.2450000000000001</c:v>
                </c:pt>
                <c:pt idx="104">
                  <c:v>7.2119999999999997</c:v>
                </c:pt>
                <c:pt idx="105">
                  <c:v>7.1760000000000002</c:v>
                </c:pt>
                <c:pt idx="106">
                  <c:v>7.1760000000000002</c:v>
                </c:pt>
                <c:pt idx="107">
                  <c:v>7.1459999999999955</c:v>
                </c:pt>
                <c:pt idx="108">
                  <c:v>7.1310000000000002</c:v>
                </c:pt>
                <c:pt idx="109">
                  <c:v>7.1310000000000002</c:v>
                </c:pt>
                <c:pt idx="110">
                  <c:v>7.1249999999999938</c:v>
                </c:pt>
                <c:pt idx="111">
                  <c:v>7.1199999999999966</c:v>
                </c:pt>
                <c:pt idx="112">
                  <c:v>7.0880000000000001</c:v>
                </c:pt>
                <c:pt idx="113">
                  <c:v>7.0860000000000003</c:v>
                </c:pt>
                <c:pt idx="114">
                  <c:v>7.0679999999999952</c:v>
                </c:pt>
                <c:pt idx="115">
                  <c:v>7.0359999999999996</c:v>
                </c:pt>
                <c:pt idx="116">
                  <c:v>7.048</c:v>
                </c:pt>
                <c:pt idx="117">
                  <c:v>7.032</c:v>
                </c:pt>
                <c:pt idx="118">
                  <c:v>7.06</c:v>
                </c:pt>
                <c:pt idx="119">
                  <c:v>7.048</c:v>
                </c:pt>
                <c:pt idx="120">
                  <c:v>7.016</c:v>
                </c:pt>
                <c:pt idx="121">
                  <c:v>6.9909999999999997</c:v>
                </c:pt>
                <c:pt idx="122">
                  <c:v>6.9429999999999996</c:v>
                </c:pt>
                <c:pt idx="123">
                  <c:v>6.95</c:v>
                </c:pt>
                <c:pt idx="124">
                  <c:v>6.952</c:v>
                </c:pt>
                <c:pt idx="125">
                  <c:v>6.9429999999999996</c:v>
                </c:pt>
                <c:pt idx="126">
                  <c:v>6.9340000000000002</c:v>
                </c:pt>
                <c:pt idx="127">
                  <c:v>6.9249999999999954</c:v>
                </c:pt>
                <c:pt idx="128">
                  <c:v>6.9130000000000003</c:v>
                </c:pt>
                <c:pt idx="129">
                  <c:v>6.9029999999999996</c:v>
                </c:pt>
                <c:pt idx="130">
                  <c:v>6.8849999999999953</c:v>
                </c:pt>
                <c:pt idx="131">
                  <c:v>6.88</c:v>
                </c:pt>
                <c:pt idx="132">
                  <c:v>6.8669999999999956</c:v>
                </c:pt>
                <c:pt idx="133">
                  <c:v>6.854999999999996</c:v>
                </c:pt>
                <c:pt idx="134">
                  <c:v>6.8410000000000002</c:v>
                </c:pt>
                <c:pt idx="135">
                  <c:v>6.8439999999999985</c:v>
                </c:pt>
                <c:pt idx="136">
                  <c:v>6.8149999999999959</c:v>
                </c:pt>
                <c:pt idx="137">
                  <c:v>6.8069999999999995</c:v>
                </c:pt>
                <c:pt idx="138">
                  <c:v>6.7779999999999996</c:v>
                </c:pt>
                <c:pt idx="139">
                  <c:v>6.7839999999999998</c:v>
                </c:pt>
                <c:pt idx="140">
                  <c:v>6.766</c:v>
                </c:pt>
                <c:pt idx="141">
                  <c:v>6.7460000000000004</c:v>
                </c:pt>
                <c:pt idx="142">
                  <c:v>6.7430000000000003</c:v>
                </c:pt>
                <c:pt idx="143">
                  <c:v>6.7350000000000003</c:v>
                </c:pt>
                <c:pt idx="144">
                  <c:v>6.742</c:v>
                </c:pt>
                <c:pt idx="145">
                  <c:v>6.7169999999999996</c:v>
                </c:pt>
                <c:pt idx="146">
                  <c:v>6.6849999999999952</c:v>
                </c:pt>
                <c:pt idx="147">
                  <c:v>6.6919999999999975</c:v>
                </c:pt>
                <c:pt idx="148">
                  <c:v>6.67</c:v>
                </c:pt>
                <c:pt idx="149">
                  <c:v>6.6459999999999955</c:v>
                </c:pt>
                <c:pt idx="150">
                  <c:v>6.6549999999999949</c:v>
                </c:pt>
                <c:pt idx="151">
                  <c:v>6.6629999999999949</c:v>
                </c:pt>
                <c:pt idx="152">
                  <c:v>6.6099999999999985</c:v>
                </c:pt>
                <c:pt idx="153">
                  <c:v>6.6269999999999953</c:v>
                </c:pt>
                <c:pt idx="154">
                  <c:v>6.6149999999999949</c:v>
                </c:pt>
                <c:pt idx="155">
                  <c:v>6.6019999999999985</c:v>
                </c:pt>
                <c:pt idx="156">
                  <c:v>6.6059999999999954</c:v>
                </c:pt>
                <c:pt idx="157">
                  <c:v>6.577</c:v>
                </c:pt>
                <c:pt idx="158">
                  <c:v>6.5529999999999955</c:v>
                </c:pt>
                <c:pt idx="159">
                  <c:v>6.5539999999999985</c:v>
                </c:pt>
                <c:pt idx="160">
                  <c:v>6.5289999999999955</c:v>
                </c:pt>
                <c:pt idx="161">
                  <c:v>6.5350000000000001</c:v>
                </c:pt>
                <c:pt idx="162">
                  <c:v>6.5449999999999955</c:v>
                </c:pt>
                <c:pt idx="163">
                  <c:v>6.5049999999999955</c:v>
                </c:pt>
                <c:pt idx="164">
                  <c:v>6.5139999999999985</c:v>
                </c:pt>
                <c:pt idx="165">
                  <c:v>6.4969999999999999</c:v>
                </c:pt>
                <c:pt idx="166">
                  <c:v>6.5010000000000003</c:v>
                </c:pt>
                <c:pt idx="167">
                  <c:v>6.46</c:v>
                </c:pt>
                <c:pt idx="168">
                  <c:v>6.4749999999999996</c:v>
                </c:pt>
                <c:pt idx="169">
                  <c:v>6.4569999999999999</c:v>
                </c:pt>
                <c:pt idx="170">
                  <c:v>6.4239999999999995</c:v>
                </c:pt>
                <c:pt idx="171">
                  <c:v>6.4409999999999998</c:v>
                </c:pt>
                <c:pt idx="172">
                  <c:v>6.4370000000000003</c:v>
                </c:pt>
                <c:pt idx="173">
                  <c:v>6.4310000000000045</c:v>
                </c:pt>
                <c:pt idx="174">
                  <c:v>6.4050000000000002</c:v>
                </c:pt>
                <c:pt idx="175">
                  <c:v>6.3890000000000002</c:v>
                </c:pt>
                <c:pt idx="176">
                  <c:v>6.3739999999999997</c:v>
                </c:pt>
                <c:pt idx="177">
                  <c:v>6.354999999999996</c:v>
                </c:pt>
                <c:pt idx="178">
                  <c:v>6.3449999999999953</c:v>
                </c:pt>
                <c:pt idx="179">
                  <c:v>6.3390000000000004</c:v>
                </c:pt>
                <c:pt idx="180">
                  <c:v>6.3390000000000004</c:v>
                </c:pt>
                <c:pt idx="181">
                  <c:v>6.3199999999999985</c:v>
                </c:pt>
                <c:pt idx="182">
                  <c:v>6.3159999999999954</c:v>
                </c:pt>
                <c:pt idx="183">
                  <c:v>6.3069999999999995</c:v>
                </c:pt>
                <c:pt idx="184">
                  <c:v>6.3069999999999995</c:v>
                </c:pt>
                <c:pt idx="185">
                  <c:v>6.2750000000000004</c:v>
                </c:pt>
                <c:pt idx="186">
                  <c:v>6.2700000000000014</c:v>
                </c:pt>
                <c:pt idx="187">
                  <c:v>6.2590000000000003</c:v>
                </c:pt>
                <c:pt idx="188">
                  <c:v>6.26</c:v>
                </c:pt>
                <c:pt idx="189">
                  <c:v>6.2480000000000002</c:v>
                </c:pt>
                <c:pt idx="190">
                  <c:v>6.2439999999999998</c:v>
                </c:pt>
                <c:pt idx="191">
                  <c:v>6.2309999999999999</c:v>
                </c:pt>
                <c:pt idx="192">
                  <c:v>6.2190000000000003</c:v>
                </c:pt>
                <c:pt idx="193">
                  <c:v>6.2069999999999999</c:v>
                </c:pt>
                <c:pt idx="194">
                  <c:v>6.181</c:v>
                </c:pt>
                <c:pt idx="195">
                  <c:v>6.1879999999999953</c:v>
                </c:pt>
                <c:pt idx="196">
                  <c:v>6.1689999999999952</c:v>
                </c:pt>
                <c:pt idx="197">
                  <c:v>6.1529999999999951</c:v>
                </c:pt>
                <c:pt idx="198">
                  <c:v>6.173</c:v>
                </c:pt>
                <c:pt idx="199">
                  <c:v>6.1639999999999953</c:v>
                </c:pt>
                <c:pt idx="200">
                  <c:v>6.1459999999999955</c:v>
                </c:pt>
                <c:pt idx="201">
                  <c:v>6.133</c:v>
                </c:pt>
                <c:pt idx="202">
                  <c:v>6.1199999999999966</c:v>
                </c:pt>
                <c:pt idx="203">
                  <c:v>6.0839999999999996</c:v>
                </c:pt>
                <c:pt idx="204">
                  <c:v>6.1139999999999954</c:v>
                </c:pt>
                <c:pt idx="205">
                  <c:v>6.077</c:v>
                </c:pt>
                <c:pt idx="206">
                  <c:v>6.0469999999999997</c:v>
                </c:pt>
                <c:pt idx="207">
                  <c:v>6.0590000000000002</c:v>
                </c:pt>
                <c:pt idx="208">
                  <c:v>6.0629999999999953</c:v>
                </c:pt>
                <c:pt idx="209">
                  <c:v>6.0549999999999953</c:v>
                </c:pt>
                <c:pt idx="210">
                  <c:v>6.0289999999999955</c:v>
                </c:pt>
                <c:pt idx="211">
                  <c:v>6.0239999999999965</c:v>
                </c:pt>
                <c:pt idx="212">
                  <c:v>6.0359999999999996</c:v>
                </c:pt>
                <c:pt idx="213">
                  <c:v>6.0179999999999954</c:v>
                </c:pt>
                <c:pt idx="214">
                  <c:v>6.0229999999999952</c:v>
                </c:pt>
                <c:pt idx="215">
                  <c:v>6.0269999999999975</c:v>
                </c:pt>
                <c:pt idx="216">
                  <c:v>5.9790000000000045</c:v>
                </c:pt>
                <c:pt idx="217">
                  <c:v>5.9809999999999999</c:v>
                </c:pt>
                <c:pt idx="218">
                  <c:v>5.9720000000000004</c:v>
                </c:pt>
                <c:pt idx="219">
                  <c:v>5.9450000000000003</c:v>
                </c:pt>
                <c:pt idx="220">
                  <c:v>5.9539999999999997</c:v>
                </c:pt>
                <c:pt idx="221">
                  <c:v>5.9409999999999998</c:v>
                </c:pt>
                <c:pt idx="222">
                  <c:v>5.9359999999999999</c:v>
                </c:pt>
                <c:pt idx="223">
                  <c:v>5.9059999999999997</c:v>
                </c:pt>
                <c:pt idx="224">
                  <c:v>5.9300000000000024</c:v>
                </c:pt>
                <c:pt idx="225">
                  <c:v>5.9239999999999995</c:v>
                </c:pt>
                <c:pt idx="226">
                  <c:v>5.9</c:v>
                </c:pt>
                <c:pt idx="227">
                  <c:v>5.8979999999999952</c:v>
                </c:pt>
                <c:pt idx="228">
                  <c:v>5.8689999999999953</c:v>
                </c:pt>
                <c:pt idx="229">
                  <c:v>5.8849999999999953</c:v>
                </c:pt>
                <c:pt idx="230">
                  <c:v>5.8849999999999953</c:v>
                </c:pt>
                <c:pt idx="231">
                  <c:v>5.891</c:v>
                </c:pt>
                <c:pt idx="232">
                  <c:v>5.87</c:v>
                </c:pt>
                <c:pt idx="233">
                  <c:v>5.8719999999999999</c:v>
                </c:pt>
                <c:pt idx="234">
                  <c:v>5.88</c:v>
                </c:pt>
                <c:pt idx="235">
                  <c:v>5.8519999999999985</c:v>
                </c:pt>
                <c:pt idx="236">
                  <c:v>5.8410000000000002</c:v>
                </c:pt>
                <c:pt idx="237">
                  <c:v>5.8419999999999996</c:v>
                </c:pt>
                <c:pt idx="238">
                  <c:v>5.8129999999999953</c:v>
                </c:pt>
                <c:pt idx="239">
                  <c:v>5.8199999999999985</c:v>
                </c:pt>
                <c:pt idx="240">
                  <c:v>5.8159999999999954</c:v>
                </c:pt>
                <c:pt idx="241">
                  <c:v>5.8259999999999952</c:v>
                </c:pt>
                <c:pt idx="242">
                  <c:v>5.7839999999999998</c:v>
                </c:pt>
                <c:pt idx="243">
                  <c:v>5.8019999999999996</c:v>
                </c:pt>
                <c:pt idx="244">
                  <c:v>5.7869999999999999</c:v>
                </c:pt>
                <c:pt idx="245">
                  <c:v>5.76</c:v>
                </c:pt>
                <c:pt idx="246">
                  <c:v>5.7450000000000001</c:v>
                </c:pt>
                <c:pt idx="247">
                  <c:v>5.7619999999999996</c:v>
                </c:pt>
                <c:pt idx="248">
                  <c:v>5.72</c:v>
                </c:pt>
                <c:pt idx="249">
                  <c:v>5.75</c:v>
                </c:pt>
                <c:pt idx="250">
                  <c:v>5.7409999999999997</c:v>
                </c:pt>
                <c:pt idx="251">
                  <c:v>5.7239999999999975</c:v>
                </c:pt>
                <c:pt idx="252">
                  <c:v>5.7389999999999999</c:v>
                </c:pt>
                <c:pt idx="253">
                  <c:v>5.6939999999999955</c:v>
                </c:pt>
                <c:pt idx="254">
                  <c:v>5.7320000000000002</c:v>
                </c:pt>
                <c:pt idx="255">
                  <c:v>5.6679999999999948</c:v>
                </c:pt>
                <c:pt idx="256">
                  <c:v>5.6679999999999948</c:v>
                </c:pt>
                <c:pt idx="257">
                  <c:v>5.6749999999999954</c:v>
                </c:pt>
                <c:pt idx="258">
                  <c:v>5.6629999999999949</c:v>
                </c:pt>
                <c:pt idx="259">
                  <c:v>5.6669999999999954</c:v>
                </c:pt>
                <c:pt idx="260">
                  <c:v>5.6669999999999954</c:v>
                </c:pt>
                <c:pt idx="261">
                  <c:v>5.6279999999999939</c:v>
                </c:pt>
                <c:pt idx="262">
                  <c:v>5.6169999999999956</c:v>
                </c:pt>
                <c:pt idx="263">
                  <c:v>5.6139999999999954</c:v>
                </c:pt>
                <c:pt idx="264">
                  <c:v>5.6269999999999953</c:v>
                </c:pt>
                <c:pt idx="265">
                  <c:v>5.601</c:v>
                </c:pt>
                <c:pt idx="266">
                  <c:v>5.6319999999999997</c:v>
                </c:pt>
                <c:pt idx="267">
                  <c:v>5.620999999999996</c:v>
                </c:pt>
                <c:pt idx="268">
                  <c:v>5.5960000000000001</c:v>
                </c:pt>
                <c:pt idx="269">
                  <c:v>5.5639999999999965</c:v>
                </c:pt>
                <c:pt idx="270">
                  <c:v>5.585</c:v>
                </c:pt>
                <c:pt idx="271">
                  <c:v>5.5780000000000003</c:v>
                </c:pt>
                <c:pt idx="272">
                  <c:v>5.5860000000000003</c:v>
                </c:pt>
                <c:pt idx="273">
                  <c:v>5.5830000000000002</c:v>
                </c:pt>
                <c:pt idx="274">
                  <c:v>5.5439999999999996</c:v>
                </c:pt>
                <c:pt idx="275">
                  <c:v>5.548</c:v>
                </c:pt>
                <c:pt idx="276">
                  <c:v>5.5579999999999954</c:v>
                </c:pt>
                <c:pt idx="277">
                  <c:v>5.569</c:v>
                </c:pt>
                <c:pt idx="278">
                  <c:v>5.5289999999999955</c:v>
                </c:pt>
                <c:pt idx="279">
                  <c:v>5.5049999999999955</c:v>
                </c:pt>
                <c:pt idx="280">
                  <c:v>5.4939999999999998</c:v>
                </c:pt>
                <c:pt idx="281">
                  <c:v>5.5010000000000003</c:v>
                </c:pt>
                <c:pt idx="282">
                  <c:v>5.5090000000000003</c:v>
                </c:pt>
                <c:pt idx="283">
                  <c:v>5.4610000000000003</c:v>
                </c:pt>
                <c:pt idx="284">
                  <c:v>5.5090000000000003</c:v>
                </c:pt>
                <c:pt idx="285">
                  <c:v>5.4489999999999998</c:v>
                </c:pt>
                <c:pt idx="286">
                  <c:v>5.4829999999999997</c:v>
                </c:pt>
                <c:pt idx="287">
                  <c:v>5.4619999999999997</c:v>
                </c:pt>
                <c:pt idx="288">
                  <c:v>5.484</c:v>
                </c:pt>
                <c:pt idx="289">
                  <c:v>5.4340000000000002</c:v>
                </c:pt>
                <c:pt idx="290">
                  <c:v>5.399</c:v>
                </c:pt>
                <c:pt idx="291">
                  <c:v>5.444</c:v>
                </c:pt>
                <c:pt idx="292">
                  <c:v>5.4249999999999954</c:v>
                </c:pt>
                <c:pt idx="293">
                  <c:v>5.42</c:v>
                </c:pt>
                <c:pt idx="294">
                  <c:v>5.4320000000000004</c:v>
                </c:pt>
                <c:pt idx="295">
                  <c:v>5.399</c:v>
                </c:pt>
                <c:pt idx="296">
                  <c:v>5.4489999999999998</c:v>
                </c:pt>
                <c:pt idx="297">
                  <c:v>5.3849999999999953</c:v>
                </c:pt>
                <c:pt idx="298">
                  <c:v>5.3849999999999953</c:v>
                </c:pt>
                <c:pt idx="299">
                  <c:v>5.375</c:v>
                </c:pt>
                <c:pt idx="300">
                  <c:v>5.3780000000000001</c:v>
                </c:pt>
                <c:pt idx="301">
                  <c:v>5.3529999999999953</c:v>
                </c:pt>
                <c:pt idx="302">
                  <c:v>5.3810000000000002</c:v>
                </c:pt>
                <c:pt idx="303">
                  <c:v>5.3789999999999996</c:v>
                </c:pt>
                <c:pt idx="304">
                  <c:v>5.3669999999999956</c:v>
                </c:pt>
                <c:pt idx="305">
                  <c:v>5.3419999999999996</c:v>
                </c:pt>
                <c:pt idx="306">
                  <c:v>5.3259999999999952</c:v>
                </c:pt>
                <c:pt idx="307">
                  <c:v>5.3310000000000004</c:v>
                </c:pt>
                <c:pt idx="308">
                  <c:v>5.3479999999999954</c:v>
                </c:pt>
                <c:pt idx="309">
                  <c:v>5.3419999999999996</c:v>
                </c:pt>
                <c:pt idx="310">
                  <c:v>5.3029999999999955</c:v>
                </c:pt>
                <c:pt idx="311">
                  <c:v>5.319</c:v>
                </c:pt>
                <c:pt idx="312">
                  <c:v>5.3119999999999985</c:v>
                </c:pt>
                <c:pt idx="313">
                  <c:v>5.2960000000000003</c:v>
                </c:pt>
                <c:pt idx="314">
                  <c:v>5.31</c:v>
                </c:pt>
                <c:pt idx="315">
                  <c:v>5.2569999999999997</c:v>
                </c:pt>
                <c:pt idx="316">
                  <c:v>5.2750000000000004</c:v>
                </c:pt>
                <c:pt idx="317">
                  <c:v>5.2560000000000002</c:v>
                </c:pt>
                <c:pt idx="318">
                  <c:v>5.2859999999999996</c:v>
                </c:pt>
                <c:pt idx="319">
                  <c:v>5.2549999999999955</c:v>
                </c:pt>
                <c:pt idx="320">
                  <c:v>5.266</c:v>
                </c:pt>
                <c:pt idx="321">
                  <c:v>5.2389999999999999</c:v>
                </c:pt>
                <c:pt idx="322">
                  <c:v>5.2770000000000001</c:v>
                </c:pt>
                <c:pt idx="323">
                  <c:v>5.2370000000000001</c:v>
                </c:pt>
                <c:pt idx="324">
                  <c:v>5.23</c:v>
                </c:pt>
                <c:pt idx="325">
                  <c:v>5.2279999999999953</c:v>
                </c:pt>
                <c:pt idx="326">
                  <c:v>5.2450000000000001</c:v>
                </c:pt>
                <c:pt idx="327">
                  <c:v>5.2229999999999954</c:v>
                </c:pt>
                <c:pt idx="328">
                  <c:v>5.2229999999999954</c:v>
                </c:pt>
                <c:pt idx="329">
                  <c:v>5.2439999999999998</c:v>
                </c:pt>
                <c:pt idx="330">
                  <c:v>5.1989999999999954</c:v>
                </c:pt>
                <c:pt idx="331">
                  <c:v>5.2089999999999996</c:v>
                </c:pt>
                <c:pt idx="332">
                  <c:v>5.2249999999999952</c:v>
                </c:pt>
                <c:pt idx="333">
                  <c:v>5.202</c:v>
                </c:pt>
                <c:pt idx="334">
                  <c:v>5.1739999999999995</c:v>
                </c:pt>
                <c:pt idx="335">
                  <c:v>5.1890000000000001</c:v>
                </c:pt>
                <c:pt idx="336">
                  <c:v>5.18</c:v>
                </c:pt>
                <c:pt idx="337">
                  <c:v>5.1569999999999965</c:v>
                </c:pt>
                <c:pt idx="338">
                  <c:v>5.173</c:v>
                </c:pt>
                <c:pt idx="339">
                  <c:v>5.1539999999999955</c:v>
                </c:pt>
                <c:pt idx="340">
                  <c:v>5.181</c:v>
                </c:pt>
                <c:pt idx="341">
                  <c:v>5.1499999999999995</c:v>
                </c:pt>
                <c:pt idx="342">
                  <c:v>5.1839999999999975</c:v>
                </c:pt>
                <c:pt idx="343">
                  <c:v>5.1769999999999996</c:v>
                </c:pt>
                <c:pt idx="344">
                  <c:v>5.1559999999999953</c:v>
                </c:pt>
                <c:pt idx="345">
                  <c:v>5.1319999999999997</c:v>
                </c:pt>
                <c:pt idx="346">
                  <c:v>5.1429999999999954</c:v>
                </c:pt>
                <c:pt idx="347">
                  <c:v>5.1669999999999954</c:v>
                </c:pt>
                <c:pt idx="348">
                  <c:v>5.149</c:v>
                </c:pt>
                <c:pt idx="349">
                  <c:v>5.1479999999999952</c:v>
                </c:pt>
                <c:pt idx="350">
                  <c:v>5.1199999999999966</c:v>
                </c:pt>
                <c:pt idx="351">
                  <c:v>5.1219999999999954</c:v>
                </c:pt>
                <c:pt idx="352">
                  <c:v>5.1449999999999951</c:v>
                </c:pt>
                <c:pt idx="353">
                  <c:v>5.101</c:v>
                </c:pt>
                <c:pt idx="354">
                  <c:v>5.1219999999999954</c:v>
                </c:pt>
                <c:pt idx="355">
                  <c:v>5.0919999999999996</c:v>
                </c:pt>
                <c:pt idx="356">
                  <c:v>5.0599999999999996</c:v>
                </c:pt>
                <c:pt idx="357">
                  <c:v>5.1149999999999949</c:v>
                </c:pt>
                <c:pt idx="358">
                  <c:v>5.0819999999999999</c:v>
                </c:pt>
                <c:pt idx="359">
                  <c:v>5.0890000000000004</c:v>
                </c:pt>
                <c:pt idx="360">
                  <c:v>5.0469999999999997</c:v>
                </c:pt>
                <c:pt idx="361">
                  <c:v>5.0759999999999996</c:v>
                </c:pt>
                <c:pt idx="362">
                  <c:v>5.0380000000000003</c:v>
                </c:pt>
                <c:pt idx="363">
                  <c:v>5.0239999999999965</c:v>
                </c:pt>
                <c:pt idx="364">
                  <c:v>5.0279999999999951</c:v>
                </c:pt>
                <c:pt idx="365">
                  <c:v>5.0199999999999996</c:v>
                </c:pt>
                <c:pt idx="366">
                  <c:v>5.0579999999999954</c:v>
                </c:pt>
                <c:pt idx="367">
                  <c:v>4.9939999999999998</c:v>
                </c:pt>
                <c:pt idx="368">
                  <c:v>5.0339999999999998</c:v>
                </c:pt>
                <c:pt idx="369">
                  <c:v>5.0119999999999996</c:v>
                </c:pt>
                <c:pt idx="370">
                  <c:v>5</c:v>
                </c:pt>
                <c:pt idx="371">
                  <c:v>5.008</c:v>
                </c:pt>
                <c:pt idx="372">
                  <c:v>5.0129999999999955</c:v>
                </c:pt>
                <c:pt idx="373">
                  <c:v>4.9989999999999997</c:v>
                </c:pt>
                <c:pt idx="374">
                  <c:v>4.9630000000000001</c:v>
                </c:pt>
                <c:pt idx="375">
                  <c:v>4.9870000000000001</c:v>
                </c:pt>
                <c:pt idx="376">
                  <c:v>4.9660000000000002</c:v>
                </c:pt>
                <c:pt idx="377">
                  <c:v>4.9850000000000003</c:v>
                </c:pt>
                <c:pt idx="378">
                  <c:v>4.952</c:v>
                </c:pt>
                <c:pt idx="379">
                  <c:v>4.9539999999999997</c:v>
                </c:pt>
                <c:pt idx="380">
                  <c:v>4.9290000000000003</c:v>
                </c:pt>
                <c:pt idx="381">
                  <c:v>4.9720000000000004</c:v>
                </c:pt>
                <c:pt idx="382">
                  <c:v>4.9349999999999996</c:v>
                </c:pt>
                <c:pt idx="383">
                  <c:v>4.9429999999999996</c:v>
                </c:pt>
                <c:pt idx="384">
                  <c:v>4.944</c:v>
                </c:pt>
                <c:pt idx="385">
                  <c:v>4.9310000000000045</c:v>
                </c:pt>
                <c:pt idx="386">
                  <c:v>4.9310000000000045</c:v>
                </c:pt>
                <c:pt idx="387">
                  <c:v>4.915</c:v>
                </c:pt>
                <c:pt idx="388">
                  <c:v>4.9039999999999999</c:v>
                </c:pt>
                <c:pt idx="389">
                  <c:v>4.9000000000000004</c:v>
                </c:pt>
                <c:pt idx="390">
                  <c:v>4.9039999999999999</c:v>
                </c:pt>
                <c:pt idx="391">
                  <c:v>4.8949999999999951</c:v>
                </c:pt>
                <c:pt idx="392">
                  <c:v>4.8819999999999997</c:v>
                </c:pt>
                <c:pt idx="393">
                  <c:v>4.8810000000000002</c:v>
                </c:pt>
                <c:pt idx="394">
                  <c:v>4.8760000000000003</c:v>
                </c:pt>
                <c:pt idx="395">
                  <c:v>4.8490000000000002</c:v>
                </c:pt>
                <c:pt idx="396">
                  <c:v>4.8780000000000001</c:v>
                </c:pt>
                <c:pt idx="397">
                  <c:v>4.8519999999999985</c:v>
                </c:pt>
                <c:pt idx="398">
                  <c:v>4.8469999999999995</c:v>
                </c:pt>
                <c:pt idx="399">
                  <c:v>4.8410000000000002</c:v>
                </c:pt>
                <c:pt idx="400">
                  <c:v>4.8319999999999999</c:v>
                </c:pt>
                <c:pt idx="401">
                  <c:v>4.8419999999999996</c:v>
                </c:pt>
                <c:pt idx="402">
                  <c:v>4.8079999999999954</c:v>
                </c:pt>
                <c:pt idx="403">
                  <c:v>4.819</c:v>
                </c:pt>
                <c:pt idx="404">
                  <c:v>4.8049999999999953</c:v>
                </c:pt>
                <c:pt idx="405">
                  <c:v>4.8119999999999985</c:v>
                </c:pt>
                <c:pt idx="406">
                  <c:v>4.8079999999999954</c:v>
                </c:pt>
                <c:pt idx="407">
                  <c:v>4.7960000000000003</c:v>
                </c:pt>
                <c:pt idx="408">
                  <c:v>4.7919999999999998</c:v>
                </c:pt>
                <c:pt idx="409">
                  <c:v>4.7839999999999998</c:v>
                </c:pt>
                <c:pt idx="410">
                  <c:v>4.782</c:v>
                </c:pt>
                <c:pt idx="411">
                  <c:v>4.7809999999999997</c:v>
                </c:pt>
                <c:pt idx="412">
                  <c:v>4.7889999999999997</c:v>
                </c:pt>
                <c:pt idx="413">
                  <c:v>4.7789999999999999</c:v>
                </c:pt>
                <c:pt idx="414">
                  <c:v>4.7669999999999995</c:v>
                </c:pt>
                <c:pt idx="415">
                  <c:v>4.7539999999999996</c:v>
                </c:pt>
                <c:pt idx="416">
                  <c:v>4.7569999999999997</c:v>
                </c:pt>
                <c:pt idx="417">
                  <c:v>4.7539999999999996</c:v>
                </c:pt>
                <c:pt idx="418">
                  <c:v>4.7370000000000001</c:v>
                </c:pt>
                <c:pt idx="419">
                  <c:v>4.7519999999999998</c:v>
                </c:pt>
                <c:pt idx="420">
                  <c:v>4.7469999999999999</c:v>
                </c:pt>
                <c:pt idx="421">
                  <c:v>4.7190000000000003</c:v>
                </c:pt>
                <c:pt idx="422">
                  <c:v>4.7119999999999997</c:v>
                </c:pt>
                <c:pt idx="423">
                  <c:v>4.7279999999999953</c:v>
                </c:pt>
                <c:pt idx="424">
                  <c:v>4.7249999999999952</c:v>
                </c:pt>
                <c:pt idx="425">
                  <c:v>4.71</c:v>
                </c:pt>
                <c:pt idx="426">
                  <c:v>4.7160000000000002</c:v>
                </c:pt>
                <c:pt idx="427">
                  <c:v>4.7239999999999975</c:v>
                </c:pt>
                <c:pt idx="428">
                  <c:v>4.6969999999999965</c:v>
                </c:pt>
                <c:pt idx="429">
                  <c:v>4.6819999999999995</c:v>
                </c:pt>
                <c:pt idx="430">
                  <c:v>4.7089999999999996</c:v>
                </c:pt>
                <c:pt idx="431">
                  <c:v>4.6710000000000003</c:v>
                </c:pt>
                <c:pt idx="432">
                  <c:v>4.6829999999999954</c:v>
                </c:pt>
                <c:pt idx="433">
                  <c:v>4.6790000000000003</c:v>
                </c:pt>
                <c:pt idx="434">
                  <c:v>4.6879999999999953</c:v>
                </c:pt>
                <c:pt idx="435">
                  <c:v>4.6769999999999996</c:v>
                </c:pt>
                <c:pt idx="436">
                  <c:v>4.681</c:v>
                </c:pt>
                <c:pt idx="437">
                  <c:v>4.6969999999999965</c:v>
                </c:pt>
                <c:pt idx="438">
                  <c:v>4.6869999999999985</c:v>
                </c:pt>
                <c:pt idx="439">
                  <c:v>4.6559999999999953</c:v>
                </c:pt>
                <c:pt idx="440">
                  <c:v>4.673</c:v>
                </c:pt>
                <c:pt idx="441">
                  <c:v>4.67</c:v>
                </c:pt>
                <c:pt idx="442">
                  <c:v>4.6669999999999954</c:v>
                </c:pt>
                <c:pt idx="443">
                  <c:v>4.6559999999999953</c:v>
                </c:pt>
                <c:pt idx="444">
                  <c:v>4.6790000000000003</c:v>
                </c:pt>
                <c:pt idx="445">
                  <c:v>4.6519999999999975</c:v>
                </c:pt>
                <c:pt idx="446">
                  <c:v>4.6609999999999951</c:v>
                </c:pt>
                <c:pt idx="447">
                  <c:v>4.6399999999999997</c:v>
                </c:pt>
                <c:pt idx="448">
                  <c:v>4.6499999999999995</c:v>
                </c:pt>
                <c:pt idx="449">
                  <c:v>4.6539999999999955</c:v>
                </c:pt>
                <c:pt idx="450">
                  <c:v>4.6390000000000002</c:v>
                </c:pt>
                <c:pt idx="451">
                  <c:v>4.6390000000000002</c:v>
                </c:pt>
                <c:pt idx="452">
                  <c:v>4.6289999999999951</c:v>
                </c:pt>
                <c:pt idx="453">
                  <c:v>4.6249999999999938</c:v>
                </c:pt>
                <c:pt idx="454">
                  <c:v>4.6390000000000002</c:v>
                </c:pt>
                <c:pt idx="455">
                  <c:v>4.6499999999999995</c:v>
                </c:pt>
                <c:pt idx="456">
                  <c:v>4.609</c:v>
                </c:pt>
                <c:pt idx="457">
                  <c:v>4.6099999999999985</c:v>
                </c:pt>
                <c:pt idx="458">
                  <c:v>4.6379999999999955</c:v>
                </c:pt>
                <c:pt idx="459">
                  <c:v>4.609</c:v>
                </c:pt>
                <c:pt idx="460">
                  <c:v>4.6139999999999954</c:v>
                </c:pt>
                <c:pt idx="461">
                  <c:v>4.6039999999999965</c:v>
                </c:pt>
                <c:pt idx="462">
                  <c:v>4.6059999999999954</c:v>
                </c:pt>
                <c:pt idx="463">
                  <c:v>4.6029999999999953</c:v>
                </c:pt>
                <c:pt idx="464">
                  <c:v>4.5860000000000003</c:v>
                </c:pt>
                <c:pt idx="465">
                  <c:v>4.5919999999999996</c:v>
                </c:pt>
                <c:pt idx="466">
                  <c:v>4.5819999999999999</c:v>
                </c:pt>
                <c:pt idx="467">
                  <c:v>4.5910000000000002</c:v>
                </c:pt>
                <c:pt idx="468">
                  <c:v>4.5830000000000002</c:v>
                </c:pt>
                <c:pt idx="469">
                  <c:v>4.59</c:v>
                </c:pt>
                <c:pt idx="470">
                  <c:v>4.5739999999999998</c:v>
                </c:pt>
                <c:pt idx="471">
                  <c:v>4.5649999999999959</c:v>
                </c:pt>
                <c:pt idx="472">
                  <c:v>4.5739999999999998</c:v>
                </c:pt>
                <c:pt idx="473">
                  <c:v>4.5669999999999975</c:v>
                </c:pt>
                <c:pt idx="474">
                  <c:v>4.569</c:v>
                </c:pt>
                <c:pt idx="475">
                  <c:v>4.5750000000000002</c:v>
                </c:pt>
                <c:pt idx="476">
                  <c:v>4.5309999999999997</c:v>
                </c:pt>
                <c:pt idx="477">
                  <c:v>4.5590000000000002</c:v>
                </c:pt>
                <c:pt idx="478">
                  <c:v>4.532</c:v>
                </c:pt>
                <c:pt idx="479">
                  <c:v>4.5359999999999996</c:v>
                </c:pt>
                <c:pt idx="480">
                  <c:v>4.5449999999999955</c:v>
                </c:pt>
                <c:pt idx="481">
                  <c:v>4.5149999999999952</c:v>
                </c:pt>
                <c:pt idx="482">
                  <c:v>4.5239999999999965</c:v>
                </c:pt>
                <c:pt idx="483">
                  <c:v>4.5289999999999955</c:v>
                </c:pt>
                <c:pt idx="484">
                  <c:v>4.5069999999999997</c:v>
                </c:pt>
                <c:pt idx="485">
                  <c:v>4.4950000000000001</c:v>
                </c:pt>
                <c:pt idx="486">
                  <c:v>4.4960000000000004</c:v>
                </c:pt>
                <c:pt idx="487">
                  <c:v>4.4870000000000001</c:v>
                </c:pt>
                <c:pt idx="488">
                  <c:v>4.5039999999999996</c:v>
                </c:pt>
                <c:pt idx="489">
                  <c:v>4.4820000000000002</c:v>
                </c:pt>
                <c:pt idx="490">
                  <c:v>4.4909999999999997</c:v>
                </c:pt>
                <c:pt idx="491">
                  <c:v>4.4720000000000004</c:v>
                </c:pt>
                <c:pt idx="492">
                  <c:v>4.4649999999999954</c:v>
                </c:pt>
                <c:pt idx="493">
                  <c:v>4.484</c:v>
                </c:pt>
                <c:pt idx="494">
                  <c:v>4.4729999999999999</c:v>
                </c:pt>
                <c:pt idx="495">
                  <c:v>4.4589999999999996</c:v>
                </c:pt>
                <c:pt idx="496">
                  <c:v>4.4550000000000001</c:v>
                </c:pt>
                <c:pt idx="497">
                  <c:v>4.4489999999999998</c:v>
                </c:pt>
                <c:pt idx="498">
                  <c:v>4.4450000000000003</c:v>
                </c:pt>
                <c:pt idx="499">
                  <c:v>4.4489999999999998</c:v>
                </c:pt>
                <c:pt idx="500">
                  <c:v>4.4560000000000004</c:v>
                </c:pt>
                <c:pt idx="501">
                  <c:v>4.4119999999999999</c:v>
                </c:pt>
                <c:pt idx="502">
                  <c:v>4.4139999999999997</c:v>
                </c:pt>
                <c:pt idx="503">
                  <c:v>4.4379999999999997</c:v>
                </c:pt>
                <c:pt idx="504">
                  <c:v>4.4219999999999997</c:v>
                </c:pt>
                <c:pt idx="505">
                  <c:v>4.42</c:v>
                </c:pt>
                <c:pt idx="506">
                  <c:v>4.399</c:v>
                </c:pt>
                <c:pt idx="507">
                  <c:v>4.3939999999999975</c:v>
                </c:pt>
                <c:pt idx="508">
                  <c:v>4.399</c:v>
                </c:pt>
                <c:pt idx="509">
                  <c:v>4.4020000000000001</c:v>
                </c:pt>
                <c:pt idx="510">
                  <c:v>4.399</c:v>
                </c:pt>
                <c:pt idx="511">
                  <c:v>4.391</c:v>
                </c:pt>
                <c:pt idx="512">
                  <c:v>4.3789999999999996</c:v>
                </c:pt>
                <c:pt idx="513">
                  <c:v>4.3890000000000002</c:v>
                </c:pt>
                <c:pt idx="514">
                  <c:v>4.3769999999999998</c:v>
                </c:pt>
                <c:pt idx="515">
                  <c:v>4.3789999999999996</c:v>
                </c:pt>
                <c:pt idx="516">
                  <c:v>4.3739999999999997</c:v>
                </c:pt>
                <c:pt idx="517">
                  <c:v>4.3669999999999956</c:v>
                </c:pt>
                <c:pt idx="518">
                  <c:v>4.3559999999999954</c:v>
                </c:pt>
                <c:pt idx="519">
                  <c:v>4.37</c:v>
                </c:pt>
                <c:pt idx="520">
                  <c:v>4.3619999999999965</c:v>
                </c:pt>
                <c:pt idx="521">
                  <c:v>4.3649999999999949</c:v>
                </c:pt>
                <c:pt idx="522">
                  <c:v>4.3619999999999965</c:v>
                </c:pt>
                <c:pt idx="523">
                  <c:v>4.3499999999999996</c:v>
                </c:pt>
                <c:pt idx="524">
                  <c:v>4.343</c:v>
                </c:pt>
                <c:pt idx="525">
                  <c:v>4.3369999999999997</c:v>
                </c:pt>
                <c:pt idx="526">
                  <c:v>4.3439999999999985</c:v>
                </c:pt>
                <c:pt idx="527">
                  <c:v>4.3469999999999995</c:v>
                </c:pt>
                <c:pt idx="528">
                  <c:v>4.3360000000000003</c:v>
                </c:pt>
                <c:pt idx="529">
                  <c:v>4.322999999999996</c:v>
                </c:pt>
                <c:pt idx="530">
                  <c:v>4.3369999999999997</c:v>
                </c:pt>
                <c:pt idx="531">
                  <c:v>4.3310000000000004</c:v>
                </c:pt>
                <c:pt idx="532">
                  <c:v>4.3179999999999952</c:v>
                </c:pt>
                <c:pt idx="533">
                  <c:v>4.3</c:v>
                </c:pt>
                <c:pt idx="534">
                  <c:v>4.3090000000000002</c:v>
                </c:pt>
                <c:pt idx="535">
                  <c:v>4.3129999999999953</c:v>
                </c:pt>
                <c:pt idx="536">
                  <c:v>4.3079999999999954</c:v>
                </c:pt>
                <c:pt idx="537">
                  <c:v>4.3049999999999953</c:v>
                </c:pt>
                <c:pt idx="538">
                  <c:v>4.3090000000000002</c:v>
                </c:pt>
                <c:pt idx="539">
                  <c:v>4.2889999999999997</c:v>
                </c:pt>
                <c:pt idx="540">
                  <c:v>4.3169999999999975</c:v>
                </c:pt>
                <c:pt idx="541">
                  <c:v>4.3010000000000002</c:v>
                </c:pt>
                <c:pt idx="542">
                  <c:v>4.306</c:v>
                </c:pt>
                <c:pt idx="543">
                  <c:v>4.2809999999999997</c:v>
                </c:pt>
                <c:pt idx="544">
                  <c:v>4.29</c:v>
                </c:pt>
                <c:pt idx="545">
                  <c:v>4.2880000000000003</c:v>
                </c:pt>
                <c:pt idx="546">
                  <c:v>4.2859999999999996</c:v>
                </c:pt>
                <c:pt idx="547">
                  <c:v>4.2869999999999999</c:v>
                </c:pt>
                <c:pt idx="548">
                  <c:v>4.2889999999999997</c:v>
                </c:pt>
                <c:pt idx="549">
                  <c:v>4.29</c:v>
                </c:pt>
                <c:pt idx="550">
                  <c:v>4.2699999999999996</c:v>
                </c:pt>
                <c:pt idx="551">
                  <c:v>4.2759999999999998</c:v>
                </c:pt>
                <c:pt idx="552">
                  <c:v>4.2779999999999996</c:v>
                </c:pt>
                <c:pt idx="553">
                  <c:v>4.2619999999999996</c:v>
                </c:pt>
                <c:pt idx="554">
                  <c:v>4.2610000000000001</c:v>
                </c:pt>
                <c:pt idx="555">
                  <c:v>4.2690000000000001</c:v>
                </c:pt>
                <c:pt idx="556">
                  <c:v>4.2610000000000001</c:v>
                </c:pt>
                <c:pt idx="557">
                  <c:v>4.2549999999999955</c:v>
                </c:pt>
                <c:pt idx="558">
                  <c:v>4.2549999999999955</c:v>
                </c:pt>
                <c:pt idx="559">
                  <c:v>4.2530000000000001</c:v>
                </c:pt>
                <c:pt idx="560">
                  <c:v>4.2699999999999996</c:v>
                </c:pt>
                <c:pt idx="561">
                  <c:v>4.2489999999999997</c:v>
                </c:pt>
                <c:pt idx="562">
                  <c:v>4.2709999999999999</c:v>
                </c:pt>
                <c:pt idx="563">
                  <c:v>4.2789999999999999</c:v>
                </c:pt>
                <c:pt idx="564">
                  <c:v>4.2759999999999998</c:v>
                </c:pt>
                <c:pt idx="565">
                  <c:v>4.26</c:v>
                </c:pt>
                <c:pt idx="566">
                  <c:v>4.2519999999999998</c:v>
                </c:pt>
                <c:pt idx="567">
                  <c:v>4.2469999999999999</c:v>
                </c:pt>
                <c:pt idx="568">
                  <c:v>4.2350000000000003</c:v>
                </c:pt>
                <c:pt idx="569">
                  <c:v>4.2549999999999955</c:v>
                </c:pt>
                <c:pt idx="570">
                  <c:v>4.2430000000000003</c:v>
                </c:pt>
                <c:pt idx="571">
                  <c:v>4.2530000000000001</c:v>
                </c:pt>
                <c:pt idx="572">
                  <c:v>4.242</c:v>
                </c:pt>
                <c:pt idx="573">
                  <c:v>4.2450000000000001</c:v>
                </c:pt>
                <c:pt idx="574">
                  <c:v>4.2610000000000001</c:v>
                </c:pt>
                <c:pt idx="575">
                  <c:v>4.2249999999999952</c:v>
                </c:pt>
                <c:pt idx="576">
                  <c:v>4.2460000000000004</c:v>
                </c:pt>
                <c:pt idx="577">
                  <c:v>4.2409999999999997</c:v>
                </c:pt>
                <c:pt idx="578">
                  <c:v>4.2409999999999997</c:v>
                </c:pt>
                <c:pt idx="579">
                  <c:v>4.2309999999999999</c:v>
                </c:pt>
                <c:pt idx="580">
                  <c:v>4.24</c:v>
                </c:pt>
                <c:pt idx="581">
                  <c:v>4.2350000000000003</c:v>
                </c:pt>
                <c:pt idx="582">
                  <c:v>4.2439999999999998</c:v>
                </c:pt>
                <c:pt idx="583">
                  <c:v>4.2249999999999952</c:v>
                </c:pt>
                <c:pt idx="584">
                  <c:v>4.2119999999999997</c:v>
                </c:pt>
                <c:pt idx="585">
                  <c:v>4.2269999999999985</c:v>
                </c:pt>
                <c:pt idx="586">
                  <c:v>4.218</c:v>
                </c:pt>
                <c:pt idx="587">
                  <c:v>4.1929999999999952</c:v>
                </c:pt>
                <c:pt idx="588">
                  <c:v>4.2039999999999997</c:v>
                </c:pt>
                <c:pt idx="589">
                  <c:v>4.2060000000000004</c:v>
                </c:pt>
                <c:pt idx="590">
                  <c:v>4.2089999999999996</c:v>
                </c:pt>
                <c:pt idx="591">
                  <c:v>4.2069999999999999</c:v>
                </c:pt>
                <c:pt idx="592">
                  <c:v>4.1919999999999975</c:v>
                </c:pt>
                <c:pt idx="593">
                  <c:v>4.2089999999999996</c:v>
                </c:pt>
                <c:pt idx="594">
                  <c:v>4.1869999999999985</c:v>
                </c:pt>
                <c:pt idx="595">
                  <c:v>4.1819999999999995</c:v>
                </c:pt>
                <c:pt idx="596">
                  <c:v>4.1959999999999953</c:v>
                </c:pt>
                <c:pt idx="597">
                  <c:v>4.1710000000000003</c:v>
                </c:pt>
                <c:pt idx="598">
                  <c:v>4.1869999999999985</c:v>
                </c:pt>
                <c:pt idx="599">
                  <c:v>4.1989999999999954</c:v>
                </c:pt>
                <c:pt idx="600">
                  <c:v>4.1869999999999985</c:v>
                </c:pt>
                <c:pt idx="601">
                  <c:v>4.1749999999999954</c:v>
                </c:pt>
                <c:pt idx="602">
                  <c:v>4.1829999999999954</c:v>
                </c:pt>
                <c:pt idx="603">
                  <c:v>4.1669999999999954</c:v>
                </c:pt>
                <c:pt idx="604">
                  <c:v>4.1509999999999954</c:v>
                </c:pt>
                <c:pt idx="605">
                  <c:v>4.1639999999999953</c:v>
                </c:pt>
                <c:pt idx="606">
                  <c:v>4.1459999999999955</c:v>
                </c:pt>
                <c:pt idx="607">
                  <c:v>4.1310000000000002</c:v>
                </c:pt>
                <c:pt idx="608">
                  <c:v>4.1619999999999955</c:v>
                </c:pt>
                <c:pt idx="609">
                  <c:v>4.1479999999999952</c:v>
                </c:pt>
                <c:pt idx="610">
                  <c:v>4.1449999999999951</c:v>
                </c:pt>
                <c:pt idx="611">
                  <c:v>4.1269999999999953</c:v>
                </c:pt>
                <c:pt idx="612">
                  <c:v>4.13</c:v>
                </c:pt>
                <c:pt idx="613">
                  <c:v>4.1390000000000002</c:v>
                </c:pt>
                <c:pt idx="614">
                  <c:v>4.1319999999999997</c:v>
                </c:pt>
                <c:pt idx="615">
                  <c:v>4.120999999999996</c:v>
                </c:pt>
                <c:pt idx="616">
                  <c:v>4.120999999999996</c:v>
                </c:pt>
                <c:pt idx="617">
                  <c:v>4.1059999999999954</c:v>
                </c:pt>
                <c:pt idx="618">
                  <c:v>4.1099999999999985</c:v>
                </c:pt>
                <c:pt idx="619">
                  <c:v>4.1219999999999954</c:v>
                </c:pt>
                <c:pt idx="620">
                  <c:v>4.0949999999999953</c:v>
                </c:pt>
                <c:pt idx="621">
                  <c:v>4.0979999999999954</c:v>
                </c:pt>
                <c:pt idx="622">
                  <c:v>4.09</c:v>
                </c:pt>
                <c:pt idx="623">
                  <c:v>4.093</c:v>
                </c:pt>
                <c:pt idx="624">
                  <c:v>4.09</c:v>
                </c:pt>
                <c:pt idx="625">
                  <c:v>4.0939999999999985</c:v>
                </c:pt>
                <c:pt idx="626">
                  <c:v>4.0999999999999996</c:v>
                </c:pt>
                <c:pt idx="627">
                  <c:v>4.0810000000000004</c:v>
                </c:pt>
                <c:pt idx="628">
                  <c:v>4.077</c:v>
                </c:pt>
                <c:pt idx="629">
                  <c:v>4.0819999999999999</c:v>
                </c:pt>
                <c:pt idx="630">
                  <c:v>4.0759999999999996</c:v>
                </c:pt>
                <c:pt idx="631">
                  <c:v>4.0519999999999996</c:v>
                </c:pt>
                <c:pt idx="632">
                  <c:v>4.0780000000000003</c:v>
                </c:pt>
                <c:pt idx="633">
                  <c:v>4.048</c:v>
                </c:pt>
                <c:pt idx="634">
                  <c:v>4.0669999999999975</c:v>
                </c:pt>
                <c:pt idx="635">
                  <c:v>4.0419999999999998</c:v>
                </c:pt>
                <c:pt idx="636">
                  <c:v>4.0460000000000003</c:v>
                </c:pt>
                <c:pt idx="637">
                  <c:v>4.0590000000000002</c:v>
                </c:pt>
                <c:pt idx="638">
                  <c:v>4.0519999999999996</c:v>
                </c:pt>
                <c:pt idx="639">
                  <c:v>4.04</c:v>
                </c:pt>
                <c:pt idx="640">
                  <c:v>4.0359999999999996</c:v>
                </c:pt>
                <c:pt idx="641">
                  <c:v>4.0419999999999998</c:v>
                </c:pt>
                <c:pt idx="642">
                  <c:v>4.0430000000000001</c:v>
                </c:pt>
                <c:pt idx="643">
                  <c:v>4.0380000000000003</c:v>
                </c:pt>
                <c:pt idx="644">
                  <c:v>4.0239999999999965</c:v>
                </c:pt>
                <c:pt idx="645">
                  <c:v>4.0229999999999952</c:v>
                </c:pt>
                <c:pt idx="646">
                  <c:v>4.0249999999999959</c:v>
                </c:pt>
                <c:pt idx="647">
                  <c:v>4.0179999999999954</c:v>
                </c:pt>
                <c:pt idx="648">
                  <c:v>4.0259999999999954</c:v>
                </c:pt>
                <c:pt idx="649">
                  <c:v>4.0119999999999996</c:v>
                </c:pt>
                <c:pt idx="650">
                  <c:v>4.0169999999999995</c:v>
                </c:pt>
                <c:pt idx="651">
                  <c:v>4.0139999999999985</c:v>
                </c:pt>
                <c:pt idx="652">
                  <c:v>4.0110000000000001</c:v>
                </c:pt>
                <c:pt idx="653">
                  <c:v>4.0110000000000001</c:v>
                </c:pt>
                <c:pt idx="654">
                  <c:v>3.9939999999999998</c:v>
                </c:pt>
                <c:pt idx="655">
                  <c:v>4.0030000000000001</c:v>
                </c:pt>
                <c:pt idx="656">
                  <c:v>3.9979999999999998</c:v>
                </c:pt>
                <c:pt idx="657">
                  <c:v>3.9889999999999999</c:v>
                </c:pt>
                <c:pt idx="658">
                  <c:v>3.9959999999999987</c:v>
                </c:pt>
                <c:pt idx="659">
                  <c:v>4.0010000000000003</c:v>
                </c:pt>
                <c:pt idx="660">
                  <c:v>3.9949999999999997</c:v>
                </c:pt>
                <c:pt idx="661">
                  <c:v>3.9819999999999998</c:v>
                </c:pt>
                <c:pt idx="662">
                  <c:v>4.0030000000000001</c:v>
                </c:pt>
                <c:pt idx="663">
                  <c:v>3.9849999999999999</c:v>
                </c:pt>
                <c:pt idx="664">
                  <c:v>3.9969999999999977</c:v>
                </c:pt>
                <c:pt idx="665">
                  <c:v>3.98</c:v>
                </c:pt>
                <c:pt idx="666">
                  <c:v>3.9739999999999998</c:v>
                </c:pt>
                <c:pt idx="667">
                  <c:v>3.9830000000000001</c:v>
                </c:pt>
                <c:pt idx="668">
                  <c:v>3.9899999999999998</c:v>
                </c:pt>
                <c:pt idx="669">
                  <c:v>3.9739999999999998</c:v>
                </c:pt>
                <c:pt idx="670">
                  <c:v>3.9630000000000001</c:v>
                </c:pt>
                <c:pt idx="671">
                  <c:v>3.9769999999999976</c:v>
                </c:pt>
                <c:pt idx="672">
                  <c:v>3.9729999999999976</c:v>
                </c:pt>
                <c:pt idx="673">
                  <c:v>3.9549999999999987</c:v>
                </c:pt>
                <c:pt idx="674">
                  <c:v>3.9649999999999999</c:v>
                </c:pt>
                <c:pt idx="675">
                  <c:v>3.9499999999999997</c:v>
                </c:pt>
                <c:pt idx="676">
                  <c:v>3.9749999999999988</c:v>
                </c:pt>
                <c:pt idx="677">
                  <c:v>3.9589999999999987</c:v>
                </c:pt>
                <c:pt idx="678">
                  <c:v>3.9459999999999997</c:v>
                </c:pt>
                <c:pt idx="679">
                  <c:v>3.9519999999999977</c:v>
                </c:pt>
                <c:pt idx="680">
                  <c:v>3.94</c:v>
                </c:pt>
                <c:pt idx="681">
                  <c:v>3.94</c:v>
                </c:pt>
                <c:pt idx="682">
                  <c:v>3.9529999999999976</c:v>
                </c:pt>
                <c:pt idx="683">
                  <c:v>3.9419999999999997</c:v>
                </c:pt>
                <c:pt idx="684">
                  <c:v>3.944</c:v>
                </c:pt>
                <c:pt idx="685">
                  <c:v>3.9369999999999976</c:v>
                </c:pt>
                <c:pt idx="686">
                  <c:v>3.9369999999999976</c:v>
                </c:pt>
                <c:pt idx="687">
                  <c:v>3.9179999999999997</c:v>
                </c:pt>
                <c:pt idx="688">
                  <c:v>3.9419999999999997</c:v>
                </c:pt>
                <c:pt idx="689">
                  <c:v>3.9359999999999977</c:v>
                </c:pt>
                <c:pt idx="690">
                  <c:v>3.9389999999999987</c:v>
                </c:pt>
                <c:pt idx="691">
                  <c:v>3.9379999999999997</c:v>
                </c:pt>
                <c:pt idx="692">
                  <c:v>3.907</c:v>
                </c:pt>
                <c:pt idx="693">
                  <c:v>3.9349999999999987</c:v>
                </c:pt>
                <c:pt idx="694">
                  <c:v>3.9169999999999976</c:v>
                </c:pt>
                <c:pt idx="695">
                  <c:v>3.9149999999999987</c:v>
                </c:pt>
                <c:pt idx="696">
                  <c:v>3.9089999999999998</c:v>
                </c:pt>
                <c:pt idx="697">
                  <c:v>3.9129999999999976</c:v>
                </c:pt>
                <c:pt idx="698">
                  <c:v>3.9329999999999976</c:v>
                </c:pt>
                <c:pt idx="699">
                  <c:v>3.9209999999999998</c:v>
                </c:pt>
                <c:pt idx="700">
                  <c:v>3.903</c:v>
                </c:pt>
                <c:pt idx="701">
                  <c:v>3.9319999999999977</c:v>
                </c:pt>
                <c:pt idx="702">
                  <c:v>3.9039999999999999</c:v>
                </c:pt>
                <c:pt idx="703">
                  <c:v>3.8909999999999987</c:v>
                </c:pt>
                <c:pt idx="704">
                  <c:v>3.8949999999999987</c:v>
                </c:pt>
                <c:pt idx="705">
                  <c:v>3.8859999999999997</c:v>
                </c:pt>
                <c:pt idx="706">
                  <c:v>3.8679999999999999</c:v>
                </c:pt>
                <c:pt idx="707">
                  <c:v>3.8809999999999998</c:v>
                </c:pt>
                <c:pt idx="708">
                  <c:v>3.8849999999999998</c:v>
                </c:pt>
                <c:pt idx="709">
                  <c:v>3.8719999999999977</c:v>
                </c:pt>
                <c:pt idx="710">
                  <c:v>3.863</c:v>
                </c:pt>
                <c:pt idx="711">
                  <c:v>3.852999999999998</c:v>
                </c:pt>
                <c:pt idx="712">
                  <c:v>3.8819999999999997</c:v>
                </c:pt>
                <c:pt idx="713">
                  <c:v>3.8719999999999977</c:v>
                </c:pt>
                <c:pt idx="714">
                  <c:v>3.8479999999999999</c:v>
                </c:pt>
                <c:pt idx="715">
                  <c:v>3.8539999999999988</c:v>
                </c:pt>
                <c:pt idx="716">
                  <c:v>3.8679999999999999</c:v>
                </c:pt>
                <c:pt idx="717">
                  <c:v>3.8459999999999988</c:v>
                </c:pt>
                <c:pt idx="718">
                  <c:v>3.86</c:v>
                </c:pt>
                <c:pt idx="719">
                  <c:v>3.8439999999999999</c:v>
                </c:pt>
                <c:pt idx="720">
                  <c:v>3.8609999999999998</c:v>
                </c:pt>
                <c:pt idx="721">
                  <c:v>3.8459999999999988</c:v>
                </c:pt>
                <c:pt idx="722">
                  <c:v>3.8409999999999997</c:v>
                </c:pt>
                <c:pt idx="723">
                  <c:v>3.8359999999999976</c:v>
                </c:pt>
                <c:pt idx="724">
                  <c:v>3.8339999999999987</c:v>
                </c:pt>
                <c:pt idx="725">
                  <c:v>3.8409999999999997</c:v>
                </c:pt>
                <c:pt idx="726">
                  <c:v>3.8319999999999976</c:v>
                </c:pt>
                <c:pt idx="727">
                  <c:v>3.8019999999999987</c:v>
                </c:pt>
                <c:pt idx="728">
                  <c:v>3.8179999999999987</c:v>
                </c:pt>
                <c:pt idx="729">
                  <c:v>3.8009999999999997</c:v>
                </c:pt>
                <c:pt idx="730">
                  <c:v>3.8109999999999977</c:v>
                </c:pt>
                <c:pt idx="731">
                  <c:v>3.8299999999999987</c:v>
                </c:pt>
                <c:pt idx="732">
                  <c:v>3.823</c:v>
                </c:pt>
                <c:pt idx="733">
                  <c:v>3.8129999999999979</c:v>
                </c:pt>
                <c:pt idx="734">
                  <c:v>3.8159999999999976</c:v>
                </c:pt>
                <c:pt idx="735">
                  <c:v>3.8039999999999998</c:v>
                </c:pt>
                <c:pt idx="736">
                  <c:v>3.8099999999999987</c:v>
                </c:pt>
                <c:pt idx="737">
                  <c:v>3.8259999999999987</c:v>
                </c:pt>
                <c:pt idx="738">
                  <c:v>3.8059999999999987</c:v>
                </c:pt>
                <c:pt idx="739">
                  <c:v>3.8019999999999987</c:v>
                </c:pt>
                <c:pt idx="740">
                  <c:v>3.782</c:v>
                </c:pt>
                <c:pt idx="741">
                  <c:v>3.7930000000000001</c:v>
                </c:pt>
                <c:pt idx="742">
                  <c:v>3.7850000000000001</c:v>
                </c:pt>
                <c:pt idx="743">
                  <c:v>3.786</c:v>
                </c:pt>
                <c:pt idx="744">
                  <c:v>3.8079999999999998</c:v>
                </c:pt>
                <c:pt idx="745">
                  <c:v>3.8039999999999998</c:v>
                </c:pt>
                <c:pt idx="746">
                  <c:v>3.7989999999999999</c:v>
                </c:pt>
                <c:pt idx="747">
                  <c:v>3.7709999999999999</c:v>
                </c:pt>
                <c:pt idx="748">
                  <c:v>3.7919999999999998</c:v>
                </c:pt>
                <c:pt idx="749">
                  <c:v>3.77</c:v>
                </c:pt>
                <c:pt idx="750">
                  <c:v>3.7759999999999998</c:v>
                </c:pt>
                <c:pt idx="751">
                  <c:v>3.7650000000000001</c:v>
                </c:pt>
                <c:pt idx="752">
                  <c:v>3.7919999999999998</c:v>
                </c:pt>
                <c:pt idx="753">
                  <c:v>3.7640000000000002</c:v>
                </c:pt>
                <c:pt idx="754">
                  <c:v>3.754</c:v>
                </c:pt>
                <c:pt idx="755">
                  <c:v>3.786</c:v>
                </c:pt>
                <c:pt idx="756">
                  <c:v>3.7709999999999999</c:v>
                </c:pt>
                <c:pt idx="757">
                  <c:v>3.7680000000000002</c:v>
                </c:pt>
                <c:pt idx="758">
                  <c:v>3.7600000000000002</c:v>
                </c:pt>
                <c:pt idx="759">
                  <c:v>3.7610000000000001</c:v>
                </c:pt>
                <c:pt idx="760">
                  <c:v>3.7600000000000002</c:v>
                </c:pt>
                <c:pt idx="761">
                  <c:v>3.7359999999999998</c:v>
                </c:pt>
                <c:pt idx="762">
                  <c:v>3.746</c:v>
                </c:pt>
                <c:pt idx="763">
                  <c:v>3.7549999999999999</c:v>
                </c:pt>
                <c:pt idx="764">
                  <c:v>3.7319999999999998</c:v>
                </c:pt>
                <c:pt idx="765">
                  <c:v>3.7309999999999999</c:v>
                </c:pt>
                <c:pt idx="766">
                  <c:v>3.74</c:v>
                </c:pt>
                <c:pt idx="767">
                  <c:v>3.73</c:v>
                </c:pt>
                <c:pt idx="768">
                  <c:v>3.7309999999999999</c:v>
                </c:pt>
                <c:pt idx="769">
                  <c:v>3.7349999999999999</c:v>
                </c:pt>
                <c:pt idx="770">
                  <c:v>3.74</c:v>
                </c:pt>
                <c:pt idx="771">
                  <c:v>3.7349999999999999</c:v>
                </c:pt>
                <c:pt idx="772">
                  <c:v>3.7189999999999999</c:v>
                </c:pt>
                <c:pt idx="773">
                  <c:v>3.7359999999999998</c:v>
                </c:pt>
                <c:pt idx="774">
                  <c:v>3.738</c:v>
                </c:pt>
                <c:pt idx="775">
                  <c:v>3.7170000000000001</c:v>
                </c:pt>
                <c:pt idx="776">
                  <c:v>3.7040000000000002</c:v>
                </c:pt>
                <c:pt idx="777">
                  <c:v>3.7440000000000002</c:v>
                </c:pt>
                <c:pt idx="778">
                  <c:v>3.7119999999999997</c:v>
                </c:pt>
                <c:pt idx="779">
                  <c:v>3.6949999999999998</c:v>
                </c:pt>
                <c:pt idx="780">
                  <c:v>3.7359999999999998</c:v>
                </c:pt>
                <c:pt idx="781">
                  <c:v>3.7319999999999998</c:v>
                </c:pt>
                <c:pt idx="782">
                  <c:v>3.7119999999999997</c:v>
                </c:pt>
                <c:pt idx="783">
                  <c:v>3.7130000000000001</c:v>
                </c:pt>
                <c:pt idx="784">
                  <c:v>3.6819999999999999</c:v>
                </c:pt>
                <c:pt idx="785">
                  <c:v>3.6970000000000001</c:v>
                </c:pt>
                <c:pt idx="786">
                  <c:v>3.7050000000000001</c:v>
                </c:pt>
                <c:pt idx="787">
                  <c:v>3.694</c:v>
                </c:pt>
                <c:pt idx="788">
                  <c:v>3.69</c:v>
                </c:pt>
                <c:pt idx="789">
                  <c:v>3.681</c:v>
                </c:pt>
                <c:pt idx="790">
                  <c:v>3.7090000000000001</c:v>
                </c:pt>
                <c:pt idx="791">
                  <c:v>3.69</c:v>
                </c:pt>
                <c:pt idx="792">
                  <c:v>3.6850000000000001</c:v>
                </c:pt>
                <c:pt idx="793">
                  <c:v>3.7050000000000001</c:v>
                </c:pt>
                <c:pt idx="794">
                  <c:v>3.694</c:v>
                </c:pt>
                <c:pt idx="795">
                  <c:v>3.6629999999999998</c:v>
                </c:pt>
                <c:pt idx="796">
                  <c:v>3.6850000000000001</c:v>
                </c:pt>
                <c:pt idx="797">
                  <c:v>3.6779999999999999</c:v>
                </c:pt>
                <c:pt idx="798">
                  <c:v>3.6829999999999998</c:v>
                </c:pt>
                <c:pt idx="799">
                  <c:v>3.6719999999999997</c:v>
                </c:pt>
                <c:pt idx="800">
                  <c:v>3.6719999999999997</c:v>
                </c:pt>
                <c:pt idx="801">
                  <c:v>3.6739999999999999</c:v>
                </c:pt>
                <c:pt idx="802">
                  <c:v>3.665</c:v>
                </c:pt>
                <c:pt idx="803">
                  <c:v>3.6680000000000001</c:v>
                </c:pt>
                <c:pt idx="804">
                  <c:v>3.6669999999999998</c:v>
                </c:pt>
                <c:pt idx="805">
                  <c:v>3.6709999999999998</c:v>
                </c:pt>
                <c:pt idx="806">
                  <c:v>3.6559999999999997</c:v>
                </c:pt>
                <c:pt idx="807">
                  <c:v>3.6739999999999999</c:v>
                </c:pt>
                <c:pt idx="808">
                  <c:v>3.6429999999999998</c:v>
                </c:pt>
                <c:pt idx="809">
                  <c:v>3.64</c:v>
                </c:pt>
                <c:pt idx="810">
                  <c:v>3.6549999999999998</c:v>
                </c:pt>
                <c:pt idx="811">
                  <c:v>3.6659999999999999</c:v>
                </c:pt>
                <c:pt idx="812">
                  <c:v>3.6469999999999998</c:v>
                </c:pt>
                <c:pt idx="813">
                  <c:v>3.6459999999999999</c:v>
                </c:pt>
                <c:pt idx="814">
                  <c:v>3.67</c:v>
                </c:pt>
                <c:pt idx="815">
                  <c:v>3.66</c:v>
                </c:pt>
                <c:pt idx="816">
                  <c:v>3.637</c:v>
                </c:pt>
                <c:pt idx="817">
                  <c:v>3.6509999999999998</c:v>
                </c:pt>
                <c:pt idx="818">
                  <c:v>3.6459999999999999</c:v>
                </c:pt>
                <c:pt idx="819">
                  <c:v>3.653</c:v>
                </c:pt>
                <c:pt idx="820">
                  <c:v>3.64</c:v>
                </c:pt>
                <c:pt idx="821">
                  <c:v>3.6309999999999998</c:v>
                </c:pt>
                <c:pt idx="822">
                  <c:v>3.649</c:v>
                </c:pt>
                <c:pt idx="823">
                  <c:v>3.641</c:v>
                </c:pt>
                <c:pt idx="824">
                  <c:v>3.6319999999999997</c:v>
                </c:pt>
                <c:pt idx="825">
                  <c:v>3.6240000000000001</c:v>
                </c:pt>
                <c:pt idx="826">
                  <c:v>3.6219999999999999</c:v>
                </c:pt>
                <c:pt idx="827">
                  <c:v>3.6269999999999998</c:v>
                </c:pt>
                <c:pt idx="828">
                  <c:v>3.6419999999999999</c:v>
                </c:pt>
                <c:pt idx="829">
                  <c:v>3.625</c:v>
                </c:pt>
                <c:pt idx="830">
                  <c:v>3.6149999999999998</c:v>
                </c:pt>
                <c:pt idx="831">
                  <c:v>3.6059999999999999</c:v>
                </c:pt>
                <c:pt idx="832">
                  <c:v>3.5989999999999998</c:v>
                </c:pt>
                <c:pt idx="833">
                  <c:v>3.609</c:v>
                </c:pt>
                <c:pt idx="834">
                  <c:v>3.621</c:v>
                </c:pt>
                <c:pt idx="835">
                  <c:v>3.645</c:v>
                </c:pt>
                <c:pt idx="836">
                  <c:v>3.613</c:v>
                </c:pt>
                <c:pt idx="837">
                  <c:v>3.633</c:v>
                </c:pt>
                <c:pt idx="838">
                  <c:v>3.5779999999999998</c:v>
                </c:pt>
                <c:pt idx="839">
                  <c:v>3.5959999999999988</c:v>
                </c:pt>
                <c:pt idx="840">
                  <c:v>3.6139999999999999</c:v>
                </c:pt>
                <c:pt idx="841">
                  <c:v>3.6070000000000002</c:v>
                </c:pt>
                <c:pt idx="842">
                  <c:v>3.609</c:v>
                </c:pt>
                <c:pt idx="843">
                  <c:v>3.59</c:v>
                </c:pt>
                <c:pt idx="844">
                  <c:v>3.6149999999999998</c:v>
                </c:pt>
                <c:pt idx="845">
                  <c:v>3.61</c:v>
                </c:pt>
                <c:pt idx="846">
                  <c:v>3.6</c:v>
                </c:pt>
                <c:pt idx="847">
                  <c:v>3.5979999999999999</c:v>
                </c:pt>
                <c:pt idx="848">
                  <c:v>3.6139999999999999</c:v>
                </c:pt>
                <c:pt idx="849">
                  <c:v>3.6119999999999997</c:v>
                </c:pt>
                <c:pt idx="850">
                  <c:v>3.6149999999999998</c:v>
                </c:pt>
                <c:pt idx="851">
                  <c:v>3.609</c:v>
                </c:pt>
                <c:pt idx="852">
                  <c:v>3.589</c:v>
                </c:pt>
                <c:pt idx="853">
                  <c:v>3.5789999999999997</c:v>
                </c:pt>
                <c:pt idx="854">
                  <c:v>3.6259999999999999</c:v>
                </c:pt>
                <c:pt idx="855">
                  <c:v>3.56</c:v>
                </c:pt>
                <c:pt idx="856">
                  <c:v>3.5859999999999999</c:v>
                </c:pt>
                <c:pt idx="857">
                  <c:v>3.597</c:v>
                </c:pt>
                <c:pt idx="858">
                  <c:v>3.5739999999999998</c:v>
                </c:pt>
                <c:pt idx="859">
                  <c:v>3.6</c:v>
                </c:pt>
                <c:pt idx="860">
                  <c:v>3.5789999999999997</c:v>
                </c:pt>
                <c:pt idx="861">
                  <c:v>3.5640000000000001</c:v>
                </c:pt>
                <c:pt idx="862">
                  <c:v>3.5569999999999977</c:v>
                </c:pt>
                <c:pt idx="863">
                  <c:v>3.5539999999999998</c:v>
                </c:pt>
                <c:pt idx="864">
                  <c:v>3.569</c:v>
                </c:pt>
                <c:pt idx="865">
                  <c:v>3.5430000000000001</c:v>
                </c:pt>
                <c:pt idx="866">
                  <c:v>3.5449999999999999</c:v>
                </c:pt>
                <c:pt idx="867">
                  <c:v>3.5630000000000002</c:v>
                </c:pt>
                <c:pt idx="868">
                  <c:v>3.569</c:v>
                </c:pt>
                <c:pt idx="869">
                  <c:v>3.5670000000000002</c:v>
                </c:pt>
                <c:pt idx="870">
                  <c:v>3.5680000000000001</c:v>
                </c:pt>
                <c:pt idx="871">
                  <c:v>3.5959999999999988</c:v>
                </c:pt>
                <c:pt idx="872">
                  <c:v>3.5619999999999998</c:v>
                </c:pt>
                <c:pt idx="873">
                  <c:v>3.5409999999999999</c:v>
                </c:pt>
                <c:pt idx="874">
                  <c:v>3.5749999999999997</c:v>
                </c:pt>
                <c:pt idx="875">
                  <c:v>3.5519999999999987</c:v>
                </c:pt>
                <c:pt idx="876">
                  <c:v>3.5459999999999998</c:v>
                </c:pt>
                <c:pt idx="877">
                  <c:v>3.5449999999999999</c:v>
                </c:pt>
                <c:pt idx="878">
                  <c:v>3.5749999999999997</c:v>
                </c:pt>
                <c:pt idx="879">
                  <c:v>3.5630000000000002</c:v>
                </c:pt>
                <c:pt idx="880">
                  <c:v>3.5389999999999997</c:v>
                </c:pt>
                <c:pt idx="881">
                  <c:v>3.56</c:v>
                </c:pt>
                <c:pt idx="882">
                  <c:v>3.5419999999999998</c:v>
                </c:pt>
                <c:pt idx="883">
                  <c:v>3.548</c:v>
                </c:pt>
                <c:pt idx="884">
                  <c:v>3.528</c:v>
                </c:pt>
                <c:pt idx="885">
                  <c:v>3.5449999999999999</c:v>
                </c:pt>
                <c:pt idx="886">
                  <c:v>3.5249999999999999</c:v>
                </c:pt>
                <c:pt idx="887">
                  <c:v>3.5289999999999999</c:v>
                </c:pt>
                <c:pt idx="888">
                  <c:v>3.5249999999999999</c:v>
                </c:pt>
                <c:pt idx="889">
                  <c:v>3.5489999999999999</c:v>
                </c:pt>
                <c:pt idx="890">
                  <c:v>3.5329999999999977</c:v>
                </c:pt>
                <c:pt idx="891">
                  <c:v>3.5259999999999998</c:v>
                </c:pt>
                <c:pt idx="892">
                  <c:v>3.5409999999999999</c:v>
                </c:pt>
                <c:pt idx="893">
                  <c:v>3.5259999999999998</c:v>
                </c:pt>
                <c:pt idx="894">
                  <c:v>3.5470000000000002</c:v>
                </c:pt>
                <c:pt idx="895">
                  <c:v>3.5319999999999987</c:v>
                </c:pt>
                <c:pt idx="896">
                  <c:v>3.4939999999999998</c:v>
                </c:pt>
                <c:pt idx="897">
                  <c:v>3.5329999999999977</c:v>
                </c:pt>
                <c:pt idx="898">
                  <c:v>3.5139999999999998</c:v>
                </c:pt>
                <c:pt idx="899">
                  <c:v>3.5270000000000001</c:v>
                </c:pt>
                <c:pt idx="900">
                  <c:v>3.48</c:v>
                </c:pt>
                <c:pt idx="901">
                  <c:v>3.528</c:v>
                </c:pt>
                <c:pt idx="902">
                  <c:v>3.484</c:v>
                </c:pt>
                <c:pt idx="903">
                  <c:v>3.5109999999999997</c:v>
                </c:pt>
                <c:pt idx="904">
                  <c:v>3.5009999999999999</c:v>
                </c:pt>
                <c:pt idx="905">
                  <c:v>3.4979999999999998</c:v>
                </c:pt>
                <c:pt idx="906">
                  <c:v>3.5209999999999999</c:v>
                </c:pt>
                <c:pt idx="907">
                  <c:v>3.4949999999999997</c:v>
                </c:pt>
                <c:pt idx="908">
                  <c:v>3.488</c:v>
                </c:pt>
                <c:pt idx="909">
                  <c:v>3.4949999999999997</c:v>
                </c:pt>
                <c:pt idx="910">
                  <c:v>3.51</c:v>
                </c:pt>
                <c:pt idx="911">
                  <c:v>3.4889999999999999</c:v>
                </c:pt>
                <c:pt idx="912">
                  <c:v>3.4849999999999999</c:v>
                </c:pt>
                <c:pt idx="913">
                  <c:v>3.5109999999999997</c:v>
                </c:pt>
                <c:pt idx="914">
                  <c:v>3.5119999999999987</c:v>
                </c:pt>
                <c:pt idx="915">
                  <c:v>3.4389999999999987</c:v>
                </c:pt>
                <c:pt idx="916">
                  <c:v>3.46</c:v>
                </c:pt>
                <c:pt idx="917">
                  <c:v>3.4670000000000001</c:v>
                </c:pt>
                <c:pt idx="918">
                  <c:v>3.5179999999999998</c:v>
                </c:pt>
                <c:pt idx="919">
                  <c:v>3.5139999999999998</c:v>
                </c:pt>
                <c:pt idx="920">
                  <c:v>3.4719999999999978</c:v>
                </c:pt>
                <c:pt idx="921">
                  <c:v>3.504</c:v>
                </c:pt>
                <c:pt idx="922">
                  <c:v>3.4749999999999988</c:v>
                </c:pt>
                <c:pt idx="923">
                  <c:v>3.4769999999999976</c:v>
                </c:pt>
                <c:pt idx="924">
                  <c:v>3.4830000000000001</c:v>
                </c:pt>
                <c:pt idx="925">
                  <c:v>3.5049999999999999</c:v>
                </c:pt>
                <c:pt idx="926">
                  <c:v>3.4709999999999988</c:v>
                </c:pt>
                <c:pt idx="927">
                  <c:v>3.4670000000000001</c:v>
                </c:pt>
                <c:pt idx="928">
                  <c:v>3.4619999999999997</c:v>
                </c:pt>
                <c:pt idx="929">
                  <c:v>3.4709999999999988</c:v>
                </c:pt>
                <c:pt idx="930">
                  <c:v>3.46</c:v>
                </c:pt>
                <c:pt idx="931">
                  <c:v>3.4569999999999976</c:v>
                </c:pt>
                <c:pt idx="932">
                  <c:v>3.4739999999999998</c:v>
                </c:pt>
                <c:pt idx="933">
                  <c:v>3.4689999999999999</c:v>
                </c:pt>
                <c:pt idx="934">
                  <c:v>3.4709999999999988</c:v>
                </c:pt>
                <c:pt idx="935">
                  <c:v>3.4779999999999998</c:v>
                </c:pt>
                <c:pt idx="936">
                  <c:v>3.4519999999999977</c:v>
                </c:pt>
                <c:pt idx="937">
                  <c:v>3.4489999999999998</c:v>
                </c:pt>
                <c:pt idx="938">
                  <c:v>3.4539999999999997</c:v>
                </c:pt>
                <c:pt idx="939">
                  <c:v>3.4419999999999997</c:v>
                </c:pt>
                <c:pt idx="940">
                  <c:v>3.4489999999999998</c:v>
                </c:pt>
                <c:pt idx="941">
                  <c:v>3.464</c:v>
                </c:pt>
                <c:pt idx="942">
                  <c:v>3.444</c:v>
                </c:pt>
                <c:pt idx="943">
                  <c:v>3.4779999999999998</c:v>
                </c:pt>
                <c:pt idx="944">
                  <c:v>3.4579999999999997</c:v>
                </c:pt>
                <c:pt idx="945">
                  <c:v>3.4649999999999999</c:v>
                </c:pt>
                <c:pt idx="946">
                  <c:v>3.4659999999999997</c:v>
                </c:pt>
                <c:pt idx="947">
                  <c:v>3.4499999999999997</c:v>
                </c:pt>
                <c:pt idx="948">
                  <c:v>3.4459999999999997</c:v>
                </c:pt>
                <c:pt idx="949">
                  <c:v>3.4870000000000001</c:v>
                </c:pt>
                <c:pt idx="950">
                  <c:v>3.4709999999999988</c:v>
                </c:pt>
                <c:pt idx="951">
                  <c:v>3.4559999999999977</c:v>
                </c:pt>
                <c:pt idx="952">
                  <c:v>3.4359999999999977</c:v>
                </c:pt>
                <c:pt idx="953">
                  <c:v>3.4359999999999977</c:v>
                </c:pt>
                <c:pt idx="954">
                  <c:v>3.4159999999999977</c:v>
                </c:pt>
                <c:pt idx="955">
                  <c:v>3.427</c:v>
                </c:pt>
                <c:pt idx="956">
                  <c:v>3.4549999999999987</c:v>
                </c:pt>
                <c:pt idx="957">
                  <c:v>3.4299999999999997</c:v>
                </c:pt>
                <c:pt idx="958">
                  <c:v>3.4449999999999998</c:v>
                </c:pt>
                <c:pt idx="959">
                  <c:v>3.4329999999999976</c:v>
                </c:pt>
                <c:pt idx="960">
                  <c:v>3.4549999999999987</c:v>
                </c:pt>
                <c:pt idx="961">
                  <c:v>3.4289999999999998</c:v>
                </c:pt>
                <c:pt idx="962">
                  <c:v>3.4169999999999976</c:v>
                </c:pt>
                <c:pt idx="963">
                  <c:v>3.4219999999999997</c:v>
                </c:pt>
                <c:pt idx="964">
                  <c:v>3.4309999999999987</c:v>
                </c:pt>
                <c:pt idx="965">
                  <c:v>3.44</c:v>
                </c:pt>
                <c:pt idx="966">
                  <c:v>3.4339999999999997</c:v>
                </c:pt>
                <c:pt idx="967">
                  <c:v>3.4209999999999998</c:v>
                </c:pt>
                <c:pt idx="968">
                  <c:v>3.4299999999999997</c:v>
                </c:pt>
                <c:pt idx="969">
                  <c:v>3.4349999999999987</c:v>
                </c:pt>
                <c:pt idx="970">
                  <c:v>3.4319999999999977</c:v>
                </c:pt>
                <c:pt idx="971">
                  <c:v>3.4289999999999998</c:v>
                </c:pt>
                <c:pt idx="972">
                  <c:v>3.4319999999999977</c:v>
                </c:pt>
                <c:pt idx="973">
                  <c:v>3.444</c:v>
                </c:pt>
                <c:pt idx="974">
                  <c:v>3.4169999999999976</c:v>
                </c:pt>
                <c:pt idx="975">
                  <c:v>3.4209999999999998</c:v>
                </c:pt>
                <c:pt idx="976">
                  <c:v>3.4119999999999977</c:v>
                </c:pt>
                <c:pt idx="977">
                  <c:v>3.4179999999999997</c:v>
                </c:pt>
                <c:pt idx="978">
                  <c:v>3.4079999999999999</c:v>
                </c:pt>
                <c:pt idx="979">
                  <c:v>3.4249999999999998</c:v>
                </c:pt>
                <c:pt idx="980">
                  <c:v>3.4109999999999987</c:v>
                </c:pt>
                <c:pt idx="981">
                  <c:v>3.4169999999999976</c:v>
                </c:pt>
                <c:pt idx="982">
                  <c:v>3.4209999999999998</c:v>
                </c:pt>
                <c:pt idx="983">
                  <c:v>3.4119999999999977</c:v>
                </c:pt>
                <c:pt idx="984">
                  <c:v>3.4309999999999987</c:v>
                </c:pt>
                <c:pt idx="985">
                  <c:v>3.42</c:v>
                </c:pt>
                <c:pt idx="986">
                  <c:v>3.4169999999999976</c:v>
                </c:pt>
                <c:pt idx="987">
                  <c:v>3.4109999999999987</c:v>
                </c:pt>
                <c:pt idx="988">
                  <c:v>3.4209999999999998</c:v>
                </c:pt>
                <c:pt idx="989">
                  <c:v>3.3939999999999997</c:v>
                </c:pt>
                <c:pt idx="990">
                  <c:v>3.407</c:v>
                </c:pt>
                <c:pt idx="991">
                  <c:v>3.3969999999999976</c:v>
                </c:pt>
                <c:pt idx="992">
                  <c:v>3.4019999999999997</c:v>
                </c:pt>
                <c:pt idx="993">
                  <c:v>3.3919999999999977</c:v>
                </c:pt>
                <c:pt idx="994">
                  <c:v>3.4059999999999997</c:v>
                </c:pt>
                <c:pt idx="995">
                  <c:v>3.3779999999999997</c:v>
                </c:pt>
                <c:pt idx="996">
                  <c:v>3.3899999999999997</c:v>
                </c:pt>
                <c:pt idx="997">
                  <c:v>3.3819999999999997</c:v>
                </c:pt>
                <c:pt idx="998">
                  <c:v>3.3789999999999987</c:v>
                </c:pt>
                <c:pt idx="999">
                  <c:v>3.383</c:v>
                </c:pt>
                <c:pt idx="1000">
                  <c:v>3.4119999999999977</c:v>
                </c:pt>
                <c:pt idx="1001">
                  <c:v>3.372999999999998</c:v>
                </c:pt>
                <c:pt idx="1002">
                  <c:v>3.4189999999999987</c:v>
                </c:pt>
                <c:pt idx="1003">
                  <c:v>3.3789999999999987</c:v>
                </c:pt>
                <c:pt idx="1004">
                  <c:v>3.3929999999999976</c:v>
                </c:pt>
                <c:pt idx="1005">
                  <c:v>3.3699999999999997</c:v>
                </c:pt>
                <c:pt idx="1006">
                  <c:v>3.403</c:v>
                </c:pt>
                <c:pt idx="1007">
                  <c:v>3.3979999999999997</c:v>
                </c:pt>
                <c:pt idx="1008">
                  <c:v>3.3719999999999977</c:v>
                </c:pt>
                <c:pt idx="1009">
                  <c:v>3.387</c:v>
                </c:pt>
                <c:pt idx="1010">
                  <c:v>3.38</c:v>
                </c:pt>
                <c:pt idx="1011">
                  <c:v>3.3759999999999977</c:v>
                </c:pt>
                <c:pt idx="1012">
                  <c:v>3.3679999999999999</c:v>
                </c:pt>
                <c:pt idx="1013">
                  <c:v>3.3769999999999976</c:v>
                </c:pt>
                <c:pt idx="1014">
                  <c:v>3.3739999999999997</c:v>
                </c:pt>
                <c:pt idx="1015">
                  <c:v>3.3679999999999999</c:v>
                </c:pt>
                <c:pt idx="1016">
                  <c:v>3.372999999999998</c:v>
                </c:pt>
                <c:pt idx="1017">
                  <c:v>3.3659999999999997</c:v>
                </c:pt>
                <c:pt idx="1018">
                  <c:v>3.3839999999999999</c:v>
                </c:pt>
                <c:pt idx="1019">
                  <c:v>3.3639999999999999</c:v>
                </c:pt>
                <c:pt idx="1020">
                  <c:v>3.3549999999999978</c:v>
                </c:pt>
                <c:pt idx="1021">
                  <c:v>3.3749999999999987</c:v>
                </c:pt>
                <c:pt idx="1022">
                  <c:v>3.372999999999998</c:v>
                </c:pt>
                <c:pt idx="1023">
                  <c:v>3.387</c:v>
                </c:pt>
                <c:pt idx="1024">
                  <c:v>3.3679999999999999</c:v>
                </c:pt>
                <c:pt idx="1025">
                  <c:v>3.38</c:v>
                </c:pt>
                <c:pt idx="1026">
                  <c:v>3.3969999999999976</c:v>
                </c:pt>
                <c:pt idx="1027">
                  <c:v>3.36</c:v>
                </c:pt>
                <c:pt idx="1028">
                  <c:v>3.3689999999999998</c:v>
                </c:pt>
                <c:pt idx="1029">
                  <c:v>3.3759999999999977</c:v>
                </c:pt>
                <c:pt idx="1030">
                  <c:v>3.3789999999999987</c:v>
                </c:pt>
                <c:pt idx="1031">
                  <c:v>3.3739999999999997</c:v>
                </c:pt>
                <c:pt idx="1032">
                  <c:v>3.3379999999999987</c:v>
                </c:pt>
                <c:pt idx="1033">
                  <c:v>3.383</c:v>
                </c:pt>
                <c:pt idx="1034">
                  <c:v>3.3619999999999997</c:v>
                </c:pt>
                <c:pt idx="1035">
                  <c:v>3.372999999999998</c:v>
                </c:pt>
                <c:pt idx="1036">
                  <c:v>3.3499999999999988</c:v>
                </c:pt>
                <c:pt idx="1037">
                  <c:v>3.3719999999999977</c:v>
                </c:pt>
                <c:pt idx="1038">
                  <c:v>3.3619999999999997</c:v>
                </c:pt>
                <c:pt idx="1039">
                  <c:v>3.3549999999999978</c:v>
                </c:pt>
                <c:pt idx="1040">
                  <c:v>3.352999999999998</c:v>
                </c:pt>
                <c:pt idx="1041">
                  <c:v>3.3559999999999977</c:v>
                </c:pt>
                <c:pt idx="1042">
                  <c:v>3.36</c:v>
                </c:pt>
                <c:pt idx="1043">
                  <c:v>3.3349999999999977</c:v>
                </c:pt>
                <c:pt idx="1044">
                  <c:v>3.3619999999999997</c:v>
                </c:pt>
                <c:pt idx="1045">
                  <c:v>3.3559999999999977</c:v>
                </c:pt>
                <c:pt idx="1046">
                  <c:v>3.343</c:v>
                </c:pt>
                <c:pt idx="1047">
                  <c:v>3.3609999999999998</c:v>
                </c:pt>
                <c:pt idx="1048">
                  <c:v>3.3499999999999988</c:v>
                </c:pt>
                <c:pt idx="1049">
                  <c:v>3.3509999999999978</c:v>
                </c:pt>
                <c:pt idx="1050">
                  <c:v>3.3519999999999976</c:v>
                </c:pt>
                <c:pt idx="1051">
                  <c:v>3.3389999999999977</c:v>
                </c:pt>
                <c:pt idx="1052">
                  <c:v>3.363</c:v>
                </c:pt>
                <c:pt idx="1053">
                  <c:v>3.3509999999999978</c:v>
                </c:pt>
                <c:pt idx="1054">
                  <c:v>3.3549999999999978</c:v>
                </c:pt>
                <c:pt idx="1055">
                  <c:v>3.356999999999998</c:v>
                </c:pt>
                <c:pt idx="1056">
                  <c:v>3.3459999999999988</c:v>
                </c:pt>
                <c:pt idx="1057">
                  <c:v>3.327</c:v>
                </c:pt>
                <c:pt idx="1058">
                  <c:v>3.343</c:v>
                </c:pt>
                <c:pt idx="1059">
                  <c:v>3.3579999999999997</c:v>
                </c:pt>
                <c:pt idx="1060">
                  <c:v>3.3489999999999998</c:v>
                </c:pt>
                <c:pt idx="1061">
                  <c:v>3.3499999999999988</c:v>
                </c:pt>
                <c:pt idx="1062">
                  <c:v>3.3319999999999976</c:v>
                </c:pt>
                <c:pt idx="1063">
                  <c:v>3.3499999999999988</c:v>
                </c:pt>
                <c:pt idx="1064">
                  <c:v>3.3339999999999987</c:v>
                </c:pt>
                <c:pt idx="1065">
                  <c:v>3.3449999999999998</c:v>
                </c:pt>
                <c:pt idx="1066">
                  <c:v>3.332999999999998</c:v>
                </c:pt>
                <c:pt idx="1067">
                  <c:v>3.332999999999998</c:v>
                </c:pt>
                <c:pt idx="1068">
                  <c:v>3.3319999999999976</c:v>
                </c:pt>
                <c:pt idx="1069">
                  <c:v>3.3259999999999987</c:v>
                </c:pt>
                <c:pt idx="1070">
                  <c:v>3.3079999999999998</c:v>
                </c:pt>
                <c:pt idx="1071">
                  <c:v>3.3419999999999987</c:v>
                </c:pt>
                <c:pt idx="1072">
                  <c:v>3.3289999999999997</c:v>
                </c:pt>
                <c:pt idx="1073">
                  <c:v>3.3209999999999997</c:v>
                </c:pt>
                <c:pt idx="1074">
                  <c:v>3.3209999999999997</c:v>
                </c:pt>
                <c:pt idx="1075">
                  <c:v>3.3219999999999987</c:v>
                </c:pt>
                <c:pt idx="1076">
                  <c:v>3.3249999999999997</c:v>
                </c:pt>
                <c:pt idx="1077">
                  <c:v>3.3159999999999976</c:v>
                </c:pt>
                <c:pt idx="1078">
                  <c:v>3.3209999999999997</c:v>
                </c:pt>
                <c:pt idx="1079">
                  <c:v>3.327</c:v>
                </c:pt>
                <c:pt idx="1080">
                  <c:v>3.3299999999999987</c:v>
                </c:pt>
                <c:pt idx="1081">
                  <c:v>3.3279999999999998</c:v>
                </c:pt>
                <c:pt idx="1082">
                  <c:v>3.3179999999999987</c:v>
                </c:pt>
                <c:pt idx="1083">
                  <c:v>3.3239999999999998</c:v>
                </c:pt>
                <c:pt idx="1084">
                  <c:v>3.3239999999999998</c:v>
                </c:pt>
                <c:pt idx="1085">
                  <c:v>3.3309999999999977</c:v>
                </c:pt>
                <c:pt idx="1086">
                  <c:v>3.3249999999999997</c:v>
                </c:pt>
                <c:pt idx="1087">
                  <c:v>3.3029999999999977</c:v>
                </c:pt>
                <c:pt idx="1088">
                  <c:v>3.3069999999999977</c:v>
                </c:pt>
                <c:pt idx="1089">
                  <c:v>3.3139999999999987</c:v>
                </c:pt>
                <c:pt idx="1090">
                  <c:v>3.3109999999999977</c:v>
                </c:pt>
                <c:pt idx="1091">
                  <c:v>3.3139999999999987</c:v>
                </c:pt>
                <c:pt idx="1092">
                  <c:v>3.3179999999999987</c:v>
                </c:pt>
                <c:pt idx="1093">
                  <c:v>3.316999999999998</c:v>
                </c:pt>
                <c:pt idx="1094">
                  <c:v>3.3059999999999987</c:v>
                </c:pt>
                <c:pt idx="1095">
                  <c:v>3.3019999999999987</c:v>
                </c:pt>
                <c:pt idx="1096">
                  <c:v>3.3139999999999987</c:v>
                </c:pt>
                <c:pt idx="1097">
                  <c:v>3.3159999999999976</c:v>
                </c:pt>
                <c:pt idx="1098">
                  <c:v>3.3069999999999977</c:v>
                </c:pt>
                <c:pt idx="1099">
                  <c:v>3.3079999999999998</c:v>
                </c:pt>
                <c:pt idx="1100">
                  <c:v>3.3099999999999987</c:v>
                </c:pt>
                <c:pt idx="1101">
                  <c:v>3.3049999999999997</c:v>
                </c:pt>
                <c:pt idx="1102">
                  <c:v>3.3009999999999997</c:v>
                </c:pt>
                <c:pt idx="1103">
                  <c:v>3.3019999999999987</c:v>
                </c:pt>
                <c:pt idx="1104">
                  <c:v>3.3059999999999987</c:v>
                </c:pt>
                <c:pt idx="1105">
                  <c:v>3.3079999999999998</c:v>
                </c:pt>
                <c:pt idx="1106">
                  <c:v>3.3</c:v>
                </c:pt>
                <c:pt idx="1107">
                  <c:v>3.29</c:v>
                </c:pt>
                <c:pt idx="1108">
                  <c:v>3.2909999999999999</c:v>
                </c:pt>
                <c:pt idx="1109">
                  <c:v>3.286</c:v>
                </c:pt>
                <c:pt idx="1110">
                  <c:v>3.2989999999999999</c:v>
                </c:pt>
                <c:pt idx="1111">
                  <c:v>3.2890000000000001</c:v>
                </c:pt>
                <c:pt idx="1112">
                  <c:v>3.3</c:v>
                </c:pt>
                <c:pt idx="1113">
                  <c:v>3.3069999999999977</c:v>
                </c:pt>
                <c:pt idx="1114">
                  <c:v>3.2919999999999998</c:v>
                </c:pt>
                <c:pt idx="1115">
                  <c:v>3.2919999999999998</c:v>
                </c:pt>
                <c:pt idx="1116">
                  <c:v>3.2959999999999998</c:v>
                </c:pt>
                <c:pt idx="1117">
                  <c:v>3.286</c:v>
                </c:pt>
                <c:pt idx="1118">
                  <c:v>3.2970000000000002</c:v>
                </c:pt>
                <c:pt idx="1119">
                  <c:v>3.3</c:v>
                </c:pt>
                <c:pt idx="1120">
                  <c:v>3.2869999999999999</c:v>
                </c:pt>
                <c:pt idx="1121">
                  <c:v>3.294</c:v>
                </c:pt>
                <c:pt idx="1122">
                  <c:v>3.2829999999999999</c:v>
                </c:pt>
                <c:pt idx="1123">
                  <c:v>3.2789999999999999</c:v>
                </c:pt>
                <c:pt idx="1124">
                  <c:v>3.2829999999999999</c:v>
                </c:pt>
                <c:pt idx="1125">
                  <c:v>3.286</c:v>
                </c:pt>
                <c:pt idx="1126">
                  <c:v>3.3019999999999987</c:v>
                </c:pt>
                <c:pt idx="1127">
                  <c:v>3.2759999999999998</c:v>
                </c:pt>
                <c:pt idx="1128">
                  <c:v>3.2800000000000002</c:v>
                </c:pt>
                <c:pt idx="1129">
                  <c:v>3.27</c:v>
                </c:pt>
                <c:pt idx="1130">
                  <c:v>3.274</c:v>
                </c:pt>
                <c:pt idx="1131">
                  <c:v>3.2749999999999999</c:v>
                </c:pt>
                <c:pt idx="1132">
                  <c:v>3.2789999999999999</c:v>
                </c:pt>
                <c:pt idx="1133">
                  <c:v>3.2730000000000001</c:v>
                </c:pt>
                <c:pt idx="1134">
                  <c:v>3.2749999999999999</c:v>
                </c:pt>
                <c:pt idx="1135">
                  <c:v>3.2800000000000002</c:v>
                </c:pt>
                <c:pt idx="1136">
                  <c:v>3.2810000000000001</c:v>
                </c:pt>
                <c:pt idx="1137">
                  <c:v>3.2669999999999999</c:v>
                </c:pt>
                <c:pt idx="1138">
                  <c:v>3.2770000000000001</c:v>
                </c:pt>
                <c:pt idx="1139">
                  <c:v>3.2730000000000001</c:v>
                </c:pt>
                <c:pt idx="1140">
                  <c:v>3.27</c:v>
                </c:pt>
                <c:pt idx="1141">
                  <c:v>3.2709999999999999</c:v>
                </c:pt>
                <c:pt idx="1142">
                  <c:v>3.274</c:v>
                </c:pt>
                <c:pt idx="1143">
                  <c:v>3.2650000000000001</c:v>
                </c:pt>
                <c:pt idx="1144">
                  <c:v>3.27</c:v>
                </c:pt>
                <c:pt idx="1145">
                  <c:v>3.266</c:v>
                </c:pt>
                <c:pt idx="1146">
                  <c:v>3.2680000000000002</c:v>
                </c:pt>
                <c:pt idx="1147">
                  <c:v>3.2680000000000002</c:v>
                </c:pt>
                <c:pt idx="1148">
                  <c:v>3.2589999999999999</c:v>
                </c:pt>
                <c:pt idx="1149">
                  <c:v>3.2600000000000002</c:v>
                </c:pt>
                <c:pt idx="1150">
                  <c:v>3.2629999999999999</c:v>
                </c:pt>
                <c:pt idx="1151">
                  <c:v>3.2749999999999999</c:v>
                </c:pt>
                <c:pt idx="1152">
                  <c:v>3.2690000000000001</c:v>
                </c:pt>
                <c:pt idx="1153">
                  <c:v>3.27</c:v>
                </c:pt>
                <c:pt idx="1154">
                  <c:v>3.2600000000000002</c:v>
                </c:pt>
                <c:pt idx="1155">
                  <c:v>3.254</c:v>
                </c:pt>
                <c:pt idx="1156">
                  <c:v>3.246</c:v>
                </c:pt>
                <c:pt idx="1157">
                  <c:v>3.266</c:v>
                </c:pt>
                <c:pt idx="1158">
                  <c:v>3.2640000000000002</c:v>
                </c:pt>
                <c:pt idx="1159">
                  <c:v>3.2519999999999998</c:v>
                </c:pt>
                <c:pt idx="1160">
                  <c:v>3.2440000000000002</c:v>
                </c:pt>
                <c:pt idx="1161">
                  <c:v>3.258</c:v>
                </c:pt>
                <c:pt idx="1162">
                  <c:v>3.262</c:v>
                </c:pt>
                <c:pt idx="1163">
                  <c:v>3.2589999999999999</c:v>
                </c:pt>
                <c:pt idx="1164">
                  <c:v>3.2509999999999999</c:v>
                </c:pt>
                <c:pt idx="1165">
                  <c:v>3.258</c:v>
                </c:pt>
                <c:pt idx="1166">
                  <c:v>3.2530000000000001</c:v>
                </c:pt>
                <c:pt idx="1167">
                  <c:v>3.246</c:v>
                </c:pt>
                <c:pt idx="1168">
                  <c:v>3.2490000000000001</c:v>
                </c:pt>
                <c:pt idx="1169">
                  <c:v>3.2549999999999999</c:v>
                </c:pt>
                <c:pt idx="1170">
                  <c:v>3.2509999999999999</c:v>
                </c:pt>
                <c:pt idx="1171">
                  <c:v>3.25</c:v>
                </c:pt>
                <c:pt idx="1172">
                  <c:v>3.2570000000000001</c:v>
                </c:pt>
                <c:pt idx="1173">
                  <c:v>3.2450000000000001</c:v>
                </c:pt>
                <c:pt idx="1174">
                  <c:v>3.238</c:v>
                </c:pt>
                <c:pt idx="1175">
                  <c:v>3.2480000000000002</c:v>
                </c:pt>
                <c:pt idx="1176">
                  <c:v>3.2490000000000001</c:v>
                </c:pt>
                <c:pt idx="1177">
                  <c:v>3.2440000000000002</c:v>
                </c:pt>
                <c:pt idx="1178">
                  <c:v>3.246</c:v>
                </c:pt>
                <c:pt idx="1179">
                  <c:v>3.246</c:v>
                </c:pt>
                <c:pt idx="1180">
                  <c:v>3.24</c:v>
                </c:pt>
                <c:pt idx="1181">
                  <c:v>3.2610000000000001</c:v>
                </c:pt>
                <c:pt idx="1182">
                  <c:v>3.2370000000000001</c:v>
                </c:pt>
                <c:pt idx="1183">
                  <c:v>3.2440000000000002</c:v>
                </c:pt>
                <c:pt idx="1184">
                  <c:v>3.2549999999999999</c:v>
                </c:pt>
                <c:pt idx="1185">
                  <c:v>3.246</c:v>
                </c:pt>
                <c:pt idx="1186">
                  <c:v>3.2359999999999998</c:v>
                </c:pt>
                <c:pt idx="1187">
                  <c:v>3.2429999999999999</c:v>
                </c:pt>
                <c:pt idx="1188">
                  <c:v>3.2450000000000001</c:v>
                </c:pt>
                <c:pt idx="1189">
                  <c:v>3.25</c:v>
                </c:pt>
                <c:pt idx="1190">
                  <c:v>3.2429999999999999</c:v>
                </c:pt>
                <c:pt idx="1191">
                  <c:v>3.2250000000000001</c:v>
                </c:pt>
                <c:pt idx="1192">
                  <c:v>3.2280000000000002</c:v>
                </c:pt>
                <c:pt idx="1193">
                  <c:v>3.2250000000000001</c:v>
                </c:pt>
                <c:pt idx="1194">
                  <c:v>3.22</c:v>
                </c:pt>
                <c:pt idx="1195">
                  <c:v>3.2240000000000002</c:v>
                </c:pt>
                <c:pt idx="1196">
                  <c:v>3.2370000000000001</c:v>
                </c:pt>
                <c:pt idx="1197">
                  <c:v>3.2359999999999998</c:v>
                </c:pt>
                <c:pt idx="1198">
                  <c:v>3.2319999999999998</c:v>
                </c:pt>
                <c:pt idx="1199">
                  <c:v>3.23</c:v>
                </c:pt>
                <c:pt idx="1200">
                  <c:v>3.2240000000000002</c:v>
                </c:pt>
                <c:pt idx="1201">
                  <c:v>3.2349999999999999</c:v>
                </c:pt>
                <c:pt idx="1202">
                  <c:v>3.2429999999999999</c:v>
                </c:pt>
                <c:pt idx="1203">
                  <c:v>3.2330000000000001</c:v>
                </c:pt>
                <c:pt idx="1204">
                  <c:v>3.2309999999999999</c:v>
                </c:pt>
                <c:pt idx="1205">
                  <c:v>3.2370000000000001</c:v>
                </c:pt>
                <c:pt idx="1206">
                  <c:v>3.214</c:v>
                </c:pt>
                <c:pt idx="1207">
                  <c:v>3.22</c:v>
                </c:pt>
                <c:pt idx="1208">
                  <c:v>3.2269999999999999</c:v>
                </c:pt>
                <c:pt idx="1209">
                  <c:v>3.2229999999999999</c:v>
                </c:pt>
                <c:pt idx="1210">
                  <c:v>3.2229999999999999</c:v>
                </c:pt>
                <c:pt idx="1211">
                  <c:v>3.2349999999999999</c:v>
                </c:pt>
                <c:pt idx="1212">
                  <c:v>3.226</c:v>
                </c:pt>
                <c:pt idx="1213">
                  <c:v>3.2330000000000001</c:v>
                </c:pt>
                <c:pt idx="1214">
                  <c:v>3.2159999999999997</c:v>
                </c:pt>
                <c:pt idx="1215">
                  <c:v>3.2130000000000001</c:v>
                </c:pt>
                <c:pt idx="1216">
                  <c:v>3.2159999999999997</c:v>
                </c:pt>
                <c:pt idx="1217">
                  <c:v>3.2119999999999997</c:v>
                </c:pt>
                <c:pt idx="1218">
                  <c:v>3.2159999999999997</c:v>
                </c:pt>
                <c:pt idx="1219">
                  <c:v>3.2229999999999999</c:v>
                </c:pt>
                <c:pt idx="1220">
                  <c:v>3.2069999999999999</c:v>
                </c:pt>
                <c:pt idx="1221">
                  <c:v>3.2170000000000001</c:v>
                </c:pt>
                <c:pt idx="1222">
                  <c:v>3.2029999999999998</c:v>
                </c:pt>
                <c:pt idx="1223">
                  <c:v>3.22</c:v>
                </c:pt>
                <c:pt idx="1224">
                  <c:v>3.2149999999999999</c:v>
                </c:pt>
                <c:pt idx="1225">
                  <c:v>3.2189999999999999</c:v>
                </c:pt>
                <c:pt idx="1226">
                  <c:v>3.2159999999999997</c:v>
                </c:pt>
                <c:pt idx="1227">
                  <c:v>3.2069999999999999</c:v>
                </c:pt>
                <c:pt idx="1228">
                  <c:v>3.2130000000000001</c:v>
                </c:pt>
                <c:pt idx="1229">
                  <c:v>3.214</c:v>
                </c:pt>
                <c:pt idx="1230">
                  <c:v>3.2029999999999998</c:v>
                </c:pt>
                <c:pt idx="1231">
                  <c:v>3.2069999999999999</c:v>
                </c:pt>
                <c:pt idx="1232">
                  <c:v>3.2119999999999997</c:v>
                </c:pt>
                <c:pt idx="1233">
                  <c:v>3.206</c:v>
                </c:pt>
                <c:pt idx="1234">
                  <c:v>3.218</c:v>
                </c:pt>
                <c:pt idx="1235">
                  <c:v>3.2040000000000002</c:v>
                </c:pt>
                <c:pt idx="1236">
                  <c:v>3.2010000000000001</c:v>
                </c:pt>
                <c:pt idx="1237">
                  <c:v>3.2010000000000001</c:v>
                </c:pt>
                <c:pt idx="1238">
                  <c:v>3.2280000000000002</c:v>
                </c:pt>
                <c:pt idx="1239">
                  <c:v>3.2119999999999997</c:v>
                </c:pt>
                <c:pt idx="1240">
                  <c:v>3.2090000000000001</c:v>
                </c:pt>
                <c:pt idx="1241">
                  <c:v>3.2050000000000001</c:v>
                </c:pt>
                <c:pt idx="1242">
                  <c:v>3.2</c:v>
                </c:pt>
                <c:pt idx="1243">
                  <c:v>3.21</c:v>
                </c:pt>
                <c:pt idx="1244">
                  <c:v>3.2080000000000002</c:v>
                </c:pt>
                <c:pt idx="1245">
                  <c:v>3.2040000000000002</c:v>
                </c:pt>
                <c:pt idx="1246">
                  <c:v>3.2029999999999998</c:v>
                </c:pt>
                <c:pt idx="1247">
                  <c:v>3.1949999999999998</c:v>
                </c:pt>
                <c:pt idx="1248">
                  <c:v>3.1959999999999997</c:v>
                </c:pt>
                <c:pt idx="1249">
                  <c:v>3.1970000000000001</c:v>
                </c:pt>
                <c:pt idx="1250">
                  <c:v>3.19</c:v>
                </c:pt>
                <c:pt idx="1251">
                  <c:v>3.1949999999999998</c:v>
                </c:pt>
                <c:pt idx="1252">
                  <c:v>3.2109999999999999</c:v>
                </c:pt>
                <c:pt idx="1253">
                  <c:v>3.1859999999999999</c:v>
                </c:pt>
                <c:pt idx="1254">
                  <c:v>3.19</c:v>
                </c:pt>
                <c:pt idx="1255">
                  <c:v>3.1970000000000001</c:v>
                </c:pt>
                <c:pt idx="1256">
                  <c:v>3.1850000000000001</c:v>
                </c:pt>
                <c:pt idx="1257">
                  <c:v>3.1869999999999998</c:v>
                </c:pt>
                <c:pt idx="1258">
                  <c:v>3.1970000000000001</c:v>
                </c:pt>
                <c:pt idx="1259">
                  <c:v>3.1959999999999997</c:v>
                </c:pt>
                <c:pt idx="1260">
                  <c:v>3.1970000000000001</c:v>
                </c:pt>
                <c:pt idx="1261">
                  <c:v>3.1959999999999997</c:v>
                </c:pt>
                <c:pt idx="1262">
                  <c:v>3.1919999999999997</c:v>
                </c:pt>
                <c:pt idx="1263">
                  <c:v>3.2080000000000002</c:v>
                </c:pt>
                <c:pt idx="1264">
                  <c:v>3.1850000000000001</c:v>
                </c:pt>
                <c:pt idx="1265">
                  <c:v>3.2</c:v>
                </c:pt>
                <c:pt idx="1266">
                  <c:v>3.19</c:v>
                </c:pt>
                <c:pt idx="1267">
                  <c:v>3.1890000000000001</c:v>
                </c:pt>
                <c:pt idx="1268">
                  <c:v>3.1869999999999998</c:v>
                </c:pt>
                <c:pt idx="1269">
                  <c:v>3.177</c:v>
                </c:pt>
                <c:pt idx="1270">
                  <c:v>3.18</c:v>
                </c:pt>
                <c:pt idx="1271">
                  <c:v>3.1919999999999997</c:v>
                </c:pt>
                <c:pt idx="1272">
                  <c:v>3.1759999999999997</c:v>
                </c:pt>
                <c:pt idx="1273">
                  <c:v>3.194</c:v>
                </c:pt>
                <c:pt idx="1274">
                  <c:v>3.1779999999999999</c:v>
                </c:pt>
                <c:pt idx="1275">
                  <c:v>3.1829999999999998</c:v>
                </c:pt>
                <c:pt idx="1276">
                  <c:v>3.1840000000000002</c:v>
                </c:pt>
                <c:pt idx="1277">
                  <c:v>3.1930000000000001</c:v>
                </c:pt>
                <c:pt idx="1278">
                  <c:v>3.19</c:v>
                </c:pt>
                <c:pt idx="1279">
                  <c:v>3.19</c:v>
                </c:pt>
                <c:pt idx="1280">
                  <c:v>3.1909999999999998</c:v>
                </c:pt>
                <c:pt idx="1281">
                  <c:v>3.19</c:v>
                </c:pt>
                <c:pt idx="1282">
                  <c:v>3.1859999999999999</c:v>
                </c:pt>
                <c:pt idx="1283">
                  <c:v>3.1930000000000001</c:v>
                </c:pt>
                <c:pt idx="1284">
                  <c:v>3.1709999999999998</c:v>
                </c:pt>
                <c:pt idx="1285">
                  <c:v>3.1819999999999999</c:v>
                </c:pt>
                <c:pt idx="1286">
                  <c:v>3.1680000000000001</c:v>
                </c:pt>
                <c:pt idx="1287">
                  <c:v>3.177</c:v>
                </c:pt>
                <c:pt idx="1288">
                  <c:v>3.18</c:v>
                </c:pt>
                <c:pt idx="1289">
                  <c:v>3.1749999999999998</c:v>
                </c:pt>
                <c:pt idx="1290">
                  <c:v>3.1579999999999999</c:v>
                </c:pt>
                <c:pt idx="1291">
                  <c:v>3.1659999999999999</c:v>
                </c:pt>
                <c:pt idx="1292">
                  <c:v>3.1930000000000001</c:v>
                </c:pt>
                <c:pt idx="1293">
                  <c:v>3.1829999999999998</c:v>
                </c:pt>
                <c:pt idx="1294">
                  <c:v>3.177</c:v>
                </c:pt>
                <c:pt idx="1295">
                  <c:v>3.1640000000000001</c:v>
                </c:pt>
                <c:pt idx="1296">
                  <c:v>3.1619999999999999</c:v>
                </c:pt>
                <c:pt idx="1297">
                  <c:v>3.1850000000000001</c:v>
                </c:pt>
                <c:pt idx="1298">
                  <c:v>3.18</c:v>
                </c:pt>
                <c:pt idx="1299">
                  <c:v>3.1819999999999999</c:v>
                </c:pt>
                <c:pt idx="1300">
                  <c:v>3.1789999999999998</c:v>
                </c:pt>
                <c:pt idx="1301">
                  <c:v>3.1669999999999998</c:v>
                </c:pt>
                <c:pt idx="1302">
                  <c:v>3.1719999999999997</c:v>
                </c:pt>
                <c:pt idx="1303">
                  <c:v>3.1680000000000001</c:v>
                </c:pt>
                <c:pt idx="1304">
                  <c:v>3.1549999999999998</c:v>
                </c:pt>
                <c:pt idx="1305">
                  <c:v>3.1680000000000001</c:v>
                </c:pt>
                <c:pt idx="1306">
                  <c:v>3.1619999999999999</c:v>
                </c:pt>
                <c:pt idx="1307">
                  <c:v>3.1659999999999999</c:v>
                </c:pt>
                <c:pt idx="1308">
                  <c:v>3.1629999999999998</c:v>
                </c:pt>
                <c:pt idx="1309">
                  <c:v>3.1559999999999997</c:v>
                </c:pt>
                <c:pt idx="1310">
                  <c:v>3.1719999999999997</c:v>
                </c:pt>
                <c:pt idx="1311">
                  <c:v>3.1619999999999999</c:v>
                </c:pt>
                <c:pt idx="1312">
                  <c:v>3.1640000000000001</c:v>
                </c:pt>
                <c:pt idx="1313">
                  <c:v>3.1680000000000001</c:v>
                </c:pt>
                <c:pt idx="1314">
                  <c:v>3.17</c:v>
                </c:pt>
                <c:pt idx="1315">
                  <c:v>3.1589999999999998</c:v>
                </c:pt>
                <c:pt idx="1316">
                  <c:v>3.161</c:v>
                </c:pt>
                <c:pt idx="1317">
                  <c:v>3.1579999999999999</c:v>
                </c:pt>
                <c:pt idx="1318">
                  <c:v>3.1539999999999999</c:v>
                </c:pt>
                <c:pt idx="1319">
                  <c:v>3.1629999999999998</c:v>
                </c:pt>
                <c:pt idx="1320">
                  <c:v>3.1549999999999998</c:v>
                </c:pt>
                <c:pt idx="1321">
                  <c:v>3.165</c:v>
                </c:pt>
                <c:pt idx="1322">
                  <c:v>3.1589999999999998</c:v>
                </c:pt>
                <c:pt idx="1323">
                  <c:v>3.15</c:v>
                </c:pt>
                <c:pt idx="1324">
                  <c:v>3.149</c:v>
                </c:pt>
                <c:pt idx="1325">
                  <c:v>3.1629999999999998</c:v>
                </c:pt>
                <c:pt idx="1326">
                  <c:v>3.157</c:v>
                </c:pt>
                <c:pt idx="1327">
                  <c:v>3.15</c:v>
                </c:pt>
                <c:pt idx="1328">
                  <c:v>3.1480000000000001</c:v>
                </c:pt>
                <c:pt idx="1329">
                  <c:v>3.1579999999999999</c:v>
                </c:pt>
                <c:pt idx="1330">
                  <c:v>3.1480000000000001</c:v>
                </c:pt>
                <c:pt idx="1331">
                  <c:v>3.1559999999999997</c:v>
                </c:pt>
                <c:pt idx="1332">
                  <c:v>3.1589999999999998</c:v>
                </c:pt>
                <c:pt idx="1333">
                  <c:v>3.15</c:v>
                </c:pt>
                <c:pt idx="1334">
                  <c:v>3.1549999999999998</c:v>
                </c:pt>
                <c:pt idx="1335">
                  <c:v>3.1549999999999998</c:v>
                </c:pt>
                <c:pt idx="1336">
                  <c:v>3.1509999999999998</c:v>
                </c:pt>
                <c:pt idx="1337">
                  <c:v>3.1429999999999998</c:v>
                </c:pt>
                <c:pt idx="1338">
                  <c:v>3.1539999999999999</c:v>
                </c:pt>
                <c:pt idx="1339">
                  <c:v>3.141</c:v>
                </c:pt>
                <c:pt idx="1340">
                  <c:v>3.145</c:v>
                </c:pt>
                <c:pt idx="1341">
                  <c:v>3.141</c:v>
                </c:pt>
                <c:pt idx="1342">
                  <c:v>3.157</c:v>
                </c:pt>
                <c:pt idx="1343">
                  <c:v>3.1429999999999998</c:v>
                </c:pt>
                <c:pt idx="1344">
                  <c:v>3.1509999999999998</c:v>
                </c:pt>
                <c:pt idx="1345">
                  <c:v>3.1379999999999999</c:v>
                </c:pt>
                <c:pt idx="1346">
                  <c:v>3.1389999999999998</c:v>
                </c:pt>
                <c:pt idx="1347">
                  <c:v>3.145</c:v>
                </c:pt>
                <c:pt idx="1348">
                  <c:v>3.1309999999999998</c:v>
                </c:pt>
                <c:pt idx="1349">
                  <c:v>3.153</c:v>
                </c:pt>
                <c:pt idx="1350">
                  <c:v>3.1429999999999998</c:v>
                </c:pt>
                <c:pt idx="1351">
                  <c:v>3.1339999999999999</c:v>
                </c:pt>
                <c:pt idx="1352">
                  <c:v>3.1319999999999997</c:v>
                </c:pt>
                <c:pt idx="1353">
                  <c:v>3.1429999999999998</c:v>
                </c:pt>
                <c:pt idx="1354">
                  <c:v>3.141</c:v>
                </c:pt>
                <c:pt idx="1355">
                  <c:v>3.1309999999999998</c:v>
                </c:pt>
                <c:pt idx="1356">
                  <c:v>3.1309999999999998</c:v>
                </c:pt>
                <c:pt idx="1357">
                  <c:v>3.1230000000000002</c:v>
                </c:pt>
                <c:pt idx="1358">
                  <c:v>3.1509999999999998</c:v>
                </c:pt>
                <c:pt idx="1359">
                  <c:v>3.1189999999999998</c:v>
                </c:pt>
                <c:pt idx="1360">
                  <c:v>3.129</c:v>
                </c:pt>
                <c:pt idx="1361">
                  <c:v>3.1429999999999998</c:v>
                </c:pt>
                <c:pt idx="1362">
                  <c:v>3.1280000000000001</c:v>
                </c:pt>
                <c:pt idx="1363">
                  <c:v>3.1280000000000001</c:v>
                </c:pt>
                <c:pt idx="1364">
                  <c:v>3.1539999999999999</c:v>
                </c:pt>
                <c:pt idx="1365">
                  <c:v>3.1389999999999998</c:v>
                </c:pt>
                <c:pt idx="1366">
                  <c:v>3.1389999999999998</c:v>
                </c:pt>
                <c:pt idx="1367">
                  <c:v>3.11</c:v>
                </c:pt>
                <c:pt idx="1368">
                  <c:v>3.1319999999999997</c:v>
                </c:pt>
                <c:pt idx="1369">
                  <c:v>3.149</c:v>
                </c:pt>
                <c:pt idx="1370">
                  <c:v>3.1469999999999998</c:v>
                </c:pt>
                <c:pt idx="1371">
                  <c:v>3.105</c:v>
                </c:pt>
                <c:pt idx="1372">
                  <c:v>3.145</c:v>
                </c:pt>
                <c:pt idx="1373">
                  <c:v>3.0979999999999999</c:v>
                </c:pt>
                <c:pt idx="1374">
                  <c:v>3.1440000000000001</c:v>
                </c:pt>
                <c:pt idx="1375">
                  <c:v>3.1309999999999998</c:v>
                </c:pt>
                <c:pt idx="1376">
                  <c:v>3.1059999999999999</c:v>
                </c:pt>
                <c:pt idx="1377">
                  <c:v>3.1359999999999997</c:v>
                </c:pt>
                <c:pt idx="1378">
                  <c:v>3.1219999999999999</c:v>
                </c:pt>
                <c:pt idx="1379">
                  <c:v>3.1139999999999999</c:v>
                </c:pt>
                <c:pt idx="1380">
                  <c:v>3.1269999999999998</c:v>
                </c:pt>
                <c:pt idx="1381">
                  <c:v>3.125</c:v>
                </c:pt>
                <c:pt idx="1382">
                  <c:v>3.1080000000000001</c:v>
                </c:pt>
                <c:pt idx="1383">
                  <c:v>3.1159999999999997</c:v>
                </c:pt>
                <c:pt idx="1384">
                  <c:v>3.0959999999999988</c:v>
                </c:pt>
                <c:pt idx="1385">
                  <c:v>3.1059999999999999</c:v>
                </c:pt>
                <c:pt idx="1386">
                  <c:v>3.1379999999999999</c:v>
                </c:pt>
                <c:pt idx="1387">
                  <c:v>3.1139999999999999</c:v>
                </c:pt>
                <c:pt idx="1388">
                  <c:v>3.1269999999999998</c:v>
                </c:pt>
                <c:pt idx="1389">
                  <c:v>3.1219999999999999</c:v>
                </c:pt>
                <c:pt idx="1390">
                  <c:v>3.1259999999999999</c:v>
                </c:pt>
                <c:pt idx="1391">
                  <c:v>3.1319999999999997</c:v>
                </c:pt>
                <c:pt idx="1392">
                  <c:v>3.11</c:v>
                </c:pt>
                <c:pt idx="1393">
                  <c:v>3.1109999999999998</c:v>
                </c:pt>
                <c:pt idx="1394">
                  <c:v>3.12</c:v>
                </c:pt>
                <c:pt idx="1395">
                  <c:v>3.1149999999999998</c:v>
                </c:pt>
                <c:pt idx="1396">
                  <c:v>3.1159999999999997</c:v>
                </c:pt>
                <c:pt idx="1397">
                  <c:v>3.1070000000000002</c:v>
                </c:pt>
                <c:pt idx="1398">
                  <c:v>3.1149999999999998</c:v>
                </c:pt>
                <c:pt idx="1399">
                  <c:v>3.109</c:v>
                </c:pt>
                <c:pt idx="1400">
                  <c:v>3.121</c:v>
                </c:pt>
                <c:pt idx="1401">
                  <c:v>3.1149999999999998</c:v>
                </c:pt>
                <c:pt idx="1402">
                  <c:v>3.109</c:v>
                </c:pt>
                <c:pt idx="1403">
                  <c:v>3.1159999999999997</c:v>
                </c:pt>
                <c:pt idx="1404">
                  <c:v>3.1149999999999998</c:v>
                </c:pt>
                <c:pt idx="1405">
                  <c:v>3.105</c:v>
                </c:pt>
                <c:pt idx="1406">
                  <c:v>3.1109999999999998</c:v>
                </c:pt>
                <c:pt idx="1407">
                  <c:v>3.1109999999999998</c:v>
                </c:pt>
                <c:pt idx="1408">
                  <c:v>3.1219999999999999</c:v>
                </c:pt>
                <c:pt idx="1409">
                  <c:v>3.101</c:v>
                </c:pt>
                <c:pt idx="1410">
                  <c:v>3.1</c:v>
                </c:pt>
                <c:pt idx="1411">
                  <c:v>3.0939999999999999</c:v>
                </c:pt>
                <c:pt idx="1412">
                  <c:v>3.1040000000000001</c:v>
                </c:pt>
                <c:pt idx="1413">
                  <c:v>3.11</c:v>
                </c:pt>
                <c:pt idx="1414">
                  <c:v>3.1070000000000002</c:v>
                </c:pt>
                <c:pt idx="1415">
                  <c:v>3.105</c:v>
                </c:pt>
                <c:pt idx="1416">
                  <c:v>3.0979999999999999</c:v>
                </c:pt>
                <c:pt idx="1417">
                  <c:v>3.1040000000000001</c:v>
                </c:pt>
                <c:pt idx="1418">
                  <c:v>3.093</c:v>
                </c:pt>
                <c:pt idx="1419">
                  <c:v>3.1019999999999999</c:v>
                </c:pt>
                <c:pt idx="1420">
                  <c:v>3.1019999999999999</c:v>
                </c:pt>
                <c:pt idx="1421">
                  <c:v>3.1059999999999999</c:v>
                </c:pt>
                <c:pt idx="1422">
                  <c:v>3.097</c:v>
                </c:pt>
                <c:pt idx="1423">
                  <c:v>3.081</c:v>
                </c:pt>
                <c:pt idx="1424">
                  <c:v>3.1</c:v>
                </c:pt>
                <c:pt idx="1425">
                  <c:v>3.1059999999999999</c:v>
                </c:pt>
                <c:pt idx="1426">
                  <c:v>3.1030000000000002</c:v>
                </c:pt>
                <c:pt idx="1427">
                  <c:v>3.0939999999999999</c:v>
                </c:pt>
                <c:pt idx="1428">
                  <c:v>3.0939999999999999</c:v>
                </c:pt>
                <c:pt idx="1429">
                  <c:v>3.1040000000000001</c:v>
                </c:pt>
                <c:pt idx="1430">
                  <c:v>3.1059999999999999</c:v>
                </c:pt>
                <c:pt idx="1431">
                  <c:v>3.0959999999999988</c:v>
                </c:pt>
                <c:pt idx="1432">
                  <c:v>3.101</c:v>
                </c:pt>
                <c:pt idx="1433">
                  <c:v>3.0919999999999987</c:v>
                </c:pt>
                <c:pt idx="1434">
                  <c:v>3.0840000000000001</c:v>
                </c:pt>
                <c:pt idx="1435">
                  <c:v>3.0989999999999998</c:v>
                </c:pt>
                <c:pt idx="1436">
                  <c:v>3.089</c:v>
                </c:pt>
                <c:pt idx="1437">
                  <c:v>3.089</c:v>
                </c:pt>
                <c:pt idx="1438">
                  <c:v>3.0939999999999999</c:v>
                </c:pt>
                <c:pt idx="1439">
                  <c:v>3.097</c:v>
                </c:pt>
                <c:pt idx="1440">
                  <c:v>3.0949999999999998</c:v>
                </c:pt>
                <c:pt idx="1441">
                  <c:v>3.0909999999999997</c:v>
                </c:pt>
                <c:pt idx="1442">
                  <c:v>3.0859999999999999</c:v>
                </c:pt>
                <c:pt idx="1443">
                  <c:v>3.105</c:v>
                </c:pt>
                <c:pt idx="1444">
                  <c:v>3.0909999999999997</c:v>
                </c:pt>
                <c:pt idx="1445">
                  <c:v>3.08</c:v>
                </c:pt>
                <c:pt idx="1446">
                  <c:v>3.093</c:v>
                </c:pt>
                <c:pt idx="1447">
                  <c:v>3.093</c:v>
                </c:pt>
                <c:pt idx="1448">
                  <c:v>3.09</c:v>
                </c:pt>
                <c:pt idx="1449">
                  <c:v>3.0859999999999999</c:v>
                </c:pt>
                <c:pt idx="1450">
                  <c:v>3.0909999999999997</c:v>
                </c:pt>
                <c:pt idx="1451">
                  <c:v>3.0789999999999997</c:v>
                </c:pt>
                <c:pt idx="1452">
                  <c:v>3.0919999999999987</c:v>
                </c:pt>
                <c:pt idx="1453">
                  <c:v>3.077</c:v>
                </c:pt>
                <c:pt idx="1454">
                  <c:v>3.089</c:v>
                </c:pt>
                <c:pt idx="1455">
                  <c:v>3.0859999999999999</c:v>
                </c:pt>
                <c:pt idx="1456">
                  <c:v>3.081</c:v>
                </c:pt>
                <c:pt idx="1457">
                  <c:v>3.089</c:v>
                </c:pt>
                <c:pt idx="1458">
                  <c:v>3.0989999999999998</c:v>
                </c:pt>
                <c:pt idx="1459">
                  <c:v>3.069</c:v>
                </c:pt>
                <c:pt idx="1460">
                  <c:v>3.069</c:v>
                </c:pt>
                <c:pt idx="1461">
                  <c:v>3.0919999999999987</c:v>
                </c:pt>
                <c:pt idx="1462">
                  <c:v>3.0880000000000001</c:v>
                </c:pt>
                <c:pt idx="1463">
                  <c:v>3.0749999999999997</c:v>
                </c:pt>
                <c:pt idx="1464">
                  <c:v>3.081</c:v>
                </c:pt>
                <c:pt idx="1465">
                  <c:v>3.0909999999999997</c:v>
                </c:pt>
                <c:pt idx="1466">
                  <c:v>3.077</c:v>
                </c:pt>
                <c:pt idx="1467">
                  <c:v>3.0709999999999997</c:v>
                </c:pt>
                <c:pt idx="1468">
                  <c:v>3.093</c:v>
                </c:pt>
                <c:pt idx="1469">
                  <c:v>3.0709999999999997</c:v>
                </c:pt>
                <c:pt idx="1470">
                  <c:v>3.0840000000000001</c:v>
                </c:pt>
                <c:pt idx="1471">
                  <c:v>3.0870000000000002</c:v>
                </c:pt>
                <c:pt idx="1472">
                  <c:v>3.069</c:v>
                </c:pt>
                <c:pt idx="1473">
                  <c:v>3.0779999999999998</c:v>
                </c:pt>
                <c:pt idx="1474">
                  <c:v>3.0759999999999987</c:v>
                </c:pt>
                <c:pt idx="1475">
                  <c:v>3.097</c:v>
                </c:pt>
                <c:pt idx="1476">
                  <c:v>3.0670000000000002</c:v>
                </c:pt>
                <c:pt idx="1477">
                  <c:v>3.0789999999999997</c:v>
                </c:pt>
                <c:pt idx="1478">
                  <c:v>3.0939999999999999</c:v>
                </c:pt>
                <c:pt idx="1479">
                  <c:v>3.0830000000000002</c:v>
                </c:pt>
                <c:pt idx="1480">
                  <c:v>3.0819999999999999</c:v>
                </c:pt>
                <c:pt idx="1481">
                  <c:v>3.0680000000000001</c:v>
                </c:pt>
                <c:pt idx="1482">
                  <c:v>3.0779999999999998</c:v>
                </c:pt>
                <c:pt idx="1483">
                  <c:v>3.0880000000000001</c:v>
                </c:pt>
                <c:pt idx="1484">
                  <c:v>3.0789999999999997</c:v>
                </c:pt>
                <c:pt idx="1485">
                  <c:v>3.0659999999999998</c:v>
                </c:pt>
                <c:pt idx="1486">
                  <c:v>3.0789999999999997</c:v>
                </c:pt>
                <c:pt idx="1487">
                  <c:v>3.08</c:v>
                </c:pt>
                <c:pt idx="1488">
                  <c:v>3.0630000000000002</c:v>
                </c:pt>
                <c:pt idx="1489">
                  <c:v>3.069</c:v>
                </c:pt>
                <c:pt idx="1490">
                  <c:v>3.0719999999999987</c:v>
                </c:pt>
                <c:pt idx="1491">
                  <c:v>3.0680000000000001</c:v>
                </c:pt>
                <c:pt idx="1492">
                  <c:v>3.0739999999999998</c:v>
                </c:pt>
                <c:pt idx="1493">
                  <c:v>3.0630000000000002</c:v>
                </c:pt>
                <c:pt idx="1494">
                  <c:v>3.0539999999999998</c:v>
                </c:pt>
                <c:pt idx="1495">
                  <c:v>3.0609999999999999</c:v>
                </c:pt>
                <c:pt idx="1496">
                  <c:v>3.0659999999999998</c:v>
                </c:pt>
                <c:pt idx="1497">
                  <c:v>3.0709999999999997</c:v>
                </c:pt>
                <c:pt idx="1498">
                  <c:v>3.0549999999999997</c:v>
                </c:pt>
                <c:pt idx="1499">
                  <c:v>3.0649999999999999</c:v>
                </c:pt>
                <c:pt idx="1500">
                  <c:v>3.07</c:v>
                </c:pt>
                <c:pt idx="1501">
                  <c:v>3.0579999999999998</c:v>
                </c:pt>
                <c:pt idx="1502">
                  <c:v>3.0579999999999998</c:v>
                </c:pt>
                <c:pt idx="1503">
                  <c:v>3.069</c:v>
                </c:pt>
                <c:pt idx="1504">
                  <c:v>3.0659999999999998</c:v>
                </c:pt>
                <c:pt idx="1505">
                  <c:v>3.0489999999999999</c:v>
                </c:pt>
                <c:pt idx="1506">
                  <c:v>3.0509999999999997</c:v>
                </c:pt>
                <c:pt idx="1507">
                  <c:v>3.0840000000000001</c:v>
                </c:pt>
                <c:pt idx="1508">
                  <c:v>3.0649999999999999</c:v>
                </c:pt>
                <c:pt idx="1509">
                  <c:v>3.0549999999999997</c:v>
                </c:pt>
                <c:pt idx="1510">
                  <c:v>3.0589999999999997</c:v>
                </c:pt>
                <c:pt idx="1511">
                  <c:v>3.0759999999999987</c:v>
                </c:pt>
                <c:pt idx="1512">
                  <c:v>3.0789999999999997</c:v>
                </c:pt>
                <c:pt idx="1513">
                  <c:v>3.0539999999999998</c:v>
                </c:pt>
                <c:pt idx="1514">
                  <c:v>3.0539999999999998</c:v>
                </c:pt>
                <c:pt idx="1515">
                  <c:v>3.0589999999999997</c:v>
                </c:pt>
                <c:pt idx="1516">
                  <c:v>3.0680000000000001</c:v>
                </c:pt>
                <c:pt idx="1517">
                  <c:v>3.0619999999999998</c:v>
                </c:pt>
                <c:pt idx="1518">
                  <c:v>3.048</c:v>
                </c:pt>
                <c:pt idx="1519">
                  <c:v>3.069</c:v>
                </c:pt>
                <c:pt idx="1520">
                  <c:v>3.0609999999999999</c:v>
                </c:pt>
                <c:pt idx="1521">
                  <c:v>3.0489999999999999</c:v>
                </c:pt>
                <c:pt idx="1522">
                  <c:v>3.0579999999999998</c:v>
                </c:pt>
                <c:pt idx="1523">
                  <c:v>3.0680000000000001</c:v>
                </c:pt>
                <c:pt idx="1524">
                  <c:v>3.0529999999999977</c:v>
                </c:pt>
                <c:pt idx="1525">
                  <c:v>3.0609999999999999</c:v>
                </c:pt>
                <c:pt idx="1526">
                  <c:v>3.0529999999999977</c:v>
                </c:pt>
                <c:pt idx="1527">
                  <c:v>3.0589999999999997</c:v>
                </c:pt>
                <c:pt idx="1528">
                  <c:v>3.0569999999999977</c:v>
                </c:pt>
                <c:pt idx="1529">
                  <c:v>3.0680000000000001</c:v>
                </c:pt>
                <c:pt idx="1530">
                  <c:v>3.0519999999999987</c:v>
                </c:pt>
                <c:pt idx="1531">
                  <c:v>3.05</c:v>
                </c:pt>
                <c:pt idx="1532">
                  <c:v>3.0470000000000002</c:v>
                </c:pt>
                <c:pt idx="1533">
                  <c:v>3.0649999999999999</c:v>
                </c:pt>
                <c:pt idx="1534">
                  <c:v>3.0409999999999999</c:v>
                </c:pt>
                <c:pt idx="1535">
                  <c:v>3.0549999999999997</c:v>
                </c:pt>
                <c:pt idx="1536">
                  <c:v>3.0630000000000002</c:v>
                </c:pt>
                <c:pt idx="1537">
                  <c:v>3.0579999999999998</c:v>
                </c:pt>
                <c:pt idx="1538">
                  <c:v>3.0569999999999977</c:v>
                </c:pt>
                <c:pt idx="1539">
                  <c:v>3.048</c:v>
                </c:pt>
                <c:pt idx="1540">
                  <c:v>3.0549999999999997</c:v>
                </c:pt>
                <c:pt idx="1541">
                  <c:v>3.0449999999999999</c:v>
                </c:pt>
                <c:pt idx="1542">
                  <c:v>3.044</c:v>
                </c:pt>
                <c:pt idx="1543">
                  <c:v>3.0319999999999987</c:v>
                </c:pt>
                <c:pt idx="1544">
                  <c:v>3.044</c:v>
                </c:pt>
                <c:pt idx="1545">
                  <c:v>3.0459999999999998</c:v>
                </c:pt>
                <c:pt idx="1546">
                  <c:v>3.0430000000000001</c:v>
                </c:pt>
                <c:pt idx="1547">
                  <c:v>3.0319999999999987</c:v>
                </c:pt>
                <c:pt idx="1548">
                  <c:v>3.0430000000000001</c:v>
                </c:pt>
                <c:pt idx="1549">
                  <c:v>3.0529999999999977</c:v>
                </c:pt>
                <c:pt idx="1550">
                  <c:v>3.0489999999999999</c:v>
                </c:pt>
                <c:pt idx="1551">
                  <c:v>3.0539999999999998</c:v>
                </c:pt>
                <c:pt idx="1552">
                  <c:v>3.0349999999999997</c:v>
                </c:pt>
                <c:pt idx="1553">
                  <c:v>3.0659999999999998</c:v>
                </c:pt>
                <c:pt idx="1554">
                  <c:v>3.0489999999999999</c:v>
                </c:pt>
                <c:pt idx="1555">
                  <c:v>3.0489999999999999</c:v>
                </c:pt>
                <c:pt idx="1556">
                  <c:v>3.0369999999999977</c:v>
                </c:pt>
                <c:pt idx="1557">
                  <c:v>3.0219999999999998</c:v>
                </c:pt>
                <c:pt idx="1558">
                  <c:v>3.0649999999999999</c:v>
                </c:pt>
                <c:pt idx="1559">
                  <c:v>3.024</c:v>
                </c:pt>
                <c:pt idx="1560">
                  <c:v>3.044</c:v>
                </c:pt>
                <c:pt idx="1561">
                  <c:v>3.0319999999999987</c:v>
                </c:pt>
                <c:pt idx="1562">
                  <c:v>3.05</c:v>
                </c:pt>
                <c:pt idx="1563">
                  <c:v>3.04</c:v>
                </c:pt>
                <c:pt idx="1564">
                  <c:v>3.0549999999999997</c:v>
                </c:pt>
                <c:pt idx="1565">
                  <c:v>3.024</c:v>
                </c:pt>
                <c:pt idx="1566">
                  <c:v>3.03</c:v>
                </c:pt>
                <c:pt idx="1567">
                  <c:v>3.0319999999999987</c:v>
                </c:pt>
                <c:pt idx="1568">
                  <c:v>3.0339999999999998</c:v>
                </c:pt>
                <c:pt idx="1569">
                  <c:v>3.0329999999999977</c:v>
                </c:pt>
                <c:pt idx="1570">
                  <c:v>3.03</c:v>
                </c:pt>
                <c:pt idx="1571">
                  <c:v>3.0129999999999977</c:v>
                </c:pt>
                <c:pt idx="1572">
                  <c:v>3.0369999999999977</c:v>
                </c:pt>
                <c:pt idx="1573">
                  <c:v>3.0339999999999998</c:v>
                </c:pt>
                <c:pt idx="1574">
                  <c:v>3.0319999999999987</c:v>
                </c:pt>
                <c:pt idx="1575">
                  <c:v>3.028</c:v>
                </c:pt>
                <c:pt idx="1576">
                  <c:v>3.0349999999999997</c:v>
                </c:pt>
                <c:pt idx="1577">
                  <c:v>3.0270000000000001</c:v>
                </c:pt>
                <c:pt idx="1578">
                  <c:v>3.0349999999999997</c:v>
                </c:pt>
                <c:pt idx="1579">
                  <c:v>3.0449999999999999</c:v>
                </c:pt>
                <c:pt idx="1580">
                  <c:v>3.04</c:v>
                </c:pt>
                <c:pt idx="1581">
                  <c:v>3.0339999999999998</c:v>
                </c:pt>
                <c:pt idx="1582">
                  <c:v>3.073</c:v>
                </c:pt>
                <c:pt idx="1583">
                  <c:v>3.03</c:v>
                </c:pt>
                <c:pt idx="1584">
                  <c:v>3.044</c:v>
                </c:pt>
                <c:pt idx="1585">
                  <c:v>3.0339999999999998</c:v>
                </c:pt>
                <c:pt idx="1586">
                  <c:v>3.0030000000000001</c:v>
                </c:pt>
                <c:pt idx="1587">
                  <c:v>3.0249999999999999</c:v>
                </c:pt>
                <c:pt idx="1588">
                  <c:v>3.02</c:v>
                </c:pt>
                <c:pt idx="1589">
                  <c:v>3.0109999999999997</c:v>
                </c:pt>
                <c:pt idx="1590">
                  <c:v>3.0259999999999998</c:v>
                </c:pt>
                <c:pt idx="1591">
                  <c:v>3.03</c:v>
                </c:pt>
                <c:pt idx="1592">
                  <c:v>3.0139999999999998</c:v>
                </c:pt>
                <c:pt idx="1593">
                  <c:v>3.0149999999999997</c:v>
                </c:pt>
                <c:pt idx="1594">
                  <c:v>3.0109999999999997</c:v>
                </c:pt>
                <c:pt idx="1595">
                  <c:v>3.01</c:v>
                </c:pt>
                <c:pt idx="1596">
                  <c:v>3.0169999999999977</c:v>
                </c:pt>
                <c:pt idx="1597">
                  <c:v>3.0119999999999987</c:v>
                </c:pt>
                <c:pt idx="1598">
                  <c:v>3.0159999999999987</c:v>
                </c:pt>
                <c:pt idx="1599">
                  <c:v>3.0030000000000001</c:v>
                </c:pt>
                <c:pt idx="1600">
                  <c:v>3.0119999999999987</c:v>
                </c:pt>
                <c:pt idx="1601">
                  <c:v>3.0129999999999977</c:v>
                </c:pt>
                <c:pt idx="1602">
                  <c:v>3.0119999999999987</c:v>
                </c:pt>
                <c:pt idx="1603">
                  <c:v>3.0119999999999987</c:v>
                </c:pt>
                <c:pt idx="1604">
                  <c:v>3.0059999999999998</c:v>
                </c:pt>
                <c:pt idx="1605">
                  <c:v>3.0129999999999977</c:v>
                </c:pt>
                <c:pt idx="1606">
                  <c:v>3.0129999999999977</c:v>
                </c:pt>
                <c:pt idx="1607">
                  <c:v>3.0129999999999977</c:v>
                </c:pt>
                <c:pt idx="1608">
                  <c:v>3.0169999999999977</c:v>
                </c:pt>
                <c:pt idx="1609">
                  <c:v>3.0129999999999977</c:v>
                </c:pt>
                <c:pt idx="1610">
                  <c:v>3.0159999999999987</c:v>
                </c:pt>
                <c:pt idx="1611">
                  <c:v>3.0129999999999977</c:v>
                </c:pt>
                <c:pt idx="1612">
                  <c:v>3.0059999999999998</c:v>
                </c:pt>
                <c:pt idx="1613">
                  <c:v>3.0059999999999998</c:v>
                </c:pt>
                <c:pt idx="1614">
                  <c:v>3.0119999999999987</c:v>
                </c:pt>
                <c:pt idx="1615">
                  <c:v>3.0149999999999997</c:v>
                </c:pt>
                <c:pt idx="1616">
                  <c:v>3.0049999999999999</c:v>
                </c:pt>
                <c:pt idx="1617">
                  <c:v>3.0059999999999998</c:v>
                </c:pt>
                <c:pt idx="1618">
                  <c:v>3.0119999999999987</c:v>
                </c:pt>
                <c:pt idx="1619">
                  <c:v>3.0159999999999987</c:v>
                </c:pt>
                <c:pt idx="1620">
                  <c:v>3.0179999999999998</c:v>
                </c:pt>
                <c:pt idx="1621">
                  <c:v>3.0109999999999997</c:v>
                </c:pt>
                <c:pt idx="1622">
                  <c:v>2.9749999999999988</c:v>
                </c:pt>
                <c:pt idx="1623">
                  <c:v>2.9830000000000001</c:v>
                </c:pt>
                <c:pt idx="1624">
                  <c:v>3.0070000000000001</c:v>
                </c:pt>
                <c:pt idx="1625">
                  <c:v>2.9859999999999998</c:v>
                </c:pt>
                <c:pt idx="1626">
                  <c:v>3.0009999999999999</c:v>
                </c:pt>
                <c:pt idx="1627">
                  <c:v>2.9870000000000001</c:v>
                </c:pt>
                <c:pt idx="1628">
                  <c:v>3.0119999999999987</c:v>
                </c:pt>
                <c:pt idx="1629">
                  <c:v>2.9819999999999998</c:v>
                </c:pt>
                <c:pt idx="1630">
                  <c:v>2.9929999999999977</c:v>
                </c:pt>
                <c:pt idx="1631">
                  <c:v>2.98</c:v>
                </c:pt>
                <c:pt idx="1632">
                  <c:v>2.9779999999999998</c:v>
                </c:pt>
                <c:pt idx="1633">
                  <c:v>2.9870000000000001</c:v>
                </c:pt>
                <c:pt idx="1634">
                  <c:v>2.988</c:v>
                </c:pt>
                <c:pt idx="1635">
                  <c:v>2.988</c:v>
                </c:pt>
                <c:pt idx="1636">
                  <c:v>2.9759999999999978</c:v>
                </c:pt>
                <c:pt idx="1637">
                  <c:v>2.9909999999999997</c:v>
                </c:pt>
                <c:pt idx="1638">
                  <c:v>2.9849999999999999</c:v>
                </c:pt>
                <c:pt idx="1639">
                  <c:v>2.9739999999999998</c:v>
                </c:pt>
                <c:pt idx="1640">
                  <c:v>2.9749999999999988</c:v>
                </c:pt>
                <c:pt idx="1641">
                  <c:v>2.9859999999999998</c:v>
                </c:pt>
                <c:pt idx="1642">
                  <c:v>2.98</c:v>
                </c:pt>
                <c:pt idx="1643">
                  <c:v>2.9609999999999999</c:v>
                </c:pt>
                <c:pt idx="1644">
                  <c:v>2.9849999999999999</c:v>
                </c:pt>
                <c:pt idx="1645">
                  <c:v>3.004</c:v>
                </c:pt>
                <c:pt idx="1646">
                  <c:v>2.9889999999999999</c:v>
                </c:pt>
                <c:pt idx="1647">
                  <c:v>2.9919999999999987</c:v>
                </c:pt>
                <c:pt idx="1648">
                  <c:v>3.0019999999999998</c:v>
                </c:pt>
                <c:pt idx="1649">
                  <c:v>2.9889999999999999</c:v>
                </c:pt>
                <c:pt idx="1650">
                  <c:v>3.02</c:v>
                </c:pt>
                <c:pt idx="1651">
                  <c:v>3.0109999999999997</c:v>
                </c:pt>
                <c:pt idx="1652">
                  <c:v>2.9830000000000001</c:v>
                </c:pt>
                <c:pt idx="1653">
                  <c:v>2.98</c:v>
                </c:pt>
                <c:pt idx="1654">
                  <c:v>2.9889999999999999</c:v>
                </c:pt>
                <c:pt idx="1655">
                  <c:v>2.9729999999999976</c:v>
                </c:pt>
                <c:pt idx="1656">
                  <c:v>2.9779999999999998</c:v>
                </c:pt>
                <c:pt idx="1657">
                  <c:v>2.9809999999999999</c:v>
                </c:pt>
                <c:pt idx="1658">
                  <c:v>2.9630000000000001</c:v>
                </c:pt>
                <c:pt idx="1659">
                  <c:v>2.9619999999999997</c:v>
                </c:pt>
                <c:pt idx="1660">
                  <c:v>2.9709999999999988</c:v>
                </c:pt>
                <c:pt idx="1661">
                  <c:v>2.9749999999999988</c:v>
                </c:pt>
                <c:pt idx="1662">
                  <c:v>2.9719999999999978</c:v>
                </c:pt>
                <c:pt idx="1663">
                  <c:v>2.9739999999999998</c:v>
                </c:pt>
                <c:pt idx="1664">
                  <c:v>2.9729999999999976</c:v>
                </c:pt>
                <c:pt idx="1665">
                  <c:v>2.9579999999999997</c:v>
                </c:pt>
                <c:pt idx="1666">
                  <c:v>2.9749999999999988</c:v>
                </c:pt>
                <c:pt idx="1667">
                  <c:v>2.9659999999999997</c:v>
                </c:pt>
                <c:pt idx="1668">
                  <c:v>2.9529999999999976</c:v>
                </c:pt>
                <c:pt idx="1669">
                  <c:v>2.9549999999999987</c:v>
                </c:pt>
                <c:pt idx="1670">
                  <c:v>2.9519999999999977</c:v>
                </c:pt>
                <c:pt idx="1671">
                  <c:v>2.9689999999999999</c:v>
                </c:pt>
                <c:pt idx="1672">
                  <c:v>2.9579999999999997</c:v>
                </c:pt>
                <c:pt idx="1673">
                  <c:v>2.9689999999999999</c:v>
                </c:pt>
                <c:pt idx="1674">
                  <c:v>2.968</c:v>
                </c:pt>
                <c:pt idx="1675">
                  <c:v>2.9670000000000001</c:v>
                </c:pt>
                <c:pt idx="1676">
                  <c:v>2.9719999999999978</c:v>
                </c:pt>
                <c:pt idx="1677">
                  <c:v>2.9609999999999999</c:v>
                </c:pt>
                <c:pt idx="1678">
                  <c:v>2.9579999999999997</c:v>
                </c:pt>
                <c:pt idx="1679">
                  <c:v>2.9549999999999987</c:v>
                </c:pt>
                <c:pt idx="1680">
                  <c:v>2.9630000000000001</c:v>
                </c:pt>
                <c:pt idx="1681">
                  <c:v>2.9749999999999988</c:v>
                </c:pt>
                <c:pt idx="1682">
                  <c:v>2.9729999999999976</c:v>
                </c:pt>
                <c:pt idx="1683">
                  <c:v>2.9609999999999999</c:v>
                </c:pt>
                <c:pt idx="1684">
                  <c:v>2.9589999999999987</c:v>
                </c:pt>
                <c:pt idx="1685">
                  <c:v>2.9609999999999999</c:v>
                </c:pt>
                <c:pt idx="1686">
                  <c:v>2.9739999999999998</c:v>
                </c:pt>
                <c:pt idx="1687">
                  <c:v>2.9519999999999977</c:v>
                </c:pt>
                <c:pt idx="1688">
                  <c:v>2.9670000000000001</c:v>
                </c:pt>
                <c:pt idx="1689">
                  <c:v>2.9619999999999997</c:v>
                </c:pt>
                <c:pt idx="1690">
                  <c:v>2.964</c:v>
                </c:pt>
                <c:pt idx="1691">
                  <c:v>2.9759999999999978</c:v>
                </c:pt>
                <c:pt idx="1692">
                  <c:v>2.948</c:v>
                </c:pt>
                <c:pt idx="1693">
                  <c:v>2.964</c:v>
                </c:pt>
                <c:pt idx="1694">
                  <c:v>2.9519999999999977</c:v>
                </c:pt>
                <c:pt idx="1695">
                  <c:v>2.9539999999999997</c:v>
                </c:pt>
                <c:pt idx="1696">
                  <c:v>2.9609999999999999</c:v>
                </c:pt>
                <c:pt idx="1697">
                  <c:v>2.9579999999999997</c:v>
                </c:pt>
                <c:pt idx="1698">
                  <c:v>2.9409999999999998</c:v>
                </c:pt>
                <c:pt idx="1699">
                  <c:v>2.9659999999999997</c:v>
                </c:pt>
                <c:pt idx="1700">
                  <c:v>2.9329999999999976</c:v>
                </c:pt>
                <c:pt idx="1701">
                  <c:v>2.9509999999999987</c:v>
                </c:pt>
                <c:pt idx="1702">
                  <c:v>2.9619999999999997</c:v>
                </c:pt>
                <c:pt idx="1703">
                  <c:v>2.9379999999999997</c:v>
                </c:pt>
                <c:pt idx="1704">
                  <c:v>2.944</c:v>
                </c:pt>
                <c:pt idx="1705">
                  <c:v>2.9519999999999977</c:v>
                </c:pt>
                <c:pt idx="1706">
                  <c:v>2.9449999999999998</c:v>
                </c:pt>
                <c:pt idx="1707">
                  <c:v>2.9089999999999998</c:v>
                </c:pt>
                <c:pt idx="1708">
                  <c:v>2.9499999999999997</c:v>
                </c:pt>
                <c:pt idx="1709">
                  <c:v>2.9339999999999997</c:v>
                </c:pt>
                <c:pt idx="1710">
                  <c:v>2.9259999999999997</c:v>
                </c:pt>
                <c:pt idx="1711">
                  <c:v>2.9659999999999997</c:v>
                </c:pt>
                <c:pt idx="1712">
                  <c:v>2.9389999999999987</c:v>
                </c:pt>
                <c:pt idx="1713">
                  <c:v>2.9289999999999998</c:v>
                </c:pt>
                <c:pt idx="1714">
                  <c:v>2.9299999999999997</c:v>
                </c:pt>
                <c:pt idx="1715">
                  <c:v>2.9379999999999997</c:v>
                </c:pt>
                <c:pt idx="1716">
                  <c:v>2.9249999999999998</c:v>
                </c:pt>
                <c:pt idx="1717">
                  <c:v>2.9849999999999999</c:v>
                </c:pt>
                <c:pt idx="1718">
                  <c:v>2.9349999999999987</c:v>
                </c:pt>
                <c:pt idx="1719">
                  <c:v>2.9279999999999999</c:v>
                </c:pt>
                <c:pt idx="1720">
                  <c:v>2.9299999999999997</c:v>
                </c:pt>
                <c:pt idx="1721">
                  <c:v>2.9289999999999998</c:v>
                </c:pt>
                <c:pt idx="1722">
                  <c:v>2.9289999999999998</c:v>
                </c:pt>
                <c:pt idx="1723">
                  <c:v>2.927</c:v>
                </c:pt>
                <c:pt idx="1724">
                  <c:v>2.9219999999999997</c:v>
                </c:pt>
                <c:pt idx="1725">
                  <c:v>2.9279999999999999</c:v>
                </c:pt>
                <c:pt idx="1726">
                  <c:v>2.9239999999999999</c:v>
                </c:pt>
                <c:pt idx="1727">
                  <c:v>2.9319999999999977</c:v>
                </c:pt>
                <c:pt idx="1728">
                  <c:v>2.9339999999999997</c:v>
                </c:pt>
                <c:pt idx="1729">
                  <c:v>2.9319999999999977</c:v>
                </c:pt>
                <c:pt idx="1730">
                  <c:v>2.927</c:v>
                </c:pt>
                <c:pt idx="1731">
                  <c:v>2.9329999999999976</c:v>
                </c:pt>
                <c:pt idx="1732">
                  <c:v>2.94</c:v>
                </c:pt>
                <c:pt idx="1733">
                  <c:v>2.9729999999999976</c:v>
                </c:pt>
                <c:pt idx="1734">
                  <c:v>2.9379999999999997</c:v>
                </c:pt>
                <c:pt idx="1735">
                  <c:v>2.94</c:v>
                </c:pt>
                <c:pt idx="1736">
                  <c:v>2.9309999999999987</c:v>
                </c:pt>
                <c:pt idx="1737">
                  <c:v>2.9329999999999976</c:v>
                </c:pt>
                <c:pt idx="1738">
                  <c:v>2.9369999999999976</c:v>
                </c:pt>
                <c:pt idx="1739">
                  <c:v>2.9339999999999997</c:v>
                </c:pt>
                <c:pt idx="1740">
                  <c:v>2.9430000000000001</c:v>
                </c:pt>
                <c:pt idx="1741">
                  <c:v>2.9349999999999987</c:v>
                </c:pt>
                <c:pt idx="1742">
                  <c:v>2.9219999999999997</c:v>
                </c:pt>
                <c:pt idx="1743">
                  <c:v>2.9329999999999976</c:v>
                </c:pt>
                <c:pt idx="1744">
                  <c:v>2.9249999999999998</c:v>
                </c:pt>
                <c:pt idx="1745">
                  <c:v>2.9339999999999997</c:v>
                </c:pt>
                <c:pt idx="1746">
                  <c:v>2.927</c:v>
                </c:pt>
                <c:pt idx="1747">
                  <c:v>2.9509999999999987</c:v>
                </c:pt>
                <c:pt idx="1748">
                  <c:v>2.9359999999999977</c:v>
                </c:pt>
                <c:pt idx="1749">
                  <c:v>2.9339999999999997</c:v>
                </c:pt>
                <c:pt idx="1750">
                  <c:v>2.9359999999999977</c:v>
                </c:pt>
                <c:pt idx="1751">
                  <c:v>2.8759999999999977</c:v>
                </c:pt>
                <c:pt idx="1752">
                  <c:v>2.9189999999999987</c:v>
                </c:pt>
                <c:pt idx="1753">
                  <c:v>2.9369999999999976</c:v>
                </c:pt>
                <c:pt idx="1754">
                  <c:v>2.9219999999999997</c:v>
                </c:pt>
                <c:pt idx="1755">
                  <c:v>2.9279999999999999</c:v>
                </c:pt>
                <c:pt idx="1756">
                  <c:v>2.92</c:v>
                </c:pt>
                <c:pt idx="1757">
                  <c:v>2.9179999999999997</c:v>
                </c:pt>
                <c:pt idx="1758">
                  <c:v>2.9449999999999998</c:v>
                </c:pt>
                <c:pt idx="1759">
                  <c:v>2.9089999999999998</c:v>
                </c:pt>
                <c:pt idx="1760">
                  <c:v>2.9209999999999998</c:v>
                </c:pt>
                <c:pt idx="1761">
                  <c:v>2.9009999999999998</c:v>
                </c:pt>
                <c:pt idx="1762">
                  <c:v>2.94</c:v>
                </c:pt>
                <c:pt idx="1763">
                  <c:v>2.9259999999999997</c:v>
                </c:pt>
                <c:pt idx="1764">
                  <c:v>2.8959999999999977</c:v>
                </c:pt>
                <c:pt idx="1765">
                  <c:v>2.8989999999999987</c:v>
                </c:pt>
                <c:pt idx="1766">
                  <c:v>2.9139999999999997</c:v>
                </c:pt>
                <c:pt idx="1767">
                  <c:v>2.9119999999999977</c:v>
                </c:pt>
                <c:pt idx="1768">
                  <c:v>2.903</c:v>
                </c:pt>
                <c:pt idx="1769">
                  <c:v>2.9419999999999997</c:v>
                </c:pt>
                <c:pt idx="1770">
                  <c:v>2.9079999999999999</c:v>
                </c:pt>
                <c:pt idx="1771">
                  <c:v>2.903</c:v>
                </c:pt>
                <c:pt idx="1772">
                  <c:v>2.9019999999999997</c:v>
                </c:pt>
                <c:pt idx="1773">
                  <c:v>2.907</c:v>
                </c:pt>
                <c:pt idx="1774">
                  <c:v>2.9049999999999998</c:v>
                </c:pt>
                <c:pt idx="1775">
                  <c:v>2.887</c:v>
                </c:pt>
                <c:pt idx="1776">
                  <c:v>2.903</c:v>
                </c:pt>
                <c:pt idx="1777">
                  <c:v>2.8859999999999997</c:v>
                </c:pt>
                <c:pt idx="1778">
                  <c:v>2.88</c:v>
                </c:pt>
                <c:pt idx="1779">
                  <c:v>2.9149999999999987</c:v>
                </c:pt>
                <c:pt idx="1780">
                  <c:v>2.9139999999999997</c:v>
                </c:pt>
                <c:pt idx="1781">
                  <c:v>2.8879999999999999</c:v>
                </c:pt>
                <c:pt idx="1782">
                  <c:v>2.9189999999999987</c:v>
                </c:pt>
                <c:pt idx="1783">
                  <c:v>2.8979999999999997</c:v>
                </c:pt>
                <c:pt idx="1784">
                  <c:v>2.9099999999999997</c:v>
                </c:pt>
                <c:pt idx="1785">
                  <c:v>2.8969999999999976</c:v>
                </c:pt>
                <c:pt idx="1786">
                  <c:v>2.9039999999999999</c:v>
                </c:pt>
                <c:pt idx="1787">
                  <c:v>2.9019999999999997</c:v>
                </c:pt>
                <c:pt idx="1788">
                  <c:v>2.9079999999999999</c:v>
                </c:pt>
                <c:pt idx="1789">
                  <c:v>2.9079999999999999</c:v>
                </c:pt>
                <c:pt idx="1790">
                  <c:v>2.9</c:v>
                </c:pt>
                <c:pt idx="1791">
                  <c:v>2.8859999999999997</c:v>
                </c:pt>
                <c:pt idx="1792">
                  <c:v>2.8889999999999998</c:v>
                </c:pt>
                <c:pt idx="1793">
                  <c:v>2.8849999999999998</c:v>
                </c:pt>
                <c:pt idx="1794">
                  <c:v>2.8989999999999987</c:v>
                </c:pt>
                <c:pt idx="1795">
                  <c:v>2.903</c:v>
                </c:pt>
                <c:pt idx="1796">
                  <c:v>2.8849999999999998</c:v>
                </c:pt>
                <c:pt idx="1797">
                  <c:v>2.9079999999999999</c:v>
                </c:pt>
                <c:pt idx="1798">
                  <c:v>2.8899999999999997</c:v>
                </c:pt>
                <c:pt idx="1799">
                  <c:v>2.8839999999999999</c:v>
                </c:pt>
                <c:pt idx="1800">
                  <c:v>2.8909999999999987</c:v>
                </c:pt>
                <c:pt idx="1801">
                  <c:v>2.9049999999999998</c:v>
                </c:pt>
                <c:pt idx="1802">
                  <c:v>2.8549999999999978</c:v>
                </c:pt>
                <c:pt idx="1803">
                  <c:v>2.8909999999999987</c:v>
                </c:pt>
                <c:pt idx="1804">
                  <c:v>2.8929999999999976</c:v>
                </c:pt>
                <c:pt idx="1805">
                  <c:v>2.8689999999999998</c:v>
                </c:pt>
                <c:pt idx="1806">
                  <c:v>2.9049999999999998</c:v>
                </c:pt>
                <c:pt idx="1807">
                  <c:v>2.8979999999999997</c:v>
                </c:pt>
                <c:pt idx="1808">
                  <c:v>2.887</c:v>
                </c:pt>
                <c:pt idx="1809">
                  <c:v>2.8789999999999987</c:v>
                </c:pt>
                <c:pt idx="1810">
                  <c:v>2.8779999999999997</c:v>
                </c:pt>
                <c:pt idx="1811">
                  <c:v>2.9009999999999998</c:v>
                </c:pt>
                <c:pt idx="1812">
                  <c:v>2.8709999999999987</c:v>
                </c:pt>
                <c:pt idx="1813">
                  <c:v>2.883</c:v>
                </c:pt>
                <c:pt idx="1814">
                  <c:v>2.8919999999999977</c:v>
                </c:pt>
                <c:pt idx="1815">
                  <c:v>2.8779999999999997</c:v>
                </c:pt>
                <c:pt idx="1816">
                  <c:v>2.88</c:v>
                </c:pt>
                <c:pt idx="1817">
                  <c:v>2.8969999999999976</c:v>
                </c:pt>
                <c:pt idx="1818">
                  <c:v>2.8889999999999998</c:v>
                </c:pt>
                <c:pt idx="1819">
                  <c:v>2.887</c:v>
                </c:pt>
                <c:pt idx="1820">
                  <c:v>2.88</c:v>
                </c:pt>
                <c:pt idx="1821">
                  <c:v>2.8919999999999977</c:v>
                </c:pt>
                <c:pt idx="1822">
                  <c:v>2.8889999999999998</c:v>
                </c:pt>
                <c:pt idx="1823">
                  <c:v>2.883</c:v>
                </c:pt>
                <c:pt idx="1824">
                  <c:v>2.92</c:v>
                </c:pt>
                <c:pt idx="1825">
                  <c:v>2.8989999999999987</c:v>
                </c:pt>
                <c:pt idx="1826">
                  <c:v>2.8899999999999997</c:v>
                </c:pt>
                <c:pt idx="1827">
                  <c:v>2.9019999999999997</c:v>
                </c:pt>
                <c:pt idx="1828">
                  <c:v>2.9089999999999998</c:v>
                </c:pt>
                <c:pt idx="1829">
                  <c:v>2.9089999999999998</c:v>
                </c:pt>
                <c:pt idx="1830">
                  <c:v>2.8989999999999987</c:v>
                </c:pt>
                <c:pt idx="1831">
                  <c:v>2.9099999999999997</c:v>
                </c:pt>
                <c:pt idx="1832">
                  <c:v>2.9159999999999977</c:v>
                </c:pt>
                <c:pt idx="1833">
                  <c:v>2.9079999999999999</c:v>
                </c:pt>
                <c:pt idx="1834">
                  <c:v>2.9099999999999997</c:v>
                </c:pt>
                <c:pt idx="1835">
                  <c:v>2.907</c:v>
                </c:pt>
                <c:pt idx="1836">
                  <c:v>2.9049999999999998</c:v>
                </c:pt>
                <c:pt idx="1837">
                  <c:v>2.903</c:v>
                </c:pt>
                <c:pt idx="1838">
                  <c:v>2.8929999999999976</c:v>
                </c:pt>
                <c:pt idx="1839">
                  <c:v>2.9119999999999977</c:v>
                </c:pt>
                <c:pt idx="1840">
                  <c:v>2.8959999999999977</c:v>
                </c:pt>
                <c:pt idx="1841">
                  <c:v>2.9059999999999997</c:v>
                </c:pt>
                <c:pt idx="1842">
                  <c:v>2.9039999999999999</c:v>
                </c:pt>
                <c:pt idx="1843">
                  <c:v>2.9059999999999997</c:v>
                </c:pt>
                <c:pt idx="1844">
                  <c:v>2.903</c:v>
                </c:pt>
                <c:pt idx="1845">
                  <c:v>2.8949999999999987</c:v>
                </c:pt>
                <c:pt idx="1846">
                  <c:v>2.9059999999999997</c:v>
                </c:pt>
                <c:pt idx="1847">
                  <c:v>2.9009999999999998</c:v>
                </c:pt>
                <c:pt idx="1848">
                  <c:v>2.8819999999999997</c:v>
                </c:pt>
                <c:pt idx="1849">
                  <c:v>2.8739999999999997</c:v>
                </c:pt>
                <c:pt idx="1850">
                  <c:v>2.9</c:v>
                </c:pt>
                <c:pt idx="1851">
                  <c:v>2.8789999999999987</c:v>
                </c:pt>
                <c:pt idx="1852">
                  <c:v>2.9</c:v>
                </c:pt>
                <c:pt idx="1853">
                  <c:v>2.8909999999999987</c:v>
                </c:pt>
                <c:pt idx="1854">
                  <c:v>2.8779999999999997</c:v>
                </c:pt>
                <c:pt idx="1855">
                  <c:v>2.887</c:v>
                </c:pt>
                <c:pt idx="1856">
                  <c:v>2.8919999999999977</c:v>
                </c:pt>
                <c:pt idx="1857">
                  <c:v>2.8929999999999976</c:v>
                </c:pt>
                <c:pt idx="1858">
                  <c:v>2.8909999999999987</c:v>
                </c:pt>
                <c:pt idx="1859">
                  <c:v>2.863</c:v>
                </c:pt>
                <c:pt idx="1860">
                  <c:v>2.88</c:v>
                </c:pt>
                <c:pt idx="1861">
                  <c:v>2.8759999999999977</c:v>
                </c:pt>
                <c:pt idx="1862">
                  <c:v>2.8849999999999998</c:v>
                </c:pt>
                <c:pt idx="1863">
                  <c:v>2.8739999999999997</c:v>
                </c:pt>
                <c:pt idx="1864">
                  <c:v>2.872999999999998</c:v>
                </c:pt>
                <c:pt idx="1865">
                  <c:v>2.8739999999999997</c:v>
                </c:pt>
                <c:pt idx="1866">
                  <c:v>2.872999999999998</c:v>
                </c:pt>
                <c:pt idx="1867">
                  <c:v>2.8809999999999998</c:v>
                </c:pt>
                <c:pt idx="1868">
                  <c:v>2.872999999999998</c:v>
                </c:pt>
                <c:pt idx="1869">
                  <c:v>2.8689999999999998</c:v>
                </c:pt>
                <c:pt idx="1870">
                  <c:v>2.8739999999999997</c:v>
                </c:pt>
                <c:pt idx="1871">
                  <c:v>2.872999999999998</c:v>
                </c:pt>
                <c:pt idx="1872">
                  <c:v>2.8649999999999998</c:v>
                </c:pt>
                <c:pt idx="1873">
                  <c:v>2.8709999999999987</c:v>
                </c:pt>
                <c:pt idx="1874">
                  <c:v>2.8639999999999999</c:v>
                </c:pt>
                <c:pt idx="1875">
                  <c:v>2.8649999999999998</c:v>
                </c:pt>
                <c:pt idx="1876">
                  <c:v>2.8769999999999976</c:v>
                </c:pt>
                <c:pt idx="1877">
                  <c:v>2.8709999999999987</c:v>
                </c:pt>
                <c:pt idx="1878">
                  <c:v>2.867</c:v>
                </c:pt>
                <c:pt idx="1879">
                  <c:v>2.8709999999999987</c:v>
                </c:pt>
                <c:pt idx="1880">
                  <c:v>2.8739999999999997</c:v>
                </c:pt>
                <c:pt idx="1881">
                  <c:v>2.8649999999999998</c:v>
                </c:pt>
                <c:pt idx="1882">
                  <c:v>2.8709999999999987</c:v>
                </c:pt>
                <c:pt idx="1883">
                  <c:v>2.8609999999999998</c:v>
                </c:pt>
                <c:pt idx="1884">
                  <c:v>2.867</c:v>
                </c:pt>
                <c:pt idx="1885">
                  <c:v>2.8549999999999978</c:v>
                </c:pt>
                <c:pt idx="1886">
                  <c:v>2.8609999999999998</c:v>
                </c:pt>
                <c:pt idx="1887">
                  <c:v>2.8649999999999998</c:v>
                </c:pt>
                <c:pt idx="1888">
                  <c:v>2.8549999999999978</c:v>
                </c:pt>
                <c:pt idx="1889">
                  <c:v>2.8639999999999999</c:v>
                </c:pt>
                <c:pt idx="1890">
                  <c:v>2.852999999999998</c:v>
                </c:pt>
                <c:pt idx="1891">
                  <c:v>2.8619999999999997</c:v>
                </c:pt>
                <c:pt idx="1892">
                  <c:v>2.8649999999999998</c:v>
                </c:pt>
                <c:pt idx="1893">
                  <c:v>2.8609999999999998</c:v>
                </c:pt>
                <c:pt idx="1894">
                  <c:v>2.8679999999999999</c:v>
                </c:pt>
                <c:pt idx="1895">
                  <c:v>2.8759999999999977</c:v>
                </c:pt>
                <c:pt idx="1896">
                  <c:v>2.8649999999999998</c:v>
                </c:pt>
                <c:pt idx="1897">
                  <c:v>2.8589999999999987</c:v>
                </c:pt>
                <c:pt idx="1898">
                  <c:v>2.8559999999999977</c:v>
                </c:pt>
                <c:pt idx="1899">
                  <c:v>2.8659999999999997</c:v>
                </c:pt>
                <c:pt idx="1900">
                  <c:v>2.872999999999998</c:v>
                </c:pt>
                <c:pt idx="1901">
                  <c:v>2.8739999999999997</c:v>
                </c:pt>
                <c:pt idx="1902">
                  <c:v>2.8769999999999976</c:v>
                </c:pt>
                <c:pt idx="1903">
                  <c:v>2.8749999999999987</c:v>
                </c:pt>
                <c:pt idx="1904">
                  <c:v>2.8779999999999997</c:v>
                </c:pt>
                <c:pt idx="1905">
                  <c:v>2.8769999999999976</c:v>
                </c:pt>
                <c:pt idx="1906">
                  <c:v>2.8789999999999987</c:v>
                </c:pt>
                <c:pt idx="1907">
                  <c:v>2.8769999999999976</c:v>
                </c:pt>
                <c:pt idx="1908">
                  <c:v>2.88</c:v>
                </c:pt>
                <c:pt idx="1909">
                  <c:v>2.8929999999999976</c:v>
                </c:pt>
                <c:pt idx="1910">
                  <c:v>2.8809999999999998</c:v>
                </c:pt>
                <c:pt idx="1911">
                  <c:v>2.8939999999999997</c:v>
                </c:pt>
                <c:pt idx="1912">
                  <c:v>2.8749999999999987</c:v>
                </c:pt>
                <c:pt idx="1913">
                  <c:v>2.8939999999999997</c:v>
                </c:pt>
                <c:pt idx="1914">
                  <c:v>2.8959999999999977</c:v>
                </c:pt>
                <c:pt idx="1915">
                  <c:v>2.8509999999999978</c:v>
                </c:pt>
                <c:pt idx="1916">
                  <c:v>2.8819999999999997</c:v>
                </c:pt>
                <c:pt idx="1917">
                  <c:v>2.8759999999999977</c:v>
                </c:pt>
                <c:pt idx="1918">
                  <c:v>2.8899999999999997</c:v>
                </c:pt>
                <c:pt idx="1919">
                  <c:v>2.8909999999999987</c:v>
                </c:pt>
                <c:pt idx="1920">
                  <c:v>2.8909999999999987</c:v>
                </c:pt>
                <c:pt idx="1921">
                  <c:v>2.8769999999999976</c:v>
                </c:pt>
                <c:pt idx="1922">
                  <c:v>2.8789999999999987</c:v>
                </c:pt>
                <c:pt idx="1923">
                  <c:v>2.8769999999999976</c:v>
                </c:pt>
                <c:pt idx="1924">
                  <c:v>2.907</c:v>
                </c:pt>
                <c:pt idx="1925">
                  <c:v>2.8809999999999998</c:v>
                </c:pt>
                <c:pt idx="1926">
                  <c:v>2.8859999999999997</c:v>
                </c:pt>
                <c:pt idx="1927">
                  <c:v>2.8909999999999987</c:v>
                </c:pt>
                <c:pt idx="1928">
                  <c:v>2.88</c:v>
                </c:pt>
                <c:pt idx="1929">
                  <c:v>2.8939999999999997</c:v>
                </c:pt>
                <c:pt idx="1930">
                  <c:v>2.8879999999999999</c:v>
                </c:pt>
                <c:pt idx="1931">
                  <c:v>2.8929999999999976</c:v>
                </c:pt>
                <c:pt idx="1932">
                  <c:v>2.8959999999999977</c:v>
                </c:pt>
                <c:pt idx="1933">
                  <c:v>2.8919999999999977</c:v>
                </c:pt>
                <c:pt idx="1934">
                  <c:v>2.8959999999999977</c:v>
                </c:pt>
                <c:pt idx="1935">
                  <c:v>2.8819999999999997</c:v>
                </c:pt>
                <c:pt idx="1936">
                  <c:v>2.8939999999999997</c:v>
                </c:pt>
                <c:pt idx="1937">
                  <c:v>2.872999999999998</c:v>
                </c:pt>
                <c:pt idx="1938">
                  <c:v>2.8879999999999999</c:v>
                </c:pt>
                <c:pt idx="1939">
                  <c:v>2.8709999999999987</c:v>
                </c:pt>
                <c:pt idx="1940">
                  <c:v>2.8949999999999987</c:v>
                </c:pt>
                <c:pt idx="1941">
                  <c:v>2.8929999999999976</c:v>
                </c:pt>
                <c:pt idx="1942">
                  <c:v>2.8899999999999997</c:v>
                </c:pt>
                <c:pt idx="1943">
                  <c:v>2.872999999999998</c:v>
                </c:pt>
                <c:pt idx="1944">
                  <c:v>2.8929999999999976</c:v>
                </c:pt>
                <c:pt idx="1945">
                  <c:v>2.8899999999999997</c:v>
                </c:pt>
                <c:pt idx="1946">
                  <c:v>2.8899999999999997</c:v>
                </c:pt>
                <c:pt idx="1947">
                  <c:v>2.8969999999999976</c:v>
                </c:pt>
                <c:pt idx="1948">
                  <c:v>2.8789999999999987</c:v>
                </c:pt>
                <c:pt idx="1949">
                  <c:v>2.88</c:v>
                </c:pt>
                <c:pt idx="1950">
                  <c:v>2.8989999999999987</c:v>
                </c:pt>
                <c:pt idx="1951">
                  <c:v>2.9009999999999998</c:v>
                </c:pt>
                <c:pt idx="1952">
                  <c:v>2.9059999999999997</c:v>
                </c:pt>
                <c:pt idx="1953">
                  <c:v>2.8959999999999977</c:v>
                </c:pt>
                <c:pt idx="1954">
                  <c:v>2.8769999999999976</c:v>
                </c:pt>
                <c:pt idx="1955">
                  <c:v>2.8919999999999977</c:v>
                </c:pt>
                <c:pt idx="1956">
                  <c:v>2.867</c:v>
                </c:pt>
                <c:pt idx="1957">
                  <c:v>2.8879999999999999</c:v>
                </c:pt>
                <c:pt idx="1958">
                  <c:v>2.8889999999999998</c:v>
                </c:pt>
                <c:pt idx="1959">
                  <c:v>2.8849999999999998</c:v>
                </c:pt>
                <c:pt idx="1960">
                  <c:v>2.8839999999999999</c:v>
                </c:pt>
                <c:pt idx="1961">
                  <c:v>2.8789999999999987</c:v>
                </c:pt>
                <c:pt idx="1962">
                  <c:v>2.88</c:v>
                </c:pt>
                <c:pt idx="1963">
                  <c:v>2.907</c:v>
                </c:pt>
                <c:pt idx="1964">
                  <c:v>2.8899999999999997</c:v>
                </c:pt>
                <c:pt idx="1965">
                  <c:v>2.8699999999999997</c:v>
                </c:pt>
                <c:pt idx="1966">
                  <c:v>2.8689999999999998</c:v>
                </c:pt>
                <c:pt idx="1967">
                  <c:v>2.8959999999999977</c:v>
                </c:pt>
                <c:pt idx="1968">
                  <c:v>2.8849999999999998</c:v>
                </c:pt>
                <c:pt idx="1969">
                  <c:v>2.8859999999999997</c:v>
                </c:pt>
                <c:pt idx="1970">
                  <c:v>2.8849999999999998</c:v>
                </c:pt>
                <c:pt idx="1971">
                  <c:v>2.8699999999999997</c:v>
                </c:pt>
                <c:pt idx="1972">
                  <c:v>2.8789999999999987</c:v>
                </c:pt>
                <c:pt idx="1973">
                  <c:v>2.8959999999999977</c:v>
                </c:pt>
                <c:pt idx="1974">
                  <c:v>2.887</c:v>
                </c:pt>
                <c:pt idx="1975">
                  <c:v>2.8689999999999998</c:v>
                </c:pt>
                <c:pt idx="1976">
                  <c:v>2.8859999999999997</c:v>
                </c:pt>
                <c:pt idx="1977">
                  <c:v>2.8779999999999997</c:v>
                </c:pt>
                <c:pt idx="1978">
                  <c:v>2.883</c:v>
                </c:pt>
                <c:pt idx="1979">
                  <c:v>2.8899999999999997</c:v>
                </c:pt>
                <c:pt idx="1980">
                  <c:v>2.8789999999999987</c:v>
                </c:pt>
                <c:pt idx="1981">
                  <c:v>2.8779999999999997</c:v>
                </c:pt>
                <c:pt idx="1982">
                  <c:v>2.8789999999999987</c:v>
                </c:pt>
                <c:pt idx="1983">
                  <c:v>2.8759999999999977</c:v>
                </c:pt>
                <c:pt idx="1984">
                  <c:v>2.8769999999999976</c:v>
                </c:pt>
                <c:pt idx="1985">
                  <c:v>2.8859999999999997</c:v>
                </c:pt>
                <c:pt idx="1986">
                  <c:v>2.8779999999999997</c:v>
                </c:pt>
                <c:pt idx="1987">
                  <c:v>2.8809999999999998</c:v>
                </c:pt>
                <c:pt idx="1988">
                  <c:v>2.8769999999999976</c:v>
                </c:pt>
                <c:pt idx="1989">
                  <c:v>2.8749999999999987</c:v>
                </c:pt>
                <c:pt idx="1990">
                  <c:v>2.8949999999999987</c:v>
                </c:pt>
                <c:pt idx="1991">
                  <c:v>2.8709999999999987</c:v>
                </c:pt>
                <c:pt idx="1992">
                  <c:v>2.8749999999999987</c:v>
                </c:pt>
                <c:pt idx="1993">
                  <c:v>2.8479999999999999</c:v>
                </c:pt>
                <c:pt idx="1994">
                  <c:v>2.8619999999999997</c:v>
                </c:pt>
                <c:pt idx="1995">
                  <c:v>2.8789999999999987</c:v>
                </c:pt>
                <c:pt idx="1996">
                  <c:v>2.8789999999999987</c:v>
                </c:pt>
                <c:pt idx="1997">
                  <c:v>2.8679999999999999</c:v>
                </c:pt>
                <c:pt idx="1998">
                  <c:v>2.872999999999998</c:v>
                </c:pt>
                <c:pt idx="1999">
                  <c:v>2.8659999999999997</c:v>
                </c:pt>
                <c:pt idx="2000">
                  <c:v>2.8759999999999977</c:v>
                </c:pt>
                <c:pt idx="2001">
                  <c:v>2.8779999999999997</c:v>
                </c:pt>
                <c:pt idx="2002">
                  <c:v>2.843</c:v>
                </c:pt>
                <c:pt idx="2003">
                  <c:v>2.8749999999999987</c:v>
                </c:pt>
                <c:pt idx="2004">
                  <c:v>2.8759999999999977</c:v>
                </c:pt>
                <c:pt idx="2005">
                  <c:v>2.856999999999998</c:v>
                </c:pt>
                <c:pt idx="2006">
                  <c:v>2.8619999999999997</c:v>
                </c:pt>
                <c:pt idx="2007">
                  <c:v>2.8699999999999997</c:v>
                </c:pt>
                <c:pt idx="2008">
                  <c:v>2.8739999999999997</c:v>
                </c:pt>
                <c:pt idx="2009">
                  <c:v>2.8709999999999987</c:v>
                </c:pt>
                <c:pt idx="2010">
                  <c:v>2.8709999999999987</c:v>
                </c:pt>
                <c:pt idx="2011">
                  <c:v>2.8709999999999987</c:v>
                </c:pt>
                <c:pt idx="2012">
                  <c:v>2.8699999999999997</c:v>
                </c:pt>
                <c:pt idx="2013">
                  <c:v>2.8679999999999999</c:v>
                </c:pt>
                <c:pt idx="2014">
                  <c:v>2.867</c:v>
                </c:pt>
                <c:pt idx="2015">
                  <c:v>2.8639999999999999</c:v>
                </c:pt>
                <c:pt idx="2016">
                  <c:v>2.8689999999999998</c:v>
                </c:pt>
                <c:pt idx="2017">
                  <c:v>2.8679999999999999</c:v>
                </c:pt>
                <c:pt idx="2018">
                  <c:v>2.8749999999999987</c:v>
                </c:pt>
                <c:pt idx="2019">
                  <c:v>2.8679999999999999</c:v>
                </c:pt>
                <c:pt idx="2020">
                  <c:v>2.8659999999999997</c:v>
                </c:pt>
                <c:pt idx="2021">
                  <c:v>2.86</c:v>
                </c:pt>
                <c:pt idx="2022">
                  <c:v>2.8719999999999977</c:v>
                </c:pt>
                <c:pt idx="2023">
                  <c:v>2.8639999999999999</c:v>
                </c:pt>
                <c:pt idx="2024">
                  <c:v>2.852999999999998</c:v>
                </c:pt>
                <c:pt idx="2025">
                  <c:v>2.8539999999999988</c:v>
                </c:pt>
                <c:pt idx="2026">
                  <c:v>2.8659999999999997</c:v>
                </c:pt>
                <c:pt idx="2027">
                  <c:v>2.8659999999999997</c:v>
                </c:pt>
                <c:pt idx="2028">
                  <c:v>2.867</c:v>
                </c:pt>
                <c:pt idx="2029">
                  <c:v>2.8589999999999987</c:v>
                </c:pt>
                <c:pt idx="2030">
                  <c:v>2.8559999999999977</c:v>
                </c:pt>
                <c:pt idx="2031">
                  <c:v>2.8709999999999987</c:v>
                </c:pt>
                <c:pt idx="2032">
                  <c:v>2.8689999999999998</c:v>
                </c:pt>
                <c:pt idx="2033">
                  <c:v>2.8459999999999988</c:v>
                </c:pt>
                <c:pt idx="2034">
                  <c:v>2.8689999999999998</c:v>
                </c:pt>
                <c:pt idx="2035">
                  <c:v>2.856999999999998</c:v>
                </c:pt>
                <c:pt idx="2036">
                  <c:v>2.863</c:v>
                </c:pt>
                <c:pt idx="2037">
                  <c:v>2.8539999999999988</c:v>
                </c:pt>
                <c:pt idx="2038">
                  <c:v>2.8549999999999978</c:v>
                </c:pt>
                <c:pt idx="2039">
                  <c:v>2.8619999999999997</c:v>
                </c:pt>
                <c:pt idx="2040">
                  <c:v>2.8579999999999997</c:v>
                </c:pt>
                <c:pt idx="2041">
                  <c:v>2.8709999999999987</c:v>
                </c:pt>
                <c:pt idx="2042">
                  <c:v>2.8689999999999998</c:v>
                </c:pt>
                <c:pt idx="2043">
                  <c:v>2.8689999999999998</c:v>
                </c:pt>
                <c:pt idx="2044">
                  <c:v>2.8479999999999999</c:v>
                </c:pt>
                <c:pt idx="2045">
                  <c:v>2.8849999999999998</c:v>
                </c:pt>
                <c:pt idx="2046">
                  <c:v>2.8689999999999998</c:v>
                </c:pt>
                <c:pt idx="2047">
                  <c:v>2.84</c:v>
                </c:pt>
                <c:pt idx="2048">
                  <c:v>2.856999999999998</c:v>
                </c:pt>
                <c:pt idx="2049">
                  <c:v>2.8919999999999977</c:v>
                </c:pt>
                <c:pt idx="2050">
                  <c:v>2.8709999999999987</c:v>
                </c:pt>
                <c:pt idx="2051">
                  <c:v>2.8609999999999998</c:v>
                </c:pt>
                <c:pt idx="2052">
                  <c:v>2.8579999999999997</c:v>
                </c:pt>
                <c:pt idx="2053">
                  <c:v>2.8619999999999997</c:v>
                </c:pt>
                <c:pt idx="2054">
                  <c:v>2.8659999999999997</c:v>
                </c:pt>
                <c:pt idx="2055">
                  <c:v>2.8559999999999977</c:v>
                </c:pt>
                <c:pt idx="2056">
                  <c:v>2.8549999999999978</c:v>
                </c:pt>
                <c:pt idx="2057">
                  <c:v>2.8549999999999978</c:v>
                </c:pt>
                <c:pt idx="2058">
                  <c:v>2.8509999999999978</c:v>
                </c:pt>
                <c:pt idx="2059">
                  <c:v>2.843</c:v>
                </c:pt>
                <c:pt idx="2060">
                  <c:v>2.8309999999999977</c:v>
                </c:pt>
                <c:pt idx="2061">
                  <c:v>2.852999999999998</c:v>
                </c:pt>
                <c:pt idx="2062">
                  <c:v>2.8439999999999999</c:v>
                </c:pt>
                <c:pt idx="2063">
                  <c:v>2.847</c:v>
                </c:pt>
                <c:pt idx="2064">
                  <c:v>2.8509999999999978</c:v>
                </c:pt>
                <c:pt idx="2065">
                  <c:v>2.8439999999999999</c:v>
                </c:pt>
                <c:pt idx="2066">
                  <c:v>2.852999999999998</c:v>
                </c:pt>
                <c:pt idx="2067">
                  <c:v>2.852999999999998</c:v>
                </c:pt>
                <c:pt idx="2068">
                  <c:v>2.8539999999999988</c:v>
                </c:pt>
                <c:pt idx="2069">
                  <c:v>2.847</c:v>
                </c:pt>
                <c:pt idx="2070">
                  <c:v>2.8349999999999977</c:v>
                </c:pt>
                <c:pt idx="2071">
                  <c:v>2.8509999999999978</c:v>
                </c:pt>
                <c:pt idx="2072">
                  <c:v>2.832999999999998</c:v>
                </c:pt>
                <c:pt idx="2073">
                  <c:v>2.8509999999999978</c:v>
                </c:pt>
                <c:pt idx="2074">
                  <c:v>2.847</c:v>
                </c:pt>
                <c:pt idx="2075">
                  <c:v>2.8349999999999977</c:v>
                </c:pt>
                <c:pt idx="2076">
                  <c:v>2.8449999999999998</c:v>
                </c:pt>
                <c:pt idx="2077">
                  <c:v>2.84</c:v>
                </c:pt>
                <c:pt idx="2078">
                  <c:v>2.8499999999999988</c:v>
                </c:pt>
                <c:pt idx="2079">
                  <c:v>2.8419999999999987</c:v>
                </c:pt>
                <c:pt idx="2080">
                  <c:v>2.843</c:v>
                </c:pt>
                <c:pt idx="2081">
                  <c:v>2.8459999999999988</c:v>
                </c:pt>
                <c:pt idx="2082">
                  <c:v>2.8419999999999987</c:v>
                </c:pt>
                <c:pt idx="2083">
                  <c:v>2.8389999999999977</c:v>
                </c:pt>
                <c:pt idx="2084">
                  <c:v>2.84</c:v>
                </c:pt>
                <c:pt idx="2085">
                  <c:v>2.8489999999999998</c:v>
                </c:pt>
                <c:pt idx="2086">
                  <c:v>2.8409999999999997</c:v>
                </c:pt>
                <c:pt idx="2087">
                  <c:v>2.8339999999999987</c:v>
                </c:pt>
                <c:pt idx="2088">
                  <c:v>2.8419999999999987</c:v>
                </c:pt>
                <c:pt idx="2089">
                  <c:v>2.8449999999999998</c:v>
                </c:pt>
                <c:pt idx="2090">
                  <c:v>2.8459999999999988</c:v>
                </c:pt>
                <c:pt idx="2091">
                  <c:v>2.8349999999999977</c:v>
                </c:pt>
                <c:pt idx="2092">
                  <c:v>2.8379999999999987</c:v>
                </c:pt>
                <c:pt idx="2093">
                  <c:v>2.836999999999998</c:v>
                </c:pt>
                <c:pt idx="2094">
                  <c:v>2.832999999999998</c:v>
                </c:pt>
                <c:pt idx="2095">
                  <c:v>2.8479999999999999</c:v>
                </c:pt>
                <c:pt idx="2096">
                  <c:v>2.8379999999999987</c:v>
                </c:pt>
                <c:pt idx="2097">
                  <c:v>2.836999999999998</c:v>
                </c:pt>
                <c:pt idx="2098">
                  <c:v>2.8309999999999977</c:v>
                </c:pt>
                <c:pt idx="2099">
                  <c:v>2.84</c:v>
                </c:pt>
                <c:pt idx="2100">
                  <c:v>2.847</c:v>
                </c:pt>
                <c:pt idx="2101">
                  <c:v>2.8509999999999978</c:v>
                </c:pt>
                <c:pt idx="2102">
                  <c:v>2.8459999999999988</c:v>
                </c:pt>
                <c:pt idx="2103">
                  <c:v>2.8349999999999977</c:v>
                </c:pt>
                <c:pt idx="2104">
                  <c:v>2.8409999999999997</c:v>
                </c:pt>
                <c:pt idx="2105">
                  <c:v>2.832999999999998</c:v>
                </c:pt>
                <c:pt idx="2106">
                  <c:v>2.8519999999999976</c:v>
                </c:pt>
                <c:pt idx="2107">
                  <c:v>2.843</c:v>
                </c:pt>
                <c:pt idx="2108">
                  <c:v>2.8299999999999987</c:v>
                </c:pt>
                <c:pt idx="2109">
                  <c:v>2.836999999999998</c:v>
                </c:pt>
                <c:pt idx="2110">
                  <c:v>2.8249999999999997</c:v>
                </c:pt>
                <c:pt idx="2111">
                  <c:v>2.847</c:v>
                </c:pt>
                <c:pt idx="2112">
                  <c:v>2.8359999999999976</c:v>
                </c:pt>
                <c:pt idx="2113">
                  <c:v>2.8299999999999987</c:v>
                </c:pt>
                <c:pt idx="2114">
                  <c:v>2.836999999999998</c:v>
                </c:pt>
                <c:pt idx="2115">
                  <c:v>2.8319999999999976</c:v>
                </c:pt>
                <c:pt idx="2116">
                  <c:v>2.827</c:v>
                </c:pt>
                <c:pt idx="2117">
                  <c:v>2.836999999999998</c:v>
                </c:pt>
                <c:pt idx="2118">
                  <c:v>2.8389999999999977</c:v>
                </c:pt>
                <c:pt idx="2119">
                  <c:v>2.836999999999998</c:v>
                </c:pt>
                <c:pt idx="2120">
                  <c:v>2.843</c:v>
                </c:pt>
                <c:pt idx="2121">
                  <c:v>2.8299999999999987</c:v>
                </c:pt>
                <c:pt idx="2122">
                  <c:v>2.836999999999998</c:v>
                </c:pt>
                <c:pt idx="2123">
                  <c:v>2.82</c:v>
                </c:pt>
                <c:pt idx="2124">
                  <c:v>2.8259999999999987</c:v>
                </c:pt>
                <c:pt idx="2125">
                  <c:v>2.8279999999999998</c:v>
                </c:pt>
                <c:pt idx="2126">
                  <c:v>2.8359999999999976</c:v>
                </c:pt>
                <c:pt idx="2127">
                  <c:v>2.8309999999999977</c:v>
                </c:pt>
                <c:pt idx="2128">
                  <c:v>2.8249999999999997</c:v>
                </c:pt>
                <c:pt idx="2129">
                  <c:v>2.8239999999999998</c:v>
                </c:pt>
                <c:pt idx="2130">
                  <c:v>2.827</c:v>
                </c:pt>
                <c:pt idx="2131">
                  <c:v>2.816999999999998</c:v>
                </c:pt>
                <c:pt idx="2132">
                  <c:v>2.8259999999999987</c:v>
                </c:pt>
                <c:pt idx="2133">
                  <c:v>2.8279999999999998</c:v>
                </c:pt>
                <c:pt idx="2134">
                  <c:v>2.8309999999999977</c:v>
                </c:pt>
                <c:pt idx="2135">
                  <c:v>2.8319999999999976</c:v>
                </c:pt>
                <c:pt idx="2136">
                  <c:v>2.8239999999999998</c:v>
                </c:pt>
                <c:pt idx="2137">
                  <c:v>2.8449999999999998</c:v>
                </c:pt>
                <c:pt idx="2138">
                  <c:v>2.8289999999999997</c:v>
                </c:pt>
                <c:pt idx="2139">
                  <c:v>2.82</c:v>
                </c:pt>
                <c:pt idx="2140">
                  <c:v>2.8299999999999987</c:v>
                </c:pt>
                <c:pt idx="2141">
                  <c:v>2.8249999999999997</c:v>
                </c:pt>
                <c:pt idx="2142">
                  <c:v>2.8219999999999987</c:v>
                </c:pt>
                <c:pt idx="2143">
                  <c:v>2.8179999999999987</c:v>
                </c:pt>
                <c:pt idx="2144">
                  <c:v>2.8219999999999987</c:v>
                </c:pt>
                <c:pt idx="2145">
                  <c:v>2.8239999999999998</c:v>
                </c:pt>
                <c:pt idx="2146">
                  <c:v>2.8219999999999987</c:v>
                </c:pt>
                <c:pt idx="2147">
                  <c:v>2.8179999999999987</c:v>
                </c:pt>
                <c:pt idx="2148">
                  <c:v>2.8249999999999997</c:v>
                </c:pt>
                <c:pt idx="2149">
                  <c:v>2.8249999999999997</c:v>
                </c:pt>
                <c:pt idx="2150">
                  <c:v>2.8219999999999987</c:v>
                </c:pt>
                <c:pt idx="2151">
                  <c:v>2.823</c:v>
                </c:pt>
                <c:pt idx="2152">
                  <c:v>2.8189999999999977</c:v>
                </c:pt>
                <c:pt idx="2153">
                  <c:v>2.816999999999998</c:v>
                </c:pt>
                <c:pt idx="2154">
                  <c:v>2.8179999999999987</c:v>
                </c:pt>
                <c:pt idx="2155">
                  <c:v>2.82</c:v>
                </c:pt>
                <c:pt idx="2156">
                  <c:v>2.8239999999999998</c:v>
                </c:pt>
                <c:pt idx="2157">
                  <c:v>2.8219999999999987</c:v>
                </c:pt>
                <c:pt idx="2158">
                  <c:v>2.816999999999998</c:v>
                </c:pt>
                <c:pt idx="2159">
                  <c:v>2.8239999999999998</c:v>
                </c:pt>
                <c:pt idx="2160">
                  <c:v>2.8189999999999977</c:v>
                </c:pt>
                <c:pt idx="2161">
                  <c:v>2.82</c:v>
                </c:pt>
                <c:pt idx="2162">
                  <c:v>2.8159999999999976</c:v>
                </c:pt>
                <c:pt idx="2163">
                  <c:v>2.8239999999999998</c:v>
                </c:pt>
                <c:pt idx="2164">
                  <c:v>2.8099999999999987</c:v>
                </c:pt>
                <c:pt idx="2165">
                  <c:v>2.82</c:v>
                </c:pt>
                <c:pt idx="2166">
                  <c:v>2.8139999999999987</c:v>
                </c:pt>
                <c:pt idx="2167">
                  <c:v>2.8089999999999997</c:v>
                </c:pt>
                <c:pt idx="2168">
                  <c:v>2.8209999999999997</c:v>
                </c:pt>
                <c:pt idx="2169">
                  <c:v>2.8139999999999987</c:v>
                </c:pt>
                <c:pt idx="2170">
                  <c:v>2.8179999999999987</c:v>
                </c:pt>
                <c:pt idx="2171">
                  <c:v>2.8139999999999987</c:v>
                </c:pt>
                <c:pt idx="2172">
                  <c:v>2.8119999999999976</c:v>
                </c:pt>
                <c:pt idx="2173">
                  <c:v>2.8139999999999987</c:v>
                </c:pt>
                <c:pt idx="2174">
                  <c:v>2.8119999999999976</c:v>
                </c:pt>
                <c:pt idx="2175">
                  <c:v>2.82</c:v>
                </c:pt>
                <c:pt idx="2176">
                  <c:v>2.8089999999999997</c:v>
                </c:pt>
                <c:pt idx="2177">
                  <c:v>2.8119999999999976</c:v>
                </c:pt>
                <c:pt idx="2178">
                  <c:v>2.8099999999999987</c:v>
                </c:pt>
                <c:pt idx="2179">
                  <c:v>2.8119999999999976</c:v>
                </c:pt>
                <c:pt idx="2180">
                  <c:v>2.8139999999999987</c:v>
                </c:pt>
                <c:pt idx="2181">
                  <c:v>2.8089999999999997</c:v>
                </c:pt>
                <c:pt idx="2182">
                  <c:v>2.8069999999999977</c:v>
                </c:pt>
                <c:pt idx="2183">
                  <c:v>2.8069999999999977</c:v>
                </c:pt>
                <c:pt idx="2184">
                  <c:v>2.8059999999999987</c:v>
                </c:pt>
                <c:pt idx="2185">
                  <c:v>2.8039999999999998</c:v>
                </c:pt>
                <c:pt idx="2186">
                  <c:v>2.8159999999999976</c:v>
                </c:pt>
                <c:pt idx="2187">
                  <c:v>2.8089999999999997</c:v>
                </c:pt>
                <c:pt idx="2188">
                  <c:v>2.7989999999999999</c:v>
                </c:pt>
                <c:pt idx="2189">
                  <c:v>2.8049999999999997</c:v>
                </c:pt>
                <c:pt idx="2190">
                  <c:v>2.8109999999999977</c:v>
                </c:pt>
                <c:pt idx="2191">
                  <c:v>2.8049999999999997</c:v>
                </c:pt>
                <c:pt idx="2192">
                  <c:v>2.8109999999999977</c:v>
                </c:pt>
                <c:pt idx="2193">
                  <c:v>2.8139999999999987</c:v>
                </c:pt>
                <c:pt idx="2194">
                  <c:v>2.8049999999999997</c:v>
                </c:pt>
                <c:pt idx="2195">
                  <c:v>2.8059999999999987</c:v>
                </c:pt>
                <c:pt idx="2196">
                  <c:v>2.8049999999999997</c:v>
                </c:pt>
                <c:pt idx="2197">
                  <c:v>2.8019999999999987</c:v>
                </c:pt>
                <c:pt idx="2198">
                  <c:v>2.8079999999999998</c:v>
                </c:pt>
                <c:pt idx="2199">
                  <c:v>2.8039999999999998</c:v>
                </c:pt>
                <c:pt idx="2200">
                  <c:v>2.8069999999999977</c:v>
                </c:pt>
                <c:pt idx="2201">
                  <c:v>2.8099999999999987</c:v>
                </c:pt>
                <c:pt idx="2202">
                  <c:v>2.8069999999999977</c:v>
                </c:pt>
                <c:pt idx="2203">
                  <c:v>2.8059999999999987</c:v>
                </c:pt>
                <c:pt idx="2204">
                  <c:v>2.8009999999999997</c:v>
                </c:pt>
                <c:pt idx="2205">
                  <c:v>2.7989999999999999</c:v>
                </c:pt>
                <c:pt idx="2206">
                  <c:v>2.8089999999999997</c:v>
                </c:pt>
                <c:pt idx="2207">
                  <c:v>2.8069999999999977</c:v>
                </c:pt>
                <c:pt idx="2208">
                  <c:v>2.8019999999999987</c:v>
                </c:pt>
                <c:pt idx="2209">
                  <c:v>2.8</c:v>
                </c:pt>
                <c:pt idx="2210">
                  <c:v>2.798</c:v>
                </c:pt>
                <c:pt idx="2211">
                  <c:v>2.8019999999999987</c:v>
                </c:pt>
                <c:pt idx="2212">
                  <c:v>2.8009999999999997</c:v>
                </c:pt>
                <c:pt idx="2213">
                  <c:v>2.8019999999999987</c:v>
                </c:pt>
                <c:pt idx="2214">
                  <c:v>2.8009999999999997</c:v>
                </c:pt>
                <c:pt idx="2215">
                  <c:v>2.7930000000000001</c:v>
                </c:pt>
                <c:pt idx="2216">
                  <c:v>2.7869999999999999</c:v>
                </c:pt>
                <c:pt idx="2217">
                  <c:v>2.8</c:v>
                </c:pt>
                <c:pt idx="2218">
                  <c:v>2.8</c:v>
                </c:pt>
                <c:pt idx="2219">
                  <c:v>2.8009999999999997</c:v>
                </c:pt>
                <c:pt idx="2220">
                  <c:v>2.7959999999999998</c:v>
                </c:pt>
                <c:pt idx="2221">
                  <c:v>2.798</c:v>
                </c:pt>
                <c:pt idx="2222">
                  <c:v>2.8009999999999997</c:v>
                </c:pt>
                <c:pt idx="2223">
                  <c:v>2.79</c:v>
                </c:pt>
                <c:pt idx="2224">
                  <c:v>2.7970000000000002</c:v>
                </c:pt>
                <c:pt idx="2225">
                  <c:v>2.7949999999999999</c:v>
                </c:pt>
                <c:pt idx="2226">
                  <c:v>2.794</c:v>
                </c:pt>
                <c:pt idx="2227">
                  <c:v>2.7970000000000002</c:v>
                </c:pt>
                <c:pt idx="2228">
                  <c:v>2.7930000000000001</c:v>
                </c:pt>
                <c:pt idx="2229">
                  <c:v>2.798</c:v>
                </c:pt>
                <c:pt idx="2230">
                  <c:v>2.8029999999999977</c:v>
                </c:pt>
                <c:pt idx="2231">
                  <c:v>2.794</c:v>
                </c:pt>
                <c:pt idx="2232">
                  <c:v>2.7970000000000002</c:v>
                </c:pt>
                <c:pt idx="2233">
                  <c:v>2.7959999999999998</c:v>
                </c:pt>
                <c:pt idx="2234">
                  <c:v>2.7919999999999998</c:v>
                </c:pt>
                <c:pt idx="2235">
                  <c:v>2.79</c:v>
                </c:pt>
                <c:pt idx="2236">
                  <c:v>2.7909999999999999</c:v>
                </c:pt>
                <c:pt idx="2237">
                  <c:v>2.7869999999999999</c:v>
                </c:pt>
                <c:pt idx="2238">
                  <c:v>2.794</c:v>
                </c:pt>
                <c:pt idx="2239">
                  <c:v>2.786</c:v>
                </c:pt>
                <c:pt idx="2240">
                  <c:v>2.7949999999999999</c:v>
                </c:pt>
                <c:pt idx="2241">
                  <c:v>2.7919999999999998</c:v>
                </c:pt>
                <c:pt idx="2242">
                  <c:v>2.7890000000000001</c:v>
                </c:pt>
                <c:pt idx="2243">
                  <c:v>2.798</c:v>
                </c:pt>
                <c:pt idx="2244">
                  <c:v>2.7890000000000001</c:v>
                </c:pt>
                <c:pt idx="2245">
                  <c:v>2.7869999999999999</c:v>
                </c:pt>
                <c:pt idx="2246">
                  <c:v>2.7840000000000011</c:v>
                </c:pt>
                <c:pt idx="2247">
                  <c:v>2.79</c:v>
                </c:pt>
                <c:pt idx="2248">
                  <c:v>2.7880000000000011</c:v>
                </c:pt>
                <c:pt idx="2249">
                  <c:v>2.782</c:v>
                </c:pt>
                <c:pt idx="2250">
                  <c:v>2.79</c:v>
                </c:pt>
                <c:pt idx="2251">
                  <c:v>2.7880000000000011</c:v>
                </c:pt>
                <c:pt idx="2252">
                  <c:v>2.7880000000000011</c:v>
                </c:pt>
                <c:pt idx="2253">
                  <c:v>2.7810000000000001</c:v>
                </c:pt>
                <c:pt idx="2254">
                  <c:v>2.7810000000000001</c:v>
                </c:pt>
                <c:pt idx="2255">
                  <c:v>2.786</c:v>
                </c:pt>
                <c:pt idx="2256">
                  <c:v>2.786</c:v>
                </c:pt>
                <c:pt idx="2257">
                  <c:v>2.7880000000000011</c:v>
                </c:pt>
                <c:pt idx="2258">
                  <c:v>2.7959999999999998</c:v>
                </c:pt>
                <c:pt idx="2259">
                  <c:v>2.782</c:v>
                </c:pt>
                <c:pt idx="2260">
                  <c:v>2.7890000000000001</c:v>
                </c:pt>
                <c:pt idx="2261">
                  <c:v>2.7810000000000001</c:v>
                </c:pt>
                <c:pt idx="2262">
                  <c:v>2.786</c:v>
                </c:pt>
                <c:pt idx="2263">
                  <c:v>2.7850000000000001</c:v>
                </c:pt>
                <c:pt idx="2264">
                  <c:v>2.7850000000000001</c:v>
                </c:pt>
                <c:pt idx="2265">
                  <c:v>2.782</c:v>
                </c:pt>
                <c:pt idx="2266">
                  <c:v>2.7890000000000001</c:v>
                </c:pt>
                <c:pt idx="2267">
                  <c:v>2.7800000000000002</c:v>
                </c:pt>
                <c:pt idx="2268">
                  <c:v>2.794</c:v>
                </c:pt>
                <c:pt idx="2269">
                  <c:v>2.7789999999999999</c:v>
                </c:pt>
                <c:pt idx="2270">
                  <c:v>2.7749999999999999</c:v>
                </c:pt>
                <c:pt idx="2271">
                  <c:v>2.7810000000000001</c:v>
                </c:pt>
                <c:pt idx="2272">
                  <c:v>2.7840000000000011</c:v>
                </c:pt>
                <c:pt idx="2273">
                  <c:v>2.7709999999999999</c:v>
                </c:pt>
                <c:pt idx="2274">
                  <c:v>2.7840000000000011</c:v>
                </c:pt>
                <c:pt idx="2275">
                  <c:v>2.7789999999999999</c:v>
                </c:pt>
                <c:pt idx="2276">
                  <c:v>2.774</c:v>
                </c:pt>
                <c:pt idx="2277">
                  <c:v>2.7770000000000001</c:v>
                </c:pt>
                <c:pt idx="2278">
                  <c:v>2.7789999999999999</c:v>
                </c:pt>
                <c:pt idx="2279">
                  <c:v>2.7759999999999998</c:v>
                </c:pt>
                <c:pt idx="2280">
                  <c:v>2.7709999999999999</c:v>
                </c:pt>
                <c:pt idx="2281">
                  <c:v>2.7829999999999999</c:v>
                </c:pt>
                <c:pt idx="2282">
                  <c:v>2.7730000000000001</c:v>
                </c:pt>
                <c:pt idx="2283">
                  <c:v>2.7730000000000001</c:v>
                </c:pt>
                <c:pt idx="2284">
                  <c:v>2.7709999999999999</c:v>
                </c:pt>
                <c:pt idx="2285">
                  <c:v>2.778</c:v>
                </c:pt>
                <c:pt idx="2286">
                  <c:v>2.7730000000000001</c:v>
                </c:pt>
                <c:pt idx="2287">
                  <c:v>2.7749999999999999</c:v>
                </c:pt>
                <c:pt idx="2288">
                  <c:v>2.7749999999999999</c:v>
                </c:pt>
                <c:pt idx="2289">
                  <c:v>2.774</c:v>
                </c:pt>
                <c:pt idx="2290">
                  <c:v>2.77</c:v>
                </c:pt>
                <c:pt idx="2291">
                  <c:v>2.7719999999999998</c:v>
                </c:pt>
                <c:pt idx="2292">
                  <c:v>2.7530000000000001</c:v>
                </c:pt>
                <c:pt idx="2293">
                  <c:v>2.774</c:v>
                </c:pt>
                <c:pt idx="2294">
                  <c:v>2.7669999999999999</c:v>
                </c:pt>
                <c:pt idx="2295">
                  <c:v>2.7690000000000001</c:v>
                </c:pt>
                <c:pt idx="2296">
                  <c:v>2.7680000000000002</c:v>
                </c:pt>
                <c:pt idx="2297">
                  <c:v>2.7709999999999999</c:v>
                </c:pt>
                <c:pt idx="2298">
                  <c:v>2.7810000000000001</c:v>
                </c:pt>
                <c:pt idx="2299">
                  <c:v>2.782</c:v>
                </c:pt>
                <c:pt idx="2300">
                  <c:v>2.7640000000000002</c:v>
                </c:pt>
                <c:pt idx="2301">
                  <c:v>2.7759999999999998</c:v>
                </c:pt>
                <c:pt idx="2302">
                  <c:v>2.77</c:v>
                </c:pt>
                <c:pt idx="2303">
                  <c:v>2.7640000000000002</c:v>
                </c:pt>
                <c:pt idx="2304">
                  <c:v>2.7690000000000001</c:v>
                </c:pt>
                <c:pt idx="2305">
                  <c:v>2.7719999999999998</c:v>
                </c:pt>
                <c:pt idx="2306">
                  <c:v>2.7690000000000001</c:v>
                </c:pt>
                <c:pt idx="2307">
                  <c:v>2.766</c:v>
                </c:pt>
                <c:pt idx="2308">
                  <c:v>2.7759999999999998</c:v>
                </c:pt>
                <c:pt idx="2309">
                  <c:v>2.7650000000000001</c:v>
                </c:pt>
                <c:pt idx="2310">
                  <c:v>2.7759999999999998</c:v>
                </c:pt>
                <c:pt idx="2311">
                  <c:v>2.7669999999999999</c:v>
                </c:pt>
                <c:pt idx="2312">
                  <c:v>2.774</c:v>
                </c:pt>
                <c:pt idx="2313">
                  <c:v>2.7559999999999998</c:v>
                </c:pt>
                <c:pt idx="2314">
                  <c:v>2.7709999999999999</c:v>
                </c:pt>
                <c:pt idx="2315">
                  <c:v>2.7549999999999999</c:v>
                </c:pt>
                <c:pt idx="2316">
                  <c:v>2.7829999999999999</c:v>
                </c:pt>
                <c:pt idx="2317">
                  <c:v>2.7810000000000001</c:v>
                </c:pt>
                <c:pt idx="2318">
                  <c:v>2.7730000000000001</c:v>
                </c:pt>
                <c:pt idx="2319">
                  <c:v>2.7759999999999998</c:v>
                </c:pt>
                <c:pt idx="2320">
                  <c:v>2.782</c:v>
                </c:pt>
                <c:pt idx="2321">
                  <c:v>2.7749999999999999</c:v>
                </c:pt>
                <c:pt idx="2322">
                  <c:v>2.7600000000000002</c:v>
                </c:pt>
                <c:pt idx="2323">
                  <c:v>2.7629999999999999</c:v>
                </c:pt>
                <c:pt idx="2324">
                  <c:v>2.7559999999999998</c:v>
                </c:pt>
                <c:pt idx="2325">
                  <c:v>2.7600000000000002</c:v>
                </c:pt>
                <c:pt idx="2326">
                  <c:v>2.75</c:v>
                </c:pt>
                <c:pt idx="2327">
                  <c:v>2.758</c:v>
                </c:pt>
                <c:pt idx="2328">
                  <c:v>2.754</c:v>
                </c:pt>
                <c:pt idx="2329">
                  <c:v>2.7389999999999999</c:v>
                </c:pt>
                <c:pt idx="2330">
                  <c:v>2.762</c:v>
                </c:pt>
                <c:pt idx="2331">
                  <c:v>2.77</c:v>
                </c:pt>
                <c:pt idx="2332">
                  <c:v>2.7570000000000001</c:v>
                </c:pt>
                <c:pt idx="2333">
                  <c:v>2.7730000000000001</c:v>
                </c:pt>
                <c:pt idx="2334">
                  <c:v>2.7640000000000002</c:v>
                </c:pt>
                <c:pt idx="2335">
                  <c:v>2.758</c:v>
                </c:pt>
                <c:pt idx="2336">
                  <c:v>2.7610000000000001</c:v>
                </c:pt>
                <c:pt idx="2337">
                  <c:v>2.7600000000000002</c:v>
                </c:pt>
                <c:pt idx="2338">
                  <c:v>2.7690000000000001</c:v>
                </c:pt>
                <c:pt idx="2339">
                  <c:v>2.7690000000000001</c:v>
                </c:pt>
                <c:pt idx="2340">
                  <c:v>2.75</c:v>
                </c:pt>
                <c:pt idx="2341">
                  <c:v>2.758</c:v>
                </c:pt>
                <c:pt idx="2342">
                  <c:v>2.7610000000000001</c:v>
                </c:pt>
                <c:pt idx="2343">
                  <c:v>2.7600000000000002</c:v>
                </c:pt>
                <c:pt idx="2344">
                  <c:v>2.758</c:v>
                </c:pt>
                <c:pt idx="2345">
                  <c:v>2.7629999999999999</c:v>
                </c:pt>
                <c:pt idx="2346">
                  <c:v>2.7559999999999998</c:v>
                </c:pt>
                <c:pt idx="2347">
                  <c:v>2.7549999999999999</c:v>
                </c:pt>
                <c:pt idx="2348">
                  <c:v>2.7570000000000001</c:v>
                </c:pt>
                <c:pt idx="2349">
                  <c:v>2.766</c:v>
                </c:pt>
                <c:pt idx="2350">
                  <c:v>2.758</c:v>
                </c:pt>
                <c:pt idx="2351">
                  <c:v>2.7650000000000001</c:v>
                </c:pt>
                <c:pt idx="2352">
                  <c:v>2.762</c:v>
                </c:pt>
                <c:pt idx="2353">
                  <c:v>2.75</c:v>
                </c:pt>
                <c:pt idx="2354">
                  <c:v>2.7559999999999998</c:v>
                </c:pt>
                <c:pt idx="2355">
                  <c:v>2.7530000000000001</c:v>
                </c:pt>
                <c:pt idx="2356">
                  <c:v>2.7680000000000002</c:v>
                </c:pt>
                <c:pt idx="2357">
                  <c:v>2.7570000000000001</c:v>
                </c:pt>
                <c:pt idx="2358">
                  <c:v>2.7549999999999999</c:v>
                </c:pt>
                <c:pt idx="2359">
                  <c:v>2.766</c:v>
                </c:pt>
                <c:pt idx="2360">
                  <c:v>2.7490000000000001</c:v>
                </c:pt>
                <c:pt idx="2361">
                  <c:v>2.7469999999999999</c:v>
                </c:pt>
                <c:pt idx="2362">
                  <c:v>2.7610000000000001</c:v>
                </c:pt>
                <c:pt idx="2363">
                  <c:v>2.7800000000000002</c:v>
                </c:pt>
                <c:pt idx="2364">
                  <c:v>2.7669999999999999</c:v>
                </c:pt>
                <c:pt idx="2365">
                  <c:v>2.7389999999999999</c:v>
                </c:pt>
                <c:pt idx="2366">
                  <c:v>2.7549999999999999</c:v>
                </c:pt>
                <c:pt idx="2367">
                  <c:v>2.7509999999999999</c:v>
                </c:pt>
                <c:pt idx="2368">
                  <c:v>2.7600000000000002</c:v>
                </c:pt>
                <c:pt idx="2369">
                  <c:v>2.762</c:v>
                </c:pt>
                <c:pt idx="2370">
                  <c:v>2.7480000000000002</c:v>
                </c:pt>
                <c:pt idx="2371">
                  <c:v>2.754</c:v>
                </c:pt>
                <c:pt idx="2372">
                  <c:v>2.7490000000000001</c:v>
                </c:pt>
                <c:pt idx="2373">
                  <c:v>2.766</c:v>
                </c:pt>
                <c:pt idx="2374">
                  <c:v>2.7549999999999999</c:v>
                </c:pt>
                <c:pt idx="2375">
                  <c:v>2.7490000000000001</c:v>
                </c:pt>
                <c:pt idx="2376">
                  <c:v>2.75</c:v>
                </c:pt>
                <c:pt idx="2377">
                  <c:v>2.742</c:v>
                </c:pt>
                <c:pt idx="2378">
                  <c:v>2.734</c:v>
                </c:pt>
                <c:pt idx="2379">
                  <c:v>2.7480000000000002</c:v>
                </c:pt>
                <c:pt idx="2380">
                  <c:v>2.758</c:v>
                </c:pt>
                <c:pt idx="2381">
                  <c:v>2.7469999999999999</c:v>
                </c:pt>
                <c:pt idx="2382">
                  <c:v>2.7719999999999998</c:v>
                </c:pt>
                <c:pt idx="2383">
                  <c:v>2.7530000000000001</c:v>
                </c:pt>
                <c:pt idx="2384">
                  <c:v>2.7650000000000001</c:v>
                </c:pt>
                <c:pt idx="2385">
                  <c:v>2.7280000000000002</c:v>
                </c:pt>
                <c:pt idx="2386">
                  <c:v>2.7429999999999999</c:v>
                </c:pt>
                <c:pt idx="2387">
                  <c:v>2.746</c:v>
                </c:pt>
                <c:pt idx="2388">
                  <c:v>2.746</c:v>
                </c:pt>
                <c:pt idx="2389">
                  <c:v>2.7440000000000002</c:v>
                </c:pt>
                <c:pt idx="2390">
                  <c:v>2.7509999999999999</c:v>
                </c:pt>
                <c:pt idx="2391">
                  <c:v>2.7370000000000001</c:v>
                </c:pt>
                <c:pt idx="2392">
                  <c:v>2.7480000000000002</c:v>
                </c:pt>
                <c:pt idx="2393">
                  <c:v>2.7370000000000001</c:v>
                </c:pt>
                <c:pt idx="2394">
                  <c:v>2.742</c:v>
                </c:pt>
                <c:pt idx="2395">
                  <c:v>2.7450000000000001</c:v>
                </c:pt>
                <c:pt idx="2396">
                  <c:v>2.7250000000000001</c:v>
                </c:pt>
                <c:pt idx="2397">
                  <c:v>2.7490000000000001</c:v>
                </c:pt>
                <c:pt idx="2398">
                  <c:v>2.7610000000000001</c:v>
                </c:pt>
                <c:pt idx="2399">
                  <c:v>2.766</c:v>
                </c:pt>
                <c:pt idx="2400">
                  <c:v>2.7359999999999998</c:v>
                </c:pt>
                <c:pt idx="2401">
                  <c:v>2.7389999999999999</c:v>
                </c:pt>
                <c:pt idx="2402">
                  <c:v>2.7509999999999999</c:v>
                </c:pt>
                <c:pt idx="2403">
                  <c:v>2.7359999999999998</c:v>
                </c:pt>
                <c:pt idx="2404">
                  <c:v>2.742</c:v>
                </c:pt>
                <c:pt idx="2405">
                  <c:v>2.7210000000000001</c:v>
                </c:pt>
                <c:pt idx="2406">
                  <c:v>2.7330000000000001</c:v>
                </c:pt>
                <c:pt idx="2407">
                  <c:v>2.714</c:v>
                </c:pt>
                <c:pt idx="2408">
                  <c:v>2.7280000000000002</c:v>
                </c:pt>
                <c:pt idx="2409">
                  <c:v>2.7330000000000001</c:v>
                </c:pt>
                <c:pt idx="2410">
                  <c:v>2.7250000000000001</c:v>
                </c:pt>
                <c:pt idx="2411">
                  <c:v>2.7</c:v>
                </c:pt>
                <c:pt idx="2412">
                  <c:v>2.7119999999999997</c:v>
                </c:pt>
                <c:pt idx="2413">
                  <c:v>2.714</c:v>
                </c:pt>
                <c:pt idx="2414">
                  <c:v>2.7090000000000001</c:v>
                </c:pt>
                <c:pt idx="2415">
                  <c:v>2.72</c:v>
                </c:pt>
                <c:pt idx="2416">
                  <c:v>2.714</c:v>
                </c:pt>
                <c:pt idx="2417">
                  <c:v>2.722</c:v>
                </c:pt>
                <c:pt idx="2418">
                  <c:v>2.7159999999999997</c:v>
                </c:pt>
                <c:pt idx="2419">
                  <c:v>2.6989999999999998</c:v>
                </c:pt>
                <c:pt idx="2420">
                  <c:v>2.7210000000000001</c:v>
                </c:pt>
                <c:pt idx="2421">
                  <c:v>2.7349999999999999</c:v>
                </c:pt>
                <c:pt idx="2422">
                  <c:v>2.6890000000000001</c:v>
                </c:pt>
                <c:pt idx="2423">
                  <c:v>2.7080000000000002</c:v>
                </c:pt>
                <c:pt idx="2424">
                  <c:v>2.7</c:v>
                </c:pt>
                <c:pt idx="2425">
                  <c:v>2.7159999999999997</c:v>
                </c:pt>
                <c:pt idx="2426">
                  <c:v>2.71</c:v>
                </c:pt>
                <c:pt idx="2427">
                  <c:v>2.7290000000000001</c:v>
                </c:pt>
                <c:pt idx="2428">
                  <c:v>2.7159999999999997</c:v>
                </c:pt>
                <c:pt idx="2429">
                  <c:v>2.7349999999999999</c:v>
                </c:pt>
                <c:pt idx="2430">
                  <c:v>2.6989999999999998</c:v>
                </c:pt>
                <c:pt idx="2431">
                  <c:v>2.7189999999999999</c:v>
                </c:pt>
                <c:pt idx="2432">
                  <c:v>2.718</c:v>
                </c:pt>
                <c:pt idx="2433">
                  <c:v>2.718</c:v>
                </c:pt>
                <c:pt idx="2434">
                  <c:v>2.72</c:v>
                </c:pt>
                <c:pt idx="2435">
                  <c:v>2.7210000000000001</c:v>
                </c:pt>
                <c:pt idx="2436">
                  <c:v>2.7450000000000001</c:v>
                </c:pt>
                <c:pt idx="2437">
                  <c:v>2.722</c:v>
                </c:pt>
                <c:pt idx="2438">
                  <c:v>2.722</c:v>
                </c:pt>
                <c:pt idx="2439">
                  <c:v>2.718</c:v>
                </c:pt>
                <c:pt idx="2440">
                  <c:v>2.7069999999999999</c:v>
                </c:pt>
                <c:pt idx="2441">
                  <c:v>2.734</c:v>
                </c:pt>
                <c:pt idx="2442">
                  <c:v>2.698</c:v>
                </c:pt>
                <c:pt idx="2443">
                  <c:v>2.706</c:v>
                </c:pt>
                <c:pt idx="2444">
                  <c:v>2.7250000000000001</c:v>
                </c:pt>
                <c:pt idx="2445">
                  <c:v>2.7240000000000002</c:v>
                </c:pt>
                <c:pt idx="2446">
                  <c:v>2.7229999999999999</c:v>
                </c:pt>
                <c:pt idx="2447">
                  <c:v>2.7029999999999998</c:v>
                </c:pt>
                <c:pt idx="2448">
                  <c:v>2.7109999999999999</c:v>
                </c:pt>
                <c:pt idx="2449">
                  <c:v>2.7069999999999999</c:v>
                </c:pt>
                <c:pt idx="2450">
                  <c:v>2.6970000000000001</c:v>
                </c:pt>
                <c:pt idx="2451">
                  <c:v>2.6909999999999998</c:v>
                </c:pt>
                <c:pt idx="2452">
                  <c:v>2.7280000000000002</c:v>
                </c:pt>
                <c:pt idx="2453">
                  <c:v>2.71</c:v>
                </c:pt>
                <c:pt idx="2454">
                  <c:v>2.7</c:v>
                </c:pt>
                <c:pt idx="2455">
                  <c:v>2.69</c:v>
                </c:pt>
                <c:pt idx="2456">
                  <c:v>2.7</c:v>
                </c:pt>
                <c:pt idx="2457">
                  <c:v>2.694</c:v>
                </c:pt>
                <c:pt idx="2458">
                  <c:v>2.6850000000000001</c:v>
                </c:pt>
                <c:pt idx="2459">
                  <c:v>2.7029999999999998</c:v>
                </c:pt>
                <c:pt idx="2460">
                  <c:v>2.6709999999999998</c:v>
                </c:pt>
                <c:pt idx="2461">
                  <c:v>2.6589999999999998</c:v>
                </c:pt>
                <c:pt idx="2462">
                  <c:v>2.6949999999999998</c:v>
                </c:pt>
                <c:pt idx="2463">
                  <c:v>2.6680000000000001</c:v>
                </c:pt>
                <c:pt idx="2464">
                  <c:v>2.7229999999999999</c:v>
                </c:pt>
                <c:pt idx="2465">
                  <c:v>2.7450000000000001</c:v>
                </c:pt>
                <c:pt idx="2466">
                  <c:v>2.6880000000000002</c:v>
                </c:pt>
                <c:pt idx="2467">
                  <c:v>2.7119999999999997</c:v>
                </c:pt>
                <c:pt idx="2468">
                  <c:v>2.6919999999999997</c:v>
                </c:pt>
                <c:pt idx="2469">
                  <c:v>2.6880000000000002</c:v>
                </c:pt>
                <c:pt idx="2470">
                  <c:v>2.69</c:v>
                </c:pt>
                <c:pt idx="2471">
                  <c:v>2.7010000000000001</c:v>
                </c:pt>
                <c:pt idx="2472">
                  <c:v>2.681</c:v>
                </c:pt>
                <c:pt idx="2473">
                  <c:v>2.6709999999999998</c:v>
                </c:pt>
                <c:pt idx="2474">
                  <c:v>2.6789999999999998</c:v>
                </c:pt>
                <c:pt idx="2475">
                  <c:v>2.6930000000000001</c:v>
                </c:pt>
                <c:pt idx="2476">
                  <c:v>2.6989999999999998</c:v>
                </c:pt>
                <c:pt idx="2477">
                  <c:v>2.7029999999999998</c:v>
                </c:pt>
                <c:pt idx="2478">
                  <c:v>2.7229999999999999</c:v>
                </c:pt>
                <c:pt idx="2479">
                  <c:v>2.6880000000000002</c:v>
                </c:pt>
                <c:pt idx="2480">
                  <c:v>2.6919999999999997</c:v>
                </c:pt>
                <c:pt idx="2481">
                  <c:v>2.6949999999999998</c:v>
                </c:pt>
                <c:pt idx="2482">
                  <c:v>2.6930000000000001</c:v>
                </c:pt>
                <c:pt idx="2483">
                  <c:v>2.694</c:v>
                </c:pt>
                <c:pt idx="2484">
                  <c:v>2.6869999999999998</c:v>
                </c:pt>
                <c:pt idx="2485">
                  <c:v>2.6909999999999998</c:v>
                </c:pt>
                <c:pt idx="2486">
                  <c:v>2.6840000000000002</c:v>
                </c:pt>
                <c:pt idx="2487">
                  <c:v>2.6959999999999997</c:v>
                </c:pt>
                <c:pt idx="2488">
                  <c:v>2.698</c:v>
                </c:pt>
                <c:pt idx="2489">
                  <c:v>2.73</c:v>
                </c:pt>
                <c:pt idx="2490">
                  <c:v>2.7029999999999998</c:v>
                </c:pt>
                <c:pt idx="2491">
                  <c:v>2.6919999999999997</c:v>
                </c:pt>
                <c:pt idx="2492">
                  <c:v>2.698</c:v>
                </c:pt>
                <c:pt idx="2493">
                  <c:v>2.6869999999999998</c:v>
                </c:pt>
                <c:pt idx="2494">
                  <c:v>2.6859999999999999</c:v>
                </c:pt>
                <c:pt idx="2495">
                  <c:v>2.7090000000000001</c:v>
                </c:pt>
                <c:pt idx="2496">
                  <c:v>2.6859999999999999</c:v>
                </c:pt>
                <c:pt idx="2497">
                  <c:v>2.6719999999999997</c:v>
                </c:pt>
                <c:pt idx="2498">
                  <c:v>2.677</c:v>
                </c:pt>
                <c:pt idx="2499">
                  <c:v>2.7130000000000001</c:v>
                </c:pt>
                <c:pt idx="2500">
                  <c:v>2.6880000000000002</c:v>
                </c:pt>
                <c:pt idx="2501">
                  <c:v>2.6959999999999997</c:v>
                </c:pt>
                <c:pt idx="2502">
                  <c:v>2.6959999999999997</c:v>
                </c:pt>
                <c:pt idx="2503">
                  <c:v>2.6989999999999998</c:v>
                </c:pt>
                <c:pt idx="2504">
                  <c:v>2.6909999999999998</c:v>
                </c:pt>
                <c:pt idx="2505">
                  <c:v>2.6970000000000001</c:v>
                </c:pt>
                <c:pt idx="2506">
                  <c:v>2.6919999999999997</c:v>
                </c:pt>
                <c:pt idx="2507">
                  <c:v>2.7109999999999999</c:v>
                </c:pt>
                <c:pt idx="2508">
                  <c:v>2.714</c:v>
                </c:pt>
                <c:pt idx="2509">
                  <c:v>2.714</c:v>
                </c:pt>
                <c:pt idx="2510">
                  <c:v>2.7069999999999999</c:v>
                </c:pt>
                <c:pt idx="2511">
                  <c:v>2.702</c:v>
                </c:pt>
                <c:pt idx="2512">
                  <c:v>2.7109999999999999</c:v>
                </c:pt>
                <c:pt idx="2513">
                  <c:v>2.6959999999999997</c:v>
                </c:pt>
                <c:pt idx="2514">
                  <c:v>2.6880000000000002</c:v>
                </c:pt>
                <c:pt idx="2515">
                  <c:v>2.7</c:v>
                </c:pt>
                <c:pt idx="2516">
                  <c:v>2.722</c:v>
                </c:pt>
                <c:pt idx="2517">
                  <c:v>2.6989999999999998</c:v>
                </c:pt>
                <c:pt idx="2518">
                  <c:v>2.7130000000000001</c:v>
                </c:pt>
                <c:pt idx="2519">
                  <c:v>2.7090000000000001</c:v>
                </c:pt>
                <c:pt idx="2520">
                  <c:v>2.726</c:v>
                </c:pt>
                <c:pt idx="2521">
                  <c:v>2.7240000000000002</c:v>
                </c:pt>
                <c:pt idx="2522">
                  <c:v>2.7309999999999999</c:v>
                </c:pt>
                <c:pt idx="2523">
                  <c:v>2.7090000000000001</c:v>
                </c:pt>
                <c:pt idx="2524">
                  <c:v>2.7040000000000002</c:v>
                </c:pt>
                <c:pt idx="2525">
                  <c:v>2.7119999999999997</c:v>
                </c:pt>
                <c:pt idx="2526">
                  <c:v>2.7109999999999999</c:v>
                </c:pt>
                <c:pt idx="2527">
                  <c:v>2.72</c:v>
                </c:pt>
                <c:pt idx="2528">
                  <c:v>2.7280000000000002</c:v>
                </c:pt>
                <c:pt idx="2529">
                  <c:v>2.714</c:v>
                </c:pt>
                <c:pt idx="2530">
                  <c:v>2.7319999999999998</c:v>
                </c:pt>
                <c:pt idx="2531">
                  <c:v>2.7040000000000002</c:v>
                </c:pt>
                <c:pt idx="2532">
                  <c:v>2.7170000000000001</c:v>
                </c:pt>
                <c:pt idx="2533">
                  <c:v>2.7069999999999999</c:v>
                </c:pt>
                <c:pt idx="2534">
                  <c:v>2.7090000000000001</c:v>
                </c:pt>
                <c:pt idx="2535">
                  <c:v>2.706</c:v>
                </c:pt>
                <c:pt idx="2536">
                  <c:v>2.6989999999999998</c:v>
                </c:pt>
                <c:pt idx="2537">
                  <c:v>2.7040000000000002</c:v>
                </c:pt>
                <c:pt idx="2538">
                  <c:v>2.7159999999999997</c:v>
                </c:pt>
                <c:pt idx="2539">
                  <c:v>2.7130000000000001</c:v>
                </c:pt>
                <c:pt idx="2540">
                  <c:v>2.7069999999999999</c:v>
                </c:pt>
                <c:pt idx="2541">
                  <c:v>2.71</c:v>
                </c:pt>
                <c:pt idx="2542">
                  <c:v>2.7069999999999999</c:v>
                </c:pt>
                <c:pt idx="2543">
                  <c:v>2.7330000000000001</c:v>
                </c:pt>
                <c:pt idx="2544">
                  <c:v>2.714</c:v>
                </c:pt>
                <c:pt idx="2545">
                  <c:v>2.7010000000000001</c:v>
                </c:pt>
                <c:pt idx="2546">
                  <c:v>2.714</c:v>
                </c:pt>
                <c:pt idx="2547">
                  <c:v>2.6919999999999997</c:v>
                </c:pt>
                <c:pt idx="2548">
                  <c:v>2.7210000000000001</c:v>
                </c:pt>
                <c:pt idx="2549">
                  <c:v>2.6959999999999997</c:v>
                </c:pt>
                <c:pt idx="2550">
                  <c:v>2.7010000000000001</c:v>
                </c:pt>
                <c:pt idx="2551">
                  <c:v>2.7159999999999997</c:v>
                </c:pt>
                <c:pt idx="2552">
                  <c:v>2.7480000000000002</c:v>
                </c:pt>
                <c:pt idx="2553">
                  <c:v>2.7050000000000001</c:v>
                </c:pt>
                <c:pt idx="2554">
                  <c:v>2.7069999999999999</c:v>
                </c:pt>
                <c:pt idx="2555">
                  <c:v>2.7010000000000001</c:v>
                </c:pt>
                <c:pt idx="2556">
                  <c:v>2.6859999999999999</c:v>
                </c:pt>
                <c:pt idx="2557">
                  <c:v>2.694</c:v>
                </c:pt>
                <c:pt idx="2558">
                  <c:v>2.6919999999999997</c:v>
                </c:pt>
                <c:pt idx="2559">
                  <c:v>2.6949999999999998</c:v>
                </c:pt>
                <c:pt idx="2560">
                  <c:v>2.6909999999999998</c:v>
                </c:pt>
                <c:pt idx="2561">
                  <c:v>2.6880000000000002</c:v>
                </c:pt>
                <c:pt idx="2562">
                  <c:v>2.6919999999999997</c:v>
                </c:pt>
                <c:pt idx="2563">
                  <c:v>2.6840000000000002</c:v>
                </c:pt>
                <c:pt idx="2564">
                  <c:v>2.6890000000000001</c:v>
                </c:pt>
                <c:pt idx="2565">
                  <c:v>2.6869999999999998</c:v>
                </c:pt>
                <c:pt idx="2566">
                  <c:v>2.6970000000000001</c:v>
                </c:pt>
                <c:pt idx="2567">
                  <c:v>2.6789999999999998</c:v>
                </c:pt>
                <c:pt idx="2568">
                  <c:v>2.6709999999999998</c:v>
                </c:pt>
                <c:pt idx="2569">
                  <c:v>2.677</c:v>
                </c:pt>
                <c:pt idx="2570">
                  <c:v>2.68</c:v>
                </c:pt>
                <c:pt idx="2571">
                  <c:v>2.6919999999999997</c:v>
                </c:pt>
                <c:pt idx="2572">
                  <c:v>2.6789999999999998</c:v>
                </c:pt>
                <c:pt idx="2573">
                  <c:v>2.6669999999999998</c:v>
                </c:pt>
                <c:pt idx="2574">
                  <c:v>2.6719999999999997</c:v>
                </c:pt>
                <c:pt idx="2575">
                  <c:v>2.6719999999999997</c:v>
                </c:pt>
                <c:pt idx="2576">
                  <c:v>2.6749999999999998</c:v>
                </c:pt>
                <c:pt idx="2577">
                  <c:v>2.92</c:v>
                </c:pt>
                <c:pt idx="2578">
                  <c:v>2.69</c:v>
                </c:pt>
                <c:pt idx="2579">
                  <c:v>2.6829999999999998</c:v>
                </c:pt>
                <c:pt idx="2580">
                  <c:v>2.6759999999999997</c:v>
                </c:pt>
                <c:pt idx="2581">
                  <c:v>2.6709999999999998</c:v>
                </c:pt>
                <c:pt idx="2582">
                  <c:v>2.6659999999999999</c:v>
                </c:pt>
                <c:pt idx="2583">
                  <c:v>2.669</c:v>
                </c:pt>
                <c:pt idx="2584">
                  <c:v>2.6789999999999998</c:v>
                </c:pt>
                <c:pt idx="2585">
                  <c:v>2.6619999999999999</c:v>
                </c:pt>
                <c:pt idx="2586">
                  <c:v>2.6739999999999999</c:v>
                </c:pt>
                <c:pt idx="2587">
                  <c:v>2.6669999999999998</c:v>
                </c:pt>
                <c:pt idx="2588">
                  <c:v>2.6840000000000002</c:v>
                </c:pt>
                <c:pt idx="2589">
                  <c:v>2.677</c:v>
                </c:pt>
                <c:pt idx="2590">
                  <c:v>2.698</c:v>
                </c:pt>
                <c:pt idx="2591">
                  <c:v>2.68</c:v>
                </c:pt>
                <c:pt idx="2592">
                  <c:v>2.673</c:v>
                </c:pt>
                <c:pt idx="2593">
                  <c:v>2.706</c:v>
                </c:pt>
              </c:numCache>
            </c:numRef>
          </c:yVal>
        </c:ser>
        <c:axId val="126937344"/>
        <c:axId val="126997248"/>
      </c:scatterChart>
      <c:valAx>
        <c:axId val="126937344"/>
        <c:scaling>
          <c:orientation val="minMax"/>
          <c:max val="300"/>
        </c:scaling>
        <c:axPos val="b"/>
        <c:numFmt formatCode="General" sourceLinked="1"/>
        <c:tickLblPos val="nextTo"/>
        <c:crossAx val="126997248"/>
        <c:crosses val="autoZero"/>
        <c:crossBetween val="midCat"/>
      </c:valAx>
      <c:valAx>
        <c:axId val="126997248"/>
        <c:scaling>
          <c:orientation val="minMax"/>
        </c:scaling>
        <c:axPos val="l"/>
        <c:majorGridlines/>
        <c:numFmt formatCode="General" sourceLinked="1"/>
        <c:tickLblPos val="nextTo"/>
        <c:crossAx val="126937344"/>
        <c:crosses val="autoZero"/>
        <c:crossBetween val="midCat"/>
      </c:val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E09B3-F2F1-47D3-8F8F-6085AA0DBBE9}" type="datetimeFigureOut">
              <a:rPr lang="fr-FR" smtClean="0"/>
              <a:pPr/>
              <a:t>20/03/2015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3375F-34B1-4B58-8C62-B160D33A96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4"/>
          <p:cNvSpPr txBox="1">
            <a:spLocks/>
          </p:cNvSpPr>
          <p:nvPr userDrawn="1"/>
        </p:nvSpPr>
        <p:spPr>
          <a:xfrm>
            <a:off x="8172400" y="6500834"/>
            <a:ext cx="899624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 </a:t>
            </a:r>
            <a:fld id="{827C2CF4-5274-451A-B5B2-DDFF816FA3BB}" type="slidenum">
              <a:rPr kumimoji="0" lang="fr-FR" sz="1400" b="1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-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1835696" y="620688"/>
            <a:ext cx="5616624" cy="0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Image 4" descr="IPN_gif64trans_L200px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112" y="32048"/>
            <a:ext cx="1252403" cy="732656"/>
          </a:xfrm>
          <a:prstGeom prst="rect">
            <a:avLst/>
          </a:prstGeom>
        </p:spPr>
      </p:pic>
      <p:pic>
        <p:nvPicPr>
          <p:cNvPr id="9" name="Picture 3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4368" y="12700"/>
            <a:ext cx="1221532" cy="65165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 userDrawn="1"/>
        </p:nvSpPr>
        <p:spPr>
          <a:xfrm>
            <a:off x="611560" y="6530999"/>
            <a:ext cx="7632848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1600" b="1" i="1" kern="0" dirty="0" smtClean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S. Bousson, 5</a:t>
            </a:r>
            <a:r>
              <a:rPr lang="en-US" sz="1600" b="1" i="1" kern="0" baseline="30000" dirty="0" smtClean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US" sz="1600" b="1" i="1" kern="0" dirty="0" smtClean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i="1" kern="0" dirty="0" err="1" smtClean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SLHiPP</a:t>
            </a:r>
            <a:r>
              <a:rPr lang="en-US" sz="1600" b="1" i="1" kern="0" dirty="0" smtClean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 Meeting, 18</a:t>
            </a:r>
            <a:r>
              <a:rPr lang="en-US" sz="1600" b="1" i="1" kern="0" baseline="30000" dirty="0" smtClean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US" sz="1600" b="1" i="1" kern="0" baseline="0" dirty="0" smtClean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 &amp; 19</a:t>
            </a:r>
            <a:r>
              <a:rPr lang="en-US" sz="1600" b="1" i="1" kern="0" baseline="30000" dirty="0" smtClean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US" sz="1600" b="1" i="1" kern="0" baseline="0" dirty="0" smtClean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 March 2015, Lund</a:t>
            </a:r>
            <a:endParaRPr lang="en-US" sz="1600" b="1" i="1" kern="0" dirty="0" smtClean="0">
              <a:solidFill>
                <a:srgbClr val="990033"/>
              </a:solidFill>
              <a:latin typeface="Calibri" pitchFamily="34" charset="0"/>
              <a:cs typeface="Calibri" pitchFamily="34" charset="0"/>
            </a:endParaRPr>
          </a:p>
          <a:p>
            <a:pPr marL="342900" lvl="0" indent="-342900" algn="ctr" eaLnBrk="0" hangingPunct="0">
              <a:spcBef>
                <a:spcPct val="20000"/>
              </a:spcBef>
              <a:defRPr/>
            </a:pP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OWERPOINTfond_suite (2).jp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" name="Image 5" descr="logoipn.png"/>
          <p:cNvPicPr>
            <a:picLocks noChangeAspect="1"/>
          </p:cNvPicPr>
          <p:nvPr userDrawn="1"/>
        </p:nvPicPr>
        <p:blipFill>
          <a:blip r:embed="rId4" cstate="email"/>
          <a:srcRect l="17662" t="11792" r="18084" b="21997"/>
          <a:stretch>
            <a:fillRect/>
          </a:stretch>
        </p:blipFill>
        <p:spPr>
          <a:xfrm>
            <a:off x="25168" y="11068"/>
            <a:ext cx="672909" cy="432000"/>
          </a:xfrm>
          <a:prstGeom prst="rect">
            <a:avLst/>
          </a:prstGeom>
        </p:spPr>
      </p:pic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2357422" y="1428736"/>
            <a:ext cx="6215106" cy="11430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1400" b="0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357422" y="4786322"/>
            <a:ext cx="6143668" cy="15716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 Bold"/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>
          <a:xfrm>
            <a:off x="2357422" y="285728"/>
            <a:ext cx="6572296" cy="71438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 dirty="0" smtClean="0"/>
              <a:t>Rappel titre présentation</a:t>
            </a:r>
            <a:endParaRPr lang="fr-FR"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5"/>
          </p:nvPr>
        </p:nvSpPr>
        <p:spPr>
          <a:xfrm>
            <a:off x="2357422" y="3071810"/>
            <a:ext cx="6143668" cy="12144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Espace réservé du pied de page 14"/>
          <p:cNvSpPr>
            <a:spLocks noGrp="1"/>
          </p:cNvSpPr>
          <p:nvPr/>
        </p:nvSpPr>
        <p:spPr/>
        <p:txBody>
          <a:bodyPr/>
          <a:lstStyle/>
          <a:p>
            <a:endParaRPr lang="fr-FR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2500298" y="785794"/>
            <a:ext cx="6643702" cy="1588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2357422" y="1071546"/>
            <a:ext cx="3571900" cy="3571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Titre principal</a:t>
            </a:r>
            <a:endParaRPr lang="fr-FR" dirty="0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8" hasCustomPrompt="1"/>
          </p:nvPr>
        </p:nvSpPr>
        <p:spPr>
          <a:xfrm>
            <a:off x="2357422" y="2714620"/>
            <a:ext cx="3571900" cy="35719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501F74"/>
                </a:solidFill>
                <a:latin typeface="Arial Bold"/>
              </a:defRPr>
            </a:lvl1pPr>
          </a:lstStyle>
          <a:p>
            <a:pPr lvl="0"/>
            <a:r>
              <a:rPr lang="fr-FR" sz="1800" baseline="0" dirty="0" smtClean="0">
                <a:solidFill>
                  <a:schemeClr val="accent4">
                    <a:lumMod val="75000"/>
                  </a:schemeClr>
                </a:solidFill>
                <a:latin typeface="Arial Bold"/>
              </a:rPr>
              <a:t>Intertitre</a:t>
            </a:r>
            <a:endParaRPr lang="fr-FR" dirty="0"/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9" hasCustomPrompt="1"/>
          </p:nvPr>
        </p:nvSpPr>
        <p:spPr>
          <a:xfrm>
            <a:off x="2357422" y="4429126"/>
            <a:ext cx="3571900" cy="357196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AB757F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Titre graphique</a:t>
            </a:r>
            <a:endParaRPr lang="fr-FR" dirty="0"/>
          </a:p>
        </p:txBody>
      </p:sp>
      <p:sp>
        <p:nvSpPr>
          <p:cNvPr id="18" name="Espace réservé du numéro de diapositive 4"/>
          <p:cNvSpPr txBox="1">
            <a:spLocks/>
          </p:cNvSpPr>
          <p:nvPr userDrawn="1"/>
        </p:nvSpPr>
        <p:spPr>
          <a:xfrm>
            <a:off x="8572528" y="6500834"/>
            <a:ext cx="5715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C2CF4-5274-451A-B5B2-DDFF816FA3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  <p:pic>
        <p:nvPicPr>
          <p:cNvPr id="14" name="Image 13" descr="logo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25167" y="431154"/>
            <a:ext cx="816585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2847975" y="128588"/>
            <a:ext cx="624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FR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Image 3" descr="POWERPOINTfond_suite (2)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18"/>
          <p:cNvSpPr txBox="1">
            <a:spLocks noChangeArrowheads="1"/>
          </p:cNvSpPr>
          <p:nvPr/>
        </p:nvSpPr>
        <p:spPr bwMode="auto">
          <a:xfrm>
            <a:off x="395536" y="548680"/>
            <a:ext cx="828092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48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ESS Spoke Cavities:</a:t>
            </a:r>
          </a:p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48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First experimental results</a:t>
            </a:r>
            <a:endParaRPr lang="en-US" sz="4800" b="1" dirty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8" name="Image 7" descr="IPN_gif64trans_L200px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0820" y="2564904"/>
            <a:ext cx="1723268" cy="1008113"/>
          </a:xfrm>
          <a:prstGeom prst="rect">
            <a:avLst/>
          </a:prstGeom>
        </p:spPr>
      </p:pic>
      <p:sp>
        <p:nvSpPr>
          <p:cNvPr id="11" name="Espace réservé du texte 23"/>
          <p:cNvSpPr txBox="1">
            <a:spLocks/>
          </p:cNvSpPr>
          <p:nvPr/>
        </p:nvSpPr>
        <p:spPr>
          <a:xfrm>
            <a:off x="251520" y="6165304"/>
            <a:ext cx="8712968" cy="664986"/>
          </a:xfrm>
          <a:prstGeom prst="rect">
            <a:avLst/>
          </a:prstGeom>
        </p:spPr>
        <p:txBody>
          <a:bodyPr lIns="72000" tIns="36000" rIns="72000" bIns="36000" anchor="ctr" anchorCtr="0">
            <a:no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+mn-lt"/>
              </a:defRPr>
            </a:lvl1pPr>
          </a:lstStyle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5</a:t>
            </a:r>
            <a:r>
              <a:rPr lang="en-US" kern="0" baseline="30000" dirty="0" smtClean="0">
                <a:latin typeface="Calibri" pitchFamily="34" charset="0"/>
                <a:cs typeface="Calibri" pitchFamily="34" charset="0"/>
              </a:rPr>
              <a:t>th</a:t>
            </a:r>
            <a:r>
              <a:rPr lang="en-US" kern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kern="0" dirty="0" err="1" smtClean="0">
                <a:latin typeface="Calibri" pitchFamily="34" charset="0"/>
                <a:cs typeface="Calibri" pitchFamily="34" charset="0"/>
              </a:rPr>
              <a:t>SLHiPP</a:t>
            </a:r>
            <a:r>
              <a:rPr lang="en-US" kern="0" dirty="0" smtClean="0">
                <a:latin typeface="Calibri" pitchFamily="34" charset="0"/>
                <a:cs typeface="Calibri" pitchFamily="34" charset="0"/>
              </a:rPr>
              <a:t> Meeting –  18</a:t>
            </a:r>
            <a:r>
              <a:rPr lang="en-US" kern="0" baseline="30000" dirty="0" smtClean="0">
                <a:latin typeface="Calibri" pitchFamily="34" charset="0"/>
                <a:cs typeface="Calibri" pitchFamily="34" charset="0"/>
              </a:rPr>
              <a:t>th</a:t>
            </a:r>
            <a:r>
              <a:rPr lang="en-US" kern="0" dirty="0" smtClean="0">
                <a:latin typeface="Calibri" pitchFamily="34" charset="0"/>
                <a:cs typeface="Calibri" pitchFamily="34" charset="0"/>
              </a:rPr>
              <a:t> &amp; 19</a:t>
            </a:r>
            <a:r>
              <a:rPr lang="en-US" kern="0" baseline="30000" dirty="0" smtClean="0">
                <a:latin typeface="Calibri" pitchFamily="34" charset="0"/>
                <a:cs typeface="Calibri" pitchFamily="34" charset="0"/>
              </a:rPr>
              <a:t>th</a:t>
            </a:r>
            <a:r>
              <a:rPr lang="en-US" kern="0" dirty="0" smtClean="0">
                <a:latin typeface="Calibri" pitchFamily="34" charset="0"/>
                <a:cs typeface="Calibri" pitchFamily="34" charset="0"/>
              </a:rPr>
              <a:t> March 2014 - Lund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17463"/>
            <a:ext cx="2700338" cy="482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3" cstate="print"/>
          <a:srcRect t="10599"/>
          <a:stretch>
            <a:fillRect/>
          </a:stretch>
        </p:blipFill>
        <p:spPr bwMode="auto">
          <a:xfrm>
            <a:off x="1403648" y="2616389"/>
            <a:ext cx="1466028" cy="93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219147" y="2654498"/>
            <a:ext cx="1665221" cy="88835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Espace réservé du texte 23"/>
          <p:cNvSpPr txBox="1">
            <a:spLocks/>
          </p:cNvSpPr>
          <p:nvPr/>
        </p:nvSpPr>
        <p:spPr>
          <a:xfrm>
            <a:off x="1115616" y="4077072"/>
            <a:ext cx="7128792" cy="1817114"/>
          </a:xfrm>
          <a:prstGeom prst="rect">
            <a:avLst/>
          </a:prstGeom>
        </p:spPr>
        <p:txBody>
          <a:bodyPr lIns="72000" tIns="36000" rIns="72000" bIns="36000" anchor="ctr" anchorCtr="0">
            <a:no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+mn-lt"/>
              </a:defRPr>
            </a:lvl1pPr>
          </a:lstStyle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32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On behalf of the IPN Orsay Team</a:t>
            </a:r>
          </a:p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8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Sebastien Bousson</a:t>
            </a:r>
          </a:p>
          <a:p>
            <a:pPr marL="342900" lvl="0" indent="-342900" algn="ctr" eaLnBrk="0" hangingPunct="0">
              <a:spcBef>
                <a:spcPct val="20000"/>
              </a:spcBef>
              <a:defRPr/>
            </a:pPr>
            <a:endParaRPr lang="en-US" sz="2800" kern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6142059" y="0"/>
            <a:ext cx="3001941" cy="1238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Spoke Cold Tuning System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20310" r="8401" b="1966"/>
          <a:stretch>
            <a:fillRect/>
          </a:stretch>
        </p:blipFill>
        <p:spPr bwMode="auto">
          <a:xfrm>
            <a:off x="4645024" y="764704"/>
            <a:ext cx="4463480" cy="485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age 4" descr="D:\SAF ESS\CAD Pinctures\SAF top2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00335"/>
            <a:ext cx="5328592" cy="22429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79512" y="3501008"/>
          <a:ext cx="4248472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187220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>
                          <a:solidFill>
                            <a:srgbClr val="000099"/>
                          </a:solidFill>
                        </a:rPr>
                        <a:t>CTS parameters / results</a:t>
                      </a:r>
                      <a:endParaRPr lang="en-US" sz="1800" noProof="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noProof="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latin typeface="Calibri" pitchFamily="34" charset="0"/>
                          <a:cs typeface="Calibri" pitchFamily="34" charset="0"/>
                        </a:rPr>
                        <a:t>Cavity sensitivity</a:t>
                      </a:r>
                      <a:endParaRPr lang="en-US" sz="1600" b="1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noProof="0" dirty="0" smtClean="0">
                          <a:latin typeface="Calibri" pitchFamily="34" charset="0"/>
                          <a:cs typeface="Calibri" pitchFamily="34" charset="0"/>
                        </a:rPr>
                        <a:t>128 kHz/mm</a:t>
                      </a:r>
                      <a:endParaRPr lang="en-US" sz="1600" b="1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latin typeface="Calibri" pitchFamily="34" charset="0"/>
                          <a:cs typeface="Calibri" pitchFamily="34" charset="0"/>
                        </a:rPr>
                        <a:t>Cavity stiffness</a:t>
                      </a:r>
                      <a:endParaRPr lang="en-US" sz="1600" b="1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  <a:r>
                        <a:rPr lang="en-US" sz="1600" b="1" baseline="0" noProof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600" b="1" baseline="0" noProof="0" dirty="0" err="1" smtClean="0">
                          <a:latin typeface="Calibri" pitchFamily="34" charset="0"/>
                          <a:cs typeface="Calibri" pitchFamily="34" charset="0"/>
                        </a:rPr>
                        <a:t>kN</a:t>
                      </a:r>
                      <a:r>
                        <a:rPr lang="en-US" sz="1600" b="1" baseline="0" noProof="0" dirty="0" smtClean="0">
                          <a:latin typeface="Calibri" pitchFamily="34" charset="0"/>
                          <a:cs typeface="Calibri" pitchFamily="34" charset="0"/>
                        </a:rPr>
                        <a:t>/mm</a:t>
                      </a:r>
                      <a:endParaRPr lang="en-US" sz="1600" b="1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latin typeface="Calibri" pitchFamily="34" charset="0"/>
                          <a:cs typeface="Calibri" pitchFamily="34" charset="0"/>
                        </a:rPr>
                        <a:t>Max cavity deformation</a:t>
                      </a:r>
                      <a:endParaRPr lang="en-US" sz="1600" b="1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latin typeface="Calibri" pitchFamily="34" charset="0"/>
                          <a:cs typeface="Calibri" pitchFamily="34" charset="0"/>
                        </a:rPr>
                        <a:t>1.28 mm</a:t>
                      </a:r>
                      <a:endParaRPr lang="en-US" sz="1600" b="1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latin typeface="Calibri" pitchFamily="34" charset="0"/>
                          <a:cs typeface="Calibri" pitchFamily="34" charset="0"/>
                        </a:rPr>
                        <a:t>Course / Tuning range</a:t>
                      </a:r>
                      <a:endParaRPr lang="en-US" sz="1600" b="1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latin typeface="Calibri" pitchFamily="34" charset="0"/>
                          <a:cs typeface="Calibri" pitchFamily="34" charset="0"/>
                        </a:rPr>
                        <a:t>1.28 mm  / 160 kHz </a:t>
                      </a:r>
                      <a:endParaRPr lang="en-US" sz="1600" b="1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latin typeface="Calibri" pitchFamily="34" charset="0"/>
                          <a:cs typeface="Calibri" pitchFamily="34" charset="0"/>
                        </a:rPr>
                        <a:t>Resolution </a:t>
                      </a:r>
                      <a:endParaRPr lang="en-US" sz="1600" b="1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latin typeface="Calibri" pitchFamily="34" charset="0"/>
                          <a:cs typeface="Calibri" pitchFamily="34" charset="0"/>
                        </a:rPr>
                        <a:t>1 Hz/step</a:t>
                      </a:r>
                      <a:endParaRPr lang="en-US" sz="1600" b="1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err="1" smtClean="0">
                          <a:latin typeface="Calibri" pitchFamily="34" charset="0"/>
                          <a:cs typeface="Calibri" pitchFamily="34" charset="0"/>
                        </a:rPr>
                        <a:t>Piezo</a:t>
                      </a:r>
                      <a:r>
                        <a:rPr lang="en-US" sz="1600" b="1" noProof="0" dirty="0" smtClean="0">
                          <a:latin typeface="Calibri" pitchFamily="34" charset="0"/>
                          <a:cs typeface="Calibri" pitchFamily="34" charset="0"/>
                        </a:rPr>
                        <a:t> tuning</a:t>
                      </a:r>
                      <a:r>
                        <a:rPr lang="en-US" sz="1600" b="1" baseline="0" noProof="0" dirty="0" smtClean="0">
                          <a:latin typeface="Calibri" pitchFamily="34" charset="0"/>
                          <a:cs typeface="Calibri" pitchFamily="34" charset="0"/>
                        </a:rPr>
                        <a:t> range</a:t>
                      </a:r>
                    </a:p>
                    <a:p>
                      <a:pPr algn="ctr"/>
                      <a:r>
                        <a:rPr lang="en-US" sz="1600" b="1" baseline="0" noProof="0" dirty="0" smtClean="0">
                          <a:latin typeface="Calibri" pitchFamily="34" charset="0"/>
                          <a:cs typeface="Calibri" pitchFamily="34" charset="0"/>
                        </a:rPr>
                        <a:t>@ RT</a:t>
                      </a:r>
                    </a:p>
                    <a:p>
                      <a:pPr algn="ctr"/>
                      <a:r>
                        <a:rPr lang="en-US" sz="1600" b="1" baseline="0" noProof="0" dirty="0" smtClean="0">
                          <a:latin typeface="Calibri" pitchFamily="34" charset="0"/>
                          <a:cs typeface="Calibri" pitchFamily="34" charset="0"/>
                        </a:rPr>
                        <a:t>@2 K</a:t>
                      </a:r>
                      <a:endParaRPr lang="en-US" sz="1600" b="1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noProof="0" dirty="0" smtClean="0">
                        <a:solidFill>
                          <a:srgbClr val="7030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en-US" sz="1600" b="1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cs typeface="Calibri" pitchFamily="34" charset="0"/>
                        </a:rPr>
                        <a:t> 1.5 kHz</a:t>
                      </a:r>
                    </a:p>
                    <a:p>
                      <a:pPr algn="ctr"/>
                      <a:r>
                        <a:rPr lang="en-US" sz="1600" b="1" i="1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cs typeface="Calibri" pitchFamily="34" charset="0"/>
                        </a:rPr>
                        <a:t>~</a:t>
                      </a:r>
                      <a:r>
                        <a:rPr lang="en-US" sz="1600" b="1" i="1" baseline="0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600" b="1" i="1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cs typeface="Calibri" pitchFamily="34" charset="0"/>
                        </a:rPr>
                        <a:t>700 Hz</a:t>
                      </a:r>
                      <a:endParaRPr lang="en-US" sz="1600" b="1" i="1" noProof="0" dirty="0">
                        <a:solidFill>
                          <a:srgbClr val="7030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11560" y="2132856"/>
            <a:ext cx="79928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ct val="30000"/>
              </a:spcAft>
              <a:tabLst>
                <a:tab pos="806450" algn="l"/>
              </a:tabLst>
              <a:defRPr/>
            </a:pPr>
            <a:r>
              <a:rPr lang="en-US" sz="44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Fabrication of the ESS spoke cavities prototypes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Fabrication of the spoke cavities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2009" y="764704"/>
            <a:ext cx="896448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400" b="1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3 spoke cavity prototypes have been fabricated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: </a:t>
            </a:r>
          </a:p>
          <a:p>
            <a:pPr>
              <a:spcAft>
                <a:spcPts val="300"/>
              </a:spcAft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	#1 fabricated by SDMS (Fr)</a:t>
            </a:r>
          </a:p>
          <a:p>
            <a:pPr>
              <a:spcAft>
                <a:spcPts val="300"/>
              </a:spcAft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	#2 and #3 fabricated by ZANON (It)</a:t>
            </a:r>
          </a:p>
          <a:p>
            <a:pPr>
              <a:spcAft>
                <a:spcPts val="300"/>
              </a:spcAft>
            </a:pPr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b="1" i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For all 3, Niobium is from Tokyo </a:t>
            </a:r>
            <a:r>
              <a:rPr lang="en-US" sz="2200" b="1" i="1" dirty="0" err="1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Denkaï</a:t>
            </a:r>
            <a:r>
              <a:rPr lang="en-US" sz="2200" b="1" i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(Japan)</a:t>
            </a:r>
          </a:p>
          <a:p>
            <a:endParaRPr lang="en-US" sz="1000" b="1" dirty="0" smtClean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704271"/>
            <a:ext cx="882047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400" b="1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 Some dates: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Cavity design achieved in Fall 2012</a:t>
            </a:r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Call for tender for cavity fabrication released Nov. 2012</a:t>
            </a:r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Kick-off meetings </a:t>
            </a:r>
          </a:p>
          <a:p>
            <a:pPr lvl="3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in April 3</a:t>
            </a:r>
            <a:r>
              <a:rPr lang="en-US" sz="2400" b="1" baseline="30000" dirty="0" smtClean="0">
                <a:latin typeface="Calibri" pitchFamily="34" charset="0"/>
                <a:cs typeface="Calibri" pitchFamily="34" charset="0"/>
              </a:rPr>
              <a:t>rd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, 2013 with SDMS</a:t>
            </a:r>
          </a:p>
          <a:p>
            <a:pPr lvl="3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in April 9</a:t>
            </a:r>
            <a:r>
              <a:rPr lang="en-US" sz="2400" b="1" baseline="30000" dirty="0" smtClean="0">
                <a:latin typeface="Calibri" pitchFamily="34" charset="0"/>
                <a:cs typeface="Calibri" pitchFamily="34" charset="0"/>
              </a:rPr>
              <a:t>th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, 2013 with ZANON</a:t>
            </a:r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Originally planned (contracted) lead time: </a:t>
            </a:r>
          </a:p>
          <a:p>
            <a:pPr lvl="2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SDMS: 13 months (achieved 18)</a:t>
            </a:r>
          </a:p>
          <a:p>
            <a:pPr lvl="2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ZANON: 13 months (achieved 19)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Fabrication of the spoke cavities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2009" y="764704"/>
            <a:ext cx="89644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400" b="1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3 spoke cavity prototypes have been fabricated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: </a:t>
            </a:r>
          </a:p>
          <a:p>
            <a:pPr>
              <a:spcAft>
                <a:spcPts val="300"/>
              </a:spcAft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	#1 fabricated by SDMS (Fr)</a:t>
            </a:r>
          </a:p>
          <a:p>
            <a:pPr>
              <a:spcAft>
                <a:spcPts val="300"/>
              </a:spcAft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	#2 and #3 fabricated by ZANON (It)</a:t>
            </a:r>
          </a:p>
          <a:p>
            <a:pPr>
              <a:spcAft>
                <a:spcPts val="300"/>
              </a:spcAft>
            </a:pPr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b="1" i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For all 3, Niobium is from Tokyo </a:t>
            </a:r>
            <a:r>
              <a:rPr lang="en-US" sz="2200" b="1" i="1" dirty="0" err="1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Denkaï</a:t>
            </a:r>
            <a:r>
              <a:rPr lang="en-US" sz="2200" b="1" i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(Japan)</a:t>
            </a:r>
          </a:p>
          <a:p>
            <a:endParaRPr lang="en-US" sz="1000" b="1" dirty="0" smtClean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SDMS: 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cavity fully achieved, delivered to Orsay on Oct 14</a:t>
            </a:r>
            <a:r>
              <a:rPr lang="en-US" sz="2400" b="1" baseline="30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2014 </a:t>
            </a:r>
            <a:endParaRPr lang="en-US" sz="24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C:\Users\bousson\AppData\Local\Microsoft\Windows\Temporary Internet Files\Content.Outlook\5YZ7TAU1\IMG_0006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8552" y="3212976"/>
            <a:ext cx="3851920" cy="2888940"/>
          </a:xfrm>
          <a:prstGeom prst="rect">
            <a:avLst/>
          </a:prstGeom>
          <a:noFill/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12976"/>
            <a:ext cx="364973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/>
          <a:srcRect l="21635" t="6191" r="19572" b="2769"/>
          <a:stretch>
            <a:fillRect/>
          </a:stretch>
        </p:blipFill>
        <p:spPr bwMode="auto">
          <a:xfrm>
            <a:off x="3563888" y="4869160"/>
            <a:ext cx="1522757" cy="156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 de texte 6"/>
          <p:cNvSpPr txBox="1"/>
          <p:nvPr/>
        </p:nvSpPr>
        <p:spPr>
          <a:xfrm>
            <a:off x="3347864" y="3284984"/>
            <a:ext cx="1855655" cy="864096"/>
          </a:xfrm>
          <a:prstGeom prst="round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/>
                <a:ea typeface="Calibri"/>
                <a:cs typeface="Times New Roman"/>
              </a:rPr>
              <a:t>SD 01</a:t>
            </a:r>
          </a:p>
          <a:p>
            <a:pPr algn="ctr">
              <a:spcAft>
                <a:spcPts val="0"/>
              </a:spcAft>
            </a:pP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Germaine</a:t>
            </a:r>
            <a:endParaRPr lang="fr-FR" sz="2400" dirty="0">
              <a:solidFill>
                <a:schemeClr val="accent2">
                  <a:lumMod val="75000"/>
                </a:schemeClr>
              </a:solidFill>
              <a:effectLst/>
              <a:ea typeface="Calibri"/>
              <a:cs typeface="Times New Roman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2009" y="764704"/>
            <a:ext cx="89644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400" b="1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3 spoke cavity prototypes have been fabricated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: </a:t>
            </a:r>
          </a:p>
          <a:p>
            <a:pPr>
              <a:spcAft>
                <a:spcPts val="300"/>
              </a:spcAft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	#1 fabricated by SDMS (Fr)</a:t>
            </a:r>
          </a:p>
          <a:p>
            <a:pPr>
              <a:spcAft>
                <a:spcPts val="300"/>
              </a:spcAft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	#2 and #3 fabricated by ZANON (It)</a:t>
            </a:r>
          </a:p>
          <a:p>
            <a:pPr>
              <a:spcAft>
                <a:spcPts val="300"/>
              </a:spcAft>
            </a:pPr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b="1" i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For all 3, Niobium is from Tokyo </a:t>
            </a:r>
            <a:r>
              <a:rPr lang="en-US" sz="2200" b="1" i="1" dirty="0" err="1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Denkaï</a:t>
            </a:r>
            <a:r>
              <a:rPr lang="en-US" sz="2200" b="1" i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(Japan)</a:t>
            </a:r>
          </a:p>
          <a:p>
            <a:endParaRPr lang="en-US" sz="1000" b="1" dirty="0" smtClean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ZANON: 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cavities fully achieved, delivered to Orsay on Nov. 20</a:t>
            </a:r>
            <a:r>
              <a:rPr lang="en-US" sz="2400" b="1" baseline="30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2014 </a:t>
            </a:r>
            <a:endParaRPr lang="en-US" sz="24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47" b="32480"/>
          <a:stretch>
            <a:fillRect/>
          </a:stretch>
        </p:blipFill>
        <p:spPr>
          <a:xfrm>
            <a:off x="1187624" y="3041250"/>
            <a:ext cx="7200800" cy="3471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Zone de texte 6"/>
          <p:cNvSpPr txBox="1"/>
          <p:nvPr/>
        </p:nvSpPr>
        <p:spPr>
          <a:xfrm>
            <a:off x="5868145" y="5591973"/>
            <a:ext cx="1728191" cy="864096"/>
          </a:xfrm>
          <a:prstGeom prst="round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/>
                <a:ea typeface="Calibri"/>
                <a:cs typeface="Times New Roman"/>
              </a:rPr>
              <a:t>ZA 02</a:t>
            </a:r>
          </a:p>
          <a:p>
            <a:pPr algn="ctr">
              <a:spcAft>
                <a:spcPts val="0"/>
              </a:spcAft>
            </a:pP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Giulietta</a:t>
            </a:r>
            <a:endParaRPr lang="fr-FR" sz="2400" dirty="0">
              <a:solidFill>
                <a:schemeClr val="accent2">
                  <a:lumMod val="75000"/>
                </a:schemeClr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11" name="Zone de texte 6"/>
          <p:cNvSpPr txBox="1"/>
          <p:nvPr/>
        </p:nvSpPr>
        <p:spPr>
          <a:xfrm>
            <a:off x="2195736" y="5616950"/>
            <a:ext cx="1728192" cy="864096"/>
          </a:xfrm>
          <a:prstGeom prst="round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/>
                <a:ea typeface="Calibri"/>
                <a:cs typeface="Times New Roman"/>
              </a:rPr>
              <a:t>ZA 01</a:t>
            </a:r>
          </a:p>
          <a:p>
            <a:pPr algn="ctr">
              <a:spcAft>
                <a:spcPts val="0"/>
              </a:spcAft>
            </a:pP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Romea</a:t>
            </a:r>
            <a:endParaRPr lang="fr-FR" sz="2400" dirty="0">
              <a:solidFill>
                <a:schemeClr val="accent2">
                  <a:lumMod val="75000"/>
                </a:schemeClr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Fabrication of the spoke cavities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11560" y="2132856"/>
            <a:ext cx="79928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ct val="30000"/>
              </a:spcAft>
              <a:tabLst>
                <a:tab pos="806450" algn="l"/>
              </a:tabLst>
              <a:defRPr/>
            </a:pPr>
            <a:r>
              <a:rPr lang="en-US" sz="44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Preparation of the first prototypes cavities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Cavity surface processing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2009" y="764704"/>
            <a:ext cx="8964487" cy="2269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400" b="1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Chemical etching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: </a:t>
            </a:r>
          </a:p>
          <a:p>
            <a:pPr marL="360363"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Ultra-sonic degreasing : </a:t>
            </a:r>
            <a:r>
              <a:rPr lang="en-US" sz="2200" i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done @ Saclay : thanks to the CEA team !</a:t>
            </a:r>
          </a:p>
          <a:p>
            <a:pPr marL="360363">
              <a:spcAft>
                <a:spcPts val="300"/>
              </a:spcAft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Chemical etching (FNP 1:1:2.4), done in 2 steps (intermediate rinsing and weighing)</a:t>
            </a:r>
          </a:p>
          <a:p>
            <a:pPr marL="817563" lvl="1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sz="2000" baseline="30000" dirty="0" smtClean="0">
                <a:latin typeface="Calibri" pitchFamily="34" charset="0"/>
                <a:cs typeface="Calibri" pitchFamily="34" charset="0"/>
              </a:rPr>
              <a:t>st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in horizontal position : ~ 240 minutes of etching, ~ 1800 g of niobium removed, corresponding to an average of 100 µm thickness reduction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76" y="3511036"/>
            <a:ext cx="3759379" cy="2281460"/>
          </a:xfrm>
          <a:prstGeom prst="rect">
            <a:avLst/>
          </a:prstGeom>
          <a:noFill/>
          <a:ln>
            <a:noFill/>
          </a:ln>
          <a:effectLst>
            <a:glow>
              <a:schemeClr val="bg1"/>
            </a:glow>
            <a:outerShdw dist="35921" dir="2700000" algn="ctr" rotWithShape="0">
              <a:schemeClr val="bg2"/>
            </a:outerShdw>
            <a:softEdge rad="266700"/>
          </a:effectLst>
        </p:spPr>
      </p:pic>
      <p:cxnSp>
        <p:nvCxnSpPr>
          <p:cNvPr id="20" name="Connecteur droit avec flèche 19"/>
          <p:cNvCxnSpPr/>
          <p:nvPr/>
        </p:nvCxnSpPr>
        <p:spPr>
          <a:xfrm flipH="1">
            <a:off x="4041304" y="4201343"/>
            <a:ext cx="360040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179512" y="4621993"/>
            <a:ext cx="360040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4013684" y="5049934"/>
            <a:ext cx="360040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4138658" y="4641195"/>
            <a:ext cx="360040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1686081" y="5641503"/>
            <a:ext cx="0" cy="36004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V="1">
            <a:off x="1704539" y="3193265"/>
            <a:ext cx="0" cy="36004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>
            <a:off x="179512" y="4057327"/>
            <a:ext cx="642474" cy="0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3499018" y="3213556"/>
            <a:ext cx="13610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33CC"/>
                </a:solidFill>
              </a:rPr>
              <a:t>Water </a:t>
            </a:r>
            <a:r>
              <a:rPr lang="fr-FR" sz="1400" b="1" dirty="0" err="1" smtClean="0">
                <a:solidFill>
                  <a:srgbClr val="0033CC"/>
                </a:solidFill>
              </a:rPr>
              <a:t>cooling</a:t>
            </a:r>
            <a:endParaRPr lang="fr-FR" sz="1400" b="1" dirty="0">
              <a:solidFill>
                <a:srgbClr val="0033CC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983027" y="6073551"/>
            <a:ext cx="9572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B050"/>
                </a:solidFill>
              </a:rPr>
              <a:t>FNP </a:t>
            </a:r>
            <a:r>
              <a:rPr lang="fr-FR" sz="1400" b="1" dirty="0" err="1" smtClean="0">
                <a:solidFill>
                  <a:srgbClr val="00B050"/>
                </a:solidFill>
              </a:rPr>
              <a:t>inlet</a:t>
            </a:r>
            <a:endParaRPr lang="fr-FR" sz="1400" b="1" dirty="0">
              <a:solidFill>
                <a:srgbClr val="00B050"/>
              </a:solidFill>
            </a:endParaRPr>
          </a:p>
        </p:txBody>
      </p:sp>
      <p:cxnSp>
        <p:nvCxnSpPr>
          <p:cNvPr id="38" name="Connecteur droit avec flèche 37"/>
          <p:cNvCxnSpPr/>
          <p:nvPr/>
        </p:nvCxnSpPr>
        <p:spPr>
          <a:xfrm flipH="1">
            <a:off x="3851921" y="4025389"/>
            <a:ext cx="360039" cy="0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4211960" y="3593341"/>
            <a:ext cx="0" cy="432048"/>
          </a:xfrm>
          <a:prstGeom prst="straightConnector1">
            <a:avLst/>
          </a:prstGeom>
          <a:ln w="38100">
            <a:solidFill>
              <a:srgbClr val="0033CC"/>
            </a:solidFill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5" name="Image 44" descr="F:\DCIM\100_FUJI\DSCF0003.JPG"/>
          <p:cNvPicPr/>
          <p:nvPr/>
        </p:nvPicPr>
        <p:blipFill>
          <a:blip r:embed="rId6" cstate="print"/>
          <a:srcRect l="4999" t="6663" r="14373" b="5830"/>
          <a:stretch>
            <a:fillRect/>
          </a:stretch>
        </p:blipFill>
        <p:spPr bwMode="auto">
          <a:xfrm>
            <a:off x="5004048" y="3212976"/>
            <a:ext cx="3816424" cy="310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Cavity surface processing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2009" y="764704"/>
            <a:ext cx="896448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400" b="1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Chemical etching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: </a:t>
            </a:r>
            <a:endParaRPr lang="en-US" sz="2200" i="1" dirty="0" smtClean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  <a:p>
            <a:pPr marL="360363">
              <a:spcAft>
                <a:spcPts val="300"/>
              </a:spcAft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Chemical etching (FNP 1:1:2.4), done in 2 steps (intermediate rinsing and weighing)</a:t>
            </a:r>
          </a:p>
          <a:p>
            <a:pPr marL="817563" lvl="1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000" baseline="30000" dirty="0" smtClean="0">
                <a:latin typeface="Calibri" pitchFamily="34" charset="0"/>
                <a:cs typeface="Calibri" pitchFamily="34" charset="0"/>
              </a:rPr>
              <a:t>nd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step in vertical position : 240 minutes of etching, ~ average of 100 µm</a:t>
            </a:r>
          </a:p>
        </p:txBody>
      </p:sp>
      <p:cxnSp>
        <p:nvCxnSpPr>
          <p:cNvPr id="26" name="Connecteur droit avec flèche 25"/>
          <p:cNvCxnSpPr/>
          <p:nvPr/>
        </p:nvCxnSpPr>
        <p:spPr>
          <a:xfrm flipH="1">
            <a:off x="5724128" y="3068960"/>
            <a:ext cx="642474" cy="0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7668344" y="2473151"/>
            <a:ext cx="13610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33CC"/>
                </a:solidFill>
              </a:rPr>
              <a:t>Water </a:t>
            </a:r>
            <a:r>
              <a:rPr lang="fr-FR" sz="1400" b="1" dirty="0" err="1" smtClean="0">
                <a:solidFill>
                  <a:srgbClr val="0033CC"/>
                </a:solidFill>
              </a:rPr>
              <a:t>cooling</a:t>
            </a:r>
            <a:endParaRPr lang="fr-FR" sz="1400" b="1" dirty="0">
              <a:solidFill>
                <a:srgbClr val="0033CC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724128" y="6165304"/>
            <a:ext cx="9572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B050"/>
                </a:solidFill>
              </a:rPr>
              <a:t>FNP </a:t>
            </a:r>
            <a:r>
              <a:rPr lang="fr-FR" sz="1400" b="1" dirty="0" err="1" smtClean="0">
                <a:solidFill>
                  <a:srgbClr val="00B050"/>
                </a:solidFill>
              </a:rPr>
              <a:t>inlet</a:t>
            </a:r>
            <a:endParaRPr lang="fr-FR" sz="1400" b="1" dirty="0">
              <a:solidFill>
                <a:srgbClr val="00B050"/>
              </a:solidFill>
            </a:endParaRPr>
          </a:p>
        </p:txBody>
      </p:sp>
      <p:cxnSp>
        <p:nvCxnSpPr>
          <p:cNvPr id="42" name="Connecteur droit avec flèche 41"/>
          <p:cNvCxnSpPr/>
          <p:nvPr/>
        </p:nvCxnSpPr>
        <p:spPr>
          <a:xfrm>
            <a:off x="8028384" y="2780928"/>
            <a:ext cx="0" cy="288032"/>
          </a:xfrm>
          <a:prstGeom prst="straightConnector1">
            <a:avLst/>
          </a:prstGeom>
          <a:ln w="38100">
            <a:solidFill>
              <a:srgbClr val="0033CC"/>
            </a:solidFill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69146" y="3159848"/>
            <a:ext cx="3759379" cy="2281460"/>
          </a:xfrm>
          <a:prstGeom prst="rect">
            <a:avLst/>
          </a:prstGeom>
          <a:noFill/>
          <a:ln>
            <a:noFill/>
          </a:ln>
          <a:effectLst>
            <a:glow>
              <a:schemeClr val="bg1"/>
            </a:glow>
            <a:outerShdw dist="35921" dir="2700000" algn="ctr" rotWithShape="0">
              <a:schemeClr val="bg2"/>
            </a:outerShdw>
            <a:softEdge rad="266700"/>
          </a:effectLst>
        </p:spPr>
      </p:pic>
      <p:cxnSp>
        <p:nvCxnSpPr>
          <p:cNvPr id="18" name="Connecteur droit avec flèche 17"/>
          <p:cNvCxnSpPr/>
          <p:nvPr/>
        </p:nvCxnSpPr>
        <p:spPr>
          <a:xfrm flipV="1">
            <a:off x="6300192" y="2283746"/>
            <a:ext cx="0" cy="39604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V="1">
            <a:off x="6713250" y="2204864"/>
            <a:ext cx="0" cy="38464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7164288" y="2283746"/>
            <a:ext cx="0" cy="37360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rot="16200000">
            <a:off x="6562436" y="6233396"/>
            <a:ext cx="360040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rot="16200000" flipV="1">
            <a:off x="7935493" y="4775912"/>
            <a:ext cx="0" cy="36004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5287009" y="4981365"/>
            <a:ext cx="360040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flipH="1">
            <a:off x="7596336" y="3068960"/>
            <a:ext cx="432048" cy="0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flipV="1">
            <a:off x="6012160" y="2348880"/>
            <a:ext cx="0" cy="432048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6" name="Image 45" descr="E:\DCIM\100_FUJI\DSCF0003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4904"/>
            <a:ext cx="2808313" cy="3744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SD01 – “Germaine”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2009" y="764704"/>
            <a:ext cx="8964487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400" b="1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SD01 (Germaine) – 1</a:t>
            </a:r>
            <a:r>
              <a:rPr lang="en-US" sz="2400" b="1" baseline="30000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st</a:t>
            </a:r>
            <a:r>
              <a:rPr lang="en-US" sz="2400" b="1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 cavity to be prepared (</a:t>
            </a:r>
            <a:r>
              <a:rPr lang="en-US" sz="2400" b="1" dirty="0" err="1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dec</a:t>
            </a:r>
            <a:r>
              <a:rPr lang="en-US" sz="2400" b="1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. 2014)</a:t>
            </a:r>
          </a:p>
          <a:p>
            <a:pPr marL="360363"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Chemical etching: </a:t>
            </a:r>
          </a:p>
          <a:p>
            <a:pPr marL="817563" lvl="1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horizontal:  260 minutes of etching, 1900 g of niobium removed, corresponding to an average of 115 µm thickness reduction</a:t>
            </a:r>
          </a:p>
          <a:p>
            <a:pPr marL="817563" lvl="1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 vertical: 240 min, 100 µm removed </a:t>
            </a:r>
          </a:p>
          <a:p>
            <a:pPr marL="360363"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High pressure rinsing with ultra-pure water in clean room</a:t>
            </a:r>
          </a:p>
          <a:p>
            <a:pPr marL="360363">
              <a:spcAft>
                <a:spcPts val="300"/>
              </a:spcAft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Assembly (flanges, valves, antenna) for vertical test in clean room</a:t>
            </a:r>
          </a:p>
          <a:p>
            <a:pPr marL="360363">
              <a:spcAft>
                <a:spcPts val="300"/>
              </a:spcAft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Leak check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179513" y="3554432"/>
            <a:ext cx="8856983" cy="2970912"/>
            <a:chOff x="179513" y="3554432"/>
            <a:chExt cx="8856983" cy="2970912"/>
          </a:xfrm>
        </p:grpSpPr>
        <p:sp>
          <p:nvSpPr>
            <p:cNvPr id="17" name="ZoneTexte 16"/>
            <p:cNvSpPr txBox="1"/>
            <p:nvPr/>
          </p:nvSpPr>
          <p:spPr>
            <a:xfrm>
              <a:off x="179513" y="4005064"/>
              <a:ext cx="216024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2400" b="1" dirty="0" smtClean="0">
                  <a:solidFill>
                    <a:srgbClr val="990033"/>
                  </a:solidFill>
                  <a:latin typeface="Calibri" pitchFamily="34" charset="0"/>
                  <a:cs typeface="Calibri" pitchFamily="34" charset="0"/>
                </a:rPr>
                <a:t>The cavity was found to leak, but not located close to a flange…</a:t>
              </a:r>
            </a:p>
          </p:txBody>
        </p:sp>
        <p:grpSp>
          <p:nvGrpSpPr>
            <p:cNvPr id="34" name="Groupe 33"/>
            <p:cNvGrpSpPr/>
            <p:nvPr/>
          </p:nvGrpSpPr>
          <p:grpSpPr>
            <a:xfrm>
              <a:off x="2291303" y="3554432"/>
              <a:ext cx="6745193" cy="2970912"/>
              <a:chOff x="2291303" y="3554432"/>
              <a:chExt cx="6745193" cy="2970912"/>
            </a:xfrm>
          </p:grpSpPr>
          <p:pic>
            <p:nvPicPr>
              <p:cNvPr id="27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3311" y="3554432"/>
                <a:ext cx="4152905" cy="2520280"/>
              </a:xfrm>
              <a:prstGeom prst="rect">
                <a:avLst/>
              </a:prstGeom>
              <a:noFill/>
              <a:ln>
                <a:noFill/>
              </a:ln>
              <a:effectLst>
                <a:glow>
                  <a:schemeClr val="bg1"/>
                </a:glow>
                <a:outerShdw dist="35921" dir="2700000" algn="ctr" rotWithShape="0">
                  <a:schemeClr val="bg2"/>
                </a:outerShdw>
                <a:softEdge rad="266700"/>
              </a:effectLst>
            </p:spPr>
          </p:pic>
          <p:cxnSp>
            <p:nvCxnSpPr>
              <p:cNvPr id="30" name="Connecteur droit avec flèche 29"/>
              <p:cNvCxnSpPr/>
              <p:nvPr/>
            </p:nvCxnSpPr>
            <p:spPr>
              <a:xfrm flipV="1">
                <a:off x="4235519" y="4922584"/>
                <a:ext cx="504056" cy="123342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 30"/>
              <p:cNvSpPr/>
              <p:nvPr/>
            </p:nvSpPr>
            <p:spPr>
              <a:xfrm>
                <a:off x="2291303" y="6156012"/>
                <a:ext cx="324036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latin typeface="Calibri" pitchFamily="34" charset="0"/>
                    <a:cs typeface="Calibri" pitchFamily="34" charset="0"/>
                  </a:rPr>
                  <a:t>Leak was located on a EB weld</a:t>
                </a:r>
                <a:endParaRPr lang="fr-FR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588224" y="3933056"/>
                <a:ext cx="2448272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latin typeface="Calibri" pitchFamily="34" charset="0"/>
                    <a:cs typeface="Calibri" pitchFamily="34" charset="0"/>
                  </a:rPr>
                  <a:t>Precise leak (hole) localization with endoscope : cavity partially filled with water and air pressure in the He tank.</a:t>
                </a:r>
                <a:endParaRPr lang="fr-FR" dirty="0"/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SD01 – Leak repair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2009" y="764704"/>
            <a:ext cx="8964487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400" b="1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Fortunately, the leak was accessible (in sight) from one beam tube: a repair action </a:t>
            </a:r>
            <a:r>
              <a:rPr lang="en-US" sz="2400" b="1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was possible.</a:t>
            </a:r>
            <a:endParaRPr lang="en-US" sz="2400" b="1" dirty="0" smtClean="0">
              <a:solidFill>
                <a:srgbClr val="5F2987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The cavity was sent back to SDMS in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dec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. 2014 </a:t>
            </a:r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After some dry run, SDMS performed a precise “surgery” on the cavity with the electron beam: a re-melting of the leaky area was performed</a:t>
            </a:r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The cavity returned to IPNO in end January 2015</a:t>
            </a:r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Leak test at reception: </a:t>
            </a:r>
            <a:r>
              <a:rPr lang="en-US" sz="22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OK !</a:t>
            </a: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New cavity surface preparation (done):</a:t>
            </a:r>
          </a:p>
          <a:p>
            <a:pPr lvl="2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light chemical etching (2x15 µm)</a:t>
            </a:r>
          </a:p>
          <a:p>
            <a:pPr lvl="2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HPR &amp; Clean room assembly</a:t>
            </a:r>
          </a:p>
          <a:p>
            <a:pPr lvl="2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Cavity now ready for VT test </a:t>
            </a:r>
          </a:p>
          <a:p>
            <a:pPr lvl="2">
              <a:spcAft>
                <a:spcPts val="300"/>
              </a:spcAft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     (planned 1</a:t>
            </a:r>
            <a:r>
              <a:rPr lang="en-US" sz="2200" baseline="30000" dirty="0" smtClean="0">
                <a:latin typeface="Calibri" pitchFamily="34" charset="0"/>
                <a:cs typeface="Calibri" pitchFamily="34" charset="0"/>
              </a:rPr>
              <a:t>st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week of April)</a:t>
            </a:r>
          </a:p>
          <a:p>
            <a:pPr lvl="1">
              <a:spcAft>
                <a:spcPts val="300"/>
              </a:spcAft>
            </a:pPr>
            <a:endParaRPr lang="en-US" sz="2200" b="1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2" descr="C:\Users\olry\Downloads\2015_01_21_SD01_photos_apres_reparation\2015 01 21 SD01 photos après réparation\00000016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480" y="3753336"/>
            <a:ext cx="3600000" cy="27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èche droite 9"/>
          <p:cNvSpPr/>
          <p:nvPr/>
        </p:nvSpPr>
        <p:spPr>
          <a:xfrm rot="2115316">
            <a:off x="5969602" y="5093462"/>
            <a:ext cx="482600" cy="2540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107504" y="692696"/>
            <a:ext cx="860444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600"/>
              </a:spcAft>
              <a:tabLst>
                <a:tab pos="806450" algn="l"/>
              </a:tabLst>
              <a:defRPr/>
            </a:pPr>
            <a:endParaRPr lang="en-US" sz="1200" b="1" dirty="0" smtClean="0">
              <a:latin typeface="Calibri" pitchFamily="34" charset="0"/>
            </a:endParaRP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sz="2400" b="1" dirty="0" smtClean="0">
                <a:latin typeface="Calibri" pitchFamily="34" charset="0"/>
              </a:rPr>
              <a:t>  Recall on the ESS double spoke cavity design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sz="2400" b="1" dirty="0" smtClean="0">
                <a:latin typeface="Calibri" pitchFamily="34" charset="0"/>
              </a:rPr>
              <a:t>  Cavity surface processing</a:t>
            </a:r>
          </a:p>
          <a:p>
            <a:pPr lvl="2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§"/>
              <a:tabLst>
                <a:tab pos="806450" algn="l"/>
              </a:tabLst>
              <a:defRPr/>
            </a:pPr>
            <a:r>
              <a:rPr lang="en-US" sz="2400" b="1" dirty="0" smtClean="0">
                <a:latin typeface="Calibri" pitchFamily="34" charset="0"/>
              </a:rPr>
              <a:t> chemical etching</a:t>
            </a:r>
          </a:p>
          <a:p>
            <a:pPr lvl="2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§"/>
              <a:tabLst>
                <a:tab pos="806450" algn="l"/>
              </a:tabLst>
              <a:defRPr/>
            </a:pPr>
            <a:r>
              <a:rPr lang="en-US" sz="2400" b="1" dirty="0" smtClean="0">
                <a:latin typeface="Calibri" pitchFamily="34" charset="0"/>
              </a:rPr>
              <a:t> clean room assembly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sz="2400" b="1" dirty="0" smtClean="0">
                <a:latin typeface="Calibri" pitchFamily="34" charset="0"/>
              </a:rPr>
              <a:t>  Experimental results on the prototypes</a:t>
            </a:r>
          </a:p>
          <a:p>
            <a:pPr lvl="2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§"/>
              <a:tabLst>
                <a:tab pos="806450" algn="l"/>
              </a:tabLst>
              <a:defRPr/>
            </a:pPr>
            <a:r>
              <a:rPr lang="en-US" sz="2400" b="1" dirty="0" smtClean="0">
                <a:latin typeface="Calibri" pitchFamily="34" charset="0"/>
              </a:rPr>
              <a:t> cavity performances</a:t>
            </a:r>
          </a:p>
          <a:p>
            <a:pPr lvl="2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§"/>
              <a:tabLst>
                <a:tab pos="806450" algn="l"/>
              </a:tabLst>
              <a:defRPr/>
            </a:pPr>
            <a:r>
              <a:rPr lang="en-US" sz="2400" b="1" dirty="0" smtClean="0">
                <a:latin typeface="Calibri" pitchFamily="34" charset="0"/>
              </a:rPr>
              <a:t> cold tuning system performances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sz="2400" b="1" dirty="0" smtClean="0">
                <a:latin typeface="Calibri" pitchFamily="34" charset="0"/>
              </a:rPr>
              <a:t>  Future work	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Outlook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ZA01 – “ROMEA”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2009" y="764704"/>
            <a:ext cx="896448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400" b="1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Surface preparation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: </a:t>
            </a:r>
          </a:p>
          <a:p>
            <a:pPr marL="360363"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Ultra-sonic degreasing: </a:t>
            </a:r>
            <a:r>
              <a:rPr lang="en-US" sz="2200" i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done @ Saclay : thanks to the CEA team !</a:t>
            </a: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60363">
              <a:spcAft>
                <a:spcPts val="300"/>
              </a:spcAft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Chemical etching: updated procedure with respect to what was done for Germaine chemical etching</a:t>
            </a:r>
          </a:p>
          <a:p>
            <a:pPr marL="817563" lvl="1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1</a:t>
            </a:r>
            <a:r>
              <a:rPr lang="en-US" sz="2200" baseline="30000" dirty="0" smtClean="0">
                <a:latin typeface="Calibri" pitchFamily="34" charset="0"/>
                <a:cs typeface="Calibri" pitchFamily="34" charset="0"/>
              </a:rPr>
              <a:t>st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step: horizontal, 120 minutes</a:t>
            </a:r>
          </a:p>
          <a:p>
            <a:pPr marL="817563" lvl="1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2</a:t>
            </a:r>
            <a:r>
              <a:rPr lang="en-US" sz="2200" baseline="30000" dirty="0" smtClean="0">
                <a:latin typeface="Calibri" pitchFamily="34" charset="0"/>
                <a:cs typeface="Calibri" pitchFamily="34" charset="0"/>
              </a:rPr>
              <a:t>nd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step: horizontal, 120 minutes</a:t>
            </a:r>
          </a:p>
          <a:p>
            <a:pPr marL="817563" lvl="1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3</a:t>
            </a:r>
            <a:r>
              <a:rPr lang="en-US" sz="2200" baseline="30000" dirty="0" smtClean="0">
                <a:latin typeface="Calibri" pitchFamily="34" charset="0"/>
                <a:cs typeface="Calibri" pitchFamily="34" charset="0"/>
              </a:rPr>
              <a:t>rd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step: vertical, fresh acid, 240 minutes</a:t>
            </a:r>
          </a:p>
          <a:p>
            <a:pPr marL="360363">
              <a:spcAft>
                <a:spcPts val="300"/>
              </a:spcAft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HPR in clean room: </a:t>
            </a:r>
          </a:p>
          <a:p>
            <a:pPr marL="817563" lvl="1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Main HPR : several passes through the 4 HPR ports</a:t>
            </a:r>
          </a:p>
          <a:p>
            <a:pPr marL="817563" lvl="1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Also HPR through power coupler port and beam ports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The </a:t>
            </a:r>
            <a:r>
              <a:rPr lang="en-US" sz="32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cryo</a:t>
            </a: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test in vertical cryostat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2009" y="938331"/>
            <a:ext cx="60841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400" b="1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Test in vertical cryostat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: </a:t>
            </a:r>
          </a:p>
          <a:p>
            <a:pPr marL="360363"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Use of our 800 mm diameter vertical cryostat</a:t>
            </a:r>
          </a:p>
          <a:p>
            <a:pPr marL="360363">
              <a:spcAft>
                <a:spcPts val="300"/>
              </a:spcAft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The cavity is in a vertical position</a:t>
            </a:r>
          </a:p>
          <a:p>
            <a:pPr marL="817563" lvl="1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Not the nominal one (horizontal in the cryomodule), cooling of the spoke bar is different (horizontal position)</a:t>
            </a:r>
          </a:p>
          <a:p>
            <a:pPr marL="817563" lvl="1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Not ideal for He gas evacuation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32" r="11850"/>
          <a:stretch/>
        </p:blipFill>
        <p:spPr bwMode="auto">
          <a:xfrm>
            <a:off x="7236297" y="908720"/>
            <a:ext cx="1692242" cy="564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gandolfo.IPN\Desktop\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09896" y="4069635"/>
            <a:ext cx="2795815" cy="2088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16010"/>
            <a:ext cx="1562859" cy="379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ZA01 – “ROMEA”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2009" y="692696"/>
            <a:ext cx="8964487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400" b="1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Test results (January 2015):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marL="360363"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Very good achieved performances, well within specification: max achieved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Eacc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is 11.4 MV/m, limited by cooling capacities (not stable) </a:t>
            </a:r>
          </a:p>
          <a:p>
            <a:pPr marL="360363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  Several MP barriers, but quite easily processed. Still heavy FE @ max gradient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204864"/>
            <a:ext cx="5976664" cy="436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95536" y="3789040"/>
            <a:ext cx="21957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Lorentz force </a:t>
            </a:r>
            <a:r>
              <a:rPr lang="fr-FR" sz="2000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detuning</a:t>
            </a:r>
            <a:r>
              <a:rPr lang="fr-FR" sz="20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@ 2K:</a:t>
            </a:r>
            <a:endParaRPr lang="fr-FR" sz="1400" dirty="0">
              <a:solidFill>
                <a:prstClr val="black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lvl="0"/>
            <a:r>
              <a:rPr lang="fr-FR" sz="20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- 8.5 Hz/(MV/m²)</a:t>
            </a:r>
          </a:p>
          <a:p>
            <a:pPr lvl="0"/>
            <a:endParaRPr lang="fr-FR" sz="2000" dirty="0" smtClean="0">
              <a:solidFill>
                <a:srgbClr val="0033CC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lvl="0"/>
            <a:r>
              <a:rPr lang="fr-FR" sz="2000" dirty="0" err="1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Sensitivity</a:t>
            </a:r>
            <a:r>
              <a:rPr lang="fr-FR" sz="2000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to pressure:</a:t>
            </a:r>
          </a:p>
          <a:p>
            <a:pPr lvl="0"/>
            <a:r>
              <a:rPr lang="fr-FR" sz="2000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   26 Hz / mbar </a:t>
            </a:r>
            <a:endParaRPr lang="fr-FR" sz="2000" dirty="0">
              <a:solidFill>
                <a:srgbClr val="0033CC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ZA01 – “ROMEA”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2009" y="719842"/>
            <a:ext cx="8964487" cy="148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400" b="1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Test results (January 2015) – </a:t>
            </a:r>
            <a:r>
              <a:rPr lang="en-US" sz="2400" b="1" dirty="0" err="1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con’t</a:t>
            </a:r>
            <a:r>
              <a:rPr lang="en-US" sz="2400" b="1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marL="360363"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test of the 100 K effect: cavity left for 6 hours @ 90 K: as expected, strong cavity performances degradation -&gt; requirement for the cavity heat treatment (Hydrogen degassing) confirmed.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7022" y="2348880"/>
            <a:ext cx="606529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ZA01 – “ROMEA”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2009" y="692696"/>
            <a:ext cx="8964487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400" b="1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First attempt to perform cavity baking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marL="360363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Aim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: potential improvement in the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Qo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curve slope (as we successfully experimented on the Spiral-2 16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QWRs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360363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basic set-up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for performing the cavity baking (objective 110 °C for 24 hours) was quickly prepared and experimented on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Romea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96" y="2921230"/>
            <a:ext cx="457200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èche vers le bas 5"/>
          <p:cNvSpPr/>
          <p:nvPr/>
        </p:nvSpPr>
        <p:spPr>
          <a:xfrm>
            <a:off x="3723863" y="2678843"/>
            <a:ext cx="402772" cy="40277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bas 6"/>
          <p:cNvSpPr/>
          <p:nvPr/>
        </p:nvSpPr>
        <p:spPr>
          <a:xfrm rot="5400000">
            <a:off x="864095" y="5291414"/>
            <a:ext cx="402772" cy="402771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154560" y="249289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Hot Air (600W)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3549690" y="3168698"/>
            <a:ext cx="217715" cy="21771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4638261" y="4445909"/>
            <a:ext cx="217715" cy="21771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549689" y="5694185"/>
            <a:ext cx="217715" cy="21771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1383432" y="5383941"/>
            <a:ext cx="217715" cy="21771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294369" y="3888275"/>
            <a:ext cx="771112" cy="111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Flèche droite rayée 14"/>
          <p:cNvSpPr/>
          <p:nvPr/>
        </p:nvSpPr>
        <p:spPr>
          <a:xfrm rot="16200000">
            <a:off x="330699" y="3244896"/>
            <a:ext cx="609600" cy="457203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07504" y="2799365"/>
            <a:ext cx="1232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Pumping</a:t>
            </a:r>
            <a:endParaRPr lang="fr-FR" dirty="0"/>
          </a:p>
        </p:txBody>
      </p:sp>
      <p:sp>
        <p:nvSpPr>
          <p:cNvPr id="17" name="Ellipse 16"/>
          <p:cNvSpPr/>
          <p:nvPr/>
        </p:nvSpPr>
        <p:spPr>
          <a:xfrm>
            <a:off x="526641" y="4053515"/>
            <a:ext cx="217715" cy="21771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1492289" y="4438604"/>
            <a:ext cx="217715" cy="21771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e 18"/>
          <p:cNvGrpSpPr/>
          <p:nvPr/>
        </p:nvGrpSpPr>
        <p:grpSpPr>
          <a:xfrm>
            <a:off x="3489695" y="6007223"/>
            <a:ext cx="337702" cy="164264"/>
            <a:chOff x="307975" y="5636843"/>
            <a:chExt cx="534796" cy="328528"/>
          </a:xfrm>
        </p:grpSpPr>
        <p:cxnSp>
          <p:nvCxnSpPr>
            <p:cNvPr id="20" name="Connecteur droit 19"/>
            <p:cNvCxnSpPr/>
            <p:nvPr/>
          </p:nvCxnSpPr>
          <p:spPr>
            <a:xfrm flipH="1">
              <a:off x="307975" y="5636844"/>
              <a:ext cx="152400" cy="32852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H="1">
              <a:off x="569477" y="5636844"/>
              <a:ext cx="152400" cy="32852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730494" y="5636843"/>
              <a:ext cx="112277" cy="32852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457200" y="5636844"/>
              <a:ext cx="112277" cy="32852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e 23"/>
          <p:cNvGrpSpPr/>
          <p:nvPr/>
        </p:nvGrpSpPr>
        <p:grpSpPr>
          <a:xfrm>
            <a:off x="4578267" y="4249458"/>
            <a:ext cx="337702" cy="164264"/>
            <a:chOff x="307975" y="5636843"/>
            <a:chExt cx="534796" cy="328528"/>
          </a:xfrm>
        </p:grpSpPr>
        <p:cxnSp>
          <p:nvCxnSpPr>
            <p:cNvPr id="25" name="Connecteur droit 24"/>
            <p:cNvCxnSpPr/>
            <p:nvPr/>
          </p:nvCxnSpPr>
          <p:spPr>
            <a:xfrm flipH="1">
              <a:off x="307975" y="5636844"/>
              <a:ext cx="152400" cy="32852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flipH="1">
              <a:off x="569477" y="5636844"/>
              <a:ext cx="152400" cy="32852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730494" y="5636843"/>
              <a:ext cx="112277" cy="32852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457200" y="5636844"/>
              <a:ext cx="112277" cy="32852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e 28"/>
          <p:cNvGrpSpPr/>
          <p:nvPr/>
        </p:nvGrpSpPr>
        <p:grpSpPr>
          <a:xfrm>
            <a:off x="1419229" y="4235750"/>
            <a:ext cx="337702" cy="164264"/>
            <a:chOff x="307975" y="5636843"/>
            <a:chExt cx="534796" cy="328528"/>
          </a:xfrm>
        </p:grpSpPr>
        <p:cxnSp>
          <p:nvCxnSpPr>
            <p:cNvPr id="30" name="Connecteur droit 29"/>
            <p:cNvCxnSpPr/>
            <p:nvPr/>
          </p:nvCxnSpPr>
          <p:spPr>
            <a:xfrm flipH="1">
              <a:off x="307975" y="5636844"/>
              <a:ext cx="152400" cy="32852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H="1">
              <a:off x="569477" y="5636844"/>
              <a:ext cx="152400" cy="32852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730494" y="5636843"/>
              <a:ext cx="112277" cy="32852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457200" y="5636844"/>
              <a:ext cx="112277" cy="32852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Ellipse 33"/>
          <p:cNvSpPr/>
          <p:nvPr/>
        </p:nvSpPr>
        <p:spPr>
          <a:xfrm>
            <a:off x="120253" y="5912067"/>
            <a:ext cx="217715" cy="21771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5" name="Groupe 34"/>
          <p:cNvGrpSpPr/>
          <p:nvPr/>
        </p:nvGrpSpPr>
        <p:grpSpPr>
          <a:xfrm>
            <a:off x="35496" y="6286339"/>
            <a:ext cx="337702" cy="164264"/>
            <a:chOff x="307975" y="5636843"/>
            <a:chExt cx="534796" cy="328528"/>
          </a:xfrm>
        </p:grpSpPr>
        <p:cxnSp>
          <p:nvCxnSpPr>
            <p:cNvPr id="36" name="Connecteur droit 35"/>
            <p:cNvCxnSpPr/>
            <p:nvPr/>
          </p:nvCxnSpPr>
          <p:spPr>
            <a:xfrm flipH="1">
              <a:off x="307975" y="5636844"/>
              <a:ext cx="152400" cy="32852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 flipH="1">
              <a:off x="569477" y="5636844"/>
              <a:ext cx="152400" cy="32852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>
              <a:off x="730494" y="5636843"/>
              <a:ext cx="112277" cy="32852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457200" y="5636844"/>
              <a:ext cx="112277" cy="32852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ZoneTexte 39"/>
          <p:cNvSpPr txBox="1"/>
          <p:nvPr/>
        </p:nvSpPr>
        <p:spPr>
          <a:xfrm>
            <a:off x="395536" y="5832512"/>
            <a:ext cx="219742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dirty="0" smtClean="0"/>
              <a:t>Thermocouple</a:t>
            </a:r>
          </a:p>
          <a:p>
            <a:r>
              <a:rPr lang="fr-FR" dirty="0" err="1" smtClean="0"/>
              <a:t>Heater</a:t>
            </a:r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5364088" y="2492896"/>
            <a:ext cx="3707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Difficulties to reach a uniform </a:t>
            </a:r>
          </a:p>
          <a:p>
            <a:r>
              <a:rPr lang="en-US" dirty="0" smtClean="0"/>
              <a:t>temperature: several changes of the parameters during the process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Isolation blanket not efficient enough: to gain time, use of standard isolator media (used for buildings)</a:t>
            </a:r>
          </a:p>
          <a:p>
            <a:endParaRPr lang="en-US" dirty="0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17414"/>
            <a:ext cx="2736304" cy="205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ZA01 – “ROMEA”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2009" y="764704"/>
            <a:ext cx="8964487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400" b="1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Test results after the first baking attempt (march 2015):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marL="360363"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Strong decrease of the cavity performances</a:t>
            </a:r>
          </a:p>
          <a:p>
            <a:pPr marL="360363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  Obvious sign of surface contamination: baking @ too high T and for too long !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32856"/>
            <a:ext cx="5910436" cy="431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6930008" y="2924944"/>
            <a:ext cx="221399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First </a:t>
            </a:r>
            <a:r>
              <a:rPr lang="fr-FR" b="1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baking</a:t>
            </a:r>
            <a:r>
              <a:rPr lang="fr-FR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:</a:t>
            </a:r>
          </a:p>
          <a:p>
            <a:pPr algn="just"/>
            <a:endParaRPr lang="fr-FR" sz="14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algn="just"/>
            <a:r>
              <a:rPr lang="fr-FR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24h @ 80°C-100°C</a:t>
            </a:r>
          </a:p>
          <a:p>
            <a:pPr algn="just"/>
            <a:r>
              <a:rPr lang="fr-FR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28h @ ~ 120°C</a:t>
            </a:r>
          </a:p>
          <a:p>
            <a:pPr algn="just"/>
            <a:r>
              <a:rPr lang="fr-FR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Vacuum = 4</a:t>
            </a:r>
            <a:r>
              <a:rPr lang="fr-FR" baseline="30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E</a:t>
            </a:r>
            <a:r>
              <a:rPr lang="fr-FR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-7 mbar</a:t>
            </a:r>
            <a:endParaRPr lang="fr-FR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ZA02 – “GIULIETTA”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2009" y="764704"/>
            <a:ext cx="8964487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400" b="1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Surface preparation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: </a:t>
            </a:r>
          </a:p>
          <a:p>
            <a:pPr marL="360363"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Ultra-sonic degreasing: </a:t>
            </a:r>
            <a:r>
              <a:rPr lang="en-US" sz="2200" i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done @ Saclay : thanks to the CEA team !</a:t>
            </a: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60363">
              <a:spcAft>
                <a:spcPts val="300"/>
              </a:spcAft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Chemical etching: slightly updated procedure with respect to what was done for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Romea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(to reduce increase of acid T°)</a:t>
            </a:r>
          </a:p>
          <a:p>
            <a:pPr marL="817563" lvl="1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1</a:t>
            </a:r>
            <a:r>
              <a:rPr lang="en-US" sz="2200" baseline="30000" dirty="0" smtClean="0">
                <a:latin typeface="Calibri" pitchFamily="34" charset="0"/>
                <a:cs typeface="Calibri" pitchFamily="34" charset="0"/>
              </a:rPr>
              <a:t>st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step: horizontal, 120 minutes</a:t>
            </a:r>
          </a:p>
          <a:p>
            <a:pPr marL="817563" lvl="1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2</a:t>
            </a:r>
            <a:r>
              <a:rPr lang="en-US" sz="2200" baseline="30000" dirty="0" smtClean="0">
                <a:latin typeface="Calibri" pitchFamily="34" charset="0"/>
                <a:cs typeface="Calibri" pitchFamily="34" charset="0"/>
              </a:rPr>
              <a:t>nd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step: horizontal, 120 minutes</a:t>
            </a:r>
          </a:p>
          <a:p>
            <a:pPr marL="817563" lvl="1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3</a:t>
            </a:r>
            <a:r>
              <a:rPr lang="en-US" sz="2200" baseline="30000" dirty="0" smtClean="0">
                <a:latin typeface="Calibri" pitchFamily="34" charset="0"/>
                <a:cs typeface="Calibri" pitchFamily="34" charset="0"/>
              </a:rPr>
              <a:t>rd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step: vertical, fresh acid, 240 minutes</a:t>
            </a:r>
          </a:p>
          <a:p>
            <a:pPr marL="360363">
              <a:spcAft>
                <a:spcPts val="300"/>
              </a:spcAft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HPR: added a 3</a:t>
            </a:r>
            <a:r>
              <a:rPr lang="en-US" sz="2200" baseline="30000" dirty="0" smtClean="0">
                <a:latin typeface="Calibri" pitchFamily="34" charset="0"/>
                <a:cs typeface="Calibri" pitchFamily="34" charset="0"/>
              </a:rPr>
              <a:t>rd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pass (increased HPR time)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72009" y="692696"/>
            <a:ext cx="8964487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400" b="1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Test results (February 2015):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marL="360363"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Excellent performances, well within specification: max achieved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Eacc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is 15.1 MV/m, also limited by cooling capacities (not stable) </a:t>
            </a:r>
          </a:p>
          <a:p>
            <a:pPr marL="360363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  Several MP barriers, but quite easily processed. Still some FE @ max gradient</a:t>
            </a: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ZA02 – “GIULIETTA”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04864"/>
            <a:ext cx="6012607" cy="436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948265" y="2708920"/>
            <a:ext cx="219573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Lorentz force </a:t>
            </a:r>
            <a:r>
              <a:rPr lang="fr-FR" sz="2000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detuning</a:t>
            </a:r>
            <a:r>
              <a:rPr lang="fr-FR" sz="20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@ 2K:</a:t>
            </a:r>
            <a:endParaRPr lang="fr-FR" sz="2000" dirty="0">
              <a:solidFill>
                <a:prstClr val="black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lvl="0" algn="just"/>
            <a:endParaRPr lang="fr-FR" sz="1400" dirty="0">
              <a:solidFill>
                <a:prstClr val="black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lvl="0"/>
            <a:r>
              <a:rPr lang="fr-FR" sz="20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-6.8 Hz/(MV/m²)</a:t>
            </a:r>
          </a:p>
          <a:p>
            <a:pPr lvl="0"/>
            <a:endParaRPr lang="fr-FR" sz="2000" dirty="0" smtClean="0">
              <a:solidFill>
                <a:srgbClr val="0033CC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lvl="0"/>
            <a:r>
              <a:rPr lang="fr-FR" sz="2000" dirty="0" err="1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Sensitivity</a:t>
            </a:r>
            <a:r>
              <a:rPr lang="fr-FR" sz="2000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to pressure:</a:t>
            </a:r>
          </a:p>
          <a:p>
            <a:pPr lvl="0"/>
            <a:r>
              <a:rPr lang="fr-FR" sz="2000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   28 Hz / mbar </a:t>
            </a:r>
            <a:endParaRPr lang="fr-FR" sz="2000" dirty="0">
              <a:solidFill>
                <a:srgbClr val="0033CC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11560" y="2132856"/>
            <a:ext cx="79928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ct val="30000"/>
              </a:spcAft>
              <a:tabLst>
                <a:tab pos="806450" algn="l"/>
              </a:tabLst>
              <a:defRPr/>
            </a:pPr>
            <a:r>
              <a:rPr lang="en-US" sz="44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First experimental results on the spoke cold tuning system at </a:t>
            </a:r>
            <a:r>
              <a:rPr lang="en-US" sz="44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cryo</a:t>
            </a:r>
            <a:r>
              <a:rPr lang="en-US" sz="44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temperature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72009" y="692696"/>
            <a:ext cx="2699791" cy="287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400" b="1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Test results in VT: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marL="360363"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T&lt;50 K in 3 days</a:t>
            </a:r>
          </a:p>
          <a:p>
            <a:pPr marL="360363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  3 days to reach </a:t>
            </a:r>
          </a:p>
          <a:p>
            <a:pPr marL="360363">
              <a:spcAft>
                <a:spcPts val="300"/>
              </a:spcAft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         T &lt; 50K</a:t>
            </a:r>
          </a:p>
          <a:p>
            <a:pPr marL="360363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 will be improved for the “Germaine” test. </a:t>
            </a:r>
          </a:p>
          <a:p>
            <a:pPr marL="360363">
              <a:spcAft>
                <a:spcPts val="300"/>
              </a:spcAft>
              <a:buFont typeface="Arial" pitchFamily="34" charset="0"/>
              <a:buChar char="•"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CTS test: cooling time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25" y="3965713"/>
            <a:ext cx="5183671" cy="274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503548" y="6464369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05 janv.</a:t>
            </a:r>
            <a:endParaRPr lang="fr-FR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1691680" y="6464369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06 janv.</a:t>
            </a:r>
            <a:endParaRPr lang="fr-FR" sz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347864" y="6464369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07 janv.</a:t>
            </a:r>
            <a:endParaRPr lang="fr-FR" sz="12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644008" y="6464369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08 janv.</a:t>
            </a:r>
            <a:endParaRPr lang="fr-FR" sz="12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 cstate="print"/>
          <a:srcRect l="1042" t="12213" r="19605" b="5023"/>
          <a:stretch/>
        </p:blipFill>
        <p:spPr>
          <a:xfrm>
            <a:off x="2862274" y="1612203"/>
            <a:ext cx="6105265" cy="3449161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3203848" y="4789910"/>
            <a:ext cx="729728" cy="29527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dirty="0" smtClean="0"/>
              <a:t>09 </a:t>
            </a:r>
            <a:r>
              <a:rPr lang="fr-FR" sz="1200" dirty="0" err="1" smtClean="0"/>
              <a:t>fev</a:t>
            </a:r>
            <a:r>
              <a:rPr lang="fr-FR" sz="1200" dirty="0" smtClean="0"/>
              <a:t>.</a:t>
            </a:r>
            <a:endParaRPr lang="fr-FR" sz="1200" dirty="0"/>
          </a:p>
        </p:txBody>
      </p:sp>
      <p:sp>
        <p:nvSpPr>
          <p:cNvPr id="16" name="ZoneTexte 3"/>
          <p:cNvSpPr txBox="1"/>
          <p:nvPr/>
        </p:nvSpPr>
        <p:spPr>
          <a:xfrm>
            <a:off x="4067944" y="4789910"/>
            <a:ext cx="729728" cy="29527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dirty="0" smtClean="0"/>
              <a:t>10 </a:t>
            </a:r>
            <a:r>
              <a:rPr lang="fr-FR" sz="1200" dirty="0" err="1"/>
              <a:t>f</a:t>
            </a:r>
            <a:r>
              <a:rPr lang="fr-FR" sz="1200" dirty="0" err="1" smtClean="0"/>
              <a:t>ev</a:t>
            </a:r>
            <a:r>
              <a:rPr lang="fr-FR" sz="1200" dirty="0" smtClean="0"/>
              <a:t>.</a:t>
            </a:r>
            <a:endParaRPr lang="fr-FR" sz="1200" dirty="0"/>
          </a:p>
        </p:txBody>
      </p:sp>
      <p:sp>
        <p:nvSpPr>
          <p:cNvPr id="17" name="ZoneTexte 4"/>
          <p:cNvSpPr txBox="1"/>
          <p:nvPr/>
        </p:nvSpPr>
        <p:spPr>
          <a:xfrm>
            <a:off x="5148064" y="4789910"/>
            <a:ext cx="729728" cy="29527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dirty="0" smtClean="0"/>
              <a:t>11 </a:t>
            </a:r>
            <a:r>
              <a:rPr lang="fr-FR" sz="1200" dirty="0" err="1" smtClean="0"/>
              <a:t>fev</a:t>
            </a:r>
            <a:r>
              <a:rPr lang="fr-FR" sz="1200" dirty="0" smtClean="0"/>
              <a:t>.</a:t>
            </a:r>
            <a:endParaRPr lang="fr-FR" sz="1200" dirty="0"/>
          </a:p>
        </p:txBody>
      </p:sp>
      <p:sp>
        <p:nvSpPr>
          <p:cNvPr id="18" name="ZoneTexte 5"/>
          <p:cNvSpPr txBox="1"/>
          <p:nvPr/>
        </p:nvSpPr>
        <p:spPr>
          <a:xfrm>
            <a:off x="6300192" y="4789910"/>
            <a:ext cx="729728" cy="29527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dirty="0" smtClean="0"/>
              <a:t>12 </a:t>
            </a:r>
            <a:r>
              <a:rPr lang="fr-FR" sz="1200" dirty="0" err="1" smtClean="0"/>
              <a:t>fev</a:t>
            </a:r>
            <a:r>
              <a:rPr lang="fr-FR" sz="1200" dirty="0" smtClean="0"/>
              <a:t>.</a:t>
            </a:r>
            <a:endParaRPr lang="fr-FR" sz="1200" dirty="0"/>
          </a:p>
        </p:txBody>
      </p:sp>
      <p:sp>
        <p:nvSpPr>
          <p:cNvPr id="19" name="ZoneTexte 6"/>
          <p:cNvSpPr txBox="1"/>
          <p:nvPr/>
        </p:nvSpPr>
        <p:spPr>
          <a:xfrm>
            <a:off x="7380312" y="4789910"/>
            <a:ext cx="729728" cy="29527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dirty="0" smtClean="0"/>
              <a:t>13 </a:t>
            </a:r>
            <a:r>
              <a:rPr lang="fr-FR" sz="1200" dirty="0" err="1" smtClean="0"/>
              <a:t>fev</a:t>
            </a:r>
            <a:r>
              <a:rPr lang="fr-FR" sz="1200" dirty="0" smtClean="0"/>
              <a:t>.</a:t>
            </a:r>
            <a:endParaRPr lang="fr-FR" sz="1200" dirty="0"/>
          </a:p>
        </p:txBody>
      </p:sp>
      <p:sp>
        <p:nvSpPr>
          <p:cNvPr id="20" name="ZoneTexte 10"/>
          <p:cNvSpPr txBox="1"/>
          <p:nvPr/>
        </p:nvSpPr>
        <p:spPr>
          <a:xfrm>
            <a:off x="8269387" y="4789910"/>
            <a:ext cx="729728" cy="29527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dirty="0" smtClean="0"/>
              <a:t>14 </a:t>
            </a:r>
            <a:r>
              <a:rPr lang="fr-FR" sz="1200" dirty="0" err="1" smtClean="0"/>
              <a:t>fev</a:t>
            </a:r>
            <a:r>
              <a:rPr lang="fr-FR" sz="1200" dirty="0" smtClean="0"/>
              <a:t>.</a:t>
            </a:r>
            <a:endParaRPr lang="fr-FR" sz="1200" dirty="0"/>
          </a:p>
        </p:txBody>
      </p:sp>
      <p:sp>
        <p:nvSpPr>
          <p:cNvPr id="21" name="ZoneTexte 20"/>
          <p:cNvSpPr txBox="1"/>
          <p:nvPr/>
        </p:nvSpPr>
        <p:spPr>
          <a:xfrm>
            <a:off x="3514249" y="5004465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tx2"/>
                </a:solidFill>
              </a:rPr>
              <a:t>ZA01</a:t>
            </a:r>
            <a:endParaRPr lang="fr-FR" sz="3200" b="1" dirty="0">
              <a:solidFill>
                <a:schemeClr val="tx2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948264" y="1980129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tx2"/>
                </a:solidFill>
              </a:rPr>
              <a:t>ZA02</a:t>
            </a:r>
            <a:endParaRPr lang="fr-FR" sz="3200" b="1" dirty="0">
              <a:solidFill>
                <a:schemeClr val="tx2"/>
              </a:solidFill>
            </a:endParaRPr>
          </a:p>
        </p:txBody>
      </p:sp>
      <p:cxnSp>
        <p:nvCxnSpPr>
          <p:cNvPr id="23" name="Connecteur droit 22"/>
          <p:cNvCxnSpPr>
            <a:endCxn id="18" idx="0"/>
          </p:cNvCxnSpPr>
          <p:nvPr/>
        </p:nvCxnSpPr>
        <p:spPr>
          <a:xfrm>
            <a:off x="6665056" y="1700808"/>
            <a:ext cx="0" cy="3089102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3419872" y="1916832"/>
            <a:ext cx="3168352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4067944" y="1980129"/>
            <a:ext cx="2083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3 </a:t>
            </a:r>
            <a:r>
              <a:rPr lang="fr-FR" sz="1600" dirty="0" err="1" smtClean="0"/>
              <a:t>days</a:t>
            </a:r>
            <a:r>
              <a:rPr lang="fr-FR" sz="1600" dirty="0" smtClean="0"/>
              <a:t> to </a:t>
            </a:r>
            <a:r>
              <a:rPr lang="fr-FR" sz="1600" dirty="0" err="1" smtClean="0"/>
              <a:t>reach</a:t>
            </a:r>
            <a:r>
              <a:rPr lang="fr-FR" sz="1600" dirty="0" smtClean="0"/>
              <a:t> T&lt;50 K</a:t>
            </a:r>
            <a:endParaRPr lang="fr-FR" sz="1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11560" y="2132856"/>
            <a:ext cx="79928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ct val="30000"/>
              </a:spcAft>
              <a:tabLst>
                <a:tab pos="806450" algn="l"/>
              </a:tabLst>
              <a:defRPr/>
            </a:pPr>
            <a:r>
              <a:rPr lang="en-US" sz="44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Overview of the ESS Spoke Cavities Design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08521" y="820887"/>
            <a:ext cx="9071991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400" b="1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Test results in VT: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marL="360363">
              <a:spcAft>
                <a:spcPts val="300"/>
              </a:spcAft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CTS test: </a:t>
            </a:r>
            <a:r>
              <a:rPr lang="en-US" sz="32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piezo</a:t>
            </a: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capacitance</a:t>
            </a:r>
            <a:endParaRPr lang="en-US" sz="32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509120"/>
            <a:ext cx="4194911" cy="183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" name="Graphique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65219643"/>
              </p:ext>
            </p:extLst>
          </p:nvPr>
        </p:nvGraphicFramePr>
        <p:xfrm>
          <a:off x="0" y="1484784"/>
          <a:ext cx="8532440" cy="2874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ZoneTexte 28"/>
          <p:cNvSpPr txBox="1"/>
          <p:nvPr/>
        </p:nvSpPr>
        <p:spPr>
          <a:xfrm>
            <a:off x="323528" y="4509120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Same capacity measured on both piezo sets:</a:t>
            </a:r>
          </a:p>
          <a:p>
            <a:endParaRPr lang="en-US" smtClean="0"/>
          </a:p>
          <a:p>
            <a:r>
              <a:rPr lang="en-US" smtClean="0"/>
              <a:t> - ZA01 : 29.3 nF/K</a:t>
            </a:r>
            <a:br>
              <a:rPr lang="en-US" smtClean="0"/>
            </a:br>
            <a:r>
              <a:rPr lang="en-US" smtClean="0"/>
              <a:t> - ZA02 : 27.2 nF/K</a:t>
            </a:r>
            <a:endParaRPr lang="en-US"/>
          </a:p>
        </p:txBody>
      </p:sp>
      <p:sp>
        <p:nvSpPr>
          <p:cNvPr id="30" name="ZoneTexte 29"/>
          <p:cNvSpPr txBox="1"/>
          <p:nvPr/>
        </p:nvSpPr>
        <p:spPr>
          <a:xfrm>
            <a:off x="1115616" y="177281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tx2"/>
                </a:solidFill>
              </a:rPr>
              <a:t>ZA02</a:t>
            </a:r>
            <a:endParaRPr lang="fr-FR" sz="3200" b="1" dirty="0">
              <a:solidFill>
                <a:schemeClr val="tx2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004048" y="4869160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tx2"/>
                </a:solidFill>
              </a:rPr>
              <a:t>ZA01</a:t>
            </a:r>
            <a:endParaRPr lang="fr-FR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08521" y="820887"/>
            <a:ext cx="9071991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400" b="1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Test results in VT:</a:t>
            </a:r>
          </a:p>
          <a:p>
            <a:pPr>
              <a:spcAft>
                <a:spcPts val="300"/>
              </a:spcAft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  Same behavior for the 2 tests, linear behavior once CTS in contact</a:t>
            </a:r>
          </a:p>
          <a:p>
            <a:pPr>
              <a:spcAft>
                <a:spcPts val="300"/>
              </a:spcAft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  Sensitivity less than calculated, but range still sufficient </a:t>
            </a:r>
          </a:p>
          <a:p>
            <a:pPr marL="360363">
              <a:spcAft>
                <a:spcPts val="300"/>
              </a:spcAft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CTS test: motor dynamics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288" y="2436961"/>
            <a:ext cx="8861425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08521" y="820887"/>
            <a:ext cx="9071991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400" b="1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Test results in VT:</a:t>
            </a:r>
          </a:p>
          <a:p>
            <a:pPr>
              <a:spcAft>
                <a:spcPts val="300"/>
              </a:spcAft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  Same behavior for the 2 tests</a:t>
            </a:r>
          </a:p>
          <a:p>
            <a:pPr>
              <a:spcAft>
                <a:spcPts val="300"/>
              </a:spcAft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  Tuning range obtained is max ~ 900 Hz, but at the maximum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Piezo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voltage  </a:t>
            </a:r>
          </a:p>
          <a:p>
            <a:pPr marL="360363">
              <a:spcAft>
                <a:spcPts val="300"/>
              </a:spcAft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CTS test: </a:t>
            </a:r>
            <a:r>
              <a:rPr lang="en-US" sz="32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piezo</a:t>
            </a: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dynamics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75" y="2521545"/>
            <a:ext cx="8907463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11560" y="2132856"/>
            <a:ext cx="79928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ct val="30000"/>
              </a:spcAft>
              <a:tabLst>
                <a:tab pos="806450" algn="l"/>
              </a:tabLst>
              <a:defRPr/>
            </a:pPr>
            <a:r>
              <a:rPr lang="en-US" sz="44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Future work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107504" y="692696"/>
            <a:ext cx="860444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600"/>
              </a:spcAft>
              <a:tabLst>
                <a:tab pos="806450" algn="l"/>
              </a:tabLst>
              <a:defRPr/>
            </a:pPr>
            <a:endParaRPr lang="en-US" sz="1200" b="1" dirty="0" smtClean="0">
              <a:latin typeface="Calibri" pitchFamily="34" charset="0"/>
            </a:endParaRP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sz="2400" b="1" dirty="0" smtClean="0">
                <a:latin typeface="Calibri" pitchFamily="34" charset="0"/>
              </a:rPr>
              <a:t>  Test of the 3</a:t>
            </a:r>
            <a:r>
              <a:rPr lang="en-US" sz="2400" b="1" baseline="30000" dirty="0" smtClean="0">
                <a:latin typeface="Calibri" pitchFamily="34" charset="0"/>
              </a:rPr>
              <a:t>rd</a:t>
            </a:r>
            <a:r>
              <a:rPr lang="en-US" sz="2400" b="1" dirty="0" smtClean="0">
                <a:latin typeface="Calibri" pitchFamily="34" charset="0"/>
              </a:rPr>
              <a:t> prototype (Germaine) in 1</a:t>
            </a:r>
            <a:r>
              <a:rPr lang="en-US" sz="2400" b="1" baseline="30000" dirty="0" smtClean="0">
                <a:latin typeface="Calibri" pitchFamily="34" charset="0"/>
              </a:rPr>
              <a:t>st</a:t>
            </a:r>
            <a:r>
              <a:rPr lang="en-US" sz="2400" b="1" dirty="0" smtClean="0">
                <a:latin typeface="Calibri" pitchFamily="34" charset="0"/>
              </a:rPr>
              <a:t> week of April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sz="2400" b="1" dirty="0" smtClean="0">
                <a:latin typeface="Calibri" pitchFamily="34" charset="0"/>
              </a:rPr>
              <a:t>  Achieve final set-up for the cavity baking and define the precise baking procedure – then test it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sz="2400" b="1" dirty="0" smtClean="0">
                <a:latin typeface="Calibri" pitchFamily="34" charset="0"/>
              </a:rPr>
              <a:t>  Perform the cavity heat treatment (600 °C, H degassing)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sz="2400" b="1" dirty="0" smtClean="0">
                <a:latin typeface="Calibri" pitchFamily="34" charset="0"/>
              </a:rPr>
              <a:t>  Next major milestone: test of a cavity equipped with its power coupler in Uppsala, in the horizontal cryostat HNOOS in the </a:t>
            </a:r>
            <a:r>
              <a:rPr lang="en-US" sz="2400" b="1" dirty="0" err="1" smtClean="0">
                <a:latin typeface="Calibri" pitchFamily="34" charset="0"/>
              </a:rPr>
              <a:t>Freia</a:t>
            </a:r>
            <a:r>
              <a:rPr lang="en-US" sz="2400" b="1" dirty="0" smtClean="0">
                <a:latin typeface="Calibri" pitchFamily="34" charset="0"/>
              </a:rPr>
              <a:t> Hall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sz="2400" b="1" dirty="0" smtClean="0">
                <a:latin typeface="Calibri" pitchFamily="34" charset="0"/>
              </a:rPr>
              <a:t>  Prepare two fully dressed cavities for the spoke prototype cryomodule assembly </a:t>
            </a:r>
          </a:p>
          <a:p>
            <a:pPr lvl="2">
              <a:spcAft>
                <a:spcPts val="600"/>
              </a:spcAft>
              <a:buClr>
                <a:srgbClr val="4A206A"/>
              </a:buClr>
              <a:buSzPct val="80000"/>
              <a:tabLst>
                <a:tab pos="806450" algn="l"/>
              </a:tabLst>
              <a:defRPr/>
            </a:pPr>
            <a:r>
              <a:rPr lang="en-US" sz="2400" b="1" dirty="0" smtClean="0">
                <a:latin typeface="Calibri" pitchFamily="34" charset="0"/>
              </a:rPr>
              <a:t>	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Future work for 2015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6142059" y="0"/>
            <a:ext cx="3001941" cy="1238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Test stands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72008" y="836712"/>
            <a:ext cx="89644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ct val="30000"/>
              </a:spcAft>
              <a:buFontTx/>
              <a:buChar char="-"/>
              <a:tabLst>
                <a:tab pos="806450" algn="l"/>
              </a:tabLst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 IPN Orsay: </a:t>
            </a:r>
            <a:r>
              <a:rPr lang="en-US" sz="2400" dirty="0" smtClean="0">
                <a:latin typeface="Calibri" pitchFamily="34" charset="0"/>
              </a:rPr>
              <a:t>all infrastructure required for the prototyping phase are already available and operational: chemistry facility, clean room, vertical cryostat, cryogenic facilities...</a:t>
            </a:r>
          </a:p>
          <a:p>
            <a:pPr>
              <a:spcAft>
                <a:spcPct val="30000"/>
              </a:spcAft>
              <a:tabLst>
                <a:tab pos="806450" algn="l"/>
              </a:tabLst>
              <a:defRPr/>
            </a:pPr>
            <a:endParaRPr lang="en-US" sz="2400" b="1" dirty="0" smtClean="0">
              <a:latin typeface="Calibri" pitchFamily="34" charset="0"/>
            </a:endParaRPr>
          </a:p>
        </p:txBody>
      </p:sp>
      <p:pic>
        <p:nvPicPr>
          <p:cNvPr id="6" name="Picture 3" descr="D:\ESS\1-Jet\Cavites_ESS_dans_CM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2060848"/>
            <a:ext cx="2827709" cy="4419707"/>
          </a:xfrm>
          <a:prstGeom prst="rect">
            <a:avLst/>
          </a:prstGeom>
          <a:noFill/>
        </p:spPr>
      </p:pic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395536" y="2636912"/>
            <a:ext cx="525658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ct val="30000"/>
              </a:spcAft>
              <a:buFontTx/>
              <a:buChar char="-"/>
              <a:tabLst>
                <a:tab pos="806450" algn="l"/>
              </a:tabLst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Preliminary: </a:t>
            </a:r>
            <a:r>
              <a:rPr lang="en-US" sz="2400" dirty="0" smtClean="0">
                <a:latin typeface="Calibri" pitchFamily="34" charset="0"/>
              </a:rPr>
              <a:t>a study is ongoing at IPNO for the potentiality of a new vertical cryostat for spoke cavity series tests : 2 cavity at the same (</a:t>
            </a:r>
            <a:r>
              <a:rPr lang="en-US" sz="2400" dirty="0" err="1" smtClean="0">
                <a:latin typeface="Calibri" pitchFamily="34" charset="0"/>
              </a:rPr>
              <a:t>cryo</a:t>
            </a:r>
            <a:r>
              <a:rPr lang="en-US" sz="2400" dirty="0" smtClean="0">
                <a:latin typeface="Calibri" pitchFamily="34" charset="0"/>
              </a:rPr>
              <a:t>) time</a:t>
            </a:r>
          </a:p>
          <a:p>
            <a:pPr>
              <a:spcAft>
                <a:spcPct val="30000"/>
              </a:spcAft>
              <a:tabLst>
                <a:tab pos="806450" algn="l"/>
              </a:tabLst>
              <a:defRPr/>
            </a:pPr>
            <a:endParaRPr lang="en-US" sz="2400" b="1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6142059" y="0"/>
            <a:ext cx="3001941" cy="1238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Test stands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72008" y="764704"/>
            <a:ext cx="896448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ct val="30000"/>
              </a:spcAft>
              <a:tabLst>
                <a:tab pos="806450" algn="l"/>
              </a:tabLst>
              <a:defRPr/>
            </a:pP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 IPN Orsay: for the series, two more equipments will be available:</a:t>
            </a:r>
          </a:p>
          <a:p>
            <a:pPr lvl="1">
              <a:spcAft>
                <a:spcPct val="30000"/>
              </a:spcAft>
              <a:buFontTx/>
              <a:buChar char="-"/>
              <a:tabLst>
                <a:tab pos="806450" algn="l"/>
              </a:tabLst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 vacuum furnace for SC cavities H degassing</a:t>
            </a:r>
          </a:p>
          <a:p>
            <a:pPr marL="4213225" lvl="8">
              <a:spcAft>
                <a:spcPct val="30000"/>
              </a:spcAft>
              <a:buFontTx/>
              <a:buChar char="-"/>
              <a:tabLst>
                <a:tab pos="806450" algn="l"/>
              </a:tabLst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Fabrication is ongoing.</a:t>
            </a:r>
          </a:p>
          <a:p>
            <a:pPr marL="4213225" lvl="8">
              <a:spcAft>
                <a:spcPct val="30000"/>
              </a:spcAft>
              <a:buFontTx/>
              <a:buChar char="-"/>
              <a:tabLst>
                <a:tab pos="806450" algn="l"/>
              </a:tabLst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Delivery and installation at IPNO scheduled for Nov. 2015. </a:t>
            </a:r>
          </a:p>
          <a:p>
            <a:pPr marL="4213225" lvl="8">
              <a:spcAft>
                <a:spcPct val="30000"/>
              </a:spcAft>
              <a:tabLst>
                <a:tab pos="806450" algn="l"/>
              </a:tabLst>
              <a:defRPr/>
            </a:pPr>
            <a:endParaRPr lang="en-US" sz="3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4213225" lvl="8">
              <a:spcAft>
                <a:spcPct val="30000"/>
              </a:spcAft>
              <a:tabLst>
                <a:tab pos="806450" algn="l"/>
              </a:tabLst>
              <a:defRPr/>
            </a:pPr>
            <a:endParaRPr lang="en-US" sz="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lvl="1">
              <a:spcAft>
                <a:spcPct val="30000"/>
              </a:spcAft>
              <a:buFontTx/>
              <a:buChar char="-"/>
              <a:tabLst>
                <a:tab pos="806450" algn="l"/>
              </a:tabLst>
              <a:defRPr/>
            </a:pPr>
            <a:r>
              <a:rPr 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 352 MHz High Power RF Source for spoke coupler conditioning</a:t>
            </a:r>
          </a:p>
          <a:p>
            <a:pPr marL="3770313" lvl="8">
              <a:buFontTx/>
              <a:buChar char="-"/>
              <a:tabLst>
                <a:tab pos="806450" algn="l"/>
              </a:tabLst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2.8 MW Thales Klystron already at IPNO, as well as RF load &amp; circulator. </a:t>
            </a:r>
          </a:p>
          <a:p>
            <a:pPr marL="3770313" lvl="8">
              <a:buFontTx/>
              <a:buChar char="-"/>
              <a:tabLst>
                <a:tab pos="806450" algn="l"/>
              </a:tabLst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Modulator under construction (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Sigmaphi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-DTI)</a:t>
            </a:r>
          </a:p>
          <a:p>
            <a:pPr marL="3770313" lvl="8">
              <a:buFontTx/>
              <a:buChar char="-"/>
              <a:tabLst>
                <a:tab pos="806450" algn="l"/>
              </a:tabLst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Expected to be ready in Fall 2015</a:t>
            </a:r>
            <a:endParaRPr lang="en-US" sz="2400" b="1" dirty="0" smtClean="0">
              <a:latin typeface="Calibri" pitchFamily="34" charset="0"/>
            </a:endParaRPr>
          </a:p>
          <a:p>
            <a:pPr marL="4213225" lvl="8">
              <a:spcAft>
                <a:spcPct val="30000"/>
              </a:spcAft>
              <a:buFontTx/>
              <a:buChar char="-"/>
              <a:tabLst>
                <a:tab pos="806450" algn="l"/>
              </a:tabLst>
              <a:defRPr/>
            </a:pPr>
            <a:endParaRPr lang="en-US" sz="2400" b="1" dirty="0" smtClean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3240360" cy="198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P1010414.jpg"/>
          <p:cNvPicPr>
            <a:picLocks noChangeAspect="1"/>
          </p:cNvPicPr>
          <p:nvPr/>
        </p:nvPicPr>
        <p:blipFill>
          <a:blip r:embed="rId3" cstate="print"/>
          <a:srcRect t="27313" r="13287"/>
          <a:stretch>
            <a:fillRect/>
          </a:stretch>
        </p:blipFill>
        <p:spPr>
          <a:xfrm>
            <a:off x="339770" y="4437112"/>
            <a:ext cx="3152110" cy="198172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The IPNO Team</a:t>
            </a:r>
          </a:p>
        </p:txBody>
      </p:sp>
      <p:sp>
        <p:nvSpPr>
          <p:cNvPr id="7" name="Rectangle 6"/>
          <p:cNvSpPr/>
          <p:nvPr/>
        </p:nvSpPr>
        <p:spPr>
          <a:xfrm>
            <a:off x="1187624" y="1443548"/>
            <a:ext cx="6984776" cy="378565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Sébastien BOUSSON</a:t>
            </a:r>
            <a:br>
              <a:rPr lang="en-GB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Sylvain BRAULT</a:t>
            </a:r>
            <a:br>
              <a:rPr lang="en-GB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Frédéric CHATELET</a:t>
            </a:r>
          </a:p>
          <a:p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Patricia </a:t>
            </a:r>
            <a:r>
              <a:rPr lang="en-GB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DUCHESNE</a:t>
            </a:r>
            <a:br>
              <a:rPr lang="en-GB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Patxi DUTHIL</a:t>
            </a:r>
            <a:r>
              <a:rPr lang="en-GB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GB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Nicolas GANDOLFO</a:t>
            </a:r>
          </a:p>
          <a:p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Virginie LAURENCIER</a:t>
            </a:r>
            <a:endParaRPr lang="fr-FR" sz="24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David LONGUEVERGNE</a:t>
            </a:r>
          </a:p>
          <a:p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Richard MARTRET</a:t>
            </a:r>
          </a:p>
          <a:p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Guy MICHEL</a:t>
            </a:r>
            <a:r>
              <a:rPr lang="en-GB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GB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Guillaume OLRY</a:t>
            </a:r>
          </a:p>
          <a:p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Thierry PEPIN-DONAT</a:t>
            </a:r>
          </a:p>
          <a:p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Matthieu PIERENS</a:t>
            </a:r>
          </a:p>
          <a:p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Véronique POUX </a:t>
            </a:r>
          </a:p>
          <a:p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Fetra RABEHASY</a:t>
            </a:r>
          </a:p>
          <a:p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Emmanuel </a:t>
            </a:r>
            <a:r>
              <a:rPr lang="en-GB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RAMPNOUX</a:t>
            </a:r>
            <a:br>
              <a:rPr lang="en-GB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Ludovic RENARD</a:t>
            </a:r>
          </a:p>
          <a:p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Denis REYNET</a:t>
            </a:r>
            <a:r>
              <a:rPr lang="en-GB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GB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Philippe SZOTT</a:t>
            </a:r>
          </a:p>
          <a:p>
            <a:endParaRPr lang="fr-FR" sz="24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1119" y="5415607"/>
            <a:ext cx="60412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And Christine DARVE </a:t>
            </a:r>
            <a:r>
              <a:rPr lang="fr-FR" sz="2400" dirty="0" err="1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from</a:t>
            </a:r>
            <a:r>
              <a:rPr lang="fr-FR" sz="2400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ESS !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3568" y="908720"/>
            <a:ext cx="60412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Thanks to all the contributors to this work: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11560" y="2132856"/>
            <a:ext cx="79928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ct val="30000"/>
              </a:spcAft>
              <a:tabLst>
                <a:tab pos="806450" algn="l"/>
              </a:tabLst>
              <a:defRPr/>
            </a:pPr>
            <a:r>
              <a:rPr lang="en-US" sz="44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More experimental results at the 6</a:t>
            </a:r>
            <a:r>
              <a:rPr lang="en-US" sz="4400" b="1" baseline="30000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th</a:t>
            </a:r>
            <a:r>
              <a:rPr lang="en-US" sz="44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44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SLHiPP</a:t>
            </a:r>
            <a:r>
              <a:rPr lang="en-US" sz="44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meeting – stay tuned 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6142059" y="0"/>
            <a:ext cx="3001941" cy="1238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ESS Spoke Cavity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52157" y="1308791"/>
            <a:ext cx="4412331" cy="291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 9" descr="modele_avpetal6_demi00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69438" y="4304871"/>
            <a:ext cx="3012212" cy="2265452"/>
          </a:xfrm>
          <a:prstGeom prst="rect">
            <a:avLst/>
          </a:prstGeom>
        </p:spPr>
      </p:pic>
      <p:pic>
        <p:nvPicPr>
          <p:cNvPr id="11" name="Image 10" descr="modele_avpetal6_demi00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644" y="4262472"/>
            <a:ext cx="3082248" cy="2318125"/>
          </a:xfrm>
          <a:prstGeom prst="rect">
            <a:avLst/>
          </a:prstGeom>
        </p:spPr>
      </p:pic>
      <p:pic>
        <p:nvPicPr>
          <p:cNvPr id="12" name="Image 11" descr="modele_avpetal6_demi003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204174" y="4325421"/>
            <a:ext cx="2919278" cy="2195557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572000" y="764704"/>
            <a:ext cx="457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Cavity RF design performed with CST Microwave Studio –  </a:t>
            </a:r>
            <a:r>
              <a:rPr lang="en-US" sz="20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Checked with </a:t>
            </a:r>
            <a:r>
              <a:rPr lang="en-US" sz="2000" b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Ansys</a:t>
            </a:r>
            <a:r>
              <a:rPr lang="en-US" sz="20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000" b="1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495928" y="5805264"/>
            <a:ext cx="612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B</a:t>
            </a:r>
            <a:r>
              <a:rPr lang="en-US" sz="2400" b="1" baseline="-25000" dirty="0" err="1" smtClean="0">
                <a:latin typeface="Calibri" pitchFamily="34" charset="0"/>
                <a:cs typeface="Calibri" pitchFamily="34" charset="0"/>
              </a:rPr>
              <a:t>pk</a:t>
            </a:r>
            <a:endParaRPr lang="en-US" sz="2400" b="1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436096" y="5805264"/>
            <a:ext cx="612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B</a:t>
            </a:r>
            <a:r>
              <a:rPr lang="en-US" sz="2400" b="1" baseline="-25000" dirty="0" err="1" smtClean="0">
                <a:latin typeface="Calibri" pitchFamily="34" charset="0"/>
                <a:cs typeface="Calibri" pitchFamily="34" charset="0"/>
              </a:rPr>
              <a:t>pk</a:t>
            </a:r>
            <a:endParaRPr lang="en-US" sz="2400" b="1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483768" y="5733256"/>
            <a:ext cx="612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sz="2400" b="1" baseline="-25000" dirty="0" err="1" smtClean="0">
                <a:latin typeface="Calibri" pitchFamily="34" charset="0"/>
                <a:cs typeface="Calibri" pitchFamily="34" charset="0"/>
              </a:rPr>
              <a:t>pk</a:t>
            </a:r>
            <a:endParaRPr lang="en-US" sz="2400" b="1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9" name="Tableau 18"/>
          <p:cNvGraphicFramePr>
            <a:graphicFrameLocks noGrp="1"/>
          </p:cNvGraphicFramePr>
          <p:nvPr/>
        </p:nvGraphicFramePr>
        <p:xfrm>
          <a:off x="179512" y="836712"/>
          <a:ext cx="4104456" cy="338218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24336"/>
                <a:gridCol w="1080120"/>
              </a:tblGrid>
              <a:tr h="260168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Candara" pitchFamily="34" charset="0"/>
                        </a:rPr>
                        <a:t>DOUBLE-SPOKE CAVITY</a:t>
                      </a:r>
                      <a:endParaRPr lang="fr-FR" sz="1400" dirty="0">
                        <a:latin typeface="Candara" pitchFamily="34" charset="0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andara" pitchFamily="34" charset="0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ndara" pitchFamily="34" charset="0"/>
                        </a:rPr>
                        <a:t>Frequency [MHz] </a:t>
                      </a:r>
                      <a:endParaRPr lang="fr-FR" sz="14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ndara" pitchFamily="34" charset="0"/>
                        </a:rPr>
                        <a:t>352.21</a:t>
                      </a:r>
                      <a:endParaRPr lang="fr-FR" sz="14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latin typeface="Candara" pitchFamily="34" charset="0"/>
                        </a:rPr>
                        <a:t>Beta_optimum</a:t>
                      </a:r>
                      <a:endParaRPr lang="fr-FR" sz="14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ndara" pitchFamily="34" charset="0"/>
                        </a:rPr>
                        <a:t>0.50</a:t>
                      </a:r>
                      <a:endParaRPr lang="fr-FR" sz="14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Operating gradient [MV/m]</a:t>
                      </a:r>
                      <a:endParaRPr lang="fr-FR" sz="14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9.0</a:t>
                      </a:r>
                      <a:r>
                        <a:rPr lang="fr-FR" sz="1400" b="1" baseline="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  (8.8)</a:t>
                      </a:r>
                      <a:endParaRPr lang="fr-FR" sz="14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Candara" pitchFamily="34" charset="0"/>
                        </a:rPr>
                        <a:t>Temperature (K) </a:t>
                      </a:r>
                      <a:endParaRPr lang="fr-FR" sz="14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ndara" pitchFamily="34" charset="0"/>
                        </a:rPr>
                        <a:t>2</a:t>
                      </a:r>
                      <a:endParaRPr lang="fr-FR" sz="14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latin typeface="Candara" pitchFamily="34" charset="0"/>
                        </a:rPr>
                        <a:t>Bpk</a:t>
                      </a:r>
                      <a:r>
                        <a:rPr lang="en-GB" sz="1400" baseline="0" dirty="0" smtClean="0">
                          <a:latin typeface="Candara" pitchFamily="34" charset="0"/>
                        </a:rPr>
                        <a:t>  [</a:t>
                      </a:r>
                      <a:r>
                        <a:rPr lang="en-GB" sz="1400" baseline="0" dirty="0" err="1" smtClean="0">
                          <a:latin typeface="Candara" pitchFamily="34" charset="0"/>
                        </a:rPr>
                        <a:t>mT</a:t>
                      </a:r>
                      <a:r>
                        <a:rPr lang="en-GB" sz="1400" baseline="0" dirty="0" smtClean="0">
                          <a:latin typeface="Candara" pitchFamily="34" charset="0"/>
                        </a:rPr>
                        <a:t>]</a:t>
                      </a:r>
                      <a:endParaRPr lang="fr-FR" sz="14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61</a:t>
                      </a:r>
                      <a:endParaRPr lang="fr-FR" sz="14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latin typeface="Candara" pitchFamily="34" charset="0"/>
                        </a:rPr>
                        <a:t>Epk</a:t>
                      </a:r>
                      <a:r>
                        <a:rPr lang="en-GB" sz="1400" dirty="0" smtClean="0">
                          <a:latin typeface="Candara" pitchFamily="34" charset="0"/>
                        </a:rPr>
                        <a:t> [MV/m]</a:t>
                      </a:r>
                      <a:endParaRPr lang="fr-FR" sz="14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Candara" pitchFamily="34" charset="0"/>
                        </a:rPr>
                        <a:t>38</a:t>
                      </a:r>
                      <a:endParaRPr lang="fr-FR" sz="14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Candara" pitchFamily="34" charset="0"/>
                        </a:rPr>
                        <a:t>G [Ohm]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133</a:t>
                      </a:r>
                      <a:endParaRPr lang="fr-FR" sz="14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Candara" pitchFamily="34" charset="0"/>
                        </a:rPr>
                        <a:t>r/Q [Ohm]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427</a:t>
                      </a:r>
                      <a:endParaRPr lang="fr-FR" sz="14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err="1" smtClean="0">
                          <a:latin typeface="Candara" pitchFamily="34" charset="0"/>
                        </a:rPr>
                        <a:t>Lacc</a:t>
                      </a:r>
                      <a:r>
                        <a:rPr lang="fr-FR" sz="1400" b="0" baseline="0" dirty="0" smtClean="0">
                          <a:latin typeface="Candara" pitchFamily="34" charset="0"/>
                        </a:rPr>
                        <a:t> </a:t>
                      </a:r>
                      <a:r>
                        <a:rPr lang="fr-FR" sz="1100" baseline="0" dirty="0" smtClean="0"/>
                        <a:t>(</a:t>
                      </a:r>
                      <a:r>
                        <a:rPr lang="fr-FR" sz="1100" dirty="0" smtClean="0"/>
                        <a:t>=beta optimal x</a:t>
                      </a:r>
                      <a:r>
                        <a:rPr lang="fr-FR" sz="1100" baseline="0" dirty="0" smtClean="0"/>
                        <a:t> </a:t>
                      </a:r>
                      <a:r>
                        <a:rPr lang="fr-FR" sz="1100" dirty="0" smtClean="0"/>
                        <a:t>nb of gaps x </a:t>
                      </a:r>
                      <a:r>
                        <a:rPr lang="el-GR" sz="1100" dirty="0" smtClean="0">
                          <a:latin typeface="Calibri"/>
                          <a:cs typeface="Calibri"/>
                        </a:rPr>
                        <a:t>λ</a:t>
                      </a:r>
                      <a:r>
                        <a:rPr lang="fr-FR" sz="1100" dirty="0" smtClean="0">
                          <a:latin typeface="Calibri"/>
                          <a:cs typeface="Calibri"/>
                        </a:rPr>
                        <a:t> /2</a:t>
                      </a:r>
                      <a:r>
                        <a:rPr lang="fr-FR" sz="1100" dirty="0" smtClean="0"/>
                        <a:t>)</a:t>
                      </a:r>
                      <a:r>
                        <a:rPr lang="fr-FR" sz="1400" dirty="0" smtClean="0"/>
                        <a:t> [m]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0.639</a:t>
                      </a:r>
                      <a:endParaRPr lang="fr-FR" sz="14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err="1" smtClean="0">
                          <a:latin typeface="Candara" pitchFamily="34" charset="0"/>
                          <a:ea typeface="Calibri"/>
                          <a:cs typeface="Times New Roman"/>
                        </a:rPr>
                        <a:t>Bpk</a:t>
                      </a:r>
                      <a:r>
                        <a:rPr lang="fr-FR" sz="14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fr-FR" sz="1400" dirty="0" err="1" smtClean="0">
                          <a:latin typeface="Candara" pitchFamily="34" charset="0"/>
                          <a:ea typeface="Calibri"/>
                          <a:cs typeface="Times New Roman"/>
                        </a:rPr>
                        <a:t>Eacc</a:t>
                      </a:r>
                      <a:r>
                        <a:rPr lang="fr-FR" sz="14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 [</a:t>
                      </a:r>
                      <a:r>
                        <a:rPr lang="fr-FR" sz="1400" dirty="0" err="1" smtClean="0">
                          <a:latin typeface="Candara" pitchFamily="34" charset="0"/>
                          <a:ea typeface="Calibri"/>
                          <a:cs typeface="Times New Roman"/>
                        </a:rPr>
                        <a:t>mT</a:t>
                      </a:r>
                      <a:r>
                        <a:rPr lang="fr-FR" sz="14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/MV/m]</a:t>
                      </a:r>
                      <a:endParaRPr lang="fr-FR" sz="14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6.8</a:t>
                      </a:r>
                      <a:endParaRPr lang="fr-FR" sz="14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>
                          <a:latin typeface="Candara" pitchFamily="34" charset="0"/>
                          <a:ea typeface="Calibri"/>
                          <a:cs typeface="Times New Roman"/>
                        </a:rPr>
                        <a:t>Epk</a:t>
                      </a:r>
                      <a:r>
                        <a:rPr lang="fr-FR" sz="14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fr-FR" sz="1400" dirty="0" err="1" smtClean="0">
                          <a:latin typeface="Candara" pitchFamily="34" charset="0"/>
                          <a:ea typeface="Calibri"/>
                          <a:cs typeface="Times New Roman"/>
                        </a:rPr>
                        <a:t>Eacc</a:t>
                      </a:r>
                      <a:endParaRPr lang="fr-FR" sz="1400" dirty="0" smtClean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4.3</a:t>
                      </a:r>
                      <a:endParaRPr lang="fr-FR" sz="14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P max</a:t>
                      </a:r>
                      <a:r>
                        <a:rPr lang="fr-FR" sz="1400" baseline="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 [kW]</a:t>
                      </a:r>
                      <a:endParaRPr lang="fr-FR" sz="14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335</a:t>
                      </a:r>
                      <a:endParaRPr lang="fr-FR" sz="14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6142059" y="0"/>
            <a:ext cx="3001941" cy="1238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499992" y="764704"/>
            <a:ext cx="464400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The following goal was taken to perform the cavity EM design: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Epk</a:t>
            </a:r>
            <a:r>
              <a:rPr lang="en-US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&lt; 40 MV/m          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179512" y="792414"/>
          <a:ext cx="4104456" cy="338218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24336"/>
                <a:gridCol w="1080120"/>
              </a:tblGrid>
              <a:tr h="260168"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2"/>
                          </a:solidFill>
                          <a:latin typeface="Candara" pitchFamily="34" charset="0"/>
                        </a:rPr>
                        <a:t>DOUBLE-SPOKE CAVITY</a:t>
                      </a:r>
                      <a:endParaRPr lang="fr-FR" sz="1600" dirty="0">
                        <a:solidFill>
                          <a:schemeClr val="tx2"/>
                        </a:solidFill>
                        <a:latin typeface="Candara" pitchFamily="34" charset="0"/>
                      </a:endParaRPr>
                    </a:p>
                  </a:txBody>
                  <a:tcPr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andara" pitchFamily="34" charset="0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ndara" pitchFamily="34" charset="0"/>
                        </a:rPr>
                        <a:t>Frequency [MHz] </a:t>
                      </a:r>
                      <a:endParaRPr lang="fr-FR" sz="14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ndara" pitchFamily="34" charset="0"/>
                        </a:rPr>
                        <a:t>352.21</a:t>
                      </a:r>
                      <a:endParaRPr lang="fr-FR" sz="14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latin typeface="Candara" pitchFamily="34" charset="0"/>
                        </a:rPr>
                        <a:t>Beta_optimal</a:t>
                      </a:r>
                      <a:endParaRPr lang="fr-FR" sz="14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ndara" pitchFamily="34" charset="0"/>
                        </a:rPr>
                        <a:t>0.50</a:t>
                      </a:r>
                      <a:endParaRPr lang="fr-FR" sz="14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Operating gradient [MV/m]</a:t>
                      </a:r>
                      <a:endParaRPr lang="fr-FR" sz="14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9.0 </a:t>
                      </a:r>
                      <a:endParaRPr lang="fr-FR" sz="14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Candara" pitchFamily="34" charset="0"/>
                        </a:rPr>
                        <a:t>Temperature (K) </a:t>
                      </a:r>
                      <a:endParaRPr lang="fr-FR" sz="14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ndara" pitchFamily="34" charset="0"/>
                        </a:rPr>
                        <a:t>2</a:t>
                      </a:r>
                      <a:endParaRPr lang="fr-FR" sz="14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latin typeface="Candara" pitchFamily="34" charset="0"/>
                        </a:rPr>
                        <a:t>Bpk</a:t>
                      </a:r>
                      <a:r>
                        <a:rPr lang="en-GB" sz="1400" baseline="0" dirty="0" smtClean="0">
                          <a:latin typeface="Candara" pitchFamily="34" charset="0"/>
                        </a:rPr>
                        <a:t>  [</a:t>
                      </a:r>
                      <a:r>
                        <a:rPr lang="en-GB" sz="1400" baseline="0" dirty="0" err="1" smtClean="0">
                          <a:latin typeface="Candara" pitchFamily="34" charset="0"/>
                        </a:rPr>
                        <a:t>mT</a:t>
                      </a:r>
                      <a:r>
                        <a:rPr lang="en-GB" sz="1400" baseline="0" dirty="0" smtClean="0">
                          <a:latin typeface="Candara" pitchFamily="34" charset="0"/>
                        </a:rPr>
                        <a:t>]</a:t>
                      </a:r>
                      <a:endParaRPr lang="fr-FR" sz="14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61</a:t>
                      </a:r>
                      <a:endParaRPr lang="fr-FR" sz="14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latin typeface="Candara" pitchFamily="34" charset="0"/>
                        </a:rPr>
                        <a:t>Epk</a:t>
                      </a:r>
                      <a:r>
                        <a:rPr lang="en-GB" sz="1400" dirty="0" smtClean="0">
                          <a:latin typeface="Candara" pitchFamily="34" charset="0"/>
                        </a:rPr>
                        <a:t> [MV/m]</a:t>
                      </a:r>
                      <a:endParaRPr lang="fr-FR" sz="14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Candara" pitchFamily="34" charset="0"/>
                        </a:rPr>
                        <a:t>38</a:t>
                      </a:r>
                      <a:endParaRPr lang="fr-FR" sz="14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Candara" pitchFamily="34" charset="0"/>
                        </a:rPr>
                        <a:t>G [Ohm]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133</a:t>
                      </a:r>
                      <a:endParaRPr lang="fr-FR" sz="14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Candara" pitchFamily="34" charset="0"/>
                        </a:rPr>
                        <a:t>r/Q [Ohm]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427</a:t>
                      </a:r>
                      <a:endParaRPr lang="fr-FR" sz="14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err="1" smtClean="0">
                          <a:latin typeface="Candara" pitchFamily="34" charset="0"/>
                        </a:rPr>
                        <a:t>Lacc</a:t>
                      </a:r>
                      <a:r>
                        <a:rPr lang="fr-FR" sz="1400" b="0" baseline="0" dirty="0" smtClean="0">
                          <a:latin typeface="Candara" pitchFamily="34" charset="0"/>
                        </a:rPr>
                        <a:t> </a:t>
                      </a:r>
                      <a:r>
                        <a:rPr lang="fr-FR" sz="1100" baseline="0" dirty="0" smtClean="0"/>
                        <a:t>(</a:t>
                      </a:r>
                      <a:r>
                        <a:rPr lang="fr-FR" sz="1100" dirty="0" smtClean="0"/>
                        <a:t>=beta optimal x</a:t>
                      </a:r>
                      <a:r>
                        <a:rPr lang="fr-FR" sz="1100" baseline="0" dirty="0" smtClean="0"/>
                        <a:t> </a:t>
                      </a:r>
                      <a:r>
                        <a:rPr lang="fr-FR" sz="1100" dirty="0" smtClean="0"/>
                        <a:t>nb of gaps x </a:t>
                      </a:r>
                      <a:r>
                        <a:rPr lang="el-GR" sz="1100" dirty="0" smtClean="0">
                          <a:latin typeface="Calibri"/>
                          <a:cs typeface="Calibri"/>
                        </a:rPr>
                        <a:t>λ</a:t>
                      </a:r>
                      <a:r>
                        <a:rPr lang="fr-FR" sz="1100" dirty="0" smtClean="0">
                          <a:latin typeface="Calibri"/>
                          <a:cs typeface="Calibri"/>
                        </a:rPr>
                        <a:t> /2</a:t>
                      </a:r>
                      <a:r>
                        <a:rPr lang="fr-FR" sz="1100" dirty="0" smtClean="0"/>
                        <a:t>)</a:t>
                      </a:r>
                      <a:r>
                        <a:rPr lang="fr-FR" sz="1400" dirty="0" smtClean="0"/>
                        <a:t> [m]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0.639</a:t>
                      </a:r>
                      <a:endParaRPr lang="fr-FR" sz="14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err="1" smtClean="0">
                          <a:latin typeface="Candara" pitchFamily="34" charset="0"/>
                          <a:ea typeface="Calibri"/>
                          <a:cs typeface="Times New Roman"/>
                        </a:rPr>
                        <a:t>Bpk</a:t>
                      </a:r>
                      <a:r>
                        <a:rPr lang="fr-FR" sz="14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fr-FR" sz="1400" dirty="0" err="1" smtClean="0">
                          <a:latin typeface="Candara" pitchFamily="34" charset="0"/>
                          <a:ea typeface="Calibri"/>
                          <a:cs typeface="Times New Roman"/>
                        </a:rPr>
                        <a:t>Eacc</a:t>
                      </a:r>
                      <a:r>
                        <a:rPr lang="fr-FR" sz="14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 [</a:t>
                      </a:r>
                      <a:r>
                        <a:rPr lang="fr-FR" sz="1400" dirty="0" err="1" smtClean="0">
                          <a:latin typeface="Candara" pitchFamily="34" charset="0"/>
                          <a:ea typeface="Calibri"/>
                          <a:cs typeface="Times New Roman"/>
                        </a:rPr>
                        <a:t>mT</a:t>
                      </a:r>
                      <a:r>
                        <a:rPr lang="fr-FR" sz="14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/MV/m]</a:t>
                      </a:r>
                      <a:endParaRPr lang="fr-FR" sz="14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6.88</a:t>
                      </a:r>
                      <a:endParaRPr lang="fr-FR" sz="14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>
                          <a:latin typeface="Candara" pitchFamily="34" charset="0"/>
                          <a:ea typeface="Calibri"/>
                          <a:cs typeface="Times New Roman"/>
                        </a:rPr>
                        <a:t>Epk</a:t>
                      </a:r>
                      <a:r>
                        <a:rPr lang="fr-FR" sz="14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fr-FR" sz="1400" dirty="0" err="1" smtClean="0">
                          <a:latin typeface="Candara" pitchFamily="34" charset="0"/>
                          <a:ea typeface="Calibri"/>
                          <a:cs typeface="Times New Roman"/>
                        </a:rPr>
                        <a:t>Eacc</a:t>
                      </a:r>
                      <a:endParaRPr lang="fr-FR" sz="1400" dirty="0" smtClean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4.34</a:t>
                      </a:r>
                      <a:endParaRPr lang="fr-FR" sz="14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P nominal</a:t>
                      </a:r>
                      <a:r>
                        <a:rPr lang="fr-FR" sz="1400" baseline="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 [kW]</a:t>
                      </a:r>
                      <a:endParaRPr lang="fr-FR" sz="14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335</a:t>
                      </a:r>
                      <a:endParaRPr lang="fr-FR" sz="14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  <p:grpSp>
        <p:nvGrpSpPr>
          <p:cNvPr id="15" name="Groupe 14"/>
          <p:cNvGrpSpPr/>
          <p:nvPr/>
        </p:nvGrpSpPr>
        <p:grpSpPr>
          <a:xfrm>
            <a:off x="4355976" y="1772816"/>
            <a:ext cx="2510780" cy="1512168"/>
            <a:chOff x="4355976" y="1772816"/>
            <a:chExt cx="2510780" cy="1512168"/>
          </a:xfrm>
        </p:grpSpPr>
        <p:sp>
          <p:nvSpPr>
            <p:cNvPr id="16" name="ZoneTexte 15"/>
            <p:cNvSpPr txBox="1"/>
            <p:nvPr/>
          </p:nvSpPr>
          <p:spPr>
            <a:xfrm>
              <a:off x="5066557" y="2348880"/>
              <a:ext cx="18001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V= 5.75 MV</a:t>
              </a:r>
              <a:endParaRPr lang="en-US" sz="2000" b="1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8" name="Connecteur droit avec flèche 17"/>
            <p:cNvCxnSpPr>
              <a:endCxn id="16" idx="1"/>
            </p:cNvCxnSpPr>
            <p:nvPr/>
          </p:nvCxnSpPr>
          <p:spPr>
            <a:xfrm>
              <a:off x="4355976" y="1772816"/>
              <a:ext cx="710581" cy="77611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>
              <a:endCxn id="16" idx="1"/>
            </p:cNvCxnSpPr>
            <p:nvPr/>
          </p:nvCxnSpPr>
          <p:spPr>
            <a:xfrm flipV="1">
              <a:off x="4355976" y="2548935"/>
              <a:ext cx="710581" cy="73604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e 22"/>
          <p:cNvGrpSpPr/>
          <p:nvPr/>
        </p:nvGrpSpPr>
        <p:grpSpPr>
          <a:xfrm>
            <a:off x="4283968" y="3140968"/>
            <a:ext cx="3168352" cy="1080120"/>
            <a:chOff x="4283968" y="3140968"/>
            <a:chExt cx="3168352" cy="1080120"/>
          </a:xfrm>
        </p:grpSpPr>
        <p:cxnSp>
          <p:nvCxnSpPr>
            <p:cNvPr id="24" name="Connecteur droit avec flèche 23"/>
            <p:cNvCxnSpPr>
              <a:endCxn id="27" idx="1"/>
            </p:cNvCxnSpPr>
            <p:nvPr/>
          </p:nvCxnSpPr>
          <p:spPr>
            <a:xfrm>
              <a:off x="4283968" y="3861048"/>
              <a:ext cx="792088" cy="15998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>
              <a:endCxn id="26" idx="1"/>
            </p:cNvCxnSpPr>
            <p:nvPr/>
          </p:nvCxnSpPr>
          <p:spPr>
            <a:xfrm>
              <a:off x="4283968" y="3573016"/>
              <a:ext cx="792088" cy="12804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/>
            <p:cNvSpPr txBox="1"/>
            <p:nvPr/>
          </p:nvSpPr>
          <p:spPr>
            <a:xfrm>
              <a:off x="5076056" y="3501008"/>
              <a:ext cx="18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Calibri" pitchFamily="34" charset="0"/>
                  <a:cs typeface="Calibri" pitchFamily="34" charset="0"/>
                </a:rPr>
                <a:t>Bpk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 = 62 </a:t>
              </a:r>
              <a:r>
                <a:rPr lang="en-US" sz="2000" b="1" dirty="0" err="1" smtClean="0">
                  <a:latin typeface="Calibri" pitchFamily="34" charset="0"/>
                  <a:cs typeface="Calibri" pitchFamily="34" charset="0"/>
                </a:rPr>
                <a:t>mT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 </a:t>
              </a:r>
              <a:endParaRPr lang="en-US" sz="2000" b="1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5076056" y="3820978"/>
              <a:ext cx="2376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Calibri" pitchFamily="34" charset="0"/>
                  <a:cs typeface="Calibri" pitchFamily="34" charset="0"/>
                </a:rPr>
                <a:t>Epk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 = 39 MV/m</a:t>
              </a:r>
              <a:endParaRPr lang="en-US" sz="2000" b="1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4788024" y="3140968"/>
              <a:ext cx="2448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For </a:t>
              </a:r>
              <a:r>
                <a:rPr lang="en-US" sz="2000" b="1" dirty="0" err="1" smtClean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Eacc</a:t>
              </a:r>
              <a:r>
                <a:rPr lang="en-US" sz="2000" b="1" dirty="0" smtClean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 = 9 MV/m</a:t>
              </a:r>
              <a:endParaRPr lang="en-US" sz="20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9" name="ZoneTexte 28"/>
          <p:cNvSpPr txBox="1"/>
          <p:nvPr/>
        </p:nvSpPr>
        <p:spPr>
          <a:xfrm>
            <a:off x="7006417" y="1475157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Bpk</a:t>
            </a:r>
            <a:r>
              <a:rPr lang="en-US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&lt; 70 </a:t>
            </a:r>
            <a:r>
              <a:rPr lang="en-US" sz="2000" b="1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mT</a:t>
            </a:r>
            <a:endParaRPr lang="en-US" sz="2000" b="1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0" name="Tableau 29"/>
          <p:cNvGraphicFramePr>
            <a:graphicFrameLocks noGrp="1"/>
          </p:cNvGraphicFramePr>
          <p:nvPr/>
        </p:nvGraphicFramePr>
        <p:xfrm>
          <a:off x="683568" y="4365104"/>
          <a:ext cx="5760640" cy="2223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24839"/>
                <a:gridCol w="1335801"/>
              </a:tblGrid>
              <a:tr h="260168"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2"/>
                          </a:solidFill>
                          <a:latin typeface="Candara" pitchFamily="34" charset="0"/>
                        </a:rPr>
                        <a:t>DOUBLE-SPOKE CAVITY</a:t>
                      </a:r>
                      <a:endParaRPr lang="fr-FR" sz="1600" dirty="0">
                        <a:solidFill>
                          <a:schemeClr val="tx2"/>
                        </a:solidFill>
                        <a:latin typeface="Candara" pitchFamily="34" charset="0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andara" pitchFamily="34" charset="0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latin typeface="Candara" pitchFamily="34" charset="0"/>
                        </a:rPr>
                        <a:t>Qo</a:t>
                      </a:r>
                      <a:r>
                        <a:rPr lang="en-US" sz="1600" dirty="0" smtClean="0">
                          <a:latin typeface="Candara" pitchFamily="34" charset="0"/>
                        </a:rPr>
                        <a:t> at low field</a:t>
                      </a:r>
                      <a:endParaRPr lang="fr-FR" sz="16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ndara" pitchFamily="34" charset="0"/>
                        </a:rPr>
                        <a:t>6.3 10</a:t>
                      </a:r>
                      <a:r>
                        <a:rPr lang="en-US" sz="1600" b="1" baseline="30000" dirty="0" smtClean="0">
                          <a:latin typeface="Candara" pitchFamily="34" charset="0"/>
                        </a:rPr>
                        <a:t>9</a:t>
                      </a:r>
                      <a:endParaRPr lang="fr-FR" sz="1600" b="1" baseline="300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 smtClean="0">
                          <a:latin typeface="Candara" pitchFamily="34" charset="0"/>
                        </a:rPr>
                        <a:t>       assuming a </a:t>
                      </a:r>
                      <a:r>
                        <a:rPr lang="en-US" sz="1600" i="1" dirty="0" err="1" smtClean="0">
                          <a:latin typeface="Candara" pitchFamily="34" charset="0"/>
                        </a:rPr>
                        <a:t>Rres</a:t>
                      </a:r>
                      <a:r>
                        <a:rPr lang="en-US" sz="1600" i="1" dirty="0" smtClean="0">
                          <a:latin typeface="Candara" pitchFamily="34" charset="0"/>
                        </a:rPr>
                        <a:t> (</a:t>
                      </a:r>
                      <a:r>
                        <a:rPr lang="en-US" sz="1600" i="1" dirty="0" err="1" smtClean="0">
                          <a:latin typeface="Candara" pitchFamily="34" charset="0"/>
                        </a:rPr>
                        <a:t>n</a:t>
                      </a:r>
                      <a:r>
                        <a:rPr lang="en-US" sz="1600" i="1" dirty="0" err="1" smtClean="0">
                          <a:latin typeface="Symbol" pitchFamily="18" charset="2"/>
                        </a:rPr>
                        <a:t>W</a:t>
                      </a:r>
                      <a:r>
                        <a:rPr lang="en-US" sz="1600" i="1" dirty="0" smtClean="0">
                          <a:latin typeface="Candara" pitchFamily="34" charset="0"/>
                        </a:rPr>
                        <a:t>)</a:t>
                      </a:r>
                      <a:endParaRPr lang="fr-FR" sz="1600" i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latin typeface="Candara" pitchFamily="34" charset="0"/>
                        </a:rPr>
                        <a:t>20</a:t>
                      </a:r>
                      <a:endParaRPr lang="fr-FR" sz="1600" b="1" i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 smtClean="0">
                          <a:latin typeface="Candara" pitchFamily="34" charset="0"/>
                        </a:rPr>
                        <a:t>      and op. temperature (K) </a:t>
                      </a:r>
                      <a:endParaRPr lang="fr-FR" sz="1600" i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latin typeface="Candara" pitchFamily="34" charset="0"/>
                        </a:rPr>
                        <a:t>2</a:t>
                      </a:r>
                      <a:endParaRPr lang="fr-FR" sz="1600" b="1" i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latin typeface="Candara" pitchFamily="34" charset="0"/>
                        </a:rPr>
                        <a:t>Qo</a:t>
                      </a:r>
                      <a:r>
                        <a:rPr lang="en-GB" sz="1600" dirty="0" smtClean="0">
                          <a:latin typeface="Candara" pitchFamily="34" charset="0"/>
                        </a:rPr>
                        <a:t> @ nominal gradient</a:t>
                      </a:r>
                      <a:endParaRPr lang="fr-FR" sz="16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ndara" pitchFamily="34" charset="0"/>
                        </a:rPr>
                        <a:t>1.6 10</a:t>
                      </a:r>
                      <a:r>
                        <a:rPr lang="en-US" sz="1600" b="1" baseline="30000" dirty="0" smtClean="0">
                          <a:latin typeface="Candara" pitchFamily="34" charset="0"/>
                        </a:rPr>
                        <a:t>9</a:t>
                      </a:r>
                      <a:endParaRPr lang="fr-FR" sz="1600" b="1" baseline="300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 smtClean="0">
                          <a:latin typeface="Candara" pitchFamily="34" charset="0"/>
                        </a:rPr>
                        <a:t>       i.e. assuming a </a:t>
                      </a:r>
                      <a:r>
                        <a:rPr lang="en-GB" sz="1600" i="1" dirty="0" err="1" smtClean="0">
                          <a:latin typeface="Candara" pitchFamily="34" charset="0"/>
                        </a:rPr>
                        <a:t>Qo</a:t>
                      </a:r>
                      <a:r>
                        <a:rPr lang="en-GB" sz="1600" i="1" dirty="0" smtClean="0">
                          <a:latin typeface="Candara" pitchFamily="34" charset="0"/>
                        </a:rPr>
                        <a:t> drop of a  factor</a:t>
                      </a:r>
                      <a:endParaRPr lang="fr-FR" sz="1600" i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Candara" pitchFamily="34" charset="0"/>
                        </a:rPr>
                        <a:t>4</a:t>
                      </a:r>
                      <a:endParaRPr lang="fr-FR" sz="16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Candara" pitchFamily="34" charset="0"/>
                        </a:rPr>
                        <a:t>r/Q [Ohm]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427</a:t>
                      </a:r>
                      <a:endParaRPr lang="fr-FR" sz="16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Operating gradient [MV/m]</a:t>
                      </a:r>
                      <a:endParaRPr lang="fr-FR" sz="16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9.0 </a:t>
                      </a:r>
                      <a:endParaRPr lang="fr-FR" sz="16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  <p:sp>
        <p:nvSpPr>
          <p:cNvPr id="31" name="ZoneTexte 30"/>
          <p:cNvSpPr txBox="1"/>
          <p:nvPr/>
        </p:nvSpPr>
        <p:spPr>
          <a:xfrm>
            <a:off x="6516216" y="4797152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This gives a dynamic heat load per cavity (eq. in CW) : </a:t>
            </a:r>
            <a:r>
              <a:rPr lang="en-US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2.0 W</a:t>
            </a: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ESS Spoke Cavity</a:t>
            </a:r>
          </a:p>
        </p:txBody>
      </p:sp>
      <p:grpSp>
        <p:nvGrpSpPr>
          <p:cNvPr id="20" name="Groupe 11"/>
          <p:cNvGrpSpPr/>
          <p:nvPr/>
        </p:nvGrpSpPr>
        <p:grpSpPr>
          <a:xfrm>
            <a:off x="6393967" y="5805264"/>
            <a:ext cx="2469972" cy="688140"/>
            <a:chOff x="3250383" y="5374379"/>
            <a:chExt cx="2469972" cy="688140"/>
          </a:xfrm>
        </p:grpSpPr>
        <p:sp>
          <p:nvSpPr>
            <p:cNvPr id="21" name="ZoneTexte 20"/>
            <p:cNvSpPr txBox="1"/>
            <p:nvPr/>
          </p:nvSpPr>
          <p:spPr>
            <a:xfrm>
              <a:off x="3250383" y="5662409"/>
              <a:ext cx="2469972" cy="400110"/>
            </a:xfrm>
            <a:prstGeom prst="rect">
              <a:avLst/>
            </a:prstGeom>
            <a:solidFill>
              <a:srgbClr val="0080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b="1" dirty="0" err="1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Req</a:t>
              </a:r>
              <a:r>
                <a:rPr lang="fr-FR" sz="20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. : </a:t>
              </a:r>
              <a:r>
                <a:rPr lang="fr-FR" sz="2000" b="1" dirty="0" err="1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less</a:t>
              </a:r>
              <a:r>
                <a:rPr lang="fr-FR" sz="20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fr-FR" sz="2000" b="1" dirty="0" err="1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than</a:t>
              </a:r>
              <a:r>
                <a:rPr lang="fr-FR" sz="20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2.5 W</a:t>
              </a:r>
              <a:endParaRPr lang="fr-FR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2" name="Connecteur droit avec flèche 21"/>
            <p:cNvCxnSpPr/>
            <p:nvPr/>
          </p:nvCxnSpPr>
          <p:spPr>
            <a:xfrm flipV="1">
              <a:off x="4373971" y="5374379"/>
              <a:ext cx="582837" cy="256092"/>
            </a:xfrm>
            <a:prstGeom prst="straightConnector1">
              <a:avLst/>
            </a:prstGeom>
            <a:ln w="381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6142059" y="0"/>
            <a:ext cx="3001941" cy="1238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1" name="Image 20" descr="geom5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6929" y="656906"/>
            <a:ext cx="4183654" cy="3584712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0" y="692696"/>
            <a:ext cx="529208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 smtClean="0"/>
          </a:p>
          <a:p>
            <a:pPr marL="179388" lvl="1">
              <a:spcAft>
                <a:spcPts val="600"/>
              </a:spcAft>
            </a:pPr>
            <a:r>
              <a:rPr lang="en-US" sz="2000" b="1" u="sng" dirty="0" smtClean="0"/>
              <a:t>Cavity:</a:t>
            </a:r>
          </a:p>
          <a:p>
            <a:pPr marL="636588" lvl="2"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en-US" dirty="0" smtClean="0"/>
              <a:t>Material: Niobium</a:t>
            </a:r>
          </a:p>
          <a:p>
            <a:pPr marL="636588" lvl="2">
              <a:buFont typeface="Arial" pitchFamily="34" charset="0"/>
              <a:buChar char="•"/>
            </a:pPr>
            <a:r>
              <a:rPr lang="en-US" dirty="0" smtClean="0"/>
              <a:t> Thickness: 4mm</a:t>
            </a:r>
          </a:p>
          <a:p>
            <a:pPr marL="179388" lvl="1">
              <a:spcBef>
                <a:spcPts val="600"/>
              </a:spcBef>
              <a:buFont typeface="Wingdings" pitchFamily="2" charset="2"/>
              <a:buChar char="q"/>
            </a:pPr>
            <a:r>
              <a:rPr lang="en-US" dirty="0" smtClean="0"/>
              <a:t> Donut at each end cup of the cavity</a:t>
            </a:r>
          </a:p>
          <a:p>
            <a:pPr>
              <a:buFont typeface="Symbol" pitchFamily="18" charset="2"/>
              <a:buChar char="Þ"/>
            </a:pPr>
            <a:r>
              <a:rPr lang="en-US" sz="1600" i="1" dirty="0" smtClean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n-US" sz="1600" i="1" dirty="0" smtClean="0">
                <a:solidFill>
                  <a:srgbClr val="7030A0"/>
                </a:solidFill>
                <a:sym typeface="Wingdings" pitchFamily="2" charset="2"/>
              </a:rPr>
              <a:t>Needed for leak tests</a:t>
            </a:r>
            <a:endParaRPr lang="en-US" sz="1400" i="1" dirty="0" smtClean="0">
              <a:solidFill>
                <a:srgbClr val="002060"/>
              </a:solidFill>
              <a:sym typeface="Wingdings" pitchFamily="2" charset="2"/>
            </a:endParaRPr>
          </a:p>
          <a:p>
            <a:pPr marL="179388" lvl="1">
              <a:spcBef>
                <a:spcPts val="600"/>
              </a:spcBef>
              <a:buFont typeface="Wingdings" pitchFamily="2" charset="2"/>
              <a:buChar char="q"/>
            </a:pP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4 HPR ports on one end cup of the cavity</a:t>
            </a:r>
          </a:p>
          <a:p>
            <a:pPr>
              <a:buFont typeface="Symbol" pitchFamily="18" charset="2"/>
              <a:buChar char="Þ"/>
            </a:pPr>
            <a:r>
              <a:rPr lang="en-US" sz="1600" i="1" dirty="0" smtClean="0">
                <a:solidFill>
                  <a:srgbClr val="7030A0"/>
                </a:solidFill>
                <a:sym typeface="Wingdings" pitchFamily="2" charset="2"/>
              </a:rPr>
              <a:t> Better cleaning of the cavity</a:t>
            </a:r>
          </a:p>
          <a:p>
            <a:pPr marL="179388" lvl="1">
              <a:spcBef>
                <a:spcPts val="600"/>
              </a:spcBef>
              <a:buFont typeface="Wingdings" pitchFamily="2" charset="2"/>
              <a:buChar char="q"/>
            </a:pP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beam port aperture = 56 mm (int.)</a:t>
            </a:r>
          </a:p>
          <a:p>
            <a:pPr marL="179388" lvl="1">
              <a:spcBef>
                <a:spcPts val="600"/>
              </a:spcBef>
              <a:buFont typeface="Wingdings" pitchFamily="2" charset="2"/>
              <a:buChar char="q"/>
            </a:pPr>
            <a:r>
              <a:rPr lang="en-US" dirty="0" smtClean="0">
                <a:sym typeface="Wingdings" pitchFamily="2" charset="2"/>
              </a:rPr>
              <a:t> power coupler port diameter = 100 mm</a:t>
            </a:r>
          </a:p>
          <a:p>
            <a:pPr marL="636588" lvl="2"/>
            <a:endParaRPr lang="en-US" sz="1600" dirty="0" smtClean="0"/>
          </a:p>
          <a:p>
            <a:pPr marL="179388" lvl="1">
              <a:spcAft>
                <a:spcPts val="600"/>
              </a:spcAft>
            </a:pPr>
            <a:r>
              <a:rPr lang="en-US" sz="2000" b="1" u="sng" dirty="0" smtClean="0"/>
              <a:t>Helium vessel:</a:t>
            </a:r>
          </a:p>
          <a:p>
            <a:pPr marL="636588" lvl="2"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en-US" dirty="0" smtClean="0"/>
              <a:t>Material: Titanium grade 2</a:t>
            </a:r>
          </a:p>
          <a:p>
            <a:pPr marL="636588" lvl="2">
              <a:buFont typeface="Arial" pitchFamily="34" charset="0"/>
              <a:buChar char="•"/>
            </a:pPr>
            <a:r>
              <a:rPr lang="en-US" dirty="0" smtClean="0"/>
              <a:t> Thickness: 4mm</a:t>
            </a:r>
          </a:p>
          <a:p>
            <a:pPr marL="185738" lvl="1">
              <a:spcBef>
                <a:spcPts val="600"/>
              </a:spcBef>
              <a:buFont typeface="Wingdings" pitchFamily="2" charset="2"/>
              <a:buChar char="q"/>
            </a:pPr>
            <a:r>
              <a:rPr lang="en-US" dirty="0" smtClean="0">
                <a:sym typeface="Wingdings" pitchFamily="2" charset="2"/>
              </a:rPr>
              <a:t> Helium vessel made with standard dished end-cups</a:t>
            </a:r>
          </a:p>
          <a:p>
            <a:pPr marL="179388" lvl="1">
              <a:spcBef>
                <a:spcPts val="600"/>
              </a:spcBef>
              <a:buFont typeface="Wingdings" pitchFamily="2" charset="2"/>
              <a:buChar char="q"/>
            </a:pPr>
            <a:r>
              <a:rPr lang="en-US" dirty="0" smtClean="0">
                <a:sym typeface="Wingdings" pitchFamily="2" charset="2"/>
              </a:rPr>
              <a:t> Rings linking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the cavity to the helium vessel</a:t>
            </a:r>
          </a:p>
          <a:p>
            <a:pPr>
              <a:buFont typeface="Symbol" pitchFamily="18" charset="2"/>
              <a:buChar char="Þ"/>
            </a:pPr>
            <a:r>
              <a:rPr lang="en-US" sz="1600" i="1" dirty="0" smtClean="0">
                <a:solidFill>
                  <a:srgbClr val="7030A0"/>
                </a:solidFill>
                <a:sym typeface="Wingdings" pitchFamily="2" charset="2"/>
              </a:rPr>
              <a:t> Reduce critical stress areas around the small ports</a:t>
            </a:r>
          </a:p>
          <a:p>
            <a:pPr>
              <a:buFont typeface="Symbol" pitchFamily="18" charset="2"/>
              <a:buChar char="Þ"/>
            </a:pPr>
            <a:r>
              <a:rPr lang="en-US" sz="1600" i="1" dirty="0" smtClean="0">
                <a:solidFill>
                  <a:srgbClr val="7030A0"/>
                </a:solidFill>
                <a:sym typeface="Wingdings" pitchFamily="2" charset="2"/>
              </a:rPr>
              <a:t> Reduce K</a:t>
            </a:r>
            <a:r>
              <a:rPr lang="en-US" sz="1600" i="1" baseline="-25000" dirty="0" smtClean="0">
                <a:solidFill>
                  <a:srgbClr val="7030A0"/>
                </a:solidFill>
                <a:sym typeface="Wingdings" pitchFamily="2" charset="2"/>
              </a:rPr>
              <a:t>P</a:t>
            </a:r>
            <a:r>
              <a:rPr lang="en-US" sz="1600" i="1" dirty="0" smtClean="0">
                <a:solidFill>
                  <a:srgbClr val="7030A0"/>
                </a:solidFill>
                <a:sym typeface="Wingdings" pitchFamily="2" charset="2"/>
              </a:rPr>
              <a:t> and K</a:t>
            </a:r>
            <a:r>
              <a:rPr lang="en-US" sz="1600" i="1" baseline="-25000" dirty="0" smtClean="0">
                <a:solidFill>
                  <a:srgbClr val="7030A0"/>
                </a:solidFill>
                <a:sym typeface="Wingdings" pitchFamily="2" charset="2"/>
              </a:rPr>
              <a:t>L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782828" y="4596060"/>
            <a:ext cx="1416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mtClean="0">
                <a:solidFill>
                  <a:schemeClr val="tx2">
                    <a:lumMod val="75000"/>
                  </a:schemeClr>
                </a:solidFill>
              </a:rPr>
              <a:t>Donut</a:t>
            </a:r>
          </a:p>
          <a:p>
            <a:pPr algn="ctr"/>
            <a:r>
              <a:rPr lang="en-US" sz="1200" smtClean="0">
                <a:solidFill>
                  <a:schemeClr val="tx2">
                    <a:lumMod val="75000"/>
                  </a:schemeClr>
                </a:solidFill>
              </a:rPr>
              <a:t>(left and right side)</a:t>
            </a:r>
            <a:endParaRPr lang="en-US" sz="12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499992" y="1173787"/>
            <a:ext cx="1034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chemeClr val="tx2">
                    <a:lumMod val="75000"/>
                  </a:schemeClr>
                </a:solidFill>
              </a:rPr>
              <a:t>4 HPR Ports</a:t>
            </a:r>
            <a:endParaRPr lang="en-US" sz="1200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863945" y="832727"/>
            <a:ext cx="1294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chemeClr val="tx2">
                    <a:lumMod val="75000"/>
                  </a:schemeClr>
                </a:solidFill>
              </a:rPr>
              <a:t>Pick-up Port</a:t>
            </a:r>
            <a:endParaRPr lang="en-US" sz="1200" b="1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>
            <a:off x="6565365" y="1099523"/>
            <a:ext cx="40564" cy="88876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rot="16200000" flipH="1">
            <a:off x="4594164" y="1772737"/>
            <a:ext cx="746151" cy="65836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rot="5400000" flipH="1" flipV="1">
            <a:off x="5058679" y="4022162"/>
            <a:ext cx="980237" cy="43891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7486411" y="4104072"/>
            <a:ext cx="1416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mtClean="0">
                <a:solidFill>
                  <a:schemeClr val="tx2">
                    <a:lumMod val="75000"/>
                  </a:schemeClr>
                </a:solidFill>
              </a:rPr>
              <a:t>Ring</a:t>
            </a:r>
          </a:p>
          <a:p>
            <a:pPr algn="ctr"/>
            <a:r>
              <a:rPr lang="en-US" sz="1200" smtClean="0">
                <a:solidFill>
                  <a:schemeClr val="tx2">
                    <a:lumMod val="75000"/>
                  </a:schemeClr>
                </a:solidFill>
              </a:rPr>
              <a:t>(left and right side)</a:t>
            </a:r>
            <a:endParaRPr lang="en-US" sz="120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8" name="Connecteur droit avec flèche 37"/>
          <p:cNvCxnSpPr/>
          <p:nvPr/>
        </p:nvCxnSpPr>
        <p:spPr>
          <a:xfrm flipV="1">
            <a:off x="8307134" y="2654221"/>
            <a:ext cx="79961" cy="1428681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6696424" y="3779544"/>
            <a:ext cx="1416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mtClean="0">
                <a:solidFill>
                  <a:schemeClr val="tx2">
                    <a:lumMod val="75000"/>
                  </a:schemeClr>
                </a:solidFill>
              </a:rPr>
              <a:t>Coupler port</a:t>
            </a:r>
            <a:endParaRPr lang="en-US" sz="1200" b="1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40" name="Connecteur droit avec flèche 39"/>
          <p:cNvCxnSpPr/>
          <p:nvPr/>
        </p:nvCxnSpPr>
        <p:spPr>
          <a:xfrm rot="10800000" flipV="1">
            <a:off x="6535679" y="3905117"/>
            <a:ext cx="424953" cy="85203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8104733" y="1533604"/>
            <a:ext cx="904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smtClean="0">
                <a:solidFill>
                  <a:schemeClr val="tx2">
                    <a:lumMod val="75000"/>
                  </a:schemeClr>
                </a:solidFill>
              </a:rPr>
              <a:t>Bellows</a:t>
            </a:r>
            <a:endParaRPr lang="en-US" sz="1200" b="1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42" name="Connecteur droit avec flèche 41"/>
          <p:cNvCxnSpPr/>
          <p:nvPr/>
        </p:nvCxnSpPr>
        <p:spPr>
          <a:xfrm rot="5400000">
            <a:off x="8350120" y="1788965"/>
            <a:ext cx="137328" cy="68296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Image 42" descr="vue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592690" y="4155469"/>
            <a:ext cx="1967788" cy="2127090"/>
          </a:xfrm>
          <a:prstGeom prst="rect">
            <a:avLst/>
          </a:prstGeom>
        </p:spPr>
      </p:pic>
      <p:cxnSp>
        <p:nvCxnSpPr>
          <p:cNvPr id="44" name="Connecteur droit avec flèche 43"/>
          <p:cNvCxnSpPr/>
          <p:nvPr/>
        </p:nvCxnSpPr>
        <p:spPr>
          <a:xfrm>
            <a:off x="6046231" y="4819518"/>
            <a:ext cx="431597" cy="38039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flipH="1">
            <a:off x="6558295" y="4635795"/>
            <a:ext cx="1536188" cy="790884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ESS Spoke Cavity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6142059" y="0"/>
            <a:ext cx="3001941" cy="1238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992880" y="1058828"/>
            <a:ext cx="7251528" cy="5349074"/>
            <a:chOff x="2576629" y="1477482"/>
            <a:chExt cx="4936550" cy="3523907"/>
          </a:xfrm>
        </p:grpSpPr>
        <p:pic>
          <p:nvPicPr>
            <p:cNvPr id="5" name="Image 4" descr="vue4.bmp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76629" y="1538616"/>
              <a:ext cx="4936550" cy="3364752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6" name="ZoneTexte 5"/>
            <p:cNvSpPr txBox="1"/>
            <p:nvPr/>
          </p:nvSpPr>
          <p:spPr>
            <a:xfrm>
              <a:off x="3759527" y="1477482"/>
              <a:ext cx="2672275" cy="196043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 dirty="0" smtClean="0"/>
                <a:t> </a:t>
              </a:r>
              <a:r>
                <a:rPr lang="en-US" sz="1600" b="1" dirty="0" smtClean="0"/>
                <a:t>Stiffeners on the Spoke bars</a:t>
              </a:r>
              <a:endParaRPr lang="en-US" sz="1600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3327350" y="4805346"/>
              <a:ext cx="1200647" cy="196043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dirty="0" smtClean="0"/>
                <a:t>Titanium disk</a:t>
              </a:r>
              <a:endParaRPr lang="en-US" sz="1600" dirty="0"/>
            </a:p>
          </p:txBody>
        </p:sp>
        <p:cxnSp>
          <p:nvCxnSpPr>
            <p:cNvPr id="8" name="Connecteur droit avec flèche 7"/>
            <p:cNvCxnSpPr/>
            <p:nvPr/>
          </p:nvCxnSpPr>
          <p:spPr>
            <a:xfrm rot="16200000" flipH="1">
              <a:off x="3978826" y="2528554"/>
              <a:ext cx="2202511" cy="620199"/>
            </a:xfrm>
            <a:prstGeom prst="straightConnector1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/>
            <p:cNvCxnSpPr/>
            <p:nvPr/>
          </p:nvCxnSpPr>
          <p:spPr>
            <a:xfrm rot="16200000" flipH="1">
              <a:off x="5024421" y="1745348"/>
              <a:ext cx="500933" cy="453225"/>
            </a:xfrm>
            <a:prstGeom prst="straightConnector1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/>
            <p:cNvCxnSpPr>
              <a:stCxn id="7" idx="0"/>
            </p:cNvCxnSpPr>
            <p:nvPr/>
          </p:nvCxnSpPr>
          <p:spPr>
            <a:xfrm flipH="1" flipV="1">
              <a:off x="3346702" y="4146653"/>
              <a:ext cx="580971" cy="658693"/>
            </a:xfrm>
            <a:prstGeom prst="straightConnector1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ESS Spoke Cavity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6142059" y="0"/>
            <a:ext cx="3001941" cy="1238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Spoke Cavity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323528" y="1052736"/>
          <a:ext cx="8640961" cy="410680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40360"/>
                <a:gridCol w="1872208"/>
                <a:gridCol w="1440160"/>
                <a:gridCol w="2088233"/>
              </a:tblGrid>
              <a:tr h="382029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</a:rPr>
                        <a:t>Main mechanical parameters of the prototype cavity</a:t>
                      </a:r>
                      <a:endParaRPr kumimoji="0" lang="en-US" sz="1800" b="0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350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Initial design</a:t>
                      </a: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Final optimization</a:t>
                      </a:r>
                    </a:p>
                  </a:txBody>
                  <a:tcPr anchor="ctr" horzOverflow="overflow"/>
                </a:tc>
              </a:tr>
              <a:tr h="350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Thickness of the cavity walls</a:t>
                      </a:r>
                      <a:endParaRPr kumimoji="0" lang="en-U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4 mm</a:t>
                      </a:r>
                      <a:endParaRPr kumimoji="0" lang="en-US" sz="1600" b="0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 mm</a:t>
                      </a:r>
                    </a:p>
                  </a:txBody>
                  <a:tcPr anchor="ctr" horzOverflow="overflow"/>
                </a:tc>
              </a:tr>
              <a:tr h="350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Critical pressure</a:t>
                      </a:r>
                      <a:endParaRPr kumimoji="0" lang="en-U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1.47 bar</a:t>
                      </a:r>
                      <a:endParaRPr kumimoji="0" lang="en-US" sz="1600" b="0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2.77 bar</a:t>
                      </a:r>
                    </a:p>
                  </a:txBody>
                  <a:tcPr anchor="ctr" horzOverflow="overflow"/>
                </a:tc>
              </a:tr>
              <a:tr h="350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Stiffness of the cavity</a:t>
                      </a:r>
                      <a:endParaRPr kumimoji="0" lang="en-U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20 </a:t>
                      </a:r>
                      <a:r>
                        <a:rPr kumimoji="0" lang="en-US" sz="1600" b="0" i="1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kN</a:t>
                      </a:r>
                      <a:r>
                        <a:rPr kumimoji="0" lang="en-US" sz="1600" b="0" i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/mm</a:t>
                      </a:r>
                      <a:endParaRPr kumimoji="0" lang="en-US" sz="1600" b="0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 </a:t>
                      </a:r>
                      <a:r>
                        <a:rPr kumimoji="0" lang="en-US" sz="1600" b="1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kN</a:t>
                      </a:r>
                      <a:r>
                        <a:rPr kumimoji="0" lang="en-US" sz="1600" b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/mm</a:t>
                      </a:r>
                      <a:endParaRPr kumimoji="0" lang="en-U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</a:tr>
              <a:tr h="350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Tuning sensitivity </a:t>
                      </a:r>
                      <a:r>
                        <a:rPr kumimoji="0" lang="en-US" sz="16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kumimoji="0" lang="en-US" sz="16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f</a:t>
                      </a: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sz="16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kumimoji="0" lang="en-US" sz="16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z</a:t>
                      </a:r>
                      <a:endParaRPr kumimoji="0" lang="en-U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135 kHz/mm</a:t>
                      </a:r>
                      <a:endParaRPr kumimoji="0" lang="en-US" sz="1600" b="0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128 kHz/mm</a:t>
                      </a:r>
                      <a:endParaRPr kumimoji="0" lang="en-U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</a:tr>
              <a:tr h="111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Sensitivity to helium pressure fluctuation K</a:t>
                      </a:r>
                      <a:r>
                        <a:rPr kumimoji="0" lang="en-US" sz="1600" u="none" strike="noStrike" cap="none" normalizeH="0" baseline="-25000" noProof="0" dirty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without CTS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with CTS</a:t>
                      </a:r>
                      <a:endParaRPr kumimoji="0" lang="en-U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1" u="none" strike="noStrike" cap="none" normalizeH="0" baseline="0" noProof="0" dirty="0" smtClean="0">
                        <a:ln>
                          <a:noFill/>
                        </a:ln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+16.5 Hz/mbar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+26.0 Hz/mbar</a:t>
                      </a:r>
                      <a:endParaRPr kumimoji="0" lang="en-US" sz="1600" b="0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+ 15.5 Hz/mbar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+ 23.9 Hz/mbar</a:t>
                      </a:r>
                      <a:endParaRPr kumimoji="0" lang="en-U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</a:tr>
              <a:tr h="859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Lorentz forces detuning factor K</a:t>
                      </a:r>
                      <a:r>
                        <a:rPr kumimoji="0" lang="en-US" sz="1600" u="none" strike="noStrike" cap="none" normalizeH="0" baseline="-25000" noProof="0" dirty="0" smtClean="0">
                          <a:ln>
                            <a:noFill/>
                          </a:ln>
                          <a:effectLst/>
                        </a:rPr>
                        <a:t>L</a:t>
                      </a: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without CTS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with CTS</a:t>
                      </a:r>
                      <a:endParaRPr kumimoji="0" lang="en-U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-5.1 Hz/(MV/m)</a:t>
                      </a:r>
                      <a:r>
                        <a:rPr kumimoji="0" lang="en-US" sz="1600" b="1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kumimoji="0" lang="en-US" sz="1600" b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>
                          <a:solidFill>
                            <a:srgbClr val="0033CC"/>
                          </a:solidFill>
                          <a:latin typeface="Calibri" pitchFamily="34" charset="0"/>
                          <a:cs typeface="Calibri" pitchFamily="34" charset="0"/>
                        </a:rPr>
                        <a:t>-4.4 </a:t>
                      </a:r>
                      <a:r>
                        <a:rPr kumimoji="0" lang="en-US" sz="1600" b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Hz/(MV/m)</a:t>
                      </a:r>
                      <a:r>
                        <a:rPr kumimoji="0" lang="en-US" sz="1600" b="1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kumimoji="0" lang="en-U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For 9 MV/m: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Symbol" pitchFamily="18" charset="2"/>
                          <a:cs typeface="Calibri" pitchFamily="34" charset="0"/>
                        </a:rPr>
                        <a:t>D</a:t>
                      </a:r>
                      <a:r>
                        <a:rPr kumimoji="0" lang="en-US" sz="1600" b="1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  <a:r>
                        <a:rPr kumimoji="0" lang="en-US" sz="1600" b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- 415 Hz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Symbol" pitchFamily="18" charset="2"/>
                          <a:cs typeface="Calibri" pitchFamily="34" charset="0"/>
                        </a:rPr>
                        <a:t>D</a:t>
                      </a:r>
                      <a:r>
                        <a:rPr kumimoji="0" lang="en-US" sz="1600" b="1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  <a:r>
                        <a:rPr kumimoji="0" lang="en-US" sz="1600" b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- 356 Hz</a:t>
                      </a:r>
                      <a:endParaRPr kumimoji="0" lang="en-U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~ id.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23528" y="5601434"/>
            <a:ext cx="7956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Cavity bandwidth = 1530 Hz (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Ql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2.3 10</a:t>
            </a:r>
            <a:r>
              <a:rPr lang="en-US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at nominal</a:t>
            </a:r>
          </a:p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6142059" y="0"/>
            <a:ext cx="3001941" cy="1238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Spoke Cold Tuning System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2143"/>
          <a:stretch>
            <a:fillRect/>
          </a:stretch>
        </p:blipFill>
        <p:spPr bwMode="auto">
          <a:xfrm>
            <a:off x="93649" y="836738"/>
            <a:ext cx="9036496" cy="569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17964</TotalTime>
  <Words>2183</Words>
  <Application>Microsoft Office PowerPoint</Application>
  <PresentationFormat>Affichage à l'écran (4:3)</PresentationFormat>
  <Paragraphs>393</Paragraphs>
  <Slides>38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39" baseType="lpstr">
      <vt:lpstr>Modèle par défaut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bousson</dc:creator>
  <cp:lastModifiedBy>SBousson</cp:lastModifiedBy>
  <cp:revision>335</cp:revision>
  <dcterms:created xsi:type="dcterms:W3CDTF">2010-09-15T22:47:19Z</dcterms:created>
  <dcterms:modified xsi:type="dcterms:W3CDTF">2015-03-20T14:56:12Z</dcterms:modified>
</cp:coreProperties>
</file>