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</p:sldMasterIdLst>
  <p:notesMasterIdLst>
    <p:notesMasterId r:id="rId20"/>
  </p:notesMasterIdLst>
  <p:sldIdLst>
    <p:sldId id="268" r:id="rId3"/>
    <p:sldId id="269" r:id="rId4"/>
    <p:sldId id="295" r:id="rId5"/>
    <p:sldId id="306" r:id="rId6"/>
    <p:sldId id="301" r:id="rId7"/>
    <p:sldId id="310" r:id="rId8"/>
    <p:sldId id="309" r:id="rId9"/>
    <p:sldId id="298" r:id="rId10"/>
    <p:sldId id="305" r:id="rId11"/>
    <p:sldId id="308" r:id="rId12"/>
    <p:sldId id="303" r:id="rId13"/>
    <p:sldId id="311" r:id="rId14"/>
    <p:sldId id="288" r:id="rId15"/>
    <p:sldId id="313" r:id="rId16"/>
    <p:sldId id="312" r:id="rId17"/>
    <p:sldId id="315" r:id="rId18"/>
    <p:sldId id="31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onel Marques Antunes Ferreira" initials="LMAF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5"/>
    <a:srgbClr val="2B572D"/>
    <a:srgbClr val="356B38"/>
    <a:srgbClr val="FFFFCC"/>
    <a:srgbClr val="323232"/>
    <a:srgbClr val="B48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0" autoAdjust="0"/>
    <p:restoredTop sz="90286" autoAdjust="0"/>
  </p:normalViewPr>
  <p:slideViewPr>
    <p:cSldViewPr showGuides="1">
      <p:cViewPr varScale="1">
        <p:scale>
          <a:sx n="106" d="100"/>
          <a:sy n="106" d="100"/>
        </p:scale>
        <p:origin x="-252" y="-96"/>
      </p:cViewPr>
      <p:guideLst>
        <p:guide orient="horz" pos="1480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Divisions\EST\Groups\SM\CEM\Surfinishing\Bat%20118\SPL_EP_Nb\SPL_S\Selected\SLHiPP5_Comsol\5mm_20lpm_Oldcathode_Z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rn.ch\dfs\Divisions\EST\Groups\SM\CEM\Surfinishing\Bat%20118\SPL_EP_Nb\SPL_S\Selected\SLHiPP5_Comsol\5mm_20lpm_Oldcathode_Z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275767697387683"/>
          <c:y val="1.4748654299568486E-2"/>
          <c:w val="0.64617727828256422"/>
          <c:h val="0.82360356604166918"/>
        </c:manualLayout>
      </c:layout>
      <c:scatterChart>
        <c:scatterStyle val="lineMarker"/>
        <c:varyColors val="0"/>
        <c:ser>
          <c:idx val="2"/>
          <c:order val="0"/>
          <c:tx>
            <c:strRef>
              <c:f>'G:\Workspaces\l\lferreir\Niobium\SPL\ISE2014\[Current Density Realigned Axis.xlsx]current density - Faraday'!$I$10</c:f>
              <c:strCache>
                <c:ptCount val="1"/>
                <c:pt idx="0">
                  <c:v>First Run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5"/>
          </c:marker>
          <c:xVal>
            <c:numRef>
              <c:f>'G:\Workspaces\l\lferreir\Niobium\SPL\ISE2014\[Current Density Realigned Axis.xlsx]current density - Faraday'!$J$12:$J$140</c:f>
              <c:numCache>
                <c:formatCode>General</c:formatCode>
                <c:ptCount val="129"/>
                <c:pt idx="0">
                  <c:v>188.60379303424511</c:v>
                </c:pt>
                <c:pt idx="1">
                  <c:v>272.4277010494651</c:v>
                </c:pt>
                <c:pt idx="2">
                  <c:v>230.51574704185515</c:v>
                </c:pt>
                <c:pt idx="3">
                  <c:v>220.03775853995239</c:v>
                </c:pt>
                <c:pt idx="4">
                  <c:v>282.90568955136746</c:v>
                </c:pt>
                <c:pt idx="5">
                  <c:v>240.99373554375742</c:v>
                </c:pt>
                <c:pt idx="6">
                  <c:v>272.4277010494651</c:v>
                </c:pt>
                <c:pt idx="7">
                  <c:v>293.3836780532697</c:v>
                </c:pt>
                <c:pt idx="8">
                  <c:v>230.51574704185464</c:v>
                </c:pt>
                <c:pt idx="9">
                  <c:v>293.3836780532697</c:v>
                </c:pt>
                <c:pt idx="10">
                  <c:v>261.94971254756246</c:v>
                </c:pt>
                <c:pt idx="11">
                  <c:v>408.64155157419748</c:v>
                </c:pt>
                <c:pt idx="12">
                  <c:v>167.64781603044011</c:v>
                </c:pt>
                <c:pt idx="13">
                  <c:v>0</c:v>
                </c:pt>
                <c:pt idx="14">
                  <c:v>73.345919513317313</c:v>
                </c:pt>
                <c:pt idx="15">
                  <c:v>-94.301896517122316</c:v>
                </c:pt>
                <c:pt idx="16">
                  <c:v>-31.433965505707288</c:v>
                </c:pt>
                <c:pt idx="17">
                  <c:v>41.911954007610028</c:v>
                </c:pt>
                <c:pt idx="18">
                  <c:v>-136.21385052473235</c:v>
                </c:pt>
                <c:pt idx="19">
                  <c:v>-31.43396550570775</c:v>
                </c:pt>
                <c:pt idx="20">
                  <c:v>62.867931011415038</c:v>
                </c:pt>
                <c:pt idx="21">
                  <c:v>104.77988501902506</c:v>
                </c:pt>
                <c:pt idx="22">
                  <c:v>-10.477988501902274</c:v>
                </c:pt>
                <c:pt idx="23">
                  <c:v>41.911954007610028</c:v>
                </c:pt>
                <c:pt idx="24">
                  <c:v>83.823908015220056</c:v>
                </c:pt>
                <c:pt idx="26">
                  <c:v>94.301896517122799</c:v>
                </c:pt>
                <c:pt idx="27">
                  <c:v>167.64781603043963</c:v>
                </c:pt>
                <c:pt idx="28">
                  <c:v>303.86166655517246</c:v>
                </c:pt>
                <c:pt idx="29">
                  <c:v>282.90568955136746</c:v>
                </c:pt>
                <c:pt idx="30">
                  <c:v>377.20758606849023</c:v>
                </c:pt>
                <c:pt idx="31">
                  <c:v>251.47172404566015</c:v>
                </c:pt>
                <c:pt idx="32">
                  <c:v>440.07551707990478</c:v>
                </c:pt>
                <c:pt idx="33">
                  <c:v>345.77362056278196</c:v>
                </c:pt>
                <c:pt idx="34">
                  <c:v>377.20758606848966</c:v>
                </c:pt>
                <c:pt idx="35">
                  <c:v>240.99373554375742</c:v>
                </c:pt>
                <c:pt idx="36">
                  <c:v>188.60379303424463</c:v>
                </c:pt>
                <c:pt idx="37">
                  <c:v>251.47172404565967</c:v>
                </c:pt>
                <c:pt idx="38">
                  <c:v>199.08178153614742</c:v>
                </c:pt>
                <c:pt idx="39">
                  <c:v>115.25787352092782</c:v>
                </c:pt>
                <c:pt idx="40">
                  <c:v>52.389942509512764</c:v>
                </c:pt>
                <c:pt idx="41">
                  <c:v>52.389942509512764</c:v>
                </c:pt>
                <c:pt idx="42">
                  <c:v>10.477988501902736</c:v>
                </c:pt>
                <c:pt idx="43">
                  <c:v>94.301896517122316</c:v>
                </c:pt>
                <c:pt idx="44">
                  <c:v>52.389942509512764</c:v>
                </c:pt>
                <c:pt idx="45">
                  <c:v>52.389942509512764</c:v>
                </c:pt>
                <c:pt idx="46">
                  <c:v>83.823908015220056</c:v>
                </c:pt>
                <c:pt idx="47">
                  <c:v>73.345919513317781</c:v>
                </c:pt>
                <c:pt idx="48">
                  <c:v>20.955977003805014</c:v>
                </c:pt>
                <c:pt idx="49">
                  <c:v>52.389942509512295</c:v>
                </c:pt>
                <c:pt idx="50">
                  <c:v>41.911954007610028</c:v>
                </c:pt>
                <c:pt idx="51">
                  <c:v>104.77988501902506</c:v>
                </c:pt>
                <c:pt idx="52">
                  <c:v>282.90568955136746</c:v>
                </c:pt>
                <c:pt idx="53">
                  <c:v>209.55977003805012</c:v>
                </c:pt>
                <c:pt idx="54">
                  <c:v>188.60379303424511</c:v>
                </c:pt>
                <c:pt idx="55">
                  <c:v>178.12580453234281</c:v>
                </c:pt>
                <c:pt idx="56">
                  <c:v>157.16982752853733</c:v>
                </c:pt>
                <c:pt idx="57">
                  <c:v>188.60379303424511</c:v>
                </c:pt>
                <c:pt idx="58">
                  <c:v>136.21385052473235</c:v>
                </c:pt>
                <c:pt idx="59">
                  <c:v>146.69183902663508</c:v>
                </c:pt>
                <c:pt idx="60">
                  <c:v>125.73586202283008</c:v>
                </c:pt>
                <c:pt idx="61">
                  <c:v>104.77988501902506</c:v>
                </c:pt>
                <c:pt idx="62">
                  <c:v>83.823908015219587</c:v>
                </c:pt>
                <c:pt idx="63">
                  <c:v>-20.955977003805014</c:v>
                </c:pt>
                <c:pt idx="64">
                  <c:v>20.955977003805014</c:v>
                </c:pt>
                <c:pt idx="65">
                  <c:v>94.301896517122316</c:v>
                </c:pt>
                <c:pt idx="66">
                  <c:v>83.823908015220056</c:v>
                </c:pt>
                <c:pt idx="67">
                  <c:v>41.911954007610028</c:v>
                </c:pt>
                <c:pt idx="68">
                  <c:v>94.301896517122316</c:v>
                </c:pt>
                <c:pt idx="69">
                  <c:v>94.301896517122316</c:v>
                </c:pt>
                <c:pt idx="70">
                  <c:v>73.345919513317781</c:v>
                </c:pt>
                <c:pt idx="71">
                  <c:v>62.867931011415038</c:v>
                </c:pt>
                <c:pt idx="72">
                  <c:v>52.389942509512295</c:v>
                </c:pt>
                <c:pt idx="73">
                  <c:v>83.823908015220056</c:v>
                </c:pt>
                <c:pt idx="74">
                  <c:v>209.55977003804963</c:v>
                </c:pt>
                <c:pt idx="75">
                  <c:v>20.955977003805014</c:v>
                </c:pt>
                <c:pt idx="76">
                  <c:v>52.389942509512764</c:v>
                </c:pt>
                <c:pt idx="78">
                  <c:v>125.73586202283008</c:v>
                </c:pt>
                <c:pt idx="79">
                  <c:v>167.64781603043963</c:v>
                </c:pt>
                <c:pt idx="80">
                  <c:v>178.12580453234236</c:v>
                </c:pt>
                <c:pt idx="81">
                  <c:v>167.64781603043963</c:v>
                </c:pt>
                <c:pt idx="82">
                  <c:v>188.60379303424511</c:v>
                </c:pt>
                <c:pt idx="83">
                  <c:v>157.16982752853733</c:v>
                </c:pt>
                <c:pt idx="84">
                  <c:v>115.25787352092732</c:v>
                </c:pt>
                <c:pt idx="85">
                  <c:v>303.86166655517195</c:v>
                </c:pt>
                <c:pt idx="86">
                  <c:v>157.16982752853733</c:v>
                </c:pt>
                <c:pt idx="87">
                  <c:v>73.345919513317313</c:v>
                </c:pt>
                <c:pt idx="88">
                  <c:v>125.73586202283008</c:v>
                </c:pt>
                <c:pt idx="89">
                  <c:v>41.911954007610028</c:v>
                </c:pt>
                <c:pt idx="90">
                  <c:v>31.433965505707288</c:v>
                </c:pt>
                <c:pt idx="91">
                  <c:v>41.911954007610028</c:v>
                </c:pt>
                <c:pt idx="92">
                  <c:v>31.43396550570775</c:v>
                </c:pt>
                <c:pt idx="93">
                  <c:v>73.345919513317781</c:v>
                </c:pt>
                <c:pt idx="94">
                  <c:v>73.345919513317313</c:v>
                </c:pt>
                <c:pt idx="95">
                  <c:v>83.823908015220056</c:v>
                </c:pt>
                <c:pt idx="96">
                  <c:v>62.867931011414576</c:v>
                </c:pt>
                <c:pt idx="97">
                  <c:v>104.77988501902506</c:v>
                </c:pt>
                <c:pt idx="98">
                  <c:v>20.955977003805014</c:v>
                </c:pt>
                <c:pt idx="99">
                  <c:v>52.389942509512295</c:v>
                </c:pt>
                <c:pt idx="100">
                  <c:v>167.64781603044011</c:v>
                </c:pt>
                <c:pt idx="101">
                  <c:v>136.21385052473235</c:v>
                </c:pt>
                <c:pt idx="102">
                  <c:v>20.955977003805014</c:v>
                </c:pt>
                <c:pt idx="103">
                  <c:v>115.25787352092732</c:v>
                </c:pt>
                <c:pt idx="106">
                  <c:v>209.55977003805012</c:v>
                </c:pt>
                <c:pt idx="107">
                  <c:v>52.389942509512764</c:v>
                </c:pt>
                <c:pt idx="108">
                  <c:v>115.25787352092732</c:v>
                </c:pt>
                <c:pt idx="109">
                  <c:v>83.823908015220056</c:v>
                </c:pt>
                <c:pt idx="110">
                  <c:v>83.823908015220056</c:v>
                </c:pt>
                <c:pt idx="111">
                  <c:v>115.25787352092732</c:v>
                </c:pt>
                <c:pt idx="112">
                  <c:v>104.77988501902506</c:v>
                </c:pt>
                <c:pt idx="113">
                  <c:v>94.301896517122316</c:v>
                </c:pt>
                <c:pt idx="114">
                  <c:v>104.77988501902506</c:v>
                </c:pt>
                <c:pt idx="115">
                  <c:v>83.823908015220056</c:v>
                </c:pt>
                <c:pt idx="116">
                  <c:v>62.867931011415038</c:v>
                </c:pt>
                <c:pt idx="117">
                  <c:v>52.389942509512764</c:v>
                </c:pt>
                <c:pt idx="118">
                  <c:v>-41.911954007610028</c:v>
                </c:pt>
                <c:pt idx="119">
                  <c:v>73.345919513317781</c:v>
                </c:pt>
                <c:pt idx="120">
                  <c:v>41.911954007610028</c:v>
                </c:pt>
                <c:pt idx="121">
                  <c:v>62.867931011415038</c:v>
                </c:pt>
                <c:pt idx="122">
                  <c:v>0</c:v>
                </c:pt>
                <c:pt idx="123">
                  <c:v>-20.955977003805014</c:v>
                </c:pt>
                <c:pt idx="124">
                  <c:v>20.955977003805014</c:v>
                </c:pt>
                <c:pt idx="126">
                  <c:v>-10.477988501902274</c:v>
                </c:pt>
                <c:pt idx="127">
                  <c:v>62.867931011415038</c:v>
                </c:pt>
                <c:pt idx="128">
                  <c:v>73.345919513317313</c:v>
                </c:pt>
              </c:numCache>
            </c:numRef>
          </c:xVal>
          <c:yVal>
            <c:numRef>
              <c:f>'G:\Workspaces\l\lferreir\Niobium\SPL\ISE2014\[Current Density Realigned Axis.xlsx]current density - Faraday'!$D$12:$D$140</c:f>
              <c:numCache>
                <c:formatCode>General</c:formatCode>
                <c:ptCount val="129"/>
                <c:pt idx="0">
                  <c:v>1181.8699999999997</c:v>
                </c:pt>
                <c:pt idx="1">
                  <c:v>1179.0705999999996</c:v>
                </c:pt>
                <c:pt idx="2">
                  <c:v>1176.2819999999997</c:v>
                </c:pt>
                <c:pt idx="3">
                  <c:v>1173.4913999999997</c:v>
                </c:pt>
                <c:pt idx="4">
                  <c:v>1170.7104999999997</c:v>
                </c:pt>
                <c:pt idx="5">
                  <c:v>1167.9227999999996</c:v>
                </c:pt>
                <c:pt idx="6">
                  <c:v>1164.5391999999997</c:v>
                </c:pt>
                <c:pt idx="7">
                  <c:v>1160.0833999999995</c:v>
                </c:pt>
                <c:pt idx="8">
                  <c:v>1154.4369999999997</c:v>
                </c:pt>
                <c:pt idx="9">
                  <c:v>1147.9167999999995</c:v>
                </c:pt>
                <c:pt idx="10">
                  <c:v>1140.5334999999995</c:v>
                </c:pt>
                <c:pt idx="11">
                  <c:v>1132.3834999999997</c:v>
                </c:pt>
                <c:pt idx="12">
                  <c:v>1123.6084999999996</c:v>
                </c:pt>
                <c:pt idx="13">
                  <c:v>1114.3103999999996</c:v>
                </c:pt>
                <c:pt idx="14">
                  <c:v>1084.6084999999996</c:v>
                </c:pt>
                <c:pt idx="15">
                  <c:v>1074.7584999999997</c:v>
                </c:pt>
                <c:pt idx="16">
                  <c:v>1056.0334999999995</c:v>
                </c:pt>
                <c:pt idx="17">
                  <c:v>1047.5084999999997</c:v>
                </c:pt>
                <c:pt idx="18">
                  <c:v>1039.6584999999995</c:v>
                </c:pt>
                <c:pt idx="19">
                  <c:v>1032.6584999999995</c:v>
                </c:pt>
                <c:pt idx="20">
                  <c:v>1026.5834999999997</c:v>
                </c:pt>
                <c:pt idx="21">
                  <c:v>1021.5334999999997</c:v>
                </c:pt>
                <c:pt idx="22">
                  <c:v>1017.6584999999997</c:v>
                </c:pt>
                <c:pt idx="23">
                  <c:v>1014.8584999999996</c:v>
                </c:pt>
                <c:pt idx="24">
                  <c:v>1012.5510999999997</c:v>
                </c:pt>
                <c:pt idx="25">
                  <c:v>1009.2423999999996</c:v>
                </c:pt>
                <c:pt idx="26">
                  <c:v>966.02209999999968</c:v>
                </c:pt>
                <c:pt idx="27">
                  <c:v>963.70859999999959</c:v>
                </c:pt>
                <c:pt idx="28">
                  <c:v>961.42399999999964</c:v>
                </c:pt>
                <c:pt idx="29">
                  <c:v>959.12079999999958</c:v>
                </c:pt>
                <c:pt idx="30">
                  <c:v>956.75869999999964</c:v>
                </c:pt>
                <c:pt idx="31">
                  <c:v>953.55869999999959</c:v>
                </c:pt>
                <c:pt idx="32">
                  <c:v>949.20869999999968</c:v>
                </c:pt>
                <c:pt idx="33">
                  <c:v>943.78369999999961</c:v>
                </c:pt>
                <c:pt idx="34">
                  <c:v>937.35869999999954</c:v>
                </c:pt>
                <c:pt idx="35">
                  <c:v>930.03369999999961</c:v>
                </c:pt>
                <c:pt idx="36">
                  <c:v>921.90869999999961</c:v>
                </c:pt>
                <c:pt idx="37">
                  <c:v>913.13369999999964</c:v>
                </c:pt>
                <c:pt idx="38">
                  <c:v>903.83369999999968</c:v>
                </c:pt>
                <c:pt idx="39">
                  <c:v>864.20869999999957</c:v>
                </c:pt>
                <c:pt idx="40">
                  <c:v>854.53989999999953</c:v>
                </c:pt>
                <c:pt idx="41">
                  <c:v>845.23369999999954</c:v>
                </c:pt>
                <c:pt idx="42">
                  <c:v>836.43189999999959</c:v>
                </c:pt>
                <c:pt idx="43">
                  <c:v>828.31059999999957</c:v>
                </c:pt>
                <c:pt idx="44">
                  <c:v>820.98029999999949</c:v>
                </c:pt>
                <c:pt idx="45">
                  <c:v>814.53359999999952</c:v>
                </c:pt>
                <c:pt idx="46">
                  <c:v>809.10859999999957</c:v>
                </c:pt>
                <c:pt idx="47">
                  <c:v>804.73359999999957</c:v>
                </c:pt>
                <c:pt idx="48">
                  <c:v>801.52729999999951</c:v>
                </c:pt>
                <c:pt idx="49">
                  <c:v>799.17739999999958</c:v>
                </c:pt>
                <c:pt idx="50">
                  <c:v>796.87769999999955</c:v>
                </c:pt>
                <c:pt idx="51">
                  <c:v>794.57569999999953</c:v>
                </c:pt>
                <c:pt idx="52">
                  <c:v>754.48339999999951</c:v>
                </c:pt>
                <c:pt idx="53">
                  <c:v>751.35329999999954</c:v>
                </c:pt>
                <c:pt idx="54">
                  <c:v>749.05009999999947</c:v>
                </c:pt>
                <c:pt idx="55">
                  <c:v>746.73339999999939</c:v>
                </c:pt>
                <c:pt idx="56">
                  <c:v>744.43339999999944</c:v>
                </c:pt>
                <c:pt idx="57">
                  <c:v>741.68339999999944</c:v>
                </c:pt>
                <c:pt idx="58">
                  <c:v>737.73339999999939</c:v>
                </c:pt>
                <c:pt idx="59">
                  <c:v>732.74689999999941</c:v>
                </c:pt>
                <c:pt idx="60">
                  <c:v>726.72089999999946</c:v>
                </c:pt>
                <c:pt idx="61">
                  <c:v>719.68339999999944</c:v>
                </c:pt>
                <c:pt idx="62">
                  <c:v>711.86549999999943</c:v>
                </c:pt>
                <c:pt idx="63">
                  <c:v>703.33339999999941</c:v>
                </c:pt>
                <c:pt idx="64">
                  <c:v>694.24589999999944</c:v>
                </c:pt>
                <c:pt idx="65">
                  <c:v>654.75839999999948</c:v>
                </c:pt>
                <c:pt idx="66">
                  <c:v>644.95839999999953</c:v>
                </c:pt>
                <c:pt idx="67">
                  <c:v>635.48339999999951</c:v>
                </c:pt>
                <c:pt idx="68">
                  <c:v>626.47089999999946</c:v>
                </c:pt>
                <c:pt idx="69">
                  <c:v>618.08339999999941</c:v>
                </c:pt>
                <c:pt idx="70">
                  <c:v>610.44589999999937</c:v>
                </c:pt>
                <c:pt idx="71">
                  <c:v>603.64589999999941</c:v>
                </c:pt>
                <c:pt idx="72">
                  <c:v>597.80839999999944</c:v>
                </c:pt>
                <c:pt idx="73">
                  <c:v>593.03339999999946</c:v>
                </c:pt>
                <c:pt idx="74">
                  <c:v>589.36469999999952</c:v>
                </c:pt>
                <c:pt idx="75">
                  <c:v>586.81029999999953</c:v>
                </c:pt>
                <c:pt idx="76">
                  <c:v>584.50829999999951</c:v>
                </c:pt>
                <c:pt idx="77">
                  <c:v>582.1971999999995</c:v>
                </c:pt>
                <c:pt idx="78">
                  <c:v>538.98349999999948</c:v>
                </c:pt>
                <c:pt idx="79">
                  <c:v>536.67919999999947</c:v>
                </c:pt>
                <c:pt idx="80">
                  <c:v>534.37329999999952</c:v>
                </c:pt>
                <c:pt idx="81">
                  <c:v>532.07009999999957</c:v>
                </c:pt>
                <c:pt idx="82">
                  <c:v>529.62969999999962</c:v>
                </c:pt>
                <c:pt idx="83">
                  <c:v>526.14509999999962</c:v>
                </c:pt>
                <c:pt idx="84">
                  <c:v>521.53359999999964</c:v>
                </c:pt>
                <c:pt idx="85">
                  <c:v>515.86929999999961</c:v>
                </c:pt>
                <c:pt idx="86">
                  <c:v>509.23359999999957</c:v>
                </c:pt>
                <c:pt idx="87">
                  <c:v>501.68359999999961</c:v>
                </c:pt>
                <c:pt idx="88">
                  <c:v>493.40859999999964</c:v>
                </c:pt>
                <c:pt idx="89">
                  <c:v>484.50859999999966</c:v>
                </c:pt>
                <c:pt idx="90">
                  <c:v>475.10859999999968</c:v>
                </c:pt>
                <c:pt idx="91">
                  <c:v>445.33359999999971</c:v>
                </c:pt>
                <c:pt idx="92">
                  <c:v>435.39719999999966</c:v>
                </c:pt>
                <c:pt idx="93">
                  <c:v>425.80859999999961</c:v>
                </c:pt>
                <c:pt idx="94">
                  <c:v>416.60859999999957</c:v>
                </c:pt>
                <c:pt idx="95">
                  <c:v>408.00859999999955</c:v>
                </c:pt>
                <c:pt idx="96">
                  <c:v>400.03359999999952</c:v>
                </c:pt>
                <c:pt idx="97">
                  <c:v>392.89609999999948</c:v>
                </c:pt>
                <c:pt idx="98">
                  <c:v>386.6835999999995</c:v>
                </c:pt>
                <c:pt idx="99">
                  <c:v>381.48179999999934</c:v>
                </c:pt>
                <c:pt idx="100">
                  <c:v>377.38719999999944</c:v>
                </c:pt>
                <c:pt idx="101">
                  <c:v>374.44609999999943</c:v>
                </c:pt>
                <c:pt idx="102">
                  <c:v>372.15859999999952</c:v>
                </c:pt>
                <c:pt idx="103">
                  <c:v>369.83359999999925</c:v>
                </c:pt>
                <c:pt idx="104">
                  <c:v>367.52819999999952</c:v>
                </c:pt>
                <c:pt idx="105">
                  <c:v>335.63369999999941</c:v>
                </c:pt>
                <c:pt idx="106">
                  <c:v>326.61679999999956</c:v>
                </c:pt>
                <c:pt idx="107">
                  <c:v>324.30869999999936</c:v>
                </c:pt>
                <c:pt idx="108">
                  <c:v>322.00749999999948</c:v>
                </c:pt>
                <c:pt idx="109">
                  <c:v>319.70589999999947</c:v>
                </c:pt>
                <c:pt idx="110">
                  <c:v>317.40029999999956</c:v>
                </c:pt>
                <c:pt idx="111">
                  <c:v>314.36929999999961</c:v>
                </c:pt>
                <c:pt idx="112">
                  <c:v>310.18359999999961</c:v>
                </c:pt>
                <c:pt idx="113">
                  <c:v>304.91219999999953</c:v>
                </c:pt>
                <c:pt idx="114">
                  <c:v>298.63359999999943</c:v>
                </c:pt>
                <c:pt idx="115">
                  <c:v>291.43359999999961</c:v>
                </c:pt>
                <c:pt idx="116">
                  <c:v>283.40499999999952</c:v>
                </c:pt>
                <c:pt idx="117">
                  <c:v>274.73359999999957</c:v>
                </c:pt>
                <c:pt idx="118">
                  <c:v>225.93359999999961</c:v>
                </c:pt>
                <c:pt idx="119">
                  <c:v>216.33359999999971</c:v>
                </c:pt>
                <c:pt idx="120">
                  <c:v>207.12779999999952</c:v>
                </c:pt>
                <c:pt idx="121">
                  <c:v>198.51689999999962</c:v>
                </c:pt>
                <c:pt idx="122">
                  <c:v>190.58359999999971</c:v>
                </c:pt>
                <c:pt idx="123">
                  <c:v>183.48359999999957</c:v>
                </c:pt>
                <c:pt idx="124">
                  <c:v>177.33359999999948</c:v>
                </c:pt>
                <c:pt idx="125">
                  <c:v>172.20859999999948</c:v>
                </c:pt>
                <c:pt idx="126">
                  <c:v>168.19189999999958</c:v>
                </c:pt>
                <c:pt idx="127">
                  <c:v>165.3126999999995</c:v>
                </c:pt>
                <c:pt idx="128">
                  <c:v>162.55859999999939</c:v>
                </c:pt>
              </c:numCache>
            </c:numRef>
          </c:yVal>
          <c:smooth val="0"/>
        </c:ser>
        <c:ser>
          <c:idx val="0"/>
          <c:order val="1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Faraday'!$AE$3:$AF$3</c:f>
              <c:numCache>
                <c:formatCode>General</c:formatCode>
                <c:ptCount val="2"/>
                <c:pt idx="0">
                  <c:v>240.12</c:v>
                </c:pt>
                <c:pt idx="1">
                  <c:v>240.12</c:v>
                </c:pt>
              </c:numCache>
            </c:numRef>
          </c:yVal>
          <c:smooth val="0"/>
        </c:ser>
        <c:ser>
          <c:idx val="1"/>
          <c:order val="2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Faraday'!$AE$4:$AF$4</c:f>
              <c:numCache>
                <c:formatCode>General</c:formatCode>
                <c:ptCount val="2"/>
                <c:pt idx="0">
                  <c:v>453.36</c:v>
                </c:pt>
                <c:pt idx="1">
                  <c:v>453.36</c:v>
                </c:pt>
              </c:numCache>
            </c:numRef>
          </c:yVal>
          <c:smooth val="0"/>
        </c:ser>
        <c:ser>
          <c:idx val="3"/>
          <c:order val="3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Faraday'!$AE$5:$AF$5</c:f>
              <c:numCache>
                <c:formatCode>General</c:formatCode>
                <c:ptCount val="2"/>
                <c:pt idx="0">
                  <c:v>666.6</c:v>
                </c:pt>
                <c:pt idx="1">
                  <c:v>666.6</c:v>
                </c:pt>
              </c:numCache>
            </c:numRef>
          </c:yVal>
          <c:smooth val="0"/>
        </c:ser>
        <c:ser>
          <c:idx val="4"/>
          <c:order val="4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Faraday'!$AE$6:$AF$6</c:f>
              <c:numCache>
                <c:formatCode>General</c:formatCode>
                <c:ptCount val="2"/>
                <c:pt idx="0">
                  <c:v>879.85</c:v>
                </c:pt>
                <c:pt idx="1">
                  <c:v>879.85</c:v>
                </c:pt>
              </c:numCache>
            </c:numRef>
          </c:yVal>
          <c:smooth val="0"/>
        </c:ser>
        <c:ser>
          <c:idx val="5"/>
          <c:order val="5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Faraday'!$AE$7:$AF$7</c:f>
              <c:numCache>
                <c:formatCode>General</c:formatCode>
                <c:ptCount val="2"/>
                <c:pt idx="0">
                  <c:v>1093.0999999999999</c:v>
                </c:pt>
                <c:pt idx="1">
                  <c:v>1093.0999999999999</c:v>
                </c:pt>
              </c:numCache>
            </c:numRef>
          </c:yVal>
          <c:smooth val="0"/>
        </c:ser>
        <c:ser>
          <c:idx val="6"/>
          <c:order val="6"/>
          <c:tx>
            <c:v>Iris</c:v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Faraday'!$AG$3:$AH$3</c:f>
              <c:numCache>
                <c:formatCode>General</c:formatCode>
                <c:ptCount val="2"/>
                <c:pt idx="0">
                  <c:v>346.74</c:v>
                </c:pt>
                <c:pt idx="1">
                  <c:v>346.74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'G:\Workspaces\l\lferreir\Niobium\SPL\ISE2014\[Current Density Realigned Axis.xlsx]current density - Faraday'!$AG$2</c:f>
              <c:strCache>
                <c:ptCount val="1"/>
                <c:pt idx="0">
                  <c:v>Iris 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Faraday'!$AG$4:$AH$4</c:f>
              <c:numCache>
                <c:formatCode>General</c:formatCode>
                <c:ptCount val="2"/>
                <c:pt idx="0">
                  <c:v>559.97</c:v>
                </c:pt>
                <c:pt idx="1">
                  <c:v>559.97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'G:\Workspaces\l\lferreir\Niobium\SPL\ISE2014\[Current Density Realigned Axis.xlsx]current density - Faraday'!$AG$2</c:f>
              <c:strCache>
                <c:ptCount val="1"/>
                <c:pt idx="0">
                  <c:v>Iris 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Faraday'!$AG$5:$AH$5</c:f>
              <c:numCache>
                <c:formatCode>General</c:formatCode>
                <c:ptCount val="2"/>
                <c:pt idx="0">
                  <c:v>773.23</c:v>
                </c:pt>
                <c:pt idx="1">
                  <c:v>773.23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'G:\Workspaces\l\lferreir\Niobium\SPL\ISE2014\[Current Density Realigned Axis.xlsx]current density - Faraday'!$AG$2</c:f>
              <c:strCache>
                <c:ptCount val="1"/>
                <c:pt idx="0">
                  <c:v>Iris 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Faraday'!$AG$6:$AH$6</c:f>
              <c:numCache>
                <c:formatCode>General</c:formatCode>
                <c:ptCount val="2"/>
                <c:pt idx="0">
                  <c:v>986.42</c:v>
                </c:pt>
                <c:pt idx="1">
                  <c:v>986.42</c:v>
                </c:pt>
              </c:numCache>
            </c:numRef>
          </c:yVal>
          <c:smooth val="0"/>
        </c:ser>
        <c:ser>
          <c:idx val="11"/>
          <c:order val="10"/>
          <c:tx>
            <c:v>Current density</c:v>
          </c:tx>
          <c:spPr>
            <a:ln w="28575">
              <a:solidFill>
                <a:srgbClr val="F79646">
                  <a:lumMod val="75000"/>
                </a:srgbClr>
              </a:solidFill>
            </a:ln>
          </c:spPr>
          <c:marker>
            <c:symbol val="triangle"/>
            <c:size val="5"/>
          </c:marker>
          <c:xVal>
            <c:numRef>
              <c:f>'G:\Workspaces\l\lferreir\Niobium\SPL\ISE2014\[Copy of Boundary Layer_U1%ImpMesh.xlsx]Sheet1'!$J$2:$J$186</c:f>
              <c:numCache>
                <c:formatCode>General</c:formatCode>
                <c:ptCount val="185"/>
                <c:pt idx="0">
                  <c:v>669.13865884003326</c:v>
                </c:pt>
                <c:pt idx="1">
                  <c:v>881.26061168255944</c:v>
                </c:pt>
                <c:pt idx="2">
                  <c:v>323.99987400566641</c:v>
                </c:pt>
                <c:pt idx="3">
                  <c:v>220.80508211475188</c:v>
                </c:pt>
                <c:pt idx="4">
                  <c:v>136.78100856523508</c:v>
                </c:pt>
                <c:pt idx="5">
                  <c:v>183.21360711262648</c:v>
                </c:pt>
                <c:pt idx="6">
                  <c:v>240.0210169631678</c:v>
                </c:pt>
                <c:pt idx="7">
                  <c:v>278.84910000528527</c:v>
                </c:pt>
                <c:pt idx="8">
                  <c:v>300.08154363969334</c:v>
                </c:pt>
                <c:pt idx="9">
                  <c:v>298.07886771258671</c:v>
                </c:pt>
                <c:pt idx="10">
                  <c:v>372.12315003406047</c:v>
                </c:pt>
                <c:pt idx="11">
                  <c:v>368.86155240263429</c:v>
                </c:pt>
                <c:pt idx="12">
                  <c:v>414.92255203734959</c:v>
                </c:pt>
                <c:pt idx="13">
                  <c:v>453.67856691606863</c:v>
                </c:pt>
                <c:pt idx="14">
                  <c:v>177.97781714050927</c:v>
                </c:pt>
                <c:pt idx="15">
                  <c:v>91.395046880875498</c:v>
                </c:pt>
                <c:pt idx="16">
                  <c:v>73.893326911497269</c:v>
                </c:pt>
                <c:pt idx="17">
                  <c:v>68.037309673614914</c:v>
                </c:pt>
                <c:pt idx="18">
                  <c:v>66.059414568796683</c:v>
                </c:pt>
                <c:pt idx="19">
                  <c:v>67.337222127781132</c:v>
                </c:pt>
                <c:pt idx="20">
                  <c:v>69.960573802690163</c:v>
                </c:pt>
                <c:pt idx="21">
                  <c:v>71.485398878309084</c:v>
                </c:pt>
                <c:pt idx="22">
                  <c:v>73.971296570967809</c:v>
                </c:pt>
                <c:pt idx="23">
                  <c:v>74.49394362997414</c:v>
                </c:pt>
                <c:pt idx="24">
                  <c:v>76.951478619697554</c:v>
                </c:pt>
                <c:pt idx="25">
                  <c:v>78.906292951578763</c:v>
                </c:pt>
                <c:pt idx="26">
                  <c:v>79.427939662801421</c:v>
                </c:pt>
                <c:pt idx="27">
                  <c:v>79.60042448176138</c:v>
                </c:pt>
                <c:pt idx="28">
                  <c:v>83.853190609439991</c:v>
                </c:pt>
                <c:pt idx="29">
                  <c:v>86.477755765346274</c:v>
                </c:pt>
                <c:pt idx="30">
                  <c:v>90.410598841731456</c:v>
                </c:pt>
                <c:pt idx="31">
                  <c:v>95.917184132011272</c:v>
                </c:pt>
                <c:pt idx="32">
                  <c:v>97.410490395266464</c:v>
                </c:pt>
                <c:pt idx="33">
                  <c:v>101.55678682385224</c:v>
                </c:pt>
                <c:pt idx="34">
                  <c:v>102.91298286854521</c:v>
                </c:pt>
                <c:pt idx="35">
                  <c:v>111.53703465872195</c:v>
                </c:pt>
                <c:pt idx="36">
                  <c:v>107.14284093766018</c:v>
                </c:pt>
                <c:pt idx="37">
                  <c:v>114.49998683747336</c:v>
                </c:pt>
                <c:pt idx="38">
                  <c:v>107.4709545797466</c:v>
                </c:pt>
                <c:pt idx="39">
                  <c:v>125.03872866311265</c:v>
                </c:pt>
                <c:pt idx="40">
                  <c:v>137.47617112343721</c:v>
                </c:pt>
                <c:pt idx="41">
                  <c:v>210.17054270926997</c:v>
                </c:pt>
                <c:pt idx="42">
                  <c:v>218.6307901135358</c:v>
                </c:pt>
                <c:pt idx="43">
                  <c:v>1655.9089914075194</c:v>
                </c:pt>
                <c:pt idx="44">
                  <c:v>1255.8743451026639</c:v>
                </c:pt>
                <c:pt idx="45">
                  <c:v>163.77350593354328</c:v>
                </c:pt>
                <c:pt idx="46">
                  <c:v>73.072707522590093</c:v>
                </c:pt>
                <c:pt idx="47">
                  <c:v>65.456937901345754</c:v>
                </c:pt>
                <c:pt idx="48">
                  <c:v>62.988277169774065</c:v>
                </c:pt>
                <c:pt idx="49">
                  <c:v>63.893150691971115</c:v>
                </c:pt>
                <c:pt idx="50">
                  <c:v>65.242446256921767</c:v>
                </c:pt>
                <c:pt idx="51">
                  <c:v>66.363996788218898</c:v>
                </c:pt>
                <c:pt idx="52">
                  <c:v>67.573370573733115</c:v>
                </c:pt>
                <c:pt idx="53">
                  <c:v>68.389253745529615</c:v>
                </c:pt>
                <c:pt idx="54">
                  <c:v>69.438748865532844</c:v>
                </c:pt>
                <c:pt idx="55">
                  <c:v>69.840202430145752</c:v>
                </c:pt>
                <c:pt idx="56">
                  <c:v>71.173084568808889</c:v>
                </c:pt>
                <c:pt idx="57">
                  <c:v>73.64937326693142</c:v>
                </c:pt>
                <c:pt idx="58">
                  <c:v>75.399154971131111</c:v>
                </c:pt>
                <c:pt idx="59">
                  <c:v>78.132941079238094</c:v>
                </c:pt>
                <c:pt idx="60">
                  <c:v>80.552363822852683</c:v>
                </c:pt>
                <c:pt idx="61">
                  <c:v>82.185772889183482</c:v>
                </c:pt>
                <c:pt idx="62">
                  <c:v>83.561610352121932</c:v>
                </c:pt>
                <c:pt idx="63">
                  <c:v>87.146512609842134</c:v>
                </c:pt>
                <c:pt idx="64">
                  <c:v>90.371009310005974</c:v>
                </c:pt>
                <c:pt idx="65">
                  <c:v>94.587203657085666</c:v>
                </c:pt>
                <c:pt idx="66">
                  <c:v>92.106390381060493</c:v>
                </c:pt>
                <c:pt idx="67">
                  <c:v>126.15581828367016</c:v>
                </c:pt>
                <c:pt idx="68">
                  <c:v>96.001950852314252</c:v>
                </c:pt>
                <c:pt idx="69">
                  <c:v>93.761898317169596</c:v>
                </c:pt>
                <c:pt idx="70">
                  <c:v>123.68353607550543</c:v>
                </c:pt>
                <c:pt idx="71">
                  <c:v>156.15149756007276</c:v>
                </c:pt>
                <c:pt idx="72">
                  <c:v>159.55149701857562</c:v>
                </c:pt>
                <c:pt idx="73">
                  <c:v>314.95940289421895</c:v>
                </c:pt>
                <c:pt idx="74">
                  <c:v>284.52567200134229</c:v>
                </c:pt>
                <c:pt idx="75">
                  <c:v>448.09803805032493</c:v>
                </c:pt>
                <c:pt idx="76">
                  <c:v>4153.3657954540249</c:v>
                </c:pt>
                <c:pt idx="77">
                  <c:v>467.10874587443209</c:v>
                </c:pt>
                <c:pt idx="78">
                  <c:v>114.52822603292758</c:v>
                </c:pt>
                <c:pt idx="79">
                  <c:v>148.44407307177417</c:v>
                </c:pt>
                <c:pt idx="80">
                  <c:v>99.113046117794809</c:v>
                </c:pt>
                <c:pt idx="81">
                  <c:v>69.66800407276051</c:v>
                </c:pt>
                <c:pt idx="82">
                  <c:v>63.988398049522125</c:v>
                </c:pt>
                <c:pt idx="83">
                  <c:v>63.208498730135972</c:v>
                </c:pt>
                <c:pt idx="84">
                  <c:v>63.922262323387173</c:v>
                </c:pt>
                <c:pt idx="85">
                  <c:v>65.206785585804326</c:v>
                </c:pt>
                <c:pt idx="86">
                  <c:v>66.522876614497306</c:v>
                </c:pt>
                <c:pt idx="87">
                  <c:v>67.334944244979809</c:v>
                </c:pt>
                <c:pt idx="88">
                  <c:v>68.051152332384262</c:v>
                </c:pt>
                <c:pt idx="89">
                  <c:v>70.639927648051824</c:v>
                </c:pt>
                <c:pt idx="90">
                  <c:v>73.124299098945741</c:v>
                </c:pt>
                <c:pt idx="91">
                  <c:v>74.309157781488665</c:v>
                </c:pt>
                <c:pt idx="92">
                  <c:v>75.670329247193479</c:v>
                </c:pt>
                <c:pt idx="93">
                  <c:v>77.511208109418405</c:v>
                </c:pt>
                <c:pt idx="94">
                  <c:v>81.22088691820953</c:v>
                </c:pt>
                <c:pt idx="95">
                  <c:v>80.547219081474481</c:v>
                </c:pt>
                <c:pt idx="96">
                  <c:v>82.192936414888408</c:v>
                </c:pt>
                <c:pt idx="97">
                  <c:v>93.873594071421877</c:v>
                </c:pt>
                <c:pt idx="98">
                  <c:v>86.584836153131931</c:v>
                </c:pt>
                <c:pt idx="99">
                  <c:v>91.324563333723574</c:v>
                </c:pt>
                <c:pt idx="100">
                  <c:v>92.448830235152784</c:v>
                </c:pt>
                <c:pt idx="101">
                  <c:v>92.961526716226103</c:v>
                </c:pt>
                <c:pt idx="102">
                  <c:v>89.081856151143143</c:v>
                </c:pt>
                <c:pt idx="103">
                  <c:v>94.168776834532707</c:v>
                </c:pt>
                <c:pt idx="104">
                  <c:v>120.32152273189728</c:v>
                </c:pt>
                <c:pt idx="105">
                  <c:v>196.39769534469963</c:v>
                </c:pt>
                <c:pt idx="106">
                  <c:v>519.63958764380368</c:v>
                </c:pt>
                <c:pt idx="107">
                  <c:v>425.8125687550895</c:v>
                </c:pt>
                <c:pt idx="108">
                  <c:v>259.19900091041995</c:v>
                </c:pt>
                <c:pt idx="109">
                  <c:v>146.03029019269619</c:v>
                </c:pt>
                <c:pt idx="110">
                  <c:v>178.84455974353475</c:v>
                </c:pt>
                <c:pt idx="111">
                  <c:v>61.359338158817707</c:v>
                </c:pt>
                <c:pt idx="112">
                  <c:v>63.108796956566842</c:v>
                </c:pt>
                <c:pt idx="113">
                  <c:v>63.248979782503127</c:v>
                </c:pt>
                <c:pt idx="114">
                  <c:v>64.644633151690073</c:v>
                </c:pt>
                <c:pt idx="115">
                  <c:v>66.111899012536142</c:v>
                </c:pt>
                <c:pt idx="116">
                  <c:v>66.987132406233471</c:v>
                </c:pt>
                <c:pt idx="117">
                  <c:v>69.100105034268807</c:v>
                </c:pt>
                <c:pt idx="118">
                  <c:v>71.608841878891653</c:v>
                </c:pt>
                <c:pt idx="119">
                  <c:v>72.406475801799473</c:v>
                </c:pt>
                <c:pt idx="120">
                  <c:v>74.566987486169921</c:v>
                </c:pt>
                <c:pt idx="121">
                  <c:v>76.308255650479296</c:v>
                </c:pt>
                <c:pt idx="122">
                  <c:v>79.962972046745676</c:v>
                </c:pt>
                <c:pt idx="123">
                  <c:v>81.973408510760294</c:v>
                </c:pt>
                <c:pt idx="124">
                  <c:v>82.297406287737559</c:v>
                </c:pt>
                <c:pt idx="125">
                  <c:v>85.40812464482633</c:v>
                </c:pt>
                <c:pt idx="126">
                  <c:v>87.973999983234577</c:v>
                </c:pt>
                <c:pt idx="127">
                  <c:v>92.625202180832275</c:v>
                </c:pt>
                <c:pt idx="128">
                  <c:v>90.363848334553296</c:v>
                </c:pt>
                <c:pt idx="129">
                  <c:v>98.5516050430451</c:v>
                </c:pt>
                <c:pt idx="130">
                  <c:v>90.263431527103535</c:v>
                </c:pt>
                <c:pt idx="131">
                  <c:v>96.96442281813367</c:v>
                </c:pt>
                <c:pt idx="132">
                  <c:v>123.94024535630997</c:v>
                </c:pt>
                <c:pt idx="133">
                  <c:v>196.7326274764709</c:v>
                </c:pt>
                <c:pt idx="134">
                  <c:v>181.22500286306968</c:v>
                </c:pt>
                <c:pt idx="135">
                  <c:v>276.81892114593836</c:v>
                </c:pt>
                <c:pt idx="136">
                  <c:v>560.08878674880339</c:v>
                </c:pt>
                <c:pt idx="137">
                  <c:v>161.12384183787486</c:v>
                </c:pt>
                <c:pt idx="138">
                  <c:v>72.893569100867253</c:v>
                </c:pt>
                <c:pt idx="139">
                  <c:v>65.740823873628912</c:v>
                </c:pt>
                <c:pt idx="140">
                  <c:v>62.9888113309445</c:v>
                </c:pt>
                <c:pt idx="141">
                  <c:v>63.946166371516242</c:v>
                </c:pt>
                <c:pt idx="142">
                  <c:v>64.806878398822619</c:v>
                </c:pt>
                <c:pt idx="143">
                  <c:v>67.974415022850565</c:v>
                </c:pt>
                <c:pt idx="144">
                  <c:v>68.876514388707818</c:v>
                </c:pt>
                <c:pt idx="145">
                  <c:v>70.56529818160466</c:v>
                </c:pt>
                <c:pt idx="146">
                  <c:v>72.884074108815113</c:v>
                </c:pt>
                <c:pt idx="147">
                  <c:v>74.47488853611604</c:v>
                </c:pt>
                <c:pt idx="148">
                  <c:v>75.560658616448535</c:v>
                </c:pt>
                <c:pt idx="149">
                  <c:v>77.48923516695001</c:v>
                </c:pt>
                <c:pt idx="150">
                  <c:v>78.543605090355427</c:v>
                </c:pt>
                <c:pt idx="151">
                  <c:v>79.809199373056359</c:v>
                </c:pt>
                <c:pt idx="152">
                  <c:v>80.911026003528846</c:v>
                </c:pt>
                <c:pt idx="153">
                  <c:v>85.314646852864584</c:v>
                </c:pt>
                <c:pt idx="154">
                  <c:v>89.822056566895768</c:v>
                </c:pt>
                <c:pt idx="155">
                  <c:v>87.294690871490957</c:v>
                </c:pt>
                <c:pt idx="156">
                  <c:v>88.118990296905167</c:v>
                </c:pt>
                <c:pt idx="157">
                  <c:v>90.000014729191648</c:v>
                </c:pt>
                <c:pt idx="158">
                  <c:v>104.18299496204865</c:v>
                </c:pt>
                <c:pt idx="159">
                  <c:v>132.71301547632578</c:v>
                </c:pt>
                <c:pt idx="160">
                  <c:v>203.77014087411899</c:v>
                </c:pt>
                <c:pt idx="161">
                  <c:v>272.61614268056707</c:v>
                </c:pt>
                <c:pt idx="162">
                  <c:v>374.61091810402093</c:v>
                </c:pt>
                <c:pt idx="163">
                  <c:v>419.38484018517573</c:v>
                </c:pt>
                <c:pt idx="164">
                  <c:v>439.86796877525319</c:v>
                </c:pt>
                <c:pt idx="165">
                  <c:v>480.23138099881538</c:v>
                </c:pt>
                <c:pt idx="166">
                  <c:v>439.53380898737277</c:v>
                </c:pt>
                <c:pt idx="167">
                  <c:v>361.70861514409586</c:v>
                </c:pt>
                <c:pt idx="168">
                  <c:v>401.99088034646337</c:v>
                </c:pt>
                <c:pt idx="169">
                  <c:v>301.09584733091242</c:v>
                </c:pt>
                <c:pt idx="170">
                  <c:v>439.34404577937892</c:v>
                </c:pt>
                <c:pt idx="171">
                  <c:v>352.16681196037217</c:v>
                </c:pt>
                <c:pt idx="172">
                  <c:v>389.37767331448106</c:v>
                </c:pt>
                <c:pt idx="173">
                  <c:v>439.92268485149702</c:v>
                </c:pt>
                <c:pt idx="174">
                  <c:v>440.25589136600547</c:v>
                </c:pt>
                <c:pt idx="175">
                  <c:v>344.19694218186169</c:v>
                </c:pt>
                <c:pt idx="176">
                  <c:v>296.95733379740977</c:v>
                </c:pt>
                <c:pt idx="177">
                  <c:v>298.54179146835025</c:v>
                </c:pt>
                <c:pt idx="178">
                  <c:v>249.54377320681024</c:v>
                </c:pt>
                <c:pt idx="179">
                  <c:v>310.94976892395749</c:v>
                </c:pt>
                <c:pt idx="180">
                  <c:v>475.9245601068634</c:v>
                </c:pt>
                <c:pt idx="181">
                  <c:v>439.13247750769216</c:v>
                </c:pt>
                <c:pt idx="182">
                  <c:v>1078.5813098618564</c:v>
                </c:pt>
                <c:pt idx="183">
                  <c:v>593.41935083260728</c:v>
                </c:pt>
                <c:pt idx="184">
                  <c:v>592.43908831673764</c:v>
                </c:pt>
              </c:numCache>
            </c:numRef>
          </c:xVal>
          <c:yVal>
            <c:numRef>
              <c:f>'G:\Workspaces\l\lferreir\Niobium\SPL\ISE2014\[Copy of Boundary Layer_U1%ImpMesh.xlsx]Sheet1'!$A$2:$A$186</c:f>
              <c:numCache>
                <c:formatCode>General</c:formatCode>
                <c:ptCount val="18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155</c:v>
                </c:pt>
                <c:pt idx="16">
                  <c:v>160</c:v>
                </c:pt>
                <c:pt idx="17">
                  <c:v>165</c:v>
                </c:pt>
                <c:pt idx="18">
                  <c:v>170</c:v>
                </c:pt>
                <c:pt idx="19">
                  <c:v>175</c:v>
                </c:pt>
                <c:pt idx="20">
                  <c:v>180</c:v>
                </c:pt>
                <c:pt idx="21">
                  <c:v>185</c:v>
                </c:pt>
                <c:pt idx="22">
                  <c:v>190</c:v>
                </c:pt>
                <c:pt idx="23">
                  <c:v>195</c:v>
                </c:pt>
                <c:pt idx="24">
                  <c:v>200</c:v>
                </c:pt>
                <c:pt idx="25">
                  <c:v>205</c:v>
                </c:pt>
                <c:pt idx="26">
                  <c:v>210</c:v>
                </c:pt>
                <c:pt idx="27">
                  <c:v>220</c:v>
                </c:pt>
                <c:pt idx="28">
                  <c:v>230</c:v>
                </c:pt>
                <c:pt idx="29">
                  <c:v>240</c:v>
                </c:pt>
                <c:pt idx="30">
                  <c:v>250</c:v>
                </c:pt>
                <c:pt idx="31">
                  <c:v>260</c:v>
                </c:pt>
                <c:pt idx="32">
                  <c:v>270</c:v>
                </c:pt>
                <c:pt idx="33">
                  <c:v>280</c:v>
                </c:pt>
                <c:pt idx="34">
                  <c:v>290</c:v>
                </c:pt>
                <c:pt idx="35">
                  <c:v>295</c:v>
                </c:pt>
                <c:pt idx="36">
                  <c:v>300</c:v>
                </c:pt>
                <c:pt idx="37">
                  <c:v>305</c:v>
                </c:pt>
                <c:pt idx="38">
                  <c:v>310</c:v>
                </c:pt>
                <c:pt idx="39">
                  <c:v>315</c:v>
                </c:pt>
                <c:pt idx="40">
                  <c:v>320</c:v>
                </c:pt>
                <c:pt idx="41">
                  <c:v>325</c:v>
                </c:pt>
                <c:pt idx="42">
                  <c:v>330</c:v>
                </c:pt>
                <c:pt idx="43">
                  <c:v>340</c:v>
                </c:pt>
                <c:pt idx="44">
                  <c:v>350</c:v>
                </c:pt>
                <c:pt idx="45">
                  <c:v>360</c:v>
                </c:pt>
                <c:pt idx="46">
                  <c:v>370</c:v>
                </c:pt>
                <c:pt idx="47">
                  <c:v>375</c:v>
                </c:pt>
                <c:pt idx="48">
                  <c:v>380</c:v>
                </c:pt>
                <c:pt idx="49">
                  <c:v>385</c:v>
                </c:pt>
                <c:pt idx="50">
                  <c:v>390</c:v>
                </c:pt>
                <c:pt idx="51">
                  <c:v>395</c:v>
                </c:pt>
                <c:pt idx="52">
                  <c:v>400</c:v>
                </c:pt>
                <c:pt idx="53">
                  <c:v>405</c:v>
                </c:pt>
                <c:pt idx="54">
                  <c:v>410</c:v>
                </c:pt>
                <c:pt idx="55">
                  <c:v>415</c:v>
                </c:pt>
                <c:pt idx="56">
                  <c:v>420</c:v>
                </c:pt>
                <c:pt idx="57">
                  <c:v>430</c:v>
                </c:pt>
                <c:pt idx="58">
                  <c:v>440</c:v>
                </c:pt>
                <c:pt idx="59">
                  <c:v>450</c:v>
                </c:pt>
                <c:pt idx="60">
                  <c:v>460</c:v>
                </c:pt>
                <c:pt idx="61">
                  <c:v>470</c:v>
                </c:pt>
                <c:pt idx="62">
                  <c:v>480</c:v>
                </c:pt>
                <c:pt idx="63">
                  <c:v>490</c:v>
                </c:pt>
                <c:pt idx="64">
                  <c:v>500</c:v>
                </c:pt>
                <c:pt idx="65">
                  <c:v>505</c:v>
                </c:pt>
                <c:pt idx="66">
                  <c:v>510</c:v>
                </c:pt>
                <c:pt idx="67">
                  <c:v>515</c:v>
                </c:pt>
                <c:pt idx="68">
                  <c:v>520</c:v>
                </c:pt>
                <c:pt idx="69">
                  <c:v>525</c:v>
                </c:pt>
                <c:pt idx="70">
                  <c:v>530</c:v>
                </c:pt>
                <c:pt idx="71">
                  <c:v>535</c:v>
                </c:pt>
                <c:pt idx="72">
                  <c:v>540</c:v>
                </c:pt>
                <c:pt idx="73">
                  <c:v>545</c:v>
                </c:pt>
                <c:pt idx="74">
                  <c:v>550</c:v>
                </c:pt>
                <c:pt idx="75">
                  <c:v>555</c:v>
                </c:pt>
                <c:pt idx="76">
                  <c:v>560</c:v>
                </c:pt>
                <c:pt idx="77">
                  <c:v>565</c:v>
                </c:pt>
                <c:pt idx="78">
                  <c:v>570</c:v>
                </c:pt>
                <c:pt idx="79">
                  <c:v>575</c:v>
                </c:pt>
                <c:pt idx="80">
                  <c:v>580</c:v>
                </c:pt>
                <c:pt idx="81">
                  <c:v>585</c:v>
                </c:pt>
                <c:pt idx="82">
                  <c:v>590</c:v>
                </c:pt>
                <c:pt idx="83">
                  <c:v>595</c:v>
                </c:pt>
                <c:pt idx="84">
                  <c:v>600</c:v>
                </c:pt>
                <c:pt idx="85">
                  <c:v>605</c:v>
                </c:pt>
                <c:pt idx="86">
                  <c:v>610</c:v>
                </c:pt>
                <c:pt idx="87">
                  <c:v>615</c:v>
                </c:pt>
                <c:pt idx="88">
                  <c:v>620</c:v>
                </c:pt>
                <c:pt idx="89">
                  <c:v>630</c:v>
                </c:pt>
                <c:pt idx="90">
                  <c:v>640</c:v>
                </c:pt>
                <c:pt idx="91">
                  <c:v>650</c:v>
                </c:pt>
                <c:pt idx="92">
                  <c:v>660</c:v>
                </c:pt>
                <c:pt idx="93">
                  <c:v>670</c:v>
                </c:pt>
                <c:pt idx="94">
                  <c:v>680</c:v>
                </c:pt>
                <c:pt idx="95">
                  <c:v>690</c:v>
                </c:pt>
                <c:pt idx="96">
                  <c:v>700</c:v>
                </c:pt>
                <c:pt idx="97">
                  <c:v>710</c:v>
                </c:pt>
                <c:pt idx="98">
                  <c:v>715</c:v>
                </c:pt>
                <c:pt idx="99">
                  <c:v>720</c:v>
                </c:pt>
                <c:pt idx="100">
                  <c:v>725</c:v>
                </c:pt>
                <c:pt idx="101">
                  <c:v>730</c:v>
                </c:pt>
                <c:pt idx="102">
                  <c:v>735</c:v>
                </c:pt>
                <c:pt idx="103">
                  <c:v>740</c:v>
                </c:pt>
                <c:pt idx="104">
                  <c:v>745</c:v>
                </c:pt>
                <c:pt idx="105">
                  <c:v>750</c:v>
                </c:pt>
                <c:pt idx="106">
                  <c:v>760</c:v>
                </c:pt>
                <c:pt idx="107">
                  <c:v>770</c:v>
                </c:pt>
                <c:pt idx="108">
                  <c:v>780</c:v>
                </c:pt>
                <c:pt idx="109">
                  <c:v>790</c:v>
                </c:pt>
                <c:pt idx="110">
                  <c:v>795</c:v>
                </c:pt>
                <c:pt idx="111">
                  <c:v>800</c:v>
                </c:pt>
                <c:pt idx="112">
                  <c:v>805</c:v>
                </c:pt>
                <c:pt idx="113">
                  <c:v>810</c:v>
                </c:pt>
                <c:pt idx="114">
                  <c:v>815</c:v>
                </c:pt>
                <c:pt idx="115">
                  <c:v>820</c:v>
                </c:pt>
                <c:pt idx="116">
                  <c:v>830</c:v>
                </c:pt>
                <c:pt idx="117">
                  <c:v>840</c:v>
                </c:pt>
                <c:pt idx="118">
                  <c:v>850</c:v>
                </c:pt>
                <c:pt idx="119">
                  <c:v>860</c:v>
                </c:pt>
                <c:pt idx="120">
                  <c:v>870</c:v>
                </c:pt>
                <c:pt idx="121">
                  <c:v>880</c:v>
                </c:pt>
                <c:pt idx="122">
                  <c:v>890</c:v>
                </c:pt>
                <c:pt idx="123">
                  <c:v>900</c:v>
                </c:pt>
                <c:pt idx="124">
                  <c:v>910</c:v>
                </c:pt>
                <c:pt idx="125">
                  <c:v>920</c:v>
                </c:pt>
                <c:pt idx="126">
                  <c:v>930</c:v>
                </c:pt>
                <c:pt idx="127">
                  <c:v>935</c:v>
                </c:pt>
                <c:pt idx="128">
                  <c:v>940</c:v>
                </c:pt>
                <c:pt idx="129">
                  <c:v>945</c:v>
                </c:pt>
                <c:pt idx="130">
                  <c:v>950</c:v>
                </c:pt>
                <c:pt idx="131">
                  <c:v>955</c:v>
                </c:pt>
                <c:pt idx="132">
                  <c:v>960</c:v>
                </c:pt>
                <c:pt idx="133">
                  <c:v>965</c:v>
                </c:pt>
                <c:pt idx="134">
                  <c:v>970</c:v>
                </c:pt>
                <c:pt idx="135">
                  <c:v>980</c:v>
                </c:pt>
                <c:pt idx="136">
                  <c:v>990</c:v>
                </c:pt>
                <c:pt idx="137">
                  <c:v>1000</c:v>
                </c:pt>
                <c:pt idx="138">
                  <c:v>1010</c:v>
                </c:pt>
                <c:pt idx="139">
                  <c:v>1015</c:v>
                </c:pt>
                <c:pt idx="140">
                  <c:v>1020</c:v>
                </c:pt>
                <c:pt idx="141">
                  <c:v>1025</c:v>
                </c:pt>
                <c:pt idx="142">
                  <c:v>1030</c:v>
                </c:pt>
                <c:pt idx="143">
                  <c:v>1040</c:v>
                </c:pt>
                <c:pt idx="144">
                  <c:v>1050</c:v>
                </c:pt>
                <c:pt idx="145">
                  <c:v>1060</c:v>
                </c:pt>
                <c:pt idx="146">
                  <c:v>1070</c:v>
                </c:pt>
                <c:pt idx="147">
                  <c:v>1080</c:v>
                </c:pt>
                <c:pt idx="148">
                  <c:v>1090</c:v>
                </c:pt>
                <c:pt idx="149">
                  <c:v>1100</c:v>
                </c:pt>
                <c:pt idx="150">
                  <c:v>1110</c:v>
                </c:pt>
                <c:pt idx="151">
                  <c:v>1120</c:v>
                </c:pt>
                <c:pt idx="152">
                  <c:v>1130</c:v>
                </c:pt>
                <c:pt idx="153">
                  <c:v>1140</c:v>
                </c:pt>
                <c:pt idx="154">
                  <c:v>1145</c:v>
                </c:pt>
                <c:pt idx="155">
                  <c:v>1150</c:v>
                </c:pt>
                <c:pt idx="156">
                  <c:v>1155</c:v>
                </c:pt>
                <c:pt idx="157">
                  <c:v>1160</c:v>
                </c:pt>
                <c:pt idx="158">
                  <c:v>1165</c:v>
                </c:pt>
                <c:pt idx="159">
                  <c:v>1170</c:v>
                </c:pt>
                <c:pt idx="160">
                  <c:v>1175</c:v>
                </c:pt>
                <c:pt idx="161">
                  <c:v>1180</c:v>
                </c:pt>
                <c:pt idx="162">
                  <c:v>1185</c:v>
                </c:pt>
                <c:pt idx="163">
                  <c:v>1190</c:v>
                </c:pt>
                <c:pt idx="164">
                  <c:v>1195</c:v>
                </c:pt>
                <c:pt idx="165">
                  <c:v>1200</c:v>
                </c:pt>
                <c:pt idx="166">
                  <c:v>1210</c:v>
                </c:pt>
                <c:pt idx="167">
                  <c:v>1220</c:v>
                </c:pt>
                <c:pt idx="168">
                  <c:v>1230</c:v>
                </c:pt>
                <c:pt idx="169">
                  <c:v>1240</c:v>
                </c:pt>
                <c:pt idx="170">
                  <c:v>1250</c:v>
                </c:pt>
                <c:pt idx="171">
                  <c:v>1260</c:v>
                </c:pt>
                <c:pt idx="172">
                  <c:v>1270</c:v>
                </c:pt>
                <c:pt idx="173">
                  <c:v>1280</c:v>
                </c:pt>
                <c:pt idx="174">
                  <c:v>1290</c:v>
                </c:pt>
                <c:pt idx="175">
                  <c:v>1300</c:v>
                </c:pt>
                <c:pt idx="176">
                  <c:v>1310</c:v>
                </c:pt>
                <c:pt idx="177">
                  <c:v>1320</c:v>
                </c:pt>
                <c:pt idx="178">
                  <c:v>1330</c:v>
                </c:pt>
                <c:pt idx="179">
                  <c:v>1340</c:v>
                </c:pt>
                <c:pt idx="180">
                  <c:v>1350</c:v>
                </c:pt>
                <c:pt idx="181">
                  <c:v>1360</c:v>
                </c:pt>
                <c:pt idx="182">
                  <c:v>1370</c:v>
                </c:pt>
                <c:pt idx="183">
                  <c:v>1380</c:v>
                </c:pt>
                <c:pt idx="184">
                  <c:v>1390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03008"/>
        <c:axId val="31409280"/>
      </c:scatterChart>
      <c:valAx>
        <c:axId val="31403008"/>
        <c:scaling>
          <c:orientation val="minMax"/>
          <c:max val="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600" b="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Polishing speed (µm/h)</a:t>
                </a:r>
                <a:endParaRPr lang="en-GB" sz="1600" b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1409280"/>
        <c:crosses val="autoZero"/>
        <c:crossBetween val="midCat"/>
      </c:valAx>
      <c:valAx>
        <c:axId val="31409280"/>
        <c:scaling>
          <c:orientation val="minMax"/>
          <c:max val="1200"/>
          <c:min val="160"/>
        </c:scaling>
        <c:delete val="0"/>
        <c:axPos val="l"/>
        <c:title>
          <c:tx>
            <c:rich>
              <a:bodyPr/>
              <a:lstStyle/>
              <a:p>
                <a:pPr>
                  <a:defRPr sz="1600" b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600" b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Cavity length (mm)</a:t>
                </a:r>
              </a:p>
            </c:rich>
          </c:tx>
          <c:layout>
            <c:manualLayout>
              <c:xMode val="edge"/>
              <c:yMode val="edge"/>
              <c:x val="2.3337584845741721E-2"/>
              <c:y val="0.285631304841987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1403008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GB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Electropolishing process data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849606474213566"/>
          <c:y val="0.12007246778308056"/>
          <c:w val="0.84003873521411965"/>
          <c:h val="0.70641105795947323"/>
        </c:manualLayout>
      </c:layout>
      <c:scatterChart>
        <c:scatterStyle val="lineMarker"/>
        <c:varyColors val="0"/>
        <c:ser>
          <c:idx val="0"/>
          <c:order val="0"/>
          <c:tx>
            <c:strRef>
              <c:f>'10032015'!$C$3</c:f>
              <c:strCache>
                <c:ptCount val="1"/>
                <c:pt idx="0">
                  <c:v>10.03.2015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'10032015'!$C$9:$C$24</c:f>
              <c:numCache>
                <c:formatCode>h:mm</c:formatCode>
                <c:ptCount val="16"/>
                <c:pt idx="0">
                  <c:v>0.4513888888888889</c:v>
                </c:pt>
                <c:pt idx="1">
                  <c:v>0.45833333333333331</c:v>
                </c:pt>
                <c:pt idx="2">
                  <c:v>0.46527777777777801</c:v>
                </c:pt>
                <c:pt idx="3">
                  <c:v>0.47222222222222199</c:v>
                </c:pt>
                <c:pt idx="4">
                  <c:v>0.47916666666666702</c:v>
                </c:pt>
                <c:pt idx="5">
                  <c:v>0.48611111111111099</c:v>
                </c:pt>
                <c:pt idx="6">
                  <c:v>0.49305555555555503</c:v>
                </c:pt>
                <c:pt idx="7">
                  <c:v>0.5</c:v>
                </c:pt>
                <c:pt idx="8">
                  <c:v>0.50694444444444398</c:v>
                </c:pt>
                <c:pt idx="9">
                  <c:v>0.51388888888888895</c:v>
                </c:pt>
                <c:pt idx="10">
                  <c:v>0.52083333333333304</c:v>
                </c:pt>
                <c:pt idx="11">
                  <c:v>0.52777777777777701</c:v>
                </c:pt>
                <c:pt idx="12">
                  <c:v>0.53472222222222199</c:v>
                </c:pt>
                <c:pt idx="13">
                  <c:v>0.54166666666666596</c:v>
                </c:pt>
                <c:pt idx="14">
                  <c:v>0.54861111111111105</c:v>
                </c:pt>
                <c:pt idx="15">
                  <c:v>0.55555555555555602</c:v>
                </c:pt>
              </c:numCache>
            </c:numRef>
          </c:xVal>
          <c:yVal>
            <c:numRef>
              <c:f>'10032015'!$F$9:$F$24</c:f>
              <c:numCache>
                <c:formatCode>0.0</c:formatCode>
                <c:ptCount val="16"/>
                <c:pt idx="0" formatCode="General">
                  <c:v>130</c:v>
                </c:pt>
                <c:pt idx="1">
                  <c:v>131</c:v>
                </c:pt>
                <c:pt idx="2">
                  <c:v>137</c:v>
                </c:pt>
                <c:pt idx="3">
                  <c:v>135</c:v>
                </c:pt>
                <c:pt idx="4">
                  <c:v>130</c:v>
                </c:pt>
                <c:pt idx="5">
                  <c:v>136</c:v>
                </c:pt>
                <c:pt idx="6">
                  <c:v>134</c:v>
                </c:pt>
                <c:pt idx="7">
                  <c:v>128</c:v>
                </c:pt>
                <c:pt idx="8">
                  <c:v>131</c:v>
                </c:pt>
                <c:pt idx="9">
                  <c:v>135</c:v>
                </c:pt>
                <c:pt idx="10">
                  <c:v>132</c:v>
                </c:pt>
                <c:pt idx="11">
                  <c:v>128</c:v>
                </c:pt>
                <c:pt idx="12">
                  <c:v>126</c:v>
                </c:pt>
                <c:pt idx="13">
                  <c:v>126</c:v>
                </c:pt>
                <c:pt idx="14">
                  <c:v>126</c:v>
                </c:pt>
                <c:pt idx="15">
                  <c:v>126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'12032015'!$C$3</c:f>
              <c:strCache>
                <c:ptCount val="1"/>
                <c:pt idx="0">
                  <c:v>12.03.2015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'12032015'!$C$9:$C$26</c:f>
              <c:numCache>
                <c:formatCode>h:mm</c:formatCode>
                <c:ptCount val="18"/>
                <c:pt idx="0">
                  <c:v>0.41666666666666669</c:v>
                </c:pt>
                <c:pt idx="1">
                  <c:v>0.4375</c:v>
                </c:pt>
                <c:pt idx="2">
                  <c:v>0.4458333333333333</c:v>
                </c:pt>
                <c:pt idx="3">
                  <c:v>0.46666666666666662</c:v>
                </c:pt>
                <c:pt idx="4">
                  <c:v>0.47500000000000003</c:v>
                </c:pt>
                <c:pt idx="5">
                  <c:v>0.49583333333333335</c:v>
                </c:pt>
                <c:pt idx="6">
                  <c:v>0.50555555555555554</c:v>
                </c:pt>
                <c:pt idx="7">
                  <c:v>0.52638888888888891</c:v>
                </c:pt>
                <c:pt idx="8">
                  <c:v>0.53472222222222221</c:v>
                </c:pt>
                <c:pt idx="9">
                  <c:v>0.55555555555555558</c:v>
                </c:pt>
                <c:pt idx="10">
                  <c:v>0.56388888888888888</c:v>
                </c:pt>
                <c:pt idx="11">
                  <c:v>0.58472222222222225</c:v>
                </c:pt>
                <c:pt idx="12">
                  <c:v>0.59236111111111112</c:v>
                </c:pt>
                <c:pt idx="13">
                  <c:v>0.61319444444444449</c:v>
                </c:pt>
                <c:pt idx="14">
                  <c:v>0.62152777777777779</c:v>
                </c:pt>
                <c:pt idx="15">
                  <c:v>0.64236111111111105</c:v>
                </c:pt>
                <c:pt idx="16">
                  <c:v>0.64930555555555558</c:v>
                </c:pt>
                <c:pt idx="17">
                  <c:v>0.65972222222222221</c:v>
                </c:pt>
              </c:numCache>
            </c:numRef>
          </c:xVal>
          <c:yVal>
            <c:numRef>
              <c:f>'12032015'!$F$9:$F$26</c:f>
              <c:numCache>
                <c:formatCode>0.0</c:formatCode>
                <c:ptCount val="18"/>
                <c:pt idx="0" formatCode="General">
                  <c:v>126</c:v>
                </c:pt>
                <c:pt idx="1">
                  <c:v>137</c:v>
                </c:pt>
                <c:pt idx="2">
                  <c:v>130</c:v>
                </c:pt>
                <c:pt idx="3">
                  <c:v>136</c:v>
                </c:pt>
                <c:pt idx="4">
                  <c:v>131</c:v>
                </c:pt>
                <c:pt idx="5">
                  <c:v>141</c:v>
                </c:pt>
                <c:pt idx="6">
                  <c:v>127</c:v>
                </c:pt>
                <c:pt idx="7">
                  <c:v>138</c:v>
                </c:pt>
                <c:pt idx="8">
                  <c:v>129</c:v>
                </c:pt>
                <c:pt idx="9">
                  <c:v>139</c:v>
                </c:pt>
                <c:pt idx="10">
                  <c:v>125</c:v>
                </c:pt>
                <c:pt idx="11">
                  <c:v>130</c:v>
                </c:pt>
                <c:pt idx="12">
                  <c:v>123</c:v>
                </c:pt>
                <c:pt idx="13">
                  <c:v>126</c:v>
                </c:pt>
                <c:pt idx="14">
                  <c:v>122</c:v>
                </c:pt>
                <c:pt idx="15">
                  <c:v>122</c:v>
                </c:pt>
                <c:pt idx="16">
                  <c:v>122</c:v>
                </c:pt>
                <c:pt idx="17">
                  <c:v>122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470336"/>
        <c:axId val="51472256"/>
      </c:scatterChart>
      <c:valAx>
        <c:axId val="51470336"/>
        <c:scaling>
          <c:orientation val="minMax"/>
          <c:max val="0.70000000000000007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2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GB" sz="1200" baseline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(hh:mm)</a:t>
                </a:r>
              </a:p>
            </c:rich>
          </c:tx>
          <c:layout/>
          <c:overlay val="0"/>
        </c:title>
        <c:numFmt formatCode="h:mm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1472256"/>
        <c:crosses val="autoZero"/>
        <c:crossBetween val="midCat"/>
      </c:valAx>
      <c:valAx>
        <c:axId val="5147225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2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current  (A)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1470336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513595091154146"/>
          <c:y val="0.45462202909399263"/>
          <c:w val="0.40329514553924001"/>
          <c:h val="9.2822131837635949E-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531330669761072"/>
          <c:y val="3.0012080491690452E-2"/>
          <c:w val="0.64172896865754214"/>
          <c:h val="0.79844806591809336"/>
        </c:manualLayout>
      </c:layout>
      <c:scatterChart>
        <c:scatterStyle val="lineMarker"/>
        <c:varyColors val="0"/>
        <c:ser>
          <c:idx val="2"/>
          <c:order val="0"/>
          <c:tx>
            <c:v>Second run</c:v>
          </c:tx>
          <c:spPr>
            <a:ln>
              <a:solidFill>
                <a:srgbClr val="F79646">
                  <a:lumMod val="75000"/>
                </a:srgbClr>
              </a:solidFill>
            </a:ln>
          </c:spPr>
          <c:marker>
            <c:symbol val="triangle"/>
            <c:size val="7"/>
            <c:spPr>
              <a:solidFill>
                <a:srgbClr val="F79646">
                  <a:lumMod val="75000"/>
                </a:srgbClr>
              </a:solidFill>
              <a:ln>
                <a:noFill/>
              </a:ln>
            </c:spPr>
          </c:marker>
          <c:xVal>
            <c:numRef>
              <c:f>'G:\Workspaces\l\lferreir\Niobium\SPL\ISE2014\[Boundary Layer_U1%_TopDownIM.xlsx]Sheet1'!$J$2:$J$178</c:f>
              <c:numCache>
                <c:formatCode>General</c:formatCode>
                <c:ptCount val="177"/>
                <c:pt idx="0">
                  <c:v>669.17832957325129</c:v>
                </c:pt>
                <c:pt idx="1">
                  <c:v>881.26061168255944</c:v>
                </c:pt>
                <c:pt idx="2">
                  <c:v>323.99987400566641</c:v>
                </c:pt>
                <c:pt idx="3">
                  <c:v>220.61678428736568</c:v>
                </c:pt>
                <c:pt idx="4">
                  <c:v>136.78100856523508</c:v>
                </c:pt>
                <c:pt idx="5">
                  <c:v>183.21360711262648</c:v>
                </c:pt>
                <c:pt idx="6">
                  <c:v>240.02593219166801</c:v>
                </c:pt>
                <c:pt idx="7">
                  <c:v>278.84910000528527</c:v>
                </c:pt>
                <c:pt idx="8">
                  <c:v>300.08154363969334</c:v>
                </c:pt>
                <c:pt idx="9">
                  <c:v>362.42998576586564</c:v>
                </c:pt>
                <c:pt idx="10">
                  <c:v>372.12315003406047</c:v>
                </c:pt>
                <c:pt idx="11">
                  <c:v>368.86155240263429</c:v>
                </c:pt>
                <c:pt idx="12">
                  <c:v>414.92255203734959</c:v>
                </c:pt>
                <c:pt idx="13">
                  <c:v>364.74206657603912</c:v>
                </c:pt>
                <c:pt idx="14">
                  <c:v>344.74169137166012</c:v>
                </c:pt>
                <c:pt idx="15">
                  <c:v>217.28077942205306</c:v>
                </c:pt>
                <c:pt idx="16">
                  <c:v>157.29245786837933</c:v>
                </c:pt>
                <c:pt idx="17">
                  <c:v>129.69135199299348</c:v>
                </c:pt>
                <c:pt idx="18">
                  <c:v>92.767594859312453</c:v>
                </c:pt>
                <c:pt idx="19">
                  <c:v>92.254846035692367</c:v>
                </c:pt>
                <c:pt idx="20">
                  <c:v>87.791797214980917</c:v>
                </c:pt>
                <c:pt idx="21">
                  <c:v>86.898311878494198</c:v>
                </c:pt>
                <c:pt idx="22">
                  <c:v>85.168719119812778</c:v>
                </c:pt>
                <c:pt idx="23">
                  <c:v>82.490318287728769</c:v>
                </c:pt>
                <c:pt idx="24">
                  <c:v>81.452209657699342</c:v>
                </c:pt>
                <c:pt idx="25">
                  <c:v>80.242646131581836</c:v>
                </c:pt>
                <c:pt idx="26">
                  <c:v>78.526064166562065</c:v>
                </c:pt>
                <c:pt idx="27">
                  <c:v>77.279150946496827</c:v>
                </c:pt>
                <c:pt idx="28">
                  <c:v>76.341498833800742</c:v>
                </c:pt>
                <c:pt idx="29">
                  <c:v>74.679183992283726</c:v>
                </c:pt>
                <c:pt idx="30">
                  <c:v>73.711618573566724</c:v>
                </c:pt>
                <c:pt idx="31">
                  <c:v>72.520240683444442</c:v>
                </c:pt>
                <c:pt idx="32">
                  <c:v>71.52604355237294</c:v>
                </c:pt>
                <c:pt idx="33">
                  <c:v>69.146760642211845</c:v>
                </c:pt>
                <c:pt idx="34">
                  <c:v>67.595728245203148</c:v>
                </c:pt>
                <c:pt idx="35">
                  <c:v>66.776112930506031</c:v>
                </c:pt>
                <c:pt idx="36">
                  <c:v>65.657224478654044</c:v>
                </c:pt>
                <c:pt idx="37">
                  <c:v>64.646420823323837</c:v>
                </c:pt>
                <c:pt idx="38">
                  <c:v>63.495313123340495</c:v>
                </c:pt>
                <c:pt idx="39">
                  <c:v>64.012220072817783</c:v>
                </c:pt>
                <c:pt idx="40">
                  <c:v>67.869384792651289</c:v>
                </c:pt>
                <c:pt idx="41">
                  <c:v>82.302265825421358</c:v>
                </c:pt>
                <c:pt idx="42">
                  <c:v>139.49404889428621</c:v>
                </c:pt>
                <c:pt idx="43">
                  <c:v>300.16818057075614</c:v>
                </c:pt>
                <c:pt idx="44">
                  <c:v>2449.5932279162885</c:v>
                </c:pt>
                <c:pt idx="45">
                  <c:v>397.70392802916916</c:v>
                </c:pt>
                <c:pt idx="46">
                  <c:v>171.77795711644188</c:v>
                </c:pt>
                <c:pt idx="47">
                  <c:v>113.78339119559459</c:v>
                </c:pt>
                <c:pt idx="48">
                  <c:v>95.093229472851576</c:v>
                </c:pt>
                <c:pt idx="49">
                  <c:v>89.241892907383402</c:v>
                </c:pt>
                <c:pt idx="50">
                  <c:v>88.698784271569252</c:v>
                </c:pt>
                <c:pt idx="51">
                  <c:v>91.165612398162864</c:v>
                </c:pt>
                <c:pt idx="52">
                  <c:v>66.363996788218898</c:v>
                </c:pt>
                <c:pt idx="53">
                  <c:v>89.724616304617996</c:v>
                </c:pt>
                <c:pt idx="54">
                  <c:v>87.735228494523142</c:v>
                </c:pt>
                <c:pt idx="55">
                  <c:v>92.435853020113811</c:v>
                </c:pt>
                <c:pt idx="56">
                  <c:v>84.896120714922418</c:v>
                </c:pt>
                <c:pt idx="57">
                  <c:v>84.21660684072495</c:v>
                </c:pt>
                <c:pt idx="58">
                  <c:v>82.004847111703285</c:v>
                </c:pt>
                <c:pt idx="59">
                  <c:v>79.431643523844926</c:v>
                </c:pt>
                <c:pt idx="60">
                  <c:v>77.71091092478423</c:v>
                </c:pt>
                <c:pt idx="61">
                  <c:v>75.669593557776594</c:v>
                </c:pt>
                <c:pt idx="62">
                  <c:v>73.058843606379696</c:v>
                </c:pt>
                <c:pt idx="63">
                  <c:v>71.852096009033971</c:v>
                </c:pt>
                <c:pt idx="64">
                  <c:v>69.516601195471637</c:v>
                </c:pt>
                <c:pt idx="65">
                  <c:v>67.490711212383431</c:v>
                </c:pt>
                <c:pt idx="66">
                  <c:v>66.845158134833</c:v>
                </c:pt>
                <c:pt idx="67">
                  <c:v>66.005652514253853</c:v>
                </c:pt>
                <c:pt idx="68">
                  <c:v>66.246415350557044</c:v>
                </c:pt>
                <c:pt idx="69">
                  <c:v>63.873201489358181</c:v>
                </c:pt>
                <c:pt idx="70">
                  <c:v>63.159833317614932</c:v>
                </c:pt>
                <c:pt idx="71">
                  <c:v>64.258765342071328</c:v>
                </c:pt>
                <c:pt idx="72">
                  <c:v>70.974836314786401</c:v>
                </c:pt>
                <c:pt idx="73">
                  <c:v>100.88225263811788</c:v>
                </c:pt>
                <c:pt idx="74">
                  <c:v>157.91635993361916</c:v>
                </c:pt>
                <c:pt idx="75">
                  <c:v>131.32559931278166</c:v>
                </c:pt>
                <c:pt idx="76">
                  <c:v>450.20610015754249</c:v>
                </c:pt>
                <c:pt idx="77">
                  <c:v>456.96789000208963</c:v>
                </c:pt>
                <c:pt idx="78">
                  <c:v>574.8840130803261</c:v>
                </c:pt>
                <c:pt idx="79">
                  <c:v>776.66473136779484</c:v>
                </c:pt>
                <c:pt idx="80">
                  <c:v>286.25042858810355</c:v>
                </c:pt>
                <c:pt idx="81">
                  <c:v>223.00556600000866</c:v>
                </c:pt>
                <c:pt idx="82">
                  <c:v>142.25023185392172</c:v>
                </c:pt>
                <c:pt idx="83">
                  <c:v>102.45257493263665</c:v>
                </c:pt>
                <c:pt idx="84">
                  <c:v>94.509000871704714</c:v>
                </c:pt>
                <c:pt idx="85">
                  <c:v>92.060991227857102</c:v>
                </c:pt>
                <c:pt idx="86">
                  <c:v>91.807585350352056</c:v>
                </c:pt>
                <c:pt idx="87">
                  <c:v>92.129156500659676</c:v>
                </c:pt>
                <c:pt idx="88">
                  <c:v>88.272117279110333</c:v>
                </c:pt>
                <c:pt idx="89">
                  <c:v>89.916385312325787</c:v>
                </c:pt>
                <c:pt idx="90">
                  <c:v>81.497410226407823</c:v>
                </c:pt>
                <c:pt idx="91">
                  <c:v>82.903559156131877</c:v>
                </c:pt>
                <c:pt idx="92">
                  <c:v>80.011306155433445</c:v>
                </c:pt>
                <c:pt idx="93">
                  <c:v>78.233176500528373</c:v>
                </c:pt>
                <c:pt idx="94">
                  <c:v>75.268135708481893</c:v>
                </c:pt>
                <c:pt idx="95">
                  <c:v>74.48965902808871</c:v>
                </c:pt>
                <c:pt idx="96">
                  <c:v>72.406923166779734</c:v>
                </c:pt>
                <c:pt idx="97">
                  <c:v>70.117287143494153</c:v>
                </c:pt>
                <c:pt idx="98">
                  <c:v>68.702686763611212</c:v>
                </c:pt>
                <c:pt idx="99">
                  <c:v>66.751200352297431</c:v>
                </c:pt>
                <c:pt idx="100">
                  <c:v>64.644151586237442</c:v>
                </c:pt>
                <c:pt idx="101">
                  <c:v>62.997301246123953</c:v>
                </c:pt>
                <c:pt idx="102">
                  <c:v>147.28782780481208</c:v>
                </c:pt>
                <c:pt idx="103">
                  <c:v>176.0349866103457</c:v>
                </c:pt>
                <c:pt idx="104">
                  <c:v>194.66747631126671</c:v>
                </c:pt>
                <c:pt idx="105">
                  <c:v>850.32715867087848</c:v>
                </c:pt>
                <c:pt idx="106">
                  <c:v>1083.7740270492229</c:v>
                </c:pt>
                <c:pt idx="107">
                  <c:v>889.02365162894557</c:v>
                </c:pt>
                <c:pt idx="108">
                  <c:v>167.7263577844204</c:v>
                </c:pt>
                <c:pt idx="109">
                  <c:v>197.74585427310413</c:v>
                </c:pt>
                <c:pt idx="110">
                  <c:v>66.99624658965844</c:v>
                </c:pt>
                <c:pt idx="111">
                  <c:v>92.677617850768115</c:v>
                </c:pt>
                <c:pt idx="112">
                  <c:v>91.950406504403333</c:v>
                </c:pt>
                <c:pt idx="113">
                  <c:v>90.492618538729914</c:v>
                </c:pt>
                <c:pt idx="114">
                  <c:v>91.153124039564261</c:v>
                </c:pt>
                <c:pt idx="115">
                  <c:v>85.387647254655718</c:v>
                </c:pt>
                <c:pt idx="116">
                  <c:v>82.758590348909024</c:v>
                </c:pt>
                <c:pt idx="117">
                  <c:v>79.971217793245984</c:v>
                </c:pt>
                <c:pt idx="118">
                  <c:v>77.074822368197744</c:v>
                </c:pt>
                <c:pt idx="119">
                  <c:v>75.686643437775672</c:v>
                </c:pt>
                <c:pt idx="120">
                  <c:v>74.66650763117336</c:v>
                </c:pt>
                <c:pt idx="121">
                  <c:v>72.271392870976371</c:v>
                </c:pt>
                <c:pt idx="122">
                  <c:v>69.489067009176352</c:v>
                </c:pt>
                <c:pt idx="123">
                  <c:v>67.766405105136229</c:v>
                </c:pt>
                <c:pt idx="124">
                  <c:v>65.720814962372074</c:v>
                </c:pt>
                <c:pt idx="125">
                  <c:v>63.403685342726277</c:v>
                </c:pt>
                <c:pt idx="126">
                  <c:v>68.203141772123018</c:v>
                </c:pt>
                <c:pt idx="127">
                  <c:v>84.609721539965363</c:v>
                </c:pt>
                <c:pt idx="128">
                  <c:v>144.19097226126576</c:v>
                </c:pt>
                <c:pt idx="129">
                  <c:v>320.88089851666854</c:v>
                </c:pt>
                <c:pt idx="130">
                  <c:v>2215.9944911329258</c:v>
                </c:pt>
                <c:pt idx="131">
                  <c:v>155.43090070808779</c:v>
                </c:pt>
                <c:pt idx="132">
                  <c:v>274.71302507102087</c:v>
                </c:pt>
                <c:pt idx="133">
                  <c:v>185.51005763804213</c:v>
                </c:pt>
                <c:pt idx="134">
                  <c:v>122.80037223839211</c:v>
                </c:pt>
                <c:pt idx="135">
                  <c:v>103.92856736976194</c:v>
                </c:pt>
                <c:pt idx="136">
                  <c:v>105.09377999544101</c:v>
                </c:pt>
                <c:pt idx="137">
                  <c:v>109.72579976840629</c:v>
                </c:pt>
                <c:pt idx="138">
                  <c:v>105.50832913597891</c:v>
                </c:pt>
                <c:pt idx="139">
                  <c:v>107.9476757729486</c:v>
                </c:pt>
                <c:pt idx="140">
                  <c:v>99.261522607957687</c:v>
                </c:pt>
                <c:pt idx="141">
                  <c:v>97.09323575006951</c:v>
                </c:pt>
                <c:pt idx="142">
                  <c:v>91.877533839058103</c:v>
                </c:pt>
                <c:pt idx="143">
                  <c:v>87.403647718751955</c:v>
                </c:pt>
                <c:pt idx="144">
                  <c:v>85.213545290950975</c:v>
                </c:pt>
                <c:pt idx="145">
                  <c:v>82.217874708538844</c:v>
                </c:pt>
                <c:pt idx="146">
                  <c:v>79.258191677678141</c:v>
                </c:pt>
                <c:pt idx="147">
                  <c:v>76.105383228059935</c:v>
                </c:pt>
                <c:pt idx="148">
                  <c:v>73.78701685067341</c:v>
                </c:pt>
                <c:pt idx="149">
                  <c:v>70.676793991258364</c:v>
                </c:pt>
                <c:pt idx="150">
                  <c:v>67.349901188104894</c:v>
                </c:pt>
                <c:pt idx="151">
                  <c:v>69.639819649586684</c:v>
                </c:pt>
                <c:pt idx="152">
                  <c:v>78.366013620386084</c:v>
                </c:pt>
                <c:pt idx="153">
                  <c:v>122.16568457468452</c:v>
                </c:pt>
                <c:pt idx="154">
                  <c:v>222.13637985320517</c:v>
                </c:pt>
                <c:pt idx="155">
                  <c:v>332.87497472322104</c:v>
                </c:pt>
                <c:pt idx="156">
                  <c:v>352.10288333538466</c:v>
                </c:pt>
                <c:pt idx="157">
                  <c:v>353.68509989303993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</c:numCache>
            </c:numRef>
          </c:xVal>
          <c:yVal>
            <c:numRef>
              <c:f>'G:\Workspaces\l\lferreir\Niobium\SPL\ISE2014\[Boundary Layer_U1%_TopDownIM.xlsx]Sheet1'!$A$2:$A$178</c:f>
              <c:numCache>
                <c:formatCode>General</c:formatCode>
                <c:ptCount val="17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155</c:v>
                </c:pt>
                <c:pt idx="16">
                  <c:v>160</c:v>
                </c:pt>
                <c:pt idx="17">
                  <c:v>165</c:v>
                </c:pt>
                <c:pt idx="18">
                  <c:v>170</c:v>
                </c:pt>
                <c:pt idx="19">
                  <c:v>175</c:v>
                </c:pt>
                <c:pt idx="20">
                  <c:v>180</c:v>
                </c:pt>
                <c:pt idx="21">
                  <c:v>185</c:v>
                </c:pt>
                <c:pt idx="22">
                  <c:v>190</c:v>
                </c:pt>
                <c:pt idx="23">
                  <c:v>195</c:v>
                </c:pt>
                <c:pt idx="24">
                  <c:v>200</c:v>
                </c:pt>
                <c:pt idx="25">
                  <c:v>205</c:v>
                </c:pt>
                <c:pt idx="26">
                  <c:v>210</c:v>
                </c:pt>
                <c:pt idx="27">
                  <c:v>220</c:v>
                </c:pt>
                <c:pt idx="28">
                  <c:v>230</c:v>
                </c:pt>
                <c:pt idx="29">
                  <c:v>240</c:v>
                </c:pt>
                <c:pt idx="30">
                  <c:v>250</c:v>
                </c:pt>
                <c:pt idx="31">
                  <c:v>260</c:v>
                </c:pt>
                <c:pt idx="32">
                  <c:v>270</c:v>
                </c:pt>
                <c:pt idx="33">
                  <c:v>280</c:v>
                </c:pt>
                <c:pt idx="34">
                  <c:v>290</c:v>
                </c:pt>
                <c:pt idx="35">
                  <c:v>295</c:v>
                </c:pt>
                <c:pt idx="36">
                  <c:v>300</c:v>
                </c:pt>
                <c:pt idx="37">
                  <c:v>305</c:v>
                </c:pt>
                <c:pt idx="38">
                  <c:v>310</c:v>
                </c:pt>
                <c:pt idx="39">
                  <c:v>315</c:v>
                </c:pt>
                <c:pt idx="40">
                  <c:v>320</c:v>
                </c:pt>
                <c:pt idx="41">
                  <c:v>325</c:v>
                </c:pt>
                <c:pt idx="42">
                  <c:v>330</c:v>
                </c:pt>
                <c:pt idx="43">
                  <c:v>340</c:v>
                </c:pt>
                <c:pt idx="44">
                  <c:v>350</c:v>
                </c:pt>
                <c:pt idx="45">
                  <c:v>360</c:v>
                </c:pt>
                <c:pt idx="46">
                  <c:v>370</c:v>
                </c:pt>
                <c:pt idx="47">
                  <c:v>375</c:v>
                </c:pt>
                <c:pt idx="48">
                  <c:v>380</c:v>
                </c:pt>
                <c:pt idx="49">
                  <c:v>385</c:v>
                </c:pt>
                <c:pt idx="50">
                  <c:v>390</c:v>
                </c:pt>
                <c:pt idx="51">
                  <c:v>395</c:v>
                </c:pt>
                <c:pt idx="52">
                  <c:v>395</c:v>
                </c:pt>
                <c:pt idx="53">
                  <c:v>405</c:v>
                </c:pt>
                <c:pt idx="54">
                  <c:v>405</c:v>
                </c:pt>
                <c:pt idx="55">
                  <c:v>410</c:v>
                </c:pt>
                <c:pt idx="56">
                  <c:v>415</c:v>
                </c:pt>
                <c:pt idx="57">
                  <c:v>420</c:v>
                </c:pt>
                <c:pt idx="58">
                  <c:v>430</c:v>
                </c:pt>
                <c:pt idx="59">
                  <c:v>440</c:v>
                </c:pt>
                <c:pt idx="60">
                  <c:v>450</c:v>
                </c:pt>
                <c:pt idx="61">
                  <c:v>460</c:v>
                </c:pt>
                <c:pt idx="62">
                  <c:v>470</c:v>
                </c:pt>
                <c:pt idx="63">
                  <c:v>480</c:v>
                </c:pt>
                <c:pt idx="64">
                  <c:v>490</c:v>
                </c:pt>
                <c:pt idx="65">
                  <c:v>500</c:v>
                </c:pt>
                <c:pt idx="66">
                  <c:v>505</c:v>
                </c:pt>
                <c:pt idx="67">
                  <c:v>510</c:v>
                </c:pt>
                <c:pt idx="68">
                  <c:v>515</c:v>
                </c:pt>
                <c:pt idx="69">
                  <c:v>520</c:v>
                </c:pt>
                <c:pt idx="70">
                  <c:v>525</c:v>
                </c:pt>
                <c:pt idx="71">
                  <c:v>530</c:v>
                </c:pt>
                <c:pt idx="72">
                  <c:v>535</c:v>
                </c:pt>
                <c:pt idx="73">
                  <c:v>540</c:v>
                </c:pt>
                <c:pt idx="74">
                  <c:v>545</c:v>
                </c:pt>
                <c:pt idx="75">
                  <c:v>550</c:v>
                </c:pt>
                <c:pt idx="76">
                  <c:v>555</c:v>
                </c:pt>
                <c:pt idx="77">
                  <c:v>560</c:v>
                </c:pt>
                <c:pt idx="78">
                  <c:v>565</c:v>
                </c:pt>
                <c:pt idx="79">
                  <c:v>570</c:v>
                </c:pt>
                <c:pt idx="80">
                  <c:v>575</c:v>
                </c:pt>
                <c:pt idx="81">
                  <c:v>580</c:v>
                </c:pt>
                <c:pt idx="82">
                  <c:v>585</c:v>
                </c:pt>
                <c:pt idx="83">
                  <c:v>590</c:v>
                </c:pt>
                <c:pt idx="84">
                  <c:v>595</c:v>
                </c:pt>
                <c:pt idx="85">
                  <c:v>600</c:v>
                </c:pt>
                <c:pt idx="86">
                  <c:v>605</c:v>
                </c:pt>
                <c:pt idx="87">
                  <c:v>610</c:v>
                </c:pt>
                <c:pt idx="88">
                  <c:v>615</c:v>
                </c:pt>
                <c:pt idx="89">
                  <c:v>620</c:v>
                </c:pt>
                <c:pt idx="90">
                  <c:v>630</c:v>
                </c:pt>
                <c:pt idx="91">
                  <c:v>640</c:v>
                </c:pt>
                <c:pt idx="92">
                  <c:v>650</c:v>
                </c:pt>
                <c:pt idx="93">
                  <c:v>660</c:v>
                </c:pt>
                <c:pt idx="94">
                  <c:v>670</c:v>
                </c:pt>
                <c:pt idx="95">
                  <c:v>680</c:v>
                </c:pt>
                <c:pt idx="96">
                  <c:v>690</c:v>
                </c:pt>
                <c:pt idx="97">
                  <c:v>700</c:v>
                </c:pt>
                <c:pt idx="98">
                  <c:v>710</c:v>
                </c:pt>
                <c:pt idx="99">
                  <c:v>720</c:v>
                </c:pt>
                <c:pt idx="100">
                  <c:v>730</c:v>
                </c:pt>
                <c:pt idx="101">
                  <c:v>740</c:v>
                </c:pt>
                <c:pt idx="102">
                  <c:v>750</c:v>
                </c:pt>
                <c:pt idx="103">
                  <c:v>760</c:v>
                </c:pt>
                <c:pt idx="104">
                  <c:v>765</c:v>
                </c:pt>
                <c:pt idx="105">
                  <c:v>770</c:v>
                </c:pt>
                <c:pt idx="106">
                  <c:v>780</c:v>
                </c:pt>
                <c:pt idx="107">
                  <c:v>785</c:v>
                </c:pt>
                <c:pt idx="108">
                  <c:v>790</c:v>
                </c:pt>
                <c:pt idx="109">
                  <c:v>795</c:v>
                </c:pt>
                <c:pt idx="110">
                  <c:v>800</c:v>
                </c:pt>
                <c:pt idx="111">
                  <c:v>810</c:v>
                </c:pt>
                <c:pt idx="112">
                  <c:v>820</c:v>
                </c:pt>
                <c:pt idx="113">
                  <c:v>830</c:v>
                </c:pt>
                <c:pt idx="114">
                  <c:v>840</c:v>
                </c:pt>
                <c:pt idx="115">
                  <c:v>850</c:v>
                </c:pt>
                <c:pt idx="116">
                  <c:v>860</c:v>
                </c:pt>
                <c:pt idx="117">
                  <c:v>870</c:v>
                </c:pt>
                <c:pt idx="118">
                  <c:v>880</c:v>
                </c:pt>
                <c:pt idx="119">
                  <c:v>890</c:v>
                </c:pt>
                <c:pt idx="120">
                  <c:v>900</c:v>
                </c:pt>
                <c:pt idx="121">
                  <c:v>910</c:v>
                </c:pt>
                <c:pt idx="122">
                  <c:v>920</c:v>
                </c:pt>
                <c:pt idx="123">
                  <c:v>930</c:v>
                </c:pt>
                <c:pt idx="124">
                  <c:v>940</c:v>
                </c:pt>
                <c:pt idx="125">
                  <c:v>950</c:v>
                </c:pt>
                <c:pt idx="126">
                  <c:v>960</c:v>
                </c:pt>
                <c:pt idx="127">
                  <c:v>965</c:v>
                </c:pt>
                <c:pt idx="128">
                  <c:v>970</c:v>
                </c:pt>
                <c:pt idx="129">
                  <c:v>980</c:v>
                </c:pt>
                <c:pt idx="130">
                  <c:v>990</c:v>
                </c:pt>
                <c:pt idx="131">
                  <c:v>1000</c:v>
                </c:pt>
                <c:pt idx="132">
                  <c:v>1005</c:v>
                </c:pt>
                <c:pt idx="133">
                  <c:v>1010</c:v>
                </c:pt>
                <c:pt idx="134">
                  <c:v>1015</c:v>
                </c:pt>
                <c:pt idx="135">
                  <c:v>1020</c:v>
                </c:pt>
                <c:pt idx="136">
                  <c:v>1025</c:v>
                </c:pt>
                <c:pt idx="137">
                  <c:v>1030</c:v>
                </c:pt>
                <c:pt idx="138">
                  <c:v>1040</c:v>
                </c:pt>
                <c:pt idx="139">
                  <c:v>1050</c:v>
                </c:pt>
                <c:pt idx="140">
                  <c:v>1060</c:v>
                </c:pt>
                <c:pt idx="141">
                  <c:v>1070</c:v>
                </c:pt>
                <c:pt idx="142">
                  <c:v>1080</c:v>
                </c:pt>
                <c:pt idx="143">
                  <c:v>1090</c:v>
                </c:pt>
                <c:pt idx="144">
                  <c:v>1100</c:v>
                </c:pt>
                <c:pt idx="145">
                  <c:v>1110</c:v>
                </c:pt>
                <c:pt idx="146">
                  <c:v>1120</c:v>
                </c:pt>
                <c:pt idx="147">
                  <c:v>1130</c:v>
                </c:pt>
                <c:pt idx="148">
                  <c:v>1140</c:v>
                </c:pt>
                <c:pt idx="149">
                  <c:v>1150</c:v>
                </c:pt>
                <c:pt idx="150">
                  <c:v>1160</c:v>
                </c:pt>
                <c:pt idx="151">
                  <c:v>1170</c:v>
                </c:pt>
                <c:pt idx="152">
                  <c:v>1175</c:v>
                </c:pt>
                <c:pt idx="153">
                  <c:v>1180</c:v>
                </c:pt>
                <c:pt idx="154">
                  <c:v>1185</c:v>
                </c:pt>
                <c:pt idx="155">
                  <c:v>1190</c:v>
                </c:pt>
                <c:pt idx="156">
                  <c:v>1195</c:v>
                </c:pt>
                <c:pt idx="157">
                  <c:v>1200</c:v>
                </c:pt>
                <c:pt idx="158">
                  <c:v>1210</c:v>
                </c:pt>
                <c:pt idx="159">
                  <c:v>1220</c:v>
                </c:pt>
                <c:pt idx="160">
                  <c:v>1230</c:v>
                </c:pt>
                <c:pt idx="161">
                  <c:v>1240</c:v>
                </c:pt>
                <c:pt idx="162">
                  <c:v>1250</c:v>
                </c:pt>
                <c:pt idx="163">
                  <c:v>1260</c:v>
                </c:pt>
                <c:pt idx="164">
                  <c:v>1270</c:v>
                </c:pt>
                <c:pt idx="165">
                  <c:v>1280</c:v>
                </c:pt>
                <c:pt idx="166">
                  <c:v>1290</c:v>
                </c:pt>
                <c:pt idx="167">
                  <c:v>1300</c:v>
                </c:pt>
                <c:pt idx="168">
                  <c:v>1310</c:v>
                </c:pt>
                <c:pt idx="169">
                  <c:v>1320</c:v>
                </c:pt>
                <c:pt idx="170">
                  <c:v>1330</c:v>
                </c:pt>
                <c:pt idx="171">
                  <c:v>1340</c:v>
                </c:pt>
                <c:pt idx="172">
                  <c:v>1350</c:v>
                </c:pt>
                <c:pt idx="173">
                  <c:v>1360</c:v>
                </c:pt>
                <c:pt idx="174">
                  <c:v>1370</c:v>
                </c:pt>
                <c:pt idx="175">
                  <c:v>1380</c:v>
                </c:pt>
                <c:pt idx="176">
                  <c:v>1390</c:v>
                </c:pt>
              </c:numCache>
            </c:numRef>
          </c:yVal>
          <c:smooth val="0"/>
        </c:ser>
        <c:ser>
          <c:idx val="0"/>
          <c:order val="1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Faraday'!$AE$3:$AF$3</c:f>
              <c:numCache>
                <c:formatCode>General</c:formatCode>
                <c:ptCount val="2"/>
                <c:pt idx="0">
                  <c:v>240.12</c:v>
                </c:pt>
                <c:pt idx="1">
                  <c:v>240.12</c:v>
                </c:pt>
              </c:numCache>
            </c:numRef>
          </c:yVal>
          <c:smooth val="0"/>
        </c:ser>
        <c:ser>
          <c:idx val="1"/>
          <c:order val="2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Faraday'!$AE$4:$AF$4</c:f>
              <c:numCache>
                <c:formatCode>General</c:formatCode>
                <c:ptCount val="2"/>
                <c:pt idx="0">
                  <c:v>453.36</c:v>
                </c:pt>
                <c:pt idx="1">
                  <c:v>453.36</c:v>
                </c:pt>
              </c:numCache>
            </c:numRef>
          </c:yVal>
          <c:smooth val="0"/>
        </c:ser>
        <c:ser>
          <c:idx val="3"/>
          <c:order val="3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Faraday'!$AE$5:$AF$5</c:f>
              <c:numCache>
                <c:formatCode>General</c:formatCode>
                <c:ptCount val="2"/>
                <c:pt idx="0">
                  <c:v>666.6</c:v>
                </c:pt>
                <c:pt idx="1">
                  <c:v>666.6</c:v>
                </c:pt>
              </c:numCache>
            </c:numRef>
          </c:yVal>
          <c:smooth val="0"/>
        </c:ser>
        <c:ser>
          <c:idx val="4"/>
          <c:order val="4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Faraday'!$AE$6:$AF$6</c:f>
              <c:numCache>
                <c:formatCode>General</c:formatCode>
                <c:ptCount val="2"/>
                <c:pt idx="0">
                  <c:v>879.85</c:v>
                </c:pt>
                <c:pt idx="1">
                  <c:v>879.85</c:v>
                </c:pt>
              </c:numCache>
            </c:numRef>
          </c:yVal>
          <c:smooth val="0"/>
        </c:ser>
        <c:ser>
          <c:idx val="5"/>
          <c:order val="5"/>
          <c:tx>
            <c:v>Equator</c:v>
          </c:tx>
          <c:spPr>
            <a:ln w="28575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Faraday'!$AE$7:$AF$7</c:f>
              <c:numCache>
                <c:formatCode>General</c:formatCode>
                <c:ptCount val="2"/>
                <c:pt idx="0">
                  <c:v>1093.0999999999999</c:v>
                </c:pt>
                <c:pt idx="1">
                  <c:v>1093.0999999999999</c:v>
                </c:pt>
              </c:numCache>
            </c:numRef>
          </c:yVal>
          <c:smooth val="0"/>
        </c:ser>
        <c:ser>
          <c:idx val="6"/>
          <c:order val="6"/>
          <c:tx>
            <c:v>Iris</c:v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Faraday'!$AG$3:$AH$3</c:f>
              <c:numCache>
                <c:formatCode>General</c:formatCode>
                <c:ptCount val="2"/>
                <c:pt idx="0">
                  <c:v>346.74</c:v>
                </c:pt>
                <c:pt idx="1">
                  <c:v>346.74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'G:\Workspaces\l\lferreir\Niobium\SPL\ISE2014\[Current Density Realigned Axis.xlsx]current density - Faraday'!$AG$2</c:f>
              <c:strCache>
                <c:ptCount val="1"/>
                <c:pt idx="0">
                  <c:v>Iris 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Faraday'!$AG$4:$AH$4</c:f>
              <c:numCache>
                <c:formatCode>General</c:formatCode>
                <c:ptCount val="2"/>
                <c:pt idx="0">
                  <c:v>559.97</c:v>
                </c:pt>
                <c:pt idx="1">
                  <c:v>559.97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'G:\Workspaces\l\lferreir\Niobium\SPL\ISE2014\[Current Density Realigned Axis.xlsx]current density - Faraday'!$AG$2</c:f>
              <c:strCache>
                <c:ptCount val="1"/>
                <c:pt idx="0">
                  <c:v>Iris 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Faraday'!$AG$5:$AH$5</c:f>
              <c:numCache>
                <c:formatCode>General</c:formatCode>
                <c:ptCount val="2"/>
                <c:pt idx="0">
                  <c:v>773.23</c:v>
                </c:pt>
                <c:pt idx="1">
                  <c:v>773.23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'G:\Workspaces\l\lferreir\Niobium\SPL\ISE2014\[Current Density Realigned Axis.xlsx]current density - Faraday'!$AG$2</c:f>
              <c:strCache>
                <c:ptCount val="1"/>
                <c:pt idx="0">
                  <c:v>Iris 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'G:\Workspaces\l\lferreir\Niobium\SPL\ISE2014\[Current Density Realigned Axis.xlsx]current density - Faraday'!$AC$2:$AC$3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'G:\Workspaces\l\lferreir\Niobium\SPL\ISE2014\[Current Density Realigned Axis.xlsx]current density - Faraday'!$AG$6:$AH$6</c:f>
              <c:numCache>
                <c:formatCode>General</c:formatCode>
                <c:ptCount val="2"/>
                <c:pt idx="0">
                  <c:v>986.42</c:v>
                </c:pt>
                <c:pt idx="1">
                  <c:v>986.42</c:v>
                </c:pt>
              </c:numCache>
            </c:numRef>
          </c:yVal>
          <c:smooth val="0"/>
        </c:ser>
        <c:ser>
          <c:idx val="10"/>
          <c:order val="10"/>
          <c:tx>
            <c:v>exp</c:v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rgbClr val="9BBB59">
                  <a:lumMod val="50000"/>
                </a:srgbClr>
              </a:solidFill>
              <a:ln>
                <a:noFill/>
              </a:ln>
            </c:spPr>
          </c:marker>
          <c:xVal>
            <c:numRef>
              <c:f>'G:\Workspaces\l\lferreir\Niobium\SPL\ISE2014\[Current Density Realigned Axis.xlsx]current density - Faraday'!$S$12:$S$140</c:f>
              <c:numCache>
                <c:formatCode>General</c:formatCode>
                <c:ptCount val="129"/>
                <c:pt idx="0">
                  <c:v>188.40421230087503</c:v>
                </c:pt>
                <c:pt idx="1">
                  <c:v>129.52789595685169</c:v>
                </c:pt>
                <c:pt idx="2">
                  <c:v>105.97736941924222</c:v>
                </c:pt>
                <c:pt idx="3">
                  <c:v>105.97736941924276</c:v>
                </c:pt>
                <c:pt idx="4">
                  <c:v>70.651579612828343</c:v>
                </c:pt>
                <c:pt idx="5">
                  <c:v>117.75263268804724</c:v>
                </c:pt>
                <c:pt idx="6">
                  <c:v>35.325789806413908</c:v>
                </c:pt>
                <c:pt idx="7">
                  <c:v>82.426842881633334</c:v>
                </c:pt>
                <c:pt idx="8">
                  <c:v>164.85368576326607</c:v>
                </c:pt>
                <c:pt idx="9">
                  <c:v>117.75263268804724</c:v>
                </c:pt>
                <c:pt idx="10">
                  <c:v>94.202106150437785</c:v>
                </c:pt>
                <c:pt idx="11">
                  <c:v>-23.550526537609446</c:v>
                </c:pt>
                <c:pt idx="12">
                  <c:v>153.07842249446111</c:v>
                </c:pt>
                <c:pt idx="13">
                  <c:v>164.85368576326559</c:v>
                </c:pt>
                <c:pt idx="14">
                  <c:v>129.52789595685169</c:v>
                </c:pt>
                <c:pt idx="15">
                  <c:v>70.651579612828343</c:v>
                </c:pt>
                <c:pt idx="16">
                  <c:v>247.28052864489894</c:v>
                </c:pt>
                <c:pt idx="17">
                  <c:v>153.07842249446168</c:v>
                </c:pt>
                <c:pt idx="18">
                  <c:v>200.17947556967999</c:v>
                </c:pt>
                <c:pt idx="19">
                  <c:v>259.0557919137039</c:v>
                </c:pt>
                <c:pt idx="20">
                  <c:v>200.17947556967999</c:v>
                </c:pt>
                <c:pt idx="21">
                  <c:v>176.62894903207052</c:v>
                </c:pt>
                <c:pt idx="22">
                  <c:v>282.6063184513128</c:v>
                </c:pt>
                <c:pt idx="23">
                  <c:v>259.05579191370339</c:v>
                </c:pt>
                <c:pt idx="24">
                  <c:v>211.95473883848501</c:v>
                </c:pt>
                <c:pt idx="25">
                  <c:v>#N/A</c:v>
                </c:pt>
                <c:pt idx="26">
                  <c:v>200.17947556967999</c:v>
                </c:pt>
                <c:pt idx="27">
                  <c:v>117.75263268804724</c:v>
                </c:pt>
                <c:pt idx="28">
                  <c:v>-23.550526537609446</c:v>
                </c:pt>
                <c:pt idx="29">
                  <c:v>-23.550526537609446</c:v>
                </c:pt>
                <c:pt idx="30">
                  <c:v>35.325789806413908</c:v>
                </c:pt>
                <c:pt idx="31">
                  <c:v>211.95473883848501</c:v>
                </c:pt>
                <c:pt idx="32">
                  <c:v>-105.97736941924222</c:v>
                </c:pt>
                <c:pt idx="33">
                  <c:v>-23.550526537608924</c:v>
                </c:pt>
                <c:pt idx="34">
                  <c:v>-35.325789806413908</c:v>
                </c:pt>
                <c:pt idx="35">
                  <c:v>70.651579612828343</c:v>
                </c:pt>
                <c:pt idx="36">
                  <c:v>105.97736941924276</c:v>
                </c:pt>
                <c:pt idx="37">
                  <c:v>-23.550526537609446</c:v>
                </c:pt>
                <c:pt idx="38">
                  <c:v>129.52789595685223</c:v>
                </c:pt>
                <c:pt idx="39">
                  <c:v>82.426842881632794</c:v>
                </c:pt>
                <c:pt idx="40">
                  <c:v>188.40421230087557</c:v>
                </c:pt>
                <c:pt idx="41">
                  <c:v>153.07842249446111</c:v>
                </c:pt>
                <c:pt idx="42">
                  <c:v>247.28052864489894</c:v>
                </c:pt>
                <c:pt idx="43">
                  <c:v>188.40421230087557</c:v>
                </c:pt>
                <c:pt idx="44">
                  <c:v>200.17947556967999</c:v>
                </c:pt>
                <c:pt idx="45">
                  <c:v>235.50526537609389</c:v>
                </c:pt>
                <c:pt idx="46">
                  <c:v>153.07842249446168</c:v>
                </c:pt>
                <c:pt idx="47">
                  <c:v>188.40421230087503</c:v>
                </c:pt>
                <c:pt idx="48">
                  <c:v>247.28052864489894</c:v>
                </c:pt>
                <c:pt idx="49">
                  <c:v>235.50526537609448</c:v>
                </c:pt>
                <c:pt idx="50">
                  <c:v>176.62894903207052</c:v>
                </c:pt>
                <c:pt idx="51">
                  <c:v>153.07842249446168</c:v>
                </c:pt>
                <c:pt idx="52">
                  <c:v>70.651579612828343</c:v>
                </c:pt>
                <c:pt idx="53">
                  <c:v>105.97736941924222</c:v>
                </c:pt>
                <c:pt idx="54">
                  <c:v>82.426842881632794</c:v>
                </c:pt>
                <c:pt idx="55">
                  <c:v>82.426842881632794</c:v>
                </c:pt>
                <c:pt idx="56">
                  <c:v>94.202106150437785</c:v>
                </c:pt>
                <c:pt idx="57">
                  <c:v>58.876316344023351</c:v>
                </c:pt>
                <c:pt idx="58">
                  <c:v>70.651579612828343</c:v>
                </c:pt>
                <c:pt idx="59">
                  <c:v>82.426842881632794</c:v>
                </c:pt>
                <c:pt idx="60">
                  <c:v>82.426842881632794</c:v>
                </c:pt>
                <c:pt idx="61">
                  <c:v>94.202106150437785</c:v>
                </c:pt>
                <c:pt idx="62">
                  <c:v>105.97736941924276</c:v>
                </c:pt>
                <c:pt idx="63">
                  <c:v>223.73000210728949</c:v>
                </c:pt>
                <c:pt idx="64">
                  <c:v>153.07842249446168</c:v>
                </c:pt>
                <c:pt idx="65">
                  <c:v>129.52789595685223</c:v>
                </c:pt>
                <c:pt idx="66">
                  <c:v>153.07842249446111</c:v>
                </c:pt>
                <c:pt idx="67">
                  <c:v>176.62894903207052</c:v>
                </c:pt>
                <c:pt idx="68">
                  <c:v>176.62894903207052</c:v>
                </c:pt>
                <c:pt idx="69">
                  <c:v>188.40421230087557</c:v>
                </c:pt>
                <c:pt idx="70">
                  <c:v>235.50526537609389</c:v>
                </c:pt>
                <c:pt idx="71">
                  <c:v>259.0557919137039</c:v>
                </c:pt>
                <c:pt idx="72">
                  <c:v>294.38158172011782</c:v>
                </c:pt>
                <c:pt idx="73">
                  <c:v>282.60631845131337</c:v>
                </c:pt>
                <c:pt idx="74">
                  <c:v>176.62894903207109</c:v>
                </c:pt>
                <c:pt idx="75">
                  <c:v>329.70737152653169</c:v>
                </c:pt>
                <c:pt idx="76">
                  <c:v>294.38158172011782</c:v>
                </c:pt>
                <c:pt idx="77">
                  <c:v>#N/A</c:v>
                </c:pt>
                <c:pt idx="78">
                  <c:v>70.651579612827817</c:v>
                </c:pt>
                <c:pt idx="79">
                  <c:v>117.75263268804724</c:v>
                </c:pt>
                <c:pt idx="80">
                  <c:v>82.426842881632794</c:v>
                </c:pt>
                <c:pt idx="81">
                  <c:v>94.202106150437785</c:v>
                </c:pt>
                <c:pt idx="82">
                  <c:v>94.202106150437785</c:v>
                </c:pt>
                <c:pt idx="83">
                  <c:v>94.202106150437785</c:v>
                </c:pt>
                <c:pt idx="84">
                  <c:v>105.97736941924222</c:v>
                </c:pt>
                <c:pt idx="85">
                  <c:v>-82.426842881632794</c:v>
                </c:pt>
                <c:pt idx="86">
                  <c:v>105.97736941924222</c:v>
                </c:pt>
                <c:pt idx="87">
                  <c:v>82.426842881632794</c:v>
                </c:pt>
                <c:pt idx="88">
                  <c:v>70.651579612828343</c:v>
                </c:pt>
                <c:pt idx="89">
                  <c:v>176.62894903207052</c:v>
                </c:pt>
                <c:pt idx="90">
                  <c:v>153.07842249446168</c:v>
                </c:pt>
                <c:pt idx="91">
                  <c:v>164.85368576326607</c:v>
                </c:pt>
                <c:pt idx="92">
                  <c:v>200.17947556967999</c:v>
                </c:pt>
                <c:pt idx="93">
                  <c:v>153.07842249446111</c:v>
                </c:pt>
                <c:pt idx="94">
                  <c:v>176.62894903207052</c:v>
                </c:pt>
                <c:pt idx="95">
                  <c:v>211.95473883848445</c:v>
                </c:pt>
                <c:pt idx="96">
                  <c:v>247.28052864489894</c:v>
                </c:pt>
                <c:pt idx="97">
                  <c:v>223.73000210728949</c:v>
                </c:pt>
                <c:pt idx="98">
                  <c:v>247.28052864489894</c:v>
                </c:pt>
                <c:pt idx="99">
                  <c:v>270.83105518250835</c:v>
                </c:pt>
                <c:pt idx="100">
                  <c:v>259.05579191370339</c:v>
                </c:pt>
                <c:pt idx="101">
                  <c:v>259.0557919137039</c:v>
                </c:pt>
                <c:pt idx="102">
                  <c:v>294.38158172011782</c:v>
                </c:pt>
                <c:pt idx="103">
                  <c:v>129.52789595685169</c:v>
                </c:pt>
                <c:pt idx="104">
                  <c:v>#N/A</c:v>
                </c:pt>
                <c:pt idx="105">
                  <c:v>#N/A</c:v>
                </c:pt>
                <c:pt idx="106">
                  <c:v>70.651579612828343</c:v>
                </c:pt>
                <c:pt idx="107">
                  <c:v>141.30315922565615</c:v>
                </c:pt>
                <c:pt idx="108">
                  <c:v>58.87631634402387</c:v>
                </c:pt>
                <c:pt idx="109">
                  <c:v>105.97736941924222</c:v>
                </c:pt>
                <c:pt idx="110">
                  <c:v>105.97736941924222</c:v>
                </c:pt>
                <c:pt idx="111">
                  <c:v>35.325789806414427</c:v>
                </c:pt>
                <c:pt idx="112">
                  <c:v>11.775263268804462</c:v>
                </c:pt>
                <c:pt idx="113">
                  <c:v>58.87631634402387</c:v>
                </c:pt>
                <c:pt idx="114">
                  <c:v>94.202106150437785</c:v>
                </c:pt>
                <c:pt idx="115">
                  <c:v>188.40421230087557</c:v>
                </c:pt>
                <c:pt idx="116">
                  <c:v>105.97736941924276</c:v>
                </c:pt>
                <c:pt idx="117">
                  <c:v>129.52789595685169</c:v>
                </c:pt>
                <c:pt idx="118">
                  <c:v>-47.101053075218893</c:v>
                </c:pt>
                <c:pt idx="119">
                  <c:v>153.07842249446111</c:v>
                </c:pt>
                <c:pt idx="120">
                  <c:v>494.56105728979787</c:v>
                </c:pt>
                <c:pt idx="121">
                  <c:v>282.60631845131337</c:v>
                </c:pt>
                <c:pt idx="122">
                  <c:v>306.15684498892222</c:v>
                </c:pt>
                <c:pt idx="123">
                  <c:v>294.38158172011782</c:v>
                </c:pt>
                <c:pt idx="124">
                  <c:v>306.15684498892222</c:v>
                </c:pt>
                <c:pt idx="125">
                  <c:v>#N/A</c:v>
                </c:pt>
                <c:pt idx="126">
                  <c:v>317.93210825772729</c:v>
                </c:pt>
                <c:pt idx="127">
                  <c:v>259.0557919137039</c:v>
                </c:pt>
                <c:pt idx="128">
                  <c:v>247.28052864489894</c:v>
                </c:pt>
              </c:numCache>
            </c:numRef>
          </c:xVal>
          <c:yVal>
            <c:numRef>
              <c:f>'G:\Workspaces\l\lferreir\Niobium\SPL\ISE2014\[Current Density Realigned Axis.xlsx]current density - Faraday'!$O$12:$O$140</c:f>
              <c:numCache>
                <c:formatCode>General</c:formatCode>
                <c:ptCount val="129"/>
                <c:pt idx="0">
                  <c:v>1181.8699999999997</c:v>
                </c:pt>
                <c:pt idx="1">
                  <c:v>1179.0705999999996</c:v>
                </c:pt>
                <c:pt idx="2">
                  <c:v>1176.2819999999997</c:v>
                </c:pt>
                <c:pt idx="3">
                  <c:v>1173.4913999999997</c:v>
                </c:pt>
                <c:pt idx="4">
                  <c:v>1170.7104999999997</c:v>
                </c:pt>
                <c:pt idx="5">
                  <c:v>1167.9227999999996</c:v>
                </c:pt>
                <c:pt idx="6">
                  <c:v>1164.5391999999997</c:v>
                </c:pt>
                <c:pt idx="7">
                  <c:v>1160.0833999999995</c:v>
                </c:pt>
                <c:pt idx="8">
                  <c:v>1154.4369999999997</c:v>
                </c:pt>
                <c:pt idx="9">
                  <c:v>1147.9167999999995</c:v>
                </c:pt>
                <c:pt idx="10">
                  <c:v>1140.5334999999995</c:v>
                </c:pt>
                <c:pt idx="11">
                  <c:v>1132.3834999999997</c:v>
                </c:pt>
                <c:pt idx="12">
                  <c:v>1123.6084999999996</c:v>
                </c:pt>
                <c:pt idx="13">
                  <c:v>1114.3103999999996</c:v>
                </c:pt>
                <c:pt idx="14">
                  <c:v>1084.6084999999996</c:v>
                </c:pt>
                <c:pt idx="15">
                  <c:v>1074.7584999999997</c:v>
                </c:pt>
                <c:pt idx="16">
                  <c:v>1056.0334999999995</c:v>
                </c:pt>
                <c:pt idx="17">
                  <c:v>1047.5084999999997</c:v>
                </c:pt>
                <c:pt idx="18">
                  <c:v>1039.6584999999995</c:v>
                </c:pt>
                <c:pt idx="19">
                  <c:v>1032.6584999999995</c:v>
                </c:pt>
                <c:pt idx="20">
                  <c:v>1026.5834999999997</c:v>
                </c:pt>
                <c:pt idx="21">
                  <c:v>1021.5334999999997</c:v>
                </c:pt>
                <c:pt idx="22">
                  <c:v>1017.6584999999997</c:v>
                </c:pt>
                <c:pt idx="23">
                  <c:v>1014.8584999999996</c:v>
                </c:pt>
                <c:pt idx="24">
                  <c:v>1012.5510999999997</c:v>
                </c:pt>
                <c:pt idx="25">
                  <c:v>1009.2423999999996</c:v>
                </c:pt>
                <c:pt idx="26">
                  <c:v>966.02209999999968</c:v>
                </c:pt>
                <c:pt idx="27">
                  <c:v>963.70859999999959</c:v>
                </c:pt>
                <c:pt idx="28">
                  <c:v>961.42399999999964</c:v>
                </c:pt>
                <c:pt idx="29">
                  <c:v>959.12079999999958</c:v>
                </c:pt>
                <c:pt idx="30">
                  <c:v>956.75869999999964</c:v>
                </c:pt>
                <c:pt idx="31">
                  <c:v>953.55869999999959</c:v>
                </c:pt>
                <c:pt idx="32">
                  <c:v>949.20869999999968</c:v>
                </c:pt>
                <c:pt idx="33">
                  <c:v>943.78369999999961</c:v>
                </c:pt>
                <c:pt idx="34">
                  <c:v>937.35869999999954</c:v>
                </c:pt>
                <c:pt idx="35">
                  <c:v>930.03369999999961</c:v>
                </c:pt>
                <c:pt idx="36">
                  <c:v>921.90869999999961</c:v>
                </c:pt>
                <c:pt idx="37">
                  <c:v>913.13369999999964</c:v>
                </c:pt>
                <c:pt idx="38">
                  <c:v>903.83369999999968</c:v>
                </c:pt>
                <c:pt idx="39">
                  <c:v>864.20869999999957</c:v>
                </c:pt>
                <c:pt idx="40">
                  <c:v>854.53989999999953</c:v>
                </c:pt>
                <c:pt idx="41">
                  <c:v>845.23369999999954</c:v>
                </c:pt>
                <c:pt idx="42">
                  <c:v>836.43189999999959</c:v>
                </c:pt>
                <c:pt idx="43">
                  <c:v>828.31059999999957</c:v>
                </c:pt>
                <c:pt idx="44">
                  <c:v>820.98029999999949</c:v>
                </c:pt>
                <c:pt idx="45">
                  <c:v>814.53359999999952</c:v>
                </c:pt>
                <c:pt idx="46">
                  <c:v>809.10859999999957</c:v>
                </c:pt>
                <c:pt idx="47">
                  <c:v>804.73359999999957</c:v>
                </c:pt>
                <c:pt idx="48">
                  <c:v>801.52729999999951</c:v>
                </c:pt>
                <c:pt idx="49">
                  <c:v>799.17739999999958</c:v>
                </c:pt>
                <c:pt idx="50">
                  <c:v>796.87769999999955</c:v>
                </c:pt>
                <c:pt idx="51">
                  <c:v>794.57569999999953</c:v>
                </c:pt>
                <c:pt idx="52">
                  <c:v>754.48339999999951</c:v>
                </c:pt>
                <c:pt idx="53">
                  <c:v>751.35329999999954</c:v>
                </c:pt>
                <c:pt idx="54">
                  <c:v>749.05009999999947</c:v>
                </c:pt>
                <c:pt idx="55">
                  <c:v>746.73339999999939</c:v>
                </c:pt>
                <c:pt idx="56">
                  <c:v>744.43339999999944</c:v>
                </c:pt>
                <c:pt idx="57">
                  <c:v>741.68339999999944</c:v>
                </c:pt>
                <c:pt idx="58">
                  <c:v>737.73339999999939</c:v>
                </c:pt>
                <c:pt idx="59">
                  <c:v>732.74689999999941</c:v>
                </c:pt>
                <c:pt idx="60">
                  <c:v>726.72089999999946</c:v>
                </c:pt>
                <c:pt idx="61">
                  <c:v>719.68339999999944</c:v>
                </c:pt>
                <c:pt idx="62">
                  <c:v>711.86549999999943</c:v>
                </c:pt>
                <c:pt idx="63">
                  <c:v>703.33339999999941</c:v>
                </c:pt>
                <c:pt idx="64">
                  <c:v>694.24589999999944</c:v>
                </c:pt>
                <c:pt idx="65">
                  <c:v>654.75839999999948</c:v>
                </c:pt>
                <c:pt idx="66">
                  <c:v>644.95839999999953</c:v>
                </c:pt>
                <c:pt idx="67">
                  <c:v>635.48339999999951</c:v>
                </c:pt>
                <c:pt idx="68">
                  <c:v>626.47089999999946</c:v>
                </c:pt>
                <c:pt idx="69">
                  <c:v>618.08339999999941</c:v>
                </c:pt>
                <c:pt idx="70">
                  <c:v>610.44589999999937</c:v>
                </c:pt>
                <c:pt idx="71">
                  <c:v>603.64589999999941</c:v>
                </c:pt>
                <c:pt idx="72">
                  <c:v>597.80839999999944</c:v>
                </c:pt>
                <c:pt idx="73">
                  <c:v>593.03339999999946</c:v>
                </c:pt>
                <c:pt idx="74">
                  <c:v>589.36469999999952</c:v>
                </c:pt>
                <c:pt idx="75">
                  <c:v>586.81029999999953</c:v>
                </c:pt>
                <c:pt idx="76">
                  <c:v>584.50829999999951</c:v>
                </c:pt>
                <c:pt idx="77">
                  <c:v>582.1971999999995</c:v>
                </c:pt>
                <c:pt idx="78">
                  <c:v>538.98349999999948</c:v>
                </c:pt>
                <c:pt idx="79">
                  <c:v>536.67919999999947</c:v>
                </c:pt>
                <c:pt idx="80">
                  <c:v>534.37329999999952</c:v>
                </c:pt>
                <c:pt idx="81">
                  <c:v>532.07009999999957</c:v>
                </c:pt>
                <c:pt idx="82">
                  <c:v>529.62969999999962</c:v>
                </c:pt>
                <c:pt idx="83">
                  <c:v>526.14509999999962</c:v>
                </c:pt>
                <c:pt idx="84">
                  <c:v>521.53359999999964</c:v>
                </c:pt>
                <c:pt idx="85">
                  <c:v>515.86929999999961</c:v>
                </c:pt>
                <c:pt idx="86">
                  <c:v>509.23359999999957</c:v>
                </c:pt>
                <c:pt idx="87">
                  <c:v>501.68359999999961</c:v>
                </c:pt>
                <c:pt idx="88">
                  <c:v>493.40859999999964</c:v>
                </c:pt>
                <c:pt idx="89">
                  <c:v>484.50859999999966</c:v>
                </c:pt>
                <c:pt idx="90">
                  <c:v>475.10859999999968</c:v>
                </c:pt>
                <c:pt idx="91">
                  <c:v>445.33359999999971</c:v>
                </c:pt>
                <c:pt idx="92">
                  <c:v>435.39719999999966</c:v>
                </c:pt>
                <c:pt idx="93">
                  <c:v>425.80859999999961</c:v>
                </c:pt>
                <c:pt idx="94">
                  <c:v>416.60859999999957</c:v>
                </c:pt>
                <c:pt idx="95">
                  <c:v>408.00859999999955</c:v>
                </c:pt>
                <c:pt idx="96">
                  <c:v>400.03359999999952</c:v>
                </c:pt>
                <c:pt idx="97">
                  <c:v>392.89609999999948</c:v>
                </c:pt>
                <c:pt idx="98">
                  <c:v>386.6835999999995</c:v>
                </c:pt>
                <c:pt idx="99">
                  <c:v>381.48179999999934</c:v>
                </c:pt>
                <c:pt idx="100">
                  <c:v>377.38719999999944</c:v>
                </c:pt>
                <c:pt idx="101">
                  <c:v>374.44609999999943</c:v>
                </c:pt>
                <c:pt idx="102">
                  <c:v>372.15859999999952</c:v>
                </c:pt>
                <c:pt idx="103">
                  <c:v>369.83359999999925</c:v>
                </c:pt>
                <c:pt idx="104">
                  <c:v>367.52819999999952</c:v>
                </c:pt>
                <c:pt idx="105">
                  <c:v>335.63369999999941</c:v>
                </c:pt>
                <c:pt idx="106">
                  <c:v>326.61679999999956</c:v>
                </c:pt>
                <c:pt idx="107">
                  <c:v>324.30869999999936</c:v>
                </c:pt>
                <c:pt idx="108">
                  <c:v>322.00749999999948</c:v>
                </c:pt>
                <c:pt idx="109">
                  <c:v>319.70589999999947</c:v>
                </c:pt>
                <c:pt idx="110">
                  <c:v>317.40029999999956</c:v>
                </c:pt>
                <c:pt idx="111">
                  <c:v>314.36929999999961</c:v>
                </c:pt>
                <c:pt idx="112">
                  <c:v>310.18359999999961</c:v>
                </c:pt>
                <c:pt idx="113">
                  <c:v>304.91219999999953</c:v>
                </c:pt>
                <c:pt idx="114">
                  <c:v>298.63359999999943</c:v>
                </c:pt>
                <c:pt idx="115">
                  <c:v>291.43359999999961</c:v>
                </c:pt>
                <c:pt idx="116">
                  <c:v>283.40499999999952</c:v>
                </c:pt>
                <c:pt idx="117">
                  <c:v>274.73359999999957</c:v>
                </c:pt>
                <c:pt idx="118">
                  <c:v>225.93359999999961</c:v>
                </c:pt>
                <c:pt idx="119">
                  <c:v>216.33359999999971</c:v>
                </c:pt>
                <c:pt idx="120">
                  <c:v>207.12779999999952</c:v>
                </c:pt>
                <c:pt idx="121">
                  <c:v>198.51689999999962</c:v>
                </c:pt>
                <c:pt idx="122">
                  <c:v>190.58359999999971</c:v>
                </c:pt>
                <c:pt idx="123">
                  <c:v>183.48359999999957</c:v>
                </c:pt>
                <c:pt idx="124">
                  <c:v>177.33359999999948</c:v>
                </c:pt>
                <c:pt idx="125">
                  <c:v>172.20859999999948</c:v>
                </c:pt>
                <c:pt idx="126">
                  <c:v>168.19189999999958</c:v>
                </c:pt>
                <c:pt idx="127">
                  <c:v>165.3126999999995</c:v>
                </c:pt>
                <c:pt idx="128">
                  <c:v>162.55859999999939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13504"/>
        <c:axId val="32615808"/>
      </c:scatterChart>
      <c:valAx>
        <c:axId val="32613504"/>
        <c:scaling>
          <c:orientation val="minMax"/>
          <c:max val="4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600" b="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Polishing speed (µm/h)</a:t>
                </a:r>
                <a:endParaRPr lang="en-GB" sz="1600" b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7761814501817145"/>
              <c:y val="0.931118576523417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2615808"/>
        <c:crosses val="autoZero"/>
        <c:crossBetween val="midCat"/>
        <c:minorUnit val="100"/>
      </c:valAx>
      <c:valAx>
        <c:axId val="32615808"/>
        <c:scaling>
          <c:orientation val="minMax"/>
          <c:max val="1200"/>
          <c:min val="160"/>
        </c:scaling>
        <c:delete val="0"/>
        <c:axPos val="l"/>
        <c:title>
          <c:tx>
            <c:rich>
              <a:bodyPr/>
              <a:lstStyle/>
              <a:p>
                <a:pPr>
                  <a:defRPr sz="1600" b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600" b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Cavity length (mm)</a:t>
                </a:r>
              </a:p>
            </c:rich>
          </c:tx>
          <c:layout>
            <c:manualLayout>
              <c:xMode val="edge"/>
              <c:yMode val="edge"/>
              <c:x val="7.9557084066628186E-3"/>
              <c:y val="0.308688389540680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2613504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j_vs_rpm!$C$11</c:f>
              <c:strCache>
                <c:ptCount val="1"/>
                <c:pt idx="0">
                  <c:v>0 m/s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8"/>
            <c:spPr>
              <a:solidFill>
                <a:schemeClr val="tx2"/>
              </a:solidFill>
            </c:spPr>
          </c:marker>
          <c:trendline>
            <c:spPr>
              <a:ln w="19050">
                <a:solidFill>
                  <a:schemeClr val="tx2"/>
                </a:solidFill>
              </a:ln>
            </c:spPr>
            <c:trendlineType val="linear"/>
            <c:dispRSqr val="0"/>
            <c:dispEq val="0"/>
          </c:trendline>
          <c:xVal>
            <c:numRef>
              <c:f>j_vs_rpm!$F$5:$I$5</c:f>
              <c:numCache>
                <c:formatCode>0</c:formatCode>
                <c:ptCount val="4"/>
                <c:pt idx="0">
                  <c:v>281.14999999999998</c:v>
                </c:pt>
                <c:pt idx="1">
                  <c:v>283.14999999999998</c:v>
                </c:pt>
                <c:pt idx="2">
                  <c:v>288.14999999999998</c:v>
                </c:pt>
                <c:pt idx="3">
                  <c:v>298.14999999999998</c:v>
                </c:pt>
              </c:numCache>
            </c:numRef>
          </c:xVal>
          <c:yVal>
            <c:numRef>
              <c:f>j_vs_rpm!$F$11:$I$11</c:f>
              <c:numCache>
                <c:formatCode>0</c:formatCode>
                <c:ptCount val="4"/>
                <c:pt idx="0">
                  <c:v>2.9252720677146313</c:v>
                </c:pt>
                <c:pt idx="1">
                  <c:v>4.178960096735187</c:v>
                </c:pt>
                <c:pt idx="2">
                  <c:v>7.5221281741233375</c:v>
                </c:pt>
                <c:pt idx="3">
                  <c:v>14.208464328899638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j_vs_rpm!$C$12</c:f>
              <c:strCache>
                <c:ptCount val="1"/>
                <c:pt idx="0">
                  <c:v>0.018 m/s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00B050"/>
              </a:solidFill>
            </c:spPr>
          </c:marker>
          <c:trendline>
            <c:spPr>
              <a:ln w="19050">
                <a:solidFill>
                  <a:srgbClr val="00B050"/>
                </a:solidFill>
              </a:ln>
            </c:spPr>
            <c:trendlineType val="linear"/>
            <c:dispRSqr val="0"/>
            <c:dispEq val="0"/>
          </c:trendline>
          <c:xVal>
            <c:numRef>
              <c:f>j_vs_rpm!$F$5:$I$5</c:f>
              <c:numCache>
                <c:formatCode>0</c:formatCode>
                <c:ptCount val="4"/>
                <c:pt idx="0">
                  <c:v>281.14999999999998</c:v>
                </c:pt>
                <c:pt idx="1">
                  <c:v>283.14999999999998</c:v>
                </c:pt>
                <c:pt idx="2">
                  <c:v>288.14999999999998</c:v>
                </c:pt>
                <c:pt idx="3">
                  <c:v>298.14999999999998</c:v>
                </c:pt>
              </c:numCache>
            </c:numRef>
          </c:xVal>
          <c:yVal>
            <c:numRef>
              <c:f>j_vs_rpm!$F$12:$I$12</c:f>
              <c:numCache>
                <c:formatCode>0</c:formatCode>
                <c:ptCount val="4"/>
                <c:pt idx="0">
                  <c:v>8.357920193470374</c:v>
                </c:pt>
                <c:pt idx="1">
                  <c:v>11.701088270858525</c:v>
                </c:pt>
                <c:pt idx="2">
                  <c:v>17.551632406287787</c:v>
                </c:pt>
                <c:pt idx="3">
                  <c:v>32.177992744860937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j_vs_rpm!$C$13</c:f>
              <c:strCache>
                <c:ptCount val="1"/>
                <c:pt idx="0">
                  <c:v>0.072 m/s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8205"/>
              </a:solidFill>
            </c:spPr>
          </c:marker>
          <c:trendline>
            <c:spPr>
              <a:ln w="19050">
                <a:solidFill>
                  <a:srgbClr val="FF8205"/>
                </a:solidFill>
              </a:ln>
            </c:spPr>
            <c:trendlineType val="linear"/>
            <c:dispRSqr val="0"/>
            <c:dispEq val="0"/>
          </c:trendline>
          <c:xVal>
            <c:numRef>
              <c:f>j_vs_rpm!$F$5:$I$5</c:f>
              <c:numCache>
                <c:formatCode>0</c:formatCode>
                <c:ptCount val="4"/>
                <c:pt idx="0">
                  <c:v>281.14999999999998</c:v>
                </c:pt>
                <c:pt idx="1">
                  <c:v>283.14999999999998</c:v>
                </c:pt>
                <c:pt idx="2">
                  <c:v>288.14999999999998</c:v>
                </c:pt>
                <c:pt idx="3">
                  <c:v>298.14999999999998</c:v>
                </c:pt>
              </c:numCache>
            </c:numRef>
          </c:xVal>
          <c:yVal>
            <c:numRef>
              <c:f>j_vs_rpm!$F$13:$I$13</c:f>
              <c:numCache>
                <c:formatCode>0</c:formatCode>
                <c:ptCount val="4"/>
                <c:pt idx="0">
                  <c:v>16.130785973397824</c:v>
                </c:pt>
                <c:pt idx="1">
                  <c:v>19.724691656590089</c:v>
                </c:pt>
                <c:pt idx="2">
                  <c:v>27.24681983071342</c:v>
                </c:pt>
                <c:pt idx="3">
                  <c:v>45.884981862152358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j_vs_rpm!$C$14</c:f>
              <c:strCache>
                <c:ptCount val="1"/>
                <c:pt idx="0">
                  <c:v>0.145 m/s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7030A0"/>
              </a:solidFill>
            </c:spPr>
          </c:marker>
          <c:trendline>
            <c:spPr>
              <a:ln w="19050">
                <a:solidFill>
                  <a:srgbClr val="7030A0"/>
                </a:solidFill>
              </a:ln>
            </c:spPr>
            <c:trendlineType val="linear"/>
            <c:dispRSqr val="0"/>
            <c:dispEq val="0"/>
          </c:trendline>
          <c:xVal>
            <c:numRef>
              <c:f>j_vs_rpm!$F$5:$I$5</c:f>
              <c:numCache>
                <c:formatCode>0</c:formatCode>
                <c:ptCount val="4"/>
                <c:pt idx="0">
                  <c:v>281.14999999999998</c:v>
                </c:pt>
                <c:pt idx="1">
                  <c:v>283.14999999999998</c:v>
                </c:pt>
                <c:pt idx="2">
                  <c:v>288.14999999999998</c:v>
                </c:pt>
                <c:pt idx="3">
                  <c:v>298.14999999999998</c:v>
                </c:pt>
              </c:numCache>
            </c:numRef>
          </c:xVal>
          <c:yVal>
            <c:numRef>
              <c:f>j_vs_rpm!$F$14:$I$14</c:f>
              <c:numCache>
                <c:formatCode>0</c:formatCode>
                <c:ptCount val="4"/>
                <c:pt idx="0">
                  <c:v>21.730592503022976</c:v>
                </c:pt>
                <c:pt idx="1">
                  <c:v>25.073760580411125</c:v>
                </c:pt>
                <c:pt idx="2">
                  <c:v>32.679467956469168</c:v>
                </c:pt>
                <c:pt idx="3">
                  <c:v>57.25175332527207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224512"/>
        <c:axId val="88226432"/>
      </c:scatterChart>
      <c:valAx>
        <c:axId val="88224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PT" sz="1600"/>
                  <a:t>Temperature  / K</a:t>
                </a:r>
                <a:endParaRPr lang="en-GB" sz="1600"/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8226432"/>
        <c:crosses val="autoZero"/>
        <c:crossBetween val="midCat"/>
      </c:valAx>
      <c:valAx>
        <c:axId val="88226432"/>
        <c:scaling>
          <c:orientation val="minMax"/>
          <c:max val="6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1600"/>
                  <a:t>Polishing speed</a:t>
                </a:r>
                <a:r>
                  <a:rPr lang="en-GB" sz="1600" baseline="0"/>
                  <a:t> (µm/h)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1.1148256254355577E-2"/>
              <c:y val="0.18014997909534058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8224512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1"/>
                </a:solidFill>
              </a:defRPr>
            </a:pPr>
            <a:r>
              <a:rPr lang="en-US">
                <a:solidFill>
                  <a:schemeClr val="accent1"/>
                </a:solidFill>
              </a:rPr>
              <a:t>Velocity profile on z direction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756995539491992"/>
          <c:y val="0.12880944087797591"/>
          <c:w val="0.77799234112129423"/>
          <c:h val="0.74271904885251538"/>
        </c:manualLayout>
      </c:layout>
      <c:scatterChart>
        <c:scatterStyle val="lineMarker"/>
        <c:varyColors val="0"/>
        <c:ser>
          <c:idx val="0"/>
          <c:order val="0"/>
          <c:tx>
            <c:strRef>
              <c:f>'5mm_20lpm_Oldcathode_Z'!$E$6</c:f>
              <c:strCache>
                <c:ptCount val="1"/>
                <c:pt idx="0">
                  <c:v>Bath flow = 20 lpm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'5mm_20lpm_Oldcathode_Z'!$B$10:$B$974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1.99955916913707</c:v>
                </c:pt>
                <c:pt idx="2">
                  <c:v>4.1719813924993296</c:v>
                </c:pt>
                <c:pt idx="3">
                  <c:v>7.4518438904170496</c:v>
                </c:pt>
                <c:pt idx="4">
                  <c:v>8.5738774297854494</c:v>
                </c:pt>
                <c:pt idx="5">
                  <c:v>8.8027902984231705</c:v>
                </c:pt>
                <c:pt idx="6">
                  <c:v>10.418763467723601</c:v>
                </c:pt>
                <c:pt idx="7">
                  <c:v>14.253117835747</c:v>
                </c:pt>
                <c:pt idx="8">
                  <c:v>14.5840126175923</c:v>
                </c:pt>
                <c:pt idx="9">
                  <c:v>17.916584574175801</c:v>
                </c:pt>
                <c:pt idx="10">
                  <c:v>20.249581113810301</c:v>
                </c:pt>
                <c:pt idx="11">
                  <c:v>20.693814189226298</c:v>
                </c:pt>
                <c:pt idx="12">
                  <c:v>25.149981054961899</c:v>
                </c:pt>
                <c:pt idx="13">
                  <c:v>28.482076473521101</c:v>
                </c:pt>
                <c:pt idx="14">
                  <c:v>29.792338410649698</c:v>
                </c:pt>
                <c:pt idx="15">
                  <c:v>32.397796825696098</c:v>
                </c:pt>
                <c:pt idx="16">
                  <c:v>33.9699709462732</c:v>
                </c:pt>
                <c:pt idx="17">
                  <c:v>37.112640090930398</c:v>
                </c:pt>
                <c:pt idx="18">
                  <c:v>38.772153086252203</c:v>
                </c:pt>
                <c:pt idx="19">
                  <c:v>42.077883445279497</c:v>
                </c:pt>
                <c:pt idx="20">
                  <c:v>43.361535612680498</c:v>
                </c:pt>
                <c:pt idx="21">
                  <c:v>47.776316978221999</c:v>
                </c:pt>
                <c:pt idx="22">
                  <c:v>48.025766579861397</c:v>
                </c:pt>
                <c:pt idx="23">
                  <c:v>51.033585652029601</c:v>
                </c:pt>
                <c:pt idx="24">
                  <c:v>51.391096388736003</c:v>
                </c:pt>
                <c:pt idx="25">
                  <c:v>54.642824404618899</c:v>
                </c:pt>
                <c:pt idx="26">
                  <c:v>56.434816734790097</c:v>
                </c:pt>
                <c:pt idx="27">
                  <c:v>60.588340354145799</c:v>
                </c:pt>
                <c:pt idx="28">
                  <c:v>62.647552678448598</c:v>
                </c:pt>
                <c:pt idx="29">
                  <c:v>66.804433868361997</c:v>
                </c:pt>
                <c:pt idx="30">
                  <c:v>68.689662021439702</c:v>
                </c:pt>
                <c:pt idx="31">
                  <c:v>72.989111619844294</c:v>
                </c:pt>
                <c:pt idx="32">
                  <c:v>74.401455631391897</c:v>
                </c:pt>
                <c:pt idx="33">
                  <c:v>79.248329110262802</c:v>
                </c:pt>
                <c:pt idx="34">
                  <c:v>80.628778851256996</c:v>
                </c:pt>
                <c:pt idx="35">
                  <c:v>85.554369223055701</c:v>
                </c:pt>
                <c:pt idx="36">
                  <c:v>87.019265305346494</c:v>
                </c:pt>
                <c:pt idx="37">
                  <c:v>91.921889339558305</c:v>
                </c:pt>
                <c:pt idx="38">
                  <c:v>93.399557658747199</c:v>
                </c:pt>
                <c:pt idx="39">
                  <c:v>98.321314061990194</c:v>
                </c:pt>
                <c:pt idx="40">
                  <c:v>99.716701555155893</c:v>
                </c:pt>
                <c:pt idx="41">
                  <c:v>105.10204582870701</c:v>
                </c:pt>
                <c:pt idx="42">
                  <c:v>106.62914346207801</c:v>
                </c:pt>
                <c:pt idx="43">
                  <c:v>111.959880249416</c:v>
                </c:pt>
                <c:pt idx="44">
                  <c:v>113.07895935728899</c:v>
                </c:pt>
                <c:pt idx="45">
                  <c:v>118.172642361429</c:v>
                </c:pt>
                <c:pt idx="46">
                  <c:v>118.553837134974</c:v>
                </c:pt>
                <c:pt idx="47">
                  <c:v>119.556433782529</c:v>
                </c:pt>
                <c:pt idx="48">
                  <c:v>123.24060401921901</c:v>
                </c:pt>
                <c:pt idx="49">
                  <c:v>124.520303135624</c:v>
                </c:pt>
                <c:pt idx="50">
                  <c:v>127.470891245922</c:v>
                </c:pt>
                <c:pt idx="51">
                  <c:v>129.677885132298</c:v>
                </c:pt>
                <c:pt idx="52">
                  <c:v>131.208665951033</c:v>
                </c:pt>
                <c:pt idx="53">
                  <c:v>133.54126783865101</c:v>
                </c:pt>
                <c:pt idx="54">
                  <c:v>134.15083726781401</c:v>
                </c:pt>
                <c:pt idx="55">
                  <c:v>135.810334629821</c:v>
                </c:pt>
                <c:pt idx="56">
                  <c:v>136.23820616286599</c:v>
                </c:pt>
                <c:pt idx="57">
                  <c:v>137.97556385070601</c:v>
                </c:pt>
                <c:pt idx="58">
                  <c:v>139.108856611786</c:v>
                </c:pt>
                <c:pt idx="59">
                  <c:v>139.245912439215</c:v>
                </c:pt>
                <c:pt idx="60">
                  <c:v>141.06206940429101</c:v>
                </c:pt>
                <c:pt idx="61">
                  <c:v>142.99570683396001</c:v>
                </c:pt>
                <c:pt idx="62">
                  <c:v>143.116253705389</c:v>
                </c:pt>
                <c:pt idx="63">
                  <c:v>143.18199904304001</c:v>
                </c:pt>
                <c:pt idx="64">
                  <c:v>144.732245022136</c:v>
                </c:pt>
                <c:pt idx="65">
                  <c:v>145.785600177503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149.48046356827899</c:v>
                </c:pt>
                <c:pt idx="70">
                  <c:v>151.12993215704401</c:v>
                </c:pt>
                <c:pt idx="71">
                  <c:v>151.65516185682799</c:v>
                </c:pt>
                <c:pt idx="72">
                  <c:v>153.12274859862899</c:v>
                </c:pt>
                <c:pt idx="73">
                  <c:v>153.18413431578699</c:v>
                </c:pt>
                <c:pt idx="74">
                  <c:v>155.125158908608</c:v>
                </c:pt>
                <c:pt idx="75">
                  <c:v>155.137939700381</c:v>
                </c:pt>
                <c:pt idx="76">
                  <c:v>155.22173887047401</c:v>
                </c:pt>
                <c:pt idx="77">
                  <c:v>156.437534741451</c:v>
                </c:pt>
                <c:pt idx="78">
                  <c:v>157.57150635496399</c:v>
                </c:pt>
                <c:pt idx="79">
                  <c:v>157.99050450293399</c:v>
                </c:pt>
                <c:pt idx="80">
                  <c:v>158.97102026120899</c:v>
                </c:pt>
                <c:pt idx="81">
                  <c:v>160.31842504635699</c:v>
                </c:pt>
                <c:pt idx="82">
                  <c:v>160.37426186121101</c:v>
                </c:pt>
                <c:pt idx="83">
                  <c:v>161.50130319765</c:v>
                </c:pt>
                <c:pt idx="84">
                  <c:v>162.03326385713501</c:v>
                </c:pt>
                <c:pt idx="85">
                  <c:v>163.16168286382799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165.787866028884</c:v>
                </c:pt>
                <c:pt idx="89">
                  <c:v>166.94912029784601</c:v>
                </c:pt>
                <c:pt idx="90">
                  <c:v>167.76573390378201</c:v>
                </c:pt>
                <c:pt idx="91">
                  <c:v>168.943237086793</c:v>
                </c:pt>
                <c:pt idx="92">
                  <c:v>169.691031055004</c:v>
                </c:pt>
                <c:pt idx="93">
                  <c:v>170.91053048509599</c:v>
                </c:pt>
                <c:pt idx="94">
                  <c:v>171.57552257919099</c:v>
                </c:pt>
                <c:pt idx="95">
                  <c:v>172.782902492955</c:v>
                </c:pt>
                <c:pt idx="96">
                  <c:v>173.39063795757599</c:v>
                </c:pt>
                <c:pt idx="97">
                  <c:v>174.48602613577501</c:v>
                </c:pt>
                <c:pt idx="98">
                  <c:v>175.25968243644499</c:v>
                </c:pt>
                <c:pt idx="99">
                  <c:v>176.376037985914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181.83636740236699</c:v>
                </c:pt>
                <c:pt idx="104">
                  <c:v>183.64164945202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189.71268104535699</c:v>
                </c:pt>
                <c:pt idx="108">
                  <c:v>191.20174693846801</c:v>
                </c:pt>
                <c:pt idx="109">
                  <c:v>194.464965090373</c:v>
                </c:pt>
                <c:pt idx="110">
                  <c:v>195.262521341097</c:v>
                </c:pt>
                <c:pt idx="111">
                  <c:v>197.96199163777899</c:v>
                </c:pt>
                <c:pt idx="112">
                  <c:v>198.91189784567501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202.819640827206</c:v>
                </c:pt>
                <c:pt idx="116">
                  <c:v>205.52930319506501</c:v>
                </c:pt>
                <c:pt idx="117">
                  <c:v>205.92727573093799</c:v>
                </c:pt>
                <c:pt idx="118">
                  <c:v>208.683384160847</c:v>
                </c:pt>
                <c:pt idx="119">
                  <c:v>209.79459163626601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215.25781508321401</c:v>
                </c:pt>
                <c:pt idx="123">
                  <c:v>216.75487086599301</c:v>
                </c:pt>
                <c:pt idx="124">
                  <c:v>218.73320825342199</c:v>
                </c:pt>
                <c:pt idx="125">
                  <c:v>220.42548663619101</c:v>
                </c:pt>
                <c:pt idx="126">
                  <c:v>222.70016151778799</c:v>
                </c:pt>
                <c:pt idx="127">
                  <c:v>224.84778719199599</c:v>
                </c:pt>
                <c:pt idx="128">
                  <c:v>227.03978695918099</c:v>
                </c:pt>
                <c:pt idx="129">
                  <c:v>229.31641234392899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235.78199334571701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237.69446123821001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244.55284666896799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248.383481992437</c:v>
                </c:pt>
                <c:pt idx="149">
                  <c:v>250.001763601661</c:v>
                </c:pt>
                <c:pt idx="150">
                  <c:v>250.65390408250701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256.39943000070599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261.47007943369601</c:v>
                </c:pt>
                <c:pt idx="157">
                  <c:v>264.74115292068501</c:v>
                </c:pt>
                <c:pt idx="158">
                  <c:v>265.68987591462798</c:v>
                </c:pt>
                <c:pt idx="159">
                  <c:v>270.08289819634501</c:v>
                </c:pt>
                <c:pt idx="160">
                  <c:v>272.09968952135603</c:v>
                </c:pt>
                <c:pt idx="161">
                  <c:v>276.08440548994099</c:v>
                </c:pt>
                <c:pt idx="162">
                  <c:v>277.862240918282</c:v>
                </c:pt>
                <c:pt idx="163">
                  <c:v>281.38673316264499</c:v>
                </c:pt>
                <c:pt idx="164">
                  <c:v>282.649077317094</c:v>
                </c:pt>
                <c:pt idx="165">
                  <c:v>286.37477518668499</c:v>
                </c:pt>
                <c:pt idx="166">
                  <c:v>287.42602963429198</c:v>
                </c:pt>
                <c:pt idx="167">
                  <c:v>290.251732744989</c:v>
                </c:pt>
                <c:pt idx="168">
                  <c:v>291.91552993996601</c:v>
                </c:pt>
                <c:pt idx="169">
                  <c:v>294.49945956979701</c:v>
                </c:pt>
                <c:pt idx="170">
                  <c:v>295.90357664297198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302.13567847871298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307.77581742224601</c:v>
                </c:pt>
                <c:pt idx="179">
                  <c:v>308.93851641800399</c:v>
                </c:pt>
                <c:pt idx="180">
                  <c:v>309.64210971097498</c:v>
                </c:pt>
                <c:pt idx="181">
                  <c:v>310.635088607684</c:v>
                </c:pt>
                <c:pt idx="182">
                  <c:v>311.29149723929601</c:v>
                </c:pt>
                <c:pt idx="183">
                  <c:v>312.116245619312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314.25713519835602</c:v>
                </c:pt>
                <c:pt idx="187">
                  <c:v>315.08251710230797</c:v>
                </c:pt>
                <c:pt idx="188">
                  <c:v>315.69793913964003</c:v>
                </c:pt>
                <c:pt idx="189">
                  <c:v>316.630817901189</c:v>
                </c:pt>
                <c:pt idx="190">
                  <c:v>317.26554162446098</c:v>
                </c:pt>
                <c:pt idx="191">
                  <c:v>318.18240802680702</c:v>
                </c:pt>
                <c:pt idx="192">
                  <c:v>318.88682888849598</c:v>
                </c:pt>
                <c:pt idx="193">
                  <c:v>319.85684710753202</c:v>
                </c:pt>
                <c:pt idx="194">
                  <c:v>320.41468294937499</c:v>
                </c:pt>
                <c:pt idx="195">
                  <c:v>321.85129893076498</c:v>
                </c:pt>
                <c:pt idx="196">
                  <c:v>322.04742807149398</c:v>
                </c:pt>
                <c:pt idx="197">
                  <c:v>322.46013147053998</c:v>
                </c:pt>
                <c:pt idx="198">
                  <c:v>323.93792054271699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331.21641977982398</c:v>
                </c:pt>
                <c:pt idx="205">
                  <c:v>333.69092568545602</c:v>
                </c:pt>
                <c:pt idx="206">
                  <c:v>334.00832252134398</c:v>
                </c:pt>
                <c:pt idx="207">
                  <c:v>334.70229504062002</c:v>
                </c:pt>
                <c:pt idx="208">
                  <c:v>336.74719079421902</c:v>
                </c:pt>
                <c:pt idx="209">
                  <c:v>337.22230453282202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343.42555872296498</c:v>
                </c:pt>
                <c:pt idx="214">
                  <c:v>344.71016694399299</c:v>
                </c:pt>
                <c:pt idx="215">
                  <c:v>345.51831619235099</c:v>
                </c:pt>
                <c:pt idx="216">
                  <c:v>347.11686957215801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353.22909612796701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357.95521510422901</c:v>
                </c:pt>
                <c:pt idx="230">
                  <c:v>358.742958136563</c:v>
                </c:pt>
                <c:pt idx="231">
                  <c:v>359.99476959871498</c:v>
                </c:pt>
                <c:pt idx="232">
                  <c:v>360.56360499435999</c:v>
                </c:pt>
                <c:pt idx="233">
                  <c:v>361.92575073875798</c:v>
                </c:pt>
                <c:pt idx="234">
                  <c:v>362.92600104593703</c:v>
                </c:pt>
                <c:pt idx="235">
                  <c:v>363.07009649355098</c:v>
                </c:pt>
                <c:pt idx="236">
                  <c:v>363.13753054671503</c:v>
                </c:pt>
                <c:pt idx="237">
                  <c:v>364.35266200811702</c:v>
                </c:pt>
                <c:pt idx="238">
                  <c:v>364.44460360980298</c:v>
                </c:pt>
                <c:pt idx="239">
                  <c:v>365.63529080450598</c:v>
                </c:pt>
                <c:pt idx="240">
                  <c:v>365.963639943011</c:v>
                </c:pt>
                <c:pt idx="241">
                  <c:v>366.70499382555602</c:v>
                </c:pt>
                <c:pt idx="242">
                  <c:v>367.21414629223699</c:v>
                </c:pt>
                <c:pt idx="243">
                  <c:v>367.79447640953902</c:v>
                </c:pt>
                <c:pt idx="244">
                  <c:v>368.36153618511202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369.95644699793201</c:v>
                </c:pt>
                <c:pt idx="248">
                  <c:v>370.60469176628902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371.89734933266101</c:v>
                </c:pt>
                <c:pt idx="252">
                  <c:v>372.75522120206398</c:v>
                </c:pt>
                <c:pt idx="253">
                  <c:v>372.860485533972</c:v>
                </c:pt>
                <c:pt idx="254">
                  <c:v>372.92821192194202</c:v>
                </c:pt>
                <c:pt idx="255">
                  <c:v>374.06937126713399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377.04793579546202</c:v>
                </c:pt>
                <c:pt idx="260">
                  <c:v>377.723172120154</c:v>
                </c:pt>
                <c:pt idx="261">
                  <c:v>378.757336899439</c:v>
                </c:pt>
                <c:pt idx="262">
                  <c:v>379.247833262661</c:v>
                </c:pt>
                <c:pt idx="263">
                  <c:v>380.03615741555899</c:v>
                </c:pt>
                <c:pt idx="264">
                  <c:v>380.60534117274898</c:v>
                </c:pt>
                <c:pt idx="265">
                  <c:v>381.48974232041701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387.59764270751299</c:v>
                </c:pt>
                <c:pt idx="272">
                  <c:v>388.72919579030298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393.67114872224801</c:v>
                </c:pt>
                <c:pt idx="276">
                  <c:v>394.91295979389798</c:v>
                </c:pt>
                <c:pt idx="277">
                  <c:v>397.42059182291899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403.09749371058803</c:v>
                </c:pt>
                <c:pt idx="281">
                  <c:v>406.19427726992501</c:v>
                </c:pt>
                <c:pt idx="282">
                  <c:v>407.89790845436403</c:v>
                </c:pt>
                <c:pt idx="283">
                  <c:v>410.91531270797901</c:v>
                </c:pt>
                <c:pt idx="284">
                  <c:v>412.83027477339198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422.31486097898102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432.13220289240797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443.15950892160402</c:v>
                </c:pt>
                <c:pt idx="298">
                  <c:v>443.947552456766</c:v>
                </c:pt>
                <c:pt idx="299">
                  <c:v>446.13520672112003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448.86267988318502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454.93472937177597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458.47894167887102</c:v>
                </c:pt>
                <c:pt idx="313">
                  <c:v>458.61262750314103</c:v>
                </c:pt>
                <c:pt idx="314">
                  <c:v>460.57317680882102</c:v>
                </c:pt>
                <c:pt idx="315">
                  <c:v>460.65414471902199</c:v>
                </c:pt>
                <c:pt idx="316">
                  <c:v>461.06935590927401</c:v>
                </c:pt>
                <c:pt idx="317">
                  <c:v>463.14849048526401</c:v>
                </c:pt>
                <c:pt idx="318">
                  <c:v>463.84599165237501</c:v>
                </c:pt>
                <c:pt idx="319">
                  <c:v>466.275999923499</c:v>
                </c:pt>
                <c:pt idx="320">
                  <c:v>468.11929324569002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474.33144532796803</c:v>
                </c:pt>
                <c:pt idx="325">
                  <c:v>477.71842506913498</c:v>
                </c:pt>
                <c:pt idx="326">
                  <c:v>479.29182611146098</c:v>
                </c:pt>
                <c:pt idx="327">
                  <c:v>482.84544895128698</c:v>
                </c:pt>
                <c:pt idx="328">
                  <c:v>485.22110823161</c:v>
                </c:pt>
                <c:pt idx="329">
                  <c:v>489.07789075979099</c:v>
                </c:pt>
                <c:pt idx="330">
                  <c:v>491.11811697998201</c:v>
                </c:pt>
                <c:pt idx="331">
                  <c:v>494.47779529987002</c:v>
                </c:pt>
                <c:pt idx="332">
                  <c:v>496.01447236833297</c:v>
                </c:pt>
                <c:pt idx="333">
                  <c:v>499.59083961955702</c:v>
                </c:pt>
                <c:pt idx="334">
                  <c:v>500.78752953878097</c:v>
                </c:pt>
                <c:pt idx="335">
                  <c:v>504.05761989753103</c:v>
                </c:pt>
                <c:pt idx="336">
                  <c:v>505.06008645471798</c:v>
                </c:pt>
                <c:pt idx="337">
                  <c:v>508.468212020392</c:v>
                </c:pt>
                <c:pt idx="338">
                  <c:v>509.24705172305801</c:v>
                </c:pt>
                <c:pt idx="339">
                  <c:v>511.53891361740699</c:v>
                </c:pt>
                <c:pt idx="340">
                  <c:v>512.70593990761097</c:v>
                </c:pt>
                <c:pt idx="341">
                  <c:v>514.72927854839702</c:v>
                </c:pt>
                <c:pt idx="342">
                  <c:v>515.31026588655402</c:v>
                </c:pt>
                <c:pt idx="343">
                  <c:v>517.62275207943503</c:v>
                </c:pt>
                <c:pt idx="344">
                  <c:v>518.31429701570096</c:v>
                </c:pt>
                <c:pt idx="345">
                  <c:v>520.13482680047002</c:v>
                </c:pt>
                <c:pt idx="346">
                  <c:v>520.99145592517402</c:v>
                </c:pt>
                <c:pt idx="347">
                  <c:v>522.15609381263198</c:v>
                </c:pt>
                <c:pt idx="348">
                  <c:v>522.93251209053301</c:v>
                </c:pt>
                <c:pt idx="349">
                  <c:v>523.83599445039602</c:v>
                </c:pt>
                <c:pt idx="350">
                  <c:v>524.556652039038</c:v>
                </c:pt>
                <c:pt idx="351">
                  <c:v>525.32711255909396</c:v>
                </c:pt>
                <c:pt idx="352">
                  <c:v>526.02942099158997</c:v>
                </c:pt>
                <c:pt idx="353">
                  <c:v>526.839357878035</c:v>
                </c:pt>
                <c:pt idx="354">
                  <c:v>527.54130588200599</c:v>
                </c:pt>
                <c:pt idx="355">
                  <c:v>528.29671703634403</c:v>
                </c:pt>
                <c:pt idx="356">
                  <c:v>528.99028538104699</c:v>
                </c:pt>
                <c:pt idx="357">
                  <c:v>529.88193890049502</c:v>
                </c:pt>
                <c:pt idx="358">
                  <c:v>530.72301915819696</c:v>
                </c:pt>
                <c:pt idx="359">
                  <c:v>531.464389783397</c:v>
                </c:pt>
                <c:pt idx="360">
                  <c:v>532.23996611985103</c:v>
                </c:pt>
                <c:pt idx="361">
                  <c:v>533.25115060371297</c:v>
                </c:pt>
                <c:pt idx="362">
                  <c:v>533.69430383439305</c:v>
                </c:pt>
                <c:pt idx="363">
                  <c:v>535.13813755954004</c:v>
                </c:pt>
                <c:pt idx="364">
                  <c:v>535.29638827078304</c:v>
                </c:pt>
                <c:pt idx="365">
                  <c:v>535.32777467429401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539.41224744383499</c:v>
                </c:pt>
                <c:pt idx="369">
                  <c:v>540.27324943354904</c:v>
                </c:pt>
                <c:pt idx="370">
                  <c:v>541.93148159090401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547.44269733232704</c:v>
                </c:pt>
                <c:pt idx="375">
                  <c:v>548.74521815657204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554.37104904913599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558.09558209081899</c:v>
                </c:pt>
                <c:pt idx="384">
                  <c:v>558.94997511606198</c:v>
                </c:pt>
                <c:pt idx="385">
                  <c:v>560.60414353108104</c:v>
                </c:pt>
                <c:pt idx="386">
                  <c:v>560.83453644019403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562.63311080925598</c:v>
                </c:pt>
                <c:pt idx="390">
                  <c:v>564.35861154337499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566.88752942391602</c:v>
                </c:pt>
                <c:pt idx="395">
                  <c:v>568.79672756329398</c:v>
                </c:pt>
                <c:pt idx="396">
                  <c:v>569.23735737658103</c:v>
                </c:pt>
                <c:pt idx="397">
                  <c:v>569.94178943977295</c:v>
                </c:pt>
                <c:pt idx="398">
                  <c:v>571.24399536969997</c:v>
                </c:pt>
                <c:pt idx="399">
                  <c:v>572.08591168414603</c:v>
                </c:pt>
                <c:pt idx="400">
                  <c:v>573.47941176305198</c:v>
                </c:pt>
                <c:pt idx="401">
                  <c:v>573.72723845932205</c:v>
                </c:pt>
                <c:pt idx="402">
                  <c:v>575.00872735127405</c:v>
                </c:pt>
                <c:pt idx="403">
                  <c:v>575.66243326041797</c:v>
                </c:pt>
                <c:pt idx="404">
                  <c:v>576.24243371642797</c:v>
                </c:pt>
                <c:pt idx="405">
                  <c:v>576.41077347646501</c:v>
                </c:pt>
                <c:pt idx="406">
                  <c:v>577.70469220032203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580.44598135915601</c:v>
                </c:pt>
                <c:pt idx="412">
                  <c:v>581.13227198423795</c:v>
                </c:pt>
                <c:pt idx="413">
                  <c:v>581.64322706333701</c:v>
                </c:pt>
                <c:pt idx="414">
                  <c:v>582.07340778535797</c:v>
                </c:pt>
                <c:pt idx="415">
                  <c:v>582.76898105120699</c:v>
                </c:pt>
                <c:pt idx="416">
                  <c:v>583.18885665993196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585.16189098571499</c:v>
                </c:pt>
                <c:pt idx="421">
                  <c:v>585.865686797992</c:v>
                </c:pt>
                <c:pt idx="422">
                  <c:v>586.01934337944294</c:v>
                </c:pt>
                <c:pt idx="423">
                  <c:v>586.75603494426002</c:v>
                </c:pt>
                <c:pt idx="424">
                  <c:v>587.21483610696203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591.98312103877299</c:v>
                </c:pt>
                <c:pt idx="431">
                  <c:v>592.50252918344495</c:v>
                </c:pt>
                <c:pt idx="432">
                  <c:v>593.43635737524903</c:v>
                </c:pt>
                <c:pt idx="433">
                  <c:v>593.97667902031401</c:v>
                </c:pt>
                <c:pt idx="434">
                  <c:v>594.70625340623303</c:v>
                </c:pt>
                <c:pt idx="435">
                  <c:v>595.33089561552197</c:v>
                </c:pt>
                <c:pt idx="436">
                  <c:v>596.23191378500098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600.84748954927397</c:v>
                </c:pt>
                <c:pt idx="441">
                  <c:v>601.99838712088501</c:v>
                </c:pt>
                <c:pt idx="442">
                  <c:v>603.887649973865</c:v>
                </c:pt>
                <c:pt idx="443">
                  <c:v>605.116455660214</c:v>
                </c:pt>
                <c:pt idx="444">
                  <c:v>606.96239001193203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614.86945562734195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620.89214660169603</c:v>
                </c:pt>
                <c:pt idx="452">
                  <c:v>624.18726448478901</c:v>
                </c:pt>
                <c:pt idx="453">
                  <c:v>625.92891986693098</c:v>
                </c:pt>
                <c:pt idx="454">
                  <c:v>629.52951729936899</c:v>
                </c:pt>
                <c:pt idx="455">
                  <c:v>631.48543719174904</c:v>
                </c:pt>
                <c:pt idx="456">
                  <c:v>635.33384501287696</c:v>
                </c:pt>
                <c:pt idx="457">
                  <c:v>637.393300849767</c:v>
                </c:pt>
                <c:pt idx="458">
                  <c:v>641.38621093382994</c:v>
                </c:pt>
                <c:pt idx="459">
                  <c:v>642.63079193430701</c:v>
                </c:pt>
                <c:pt idx="460">
                  <c:v>645.37690570237703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654.07266707105396</c:v>
                </c:pt>
                <c:pt idx="466">
                  <c:v>656.25054389461297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661.72237111438096</c:v>
                </c:pt>
                <c:pt idx="471">
                  <c:v>661.88556232549604</c:v>
                </c:pt>
                <c:pt idx="472">
                  <c:v>662.57718802475699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666.22332752557099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673.738187587472</c:v>
                </c:pt>
                <c:pt idx="484">
                  <c:v>674.25941494696201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677.43587448517405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686.18788327386198</c:v>
                </c:pt>
                <c:pt idx="492">
                  <c:v>686.79636009497801</c:v>
                </c:pt>
                <c:pt idx="493">
                  <c:v>689.82948372409896</c:v>
                </c:pt>
                <c:pt idx="494">
                  <c:v>691.20892909693703</c:v>
                </c:pt>
                <c:pt idx="495">
                  <c:v>691.54035374987905</c:v>
                </c:pt>
                <c:pt idx="496">
                  <c:v>696.23343806514197</c:v>
                </c:pt>
                <c:pt idx="497">
                  <c:v>697.78763664386497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707.50463632057301</c:v>
                </c:pt>
                <c:pt idx="501">
                  <c:v>709.41219066407996</c:v>
                </c:pt>
                <c:pt idx="502">
                  <c:v>712.34161444750396</c:v>
                </c:pt>
                <c:pt idx="503">
                  <c:v>714.01866612190804</c:v>
                </c:pt>
                <c:pt idx="504">
                  <c:v>717.16447032791802</c:v>
                </c:pt>
                <c:pt idx="505">
                  <c:v>718.42685193893794</c:v>
                </c:pt>
                <c:pt idx="506">
                  <c:v>721.501367756543</c:v>
                </c:pt>
                <c:pt idx="507">
                  <c:v>722.53341419266496</c:v>
                </c:pt>
                <c:pt idx="508">
                  <c:v>724.74837106095697</c:v>
                </c:pt>
                <c:pt idx="509">
                  <c:v>725.98131822920197</c:v>
                </c:pt>
                <c:pt idx="510">
                  <c:v>728.04818379215203</c:v>
                </c:pt>
                <c:pt idx="511">
                  <c:v>728.95864019645205</c:v>
                </c:pt>
                <c:pt idx="512">
                  <c:v>730.84905807068299</c:v>
                </c:pt>
                <c:pt idx="513">
                  <c:v>731.75534853443799</c:v>
                </c:pt>
                <c:pt idx="514">
                  <c:v>733.30186362847496</c:v>
                </c:pt>
                <c:pt idx="515">
                  <c:v>734.22101644567499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737.11997710171102</c:v>
                </c:pt>
                <c:pt idx="519">
                  <c:v>737.77829431259397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740.05537292583006</c:v>
                </c:pt>
                <c:pt idx="523">
                  <c:v>740.73635986526699</c:v>
                </c:pt>
                <c:pt idx="524">
                  <c:v>741.58531142984202</c:v>
                </c:pt>
                <c:pt idx="525">
                  <c:v>742.32842461393295</c:v>
                </c:pt>
                <c:pt idx="526">
                  <c:v>743.10170877216001</c:v>
                </c:pt>
                <c:pt idx="527">
                  <c:v>743.90760937685695</c:v>
                </c:pt>
                <c:pt idx="528">
                  <c:v>744.76846716783996</c:v>
                </c:pt>
                <c:pt idx="529">
                  <c:v>745.44958694105799</c:v>
                </c:pt>
                <c:pt idx="530">
                  <c:v>746.55305947856095</c:v>
                </c:pt>
                <c:pt idx="531">
                  <c:v>746.88161880815403</c:v>
                </c:pt>
                <c:pt idx="532">
                  <c:v>747.95299035797598</c:v>
                </c:pt>
                <c:pt idx="533">
                  <c:v>748.41961449506005</c:v>
                </c:pt>
                <c:pt idx="534">
                  <c:v>748.51638949779999</c:v>
                </c:pt>
                <c:pt idx="535">
                  <c:v>750.40270372757698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760.59604957360295</c:v>
                </c:pt>
                <c:pt idx="544">
                  <c:v>761.34283231708298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766.21139164520696</c:v>
                </c:pt>
                <c:pt idx="548">
                  <c:v>767.26986145975002</c:v>
                </c:pt>
                <c:pt idx="549">
                  <c:v>768.50413600156799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773.91686194047702</c:v>
                </c:pt>
                <c:pt idx="554">
                  <c:v>773.98908731678296</c:v>
                </c:pt>
                <c:pt idx="555">
                  <c:v>774.028026360132</c:v>
                </c:pt>
                <c:pt idx="556">
                  <c:v>775.65985338494897</c:v>
                </c:pt>
                <c:pt idx="557">
                  <c:v>775.98044553591103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779.85110553617096</c:v>
                </c:pt>
                <c:pt idx="561">
                  <c:v>780.034233711404</c:v>
                </c:pt>
                <c:pt idx="562">
                  <c:v>780.25895073894503</c:v>
                </c:pt>
                <c:pt idx="563">
                  <c:v>782.079415009081</c:v>
                </c:pt>
                <c:pt idx="564">
                  <c:v>782.39259608442603</c:v>
                </c:pt>
                <c:pt idx="565">
                  <c:v>782.94657060919997</c:v>
                </c:pt>
                <c:pt idx="566">
                  <c:v>784.46564268991096</c:v>
                </c:pt>
                <c:pt idx="567">
                  <c:v>785.34206388419796</c:v>
                </c:pt>
                <c:pt idx="568">
                  <c:v>786.67378151093897</c:v>
                </c:pt>
                <c:pt idx="569">
                  <c:v>787.05971401116005</c:v>
                </c:pt>
                <c:pt idx="570">
                  <c:v>788.264616225537</c:v>
                </c:pt>
                <c:pt idx="571">
                  <c:v>789.251887027983</c:v>
                </c:pt>
                <c:pt idx="572">
                  <c:v>789.51997394416196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790.93752383322703</c:v>
                </c:pt>
                <c:pt idx="576">
                  <c:v>792.02368268694897</c:v>
                </c:pt>
                <c:pt idx="577">
                  <c:v>792.431777991476</c:v>
                </c:pt>
                <c:pt idx="578">
                  <c:v>793.25471087634605</c:v>
                </c:pt>
                <c:pt idx="579">
                  <c:v>793.69635236022805</c:v>
                </c:pt>
                <c:pt idx="580">
                  <c:v>794.339950082418</c:v>
                </c:pt>
                <c:pt idx="581">
                  <c:v>794.93360338539196</c:v>
                </c:pt>
                <c:pt idx="582">
                  <c:v>795.40609167973503</c:v>
                </c:pt>
                <c:pt idx="583">
                  <c:v>796.16616700224404</c:v>
                </c:pt>
                <c:pt idx="584">
                  <c:v>796.53362260941503</c:v>
                </c:pt>
                <c:pt idx="585">
                  <c:v>797.13628407060799</c:v>
                </c:pt>
                <c:pt idx="586">
                  <c:v>797.39556190153303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799.30105941282102</c:v>
                </c:pt>
                <c:pt idx="591">
                  <c:v>800.30975349193898</c:v>
                </c:pt>
                <c:pt idx="592">
                  <c:v>800.561150114621</c:v>
                </c:pt>
                <c:pt idx="593">
                  <c:v>800.66986025680103</c:v>
                </c:pt>
                <c:pt idx="594">
                  <c:v>801.99572233343201</c:v>
                </c:pt>
                <c:pt idx="595">
                  <c:v>802.55649298180094</c:v>
                </c:pt>
                <c:pt idx="596">
                  <c:v>803.48676086555702</c:v>
                </c:pt>
                <c:pt idx="597">
                  <c:v>804.12420888673796</c:v>
                </c:pt>
                <c:pt idx="598">
                  <c:v>805.17398143081004</c:v>
                </c:pt>
                <c:pt idx="599">
                  <c:v>805.70430977446495</c:v>
                </c:pt>
                <c:pt idx="600">
                  <c:v>806.46703062407596</c:v>
                </c:pt>
                <c:pt idx="601">
                  <c:v>807.05061701449802</c:v>
                </c:pt>
                <c:pt idx="602">
                  <c:v>807.94847350921202</c:v>
                </c:pt>
                <c:pt idx="603">
                  <c:v>808.61475934959901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814.15386952073004</c:v>
                </c:pt>
                <c:pt idx="609">
                  <c:v>815.17568324585397</c:v>
                </c:pt>
                <c:pt idx="610">
                  <c:v>817.24422650226495</c:v>
                </c:pt>
                <c:pt idx="611">
                  <c:v>818.29103960706004</c:v>
                </c:pt>
                <c:pt idx="612">
                  <c:v>820.61733958885395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828.21697485426205</c:v>
                </c:pt>
                <c:pt idx="617">
                  <c:v>829.84537032040805</c:v>
                </c:pt>
                <c:pt idx="618">
                  <c:v>832.67231727115995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848.757329736472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858.62998587442303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864.00624587678203</c:v>
                </c:pt>
                <c:pt idx="632">
                  <c:v>865.59443472899704</c:v>
                </c:pt>
                <c:pt idx="633">
                  <c:v>867.37772422395403</c:v>
                </c:pt>
                <c:pt idx="634">
                  <c:v>869.69954085605104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873.134710635484</c:v>
                </c:pt>
                <c:pt idx="639">
                  <c:v>875.36579633381803</c:v>
                </c:pt>
                <c:pt idx="640">
                  <c:v>875.627662665044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884.068585735439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887.92789537164595</c:v>
                </c:pt>
                <c:pt idx="654">
                  <c:v>889.67630667723699</c:v>
                </c:pt>
                <c:pt idx="655">
                  <c:v>890.38372250218197</c:v>
                </c:pt>
                <c:pt idx="656">
                  <c:v>892.79908256955298</c:v>
                </c:pt>
                <c:pt idx="657">
                  <c:v>894.82659202132197</c:v>
                </c:pt>
                <c:pt idx="658">
                  <c:v>896.11857761504803</c:v>
                </c:pt>
                <c:pt idx="659">
                  <c:v>899.43259742994599</c:v>
                </c:pt>
                <c:pt idx="660">
                  <c:v>900.01688584192004</c:v>
                </c:pt>
                <c:pt idx="661">
                  <c:v>902.84532045056699</c:v>
                </c:pt>
                <c:pt idx="662">
                  <c:v>904.47149969396401</c:v>
                </c:pt>
                <c:pt idx="663">
                  <c:v>904.88801716938599</c:v>
                </c:pt>
                <c:pt idx="664">
                  <c:v>909.58021581214302</c:v>
                </c:pt>
                <c:pt idx="665">
                  <c:v>911.13246456133595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922.46940816249196</c:v>
                </c:pt>
                <c:pt idx="670">
                  <c:v>925.95289797910903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939.30619170734303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945.14123852024898</c:v>
                </c:pt>
                <c:pt idx="682">
                  <c:v>946.65813250261499</c:v>
                </c:pt>
                <c:pt idx="683">
                  <c:v>947.55121145973703</c:v>
                </c:pt>
                <c:pt idx="684">
                  <c:v>948.65291930327203</c:v>
                </c:pt>
                <c:pt idx="685">
                  <c:v>949.44782885055997</c:v>
                </c:pt>
                <c:pt idx="686">
                  <c:v>950.32985929399297</c:v>
                </c:pt>
                <c:pt idx="687">
                  <c:v>951.06665454845404</c:v>
                </c:pt>
                <c:pt idx="688">
                  <c:v>951.83199892264099</c:v>
                </c:pt>
                <c:pt idx="689">
                  <c:v>952.55522728161804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954.83759506751505</c:v>
                </c:pt>
                <c:pt idx="693">
                  <c:v>955.52717488559904</c:v>
                </c:pt>
                <c:pt idx="694">
                  <c:v>956.37997400344204</c:v>
                </c:pt>
                <c:pt idx="695">
                  <c:v>957.20990860060203</c:v>
                </c:pt>
                <c:pt idx="696">
                  <c:v>957.96709927291499</c:v>
                </c:pt>
                <c:pt idx="697">
                  <c:v>958.70958548113504</c:v>
                </c:pt>
                <c:pt idx="698">
                  <c:v>959.71796085725305</c:v>
                </c:pt>
                <c:pt idx="699">
                  <c:v>960.173881556428</c:v>
                </c:pt>
                <c:pt idx="700">
                  <c:v>961.65614449753195</c:v>
                </c:pt>
                <c:pt idx="701">
                  <c:v>961.72212513841396</c:v>
                </c:pt>
                <c:pt idx="702">
                  <c:v>961.964891308137</c:v>
                </c:pt>
                <c:pt idx="703">
                  <c:v>963.65132529019502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968.30234742240896</c:v>
                </c:pt>
                <c:pt idx="708">
                  <c:v>969.99299483489699</c:v>
                </c:pt>
                <c:pt idx="709">
                  <c:v>971.10725521996198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977.11580783507395</c:v>
                </c:pt>
                <c:pt idx="713">
                  <c:v>977.19579180837604</c:v>
                </c:pt>
                <c:pt idx="714">
                  <c:v>977.50550078946605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980.59022222714805</c:v>
                </c:pt>
                <c:pt idx="718">
                  <c:v>982.56697094416199</c:v>
                </c:pt>
                <c:pt idx="719">
                  <c:v>983.37517329229695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986.95963849753002</c:v>
                </c:pt>
                <c:pt idx="723">
                  <c:v>987.25381303041797</c:v>
                </c:pt>
                <c:pt idx="724">
                  <c:v>987.92100861426695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992.92567609980904</c:v>
                </c:pt>
                <c:pt idx="730">
                  <c:v>993.21981625499802</c:v>
                </c:pt>
                <c:pt idx="731">
                  <c:v>993.53533934485904</c:v>
                </c:pt>
                <c:pt idx="732">
                  <c:v>995.29758786042498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1004.08927680023</c:v>
                </c:pt>
                <c:pt idx="744">
                  <c:v>1005.23854245796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1108.3901906830199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1122.5018972370499</c:v>
                </c:pt>
                <c:pt idx="834">
                  <c:v>1123.8132345046799</c:v>
                </c:pt>
                <c:pt idx="835">
                  <c:v>1126.0708867563901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1173.40620840303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1194.48202445121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1223.3875941238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1278.5098907660799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1336.63724950603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1345.2486753232799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1359.93252010369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1368.57103555142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'5mm_20lpm_Oldcathode_Z'!$C$10:$C$974</c:f>
              <c:numCache>
                <c:formatCode>General</c:formatCode>
                <c:ptCount val="965"/>
                <c:pt idx="0">
                  <c:v>0.11077562670287899</c:v>
                </c:pt>
                <c:pt idx="1">
                  <c:v>0.112862148281916</c:v>
                </c:pt>
                <c:pt idx="2">
                  <c:v>0.114940430938637</c:v>
                </c:pt>
                <c:pt idx="3">
                  <c:v>0.120530016498092</c:v>
                </c:pt>
                <c:pt idx="4">
                  <c:v>0.122273918132365</c:v>
                </c:pt>
                <c:pt idx="5">
                  <c:v>0.122340767492865</c:v>
                </c:pt>
                <c:pt idx="6">
                  <c:v>0.124604444738002</c:v>
                </c:pt>
                <c:pt idx="7">
                  <c:v>0.128915448514269</c:v>
                </c:pt>
                <c:pt idx="8">
                  <c:v>0.12930126866588501</c:v>
                </c:pt>
                <c:pt idx="9">
                  <c:v>0.13287672397698699</c:v>
                </c:pt>
                <c:pt idx="10">
                  <c:v>0.13405413965862301</c:v>
                </c:pt>
                <c:pt idx="11">
                  <c:v>0.133700635950702</c:v>
                </c:pt>
                <c:pt idx="12">
                  <c:v>0.12380497185294299</c:v>
                </c:pt>
                <c:pt idx="13">
                  <c:v>0.101193971090614</c:v>
                </c:pt>
                <c:pt idx="14">
                  <c:v>7.6395522831200297E-2</c:v>
                </c:pt>
                <c:pt idx="15">
                  <c:v>4.2903521049316599E-2</c:v>
                </c:pt>
                <c:pt idx="16">
                  <c:v>2.91909670958461E-2</c:v>
                </c:pt>
                <c:pt idx="17" formatCode="0.00E+00">
                  <c:v>5.0552925532442697E-4</c:v>
                </c:pt>
                <c:pt idx="18" formatCode="0.00E+00">
                  <c:v>5.4677410748855796E-4</c:v>
                </c:pt>
                <c:pt idx="19">
                  <c:v>-1.14103664294331E-2</c:v>
                </c:pt>
                <c:pt idx="20">
                  <c:v>-1.13404094217663E-2</c:v>
                </c:pt>
                <c:pt idx="21">
                  <c:v>-1.0312616302672901E-2</c:v>
                </c:pt>
                <c:pt idx="22">
                  <c:v>-1.0214309310060401E-2</c:v>
                </c:pt>
                <c:pt idx="23">
                  <c:v>-8.9857364745916796E-3</c:v>
                </c:pt>
                <c:pt idx="24">
                  <c:v>-8.8411187855870696E-3</c:v>
                </c:pt>
                <c:pt idx="25">
                  <c:v>-8.7119973921760893E-3</c:v>
                </c:pt>
                <c:pt idx="26">
                  <c:v>-9.2745942824801302E-3</c:v>
                </c:pt>
                <c:pt idx="27">
                  <c:v>-1.0450206687854799E-2</c:v>
                </c:pt>
                <c:pt idx="28">
                  <c:v>-1.1043225181304401E-2</c:v>
                </c:pt>
                <c:pt idx="29">
                  <c:v>-1.22546679272201E-2</c:v>
                </c:pt>
                <c:pt idx="30">
                  <c:v>-1.27545390850697E-2</c:v>
                </c:pt>
                <c:pt idx="31">
                  <c:v>-1.39778306680601E-2</c:v>
                </c:pt>
                <c:pt idx="32">
                  <c:v>-1.4298421643323501E-2</c:v>
                </c:pt>
                <c:pt idx="33">
                  <c:v>-1.4679640304600901E-2</c:v>
                </c:pt>
                <c:pt idx="34">
                  <c:v>-1.4787837627062801E-2</c:v>
                </c:pt>
                <c:pt idx="35">
                  <c:v>-1.43021702203729E-2</c:v>
                </c:pt>
                <c:pt idx="36">
                  <c:v>-1.42017749349867E-2</c:v>
                </c:pt>
                <c:pt idx="37">
                  <c:v>-1.3676829647174199E-2</c:v>
                </c:pt>
                <c:pt idx="38">
                  <c:v>-1.3617587867678299E-2</c:v>
                </c:pt>
                <c:pt idx="39">
                  <c:v>-1.32461343976479E-2</c:v>
                </c:pt>
                <c:pt idx="40">
                  <c:v>-1.3261263242080301E-2</c:v>
                </c:pt>
                <c:pt idx="41">
                  <c:v>-1.28363200276938E-2</c:v>
                </c:pt>
                <c:pt idx="42">
                  <c:v>-1.28565788939517E-2</c:v>
                </c:pt>
                <c:pt idx="43">
                  <c:v>-1.26625031332246E-2</c:v>
                </c:pt>
                <c:pt idx="44">
                  <c:v>-1.26663186681989E-2</c:v>
                </c:pt>
                <c:pt idx="45">
                  <c:v>-1.2622976318169299E-2</c:v>
                </c:pt>
                <c:pt idx="46">
                  <c:v>-1.2605939182914101E-2</c:v>
                </c:pt>
                <c:pt idx="47">
                  <c:v>-1.2722536312644901E-2</c:v>
                </c:pt>
                <c:pt idx="48">
                  <c:v>-1.0688968546477299E-2</c:v>
                </c:pt>
                <c:pt idx="49">
                  <c:v>-1.0461231769058299E-2</c:v>
                </c:pt>
                <c:pt idx="50">
                  <c:v>-9.0064575708388994E-3</c:v>
                </c:pt>
                <c:pt idx="51">
                  <c:v>-8.4393187548555803E-3</c:v>
                </c:pt>
                <c:pt idx="52">
                  <c:v>-7.5251999594465402E-3</c:v>
                </c:pt>
                <c:pt idx="53">
                  <c:v>-6.8480915347942399E-3</c:v>
                </c:pt>
                <c:pt idx="54">
                  <c:v>-6.5583892369100501E-3</c:v>
                </c:pt>
                <c:pt idx="55">
                  <c:v>-6.0620514868061203E-3</c:v>
                </c:pt>
                <c:pt idx="56">
                  <c:v>-5.6278197506857202E-3</c:v>
                </c:pt>
                <c:pt idx="57">
                  <c:v>-4.81447060798261E-3</c:v>
                </c:pt>
                <c:pt idx="58">
                  <c:v>-4.2056552048671198E-3</c:v>
                </c:pt>
                <c:pt idx="59">
                  <c:v>-4.14988369978001E-3</c:v>
                </c:pt>
                <c:pt idx="60">
                  <c:v>-2.4703058543109001E-3</c:v>
                </c:pt>
                <c:pt idx="61">
                  <c:v>-3.1293377021193798E-3</c:v>
                </c:pt>
                <c:pt idx="62">
                  <c:v>-3.1075533801168602E-3</c:v>
                </c:pt>
                <c:pt idx="63">
                  <c:v>-3.1592044260677298E-3</c:v>
                </c:pt>
                <c:pt idx="64">
                  <c:v>-2.3274127042822602E-3</c:v>
                </c:pt>
                <c:pt idx="65">
                  <c:v>-3.5319492719362799E-3</c:v>
                </c:pt>
                <c:pt idx="66">
                  <c:v>-3.37044041047436E-3</c:v>
                </c:pt>
                <c:pt idx="67">
                  <c:v>-3.4854557144992399E-3</c:v>
                </c:pt>
                <c:pt idx="68">
                  <c:v>-3.46272879803981E-3</c:v>
                </c:pt>
                <c:pt idx="69">
                  <c:v>-3.89007004915578E-3</c:v>
                </c:pt>
                <c:pt idx="70">
                  <c:v>-3.7614243108972201E-3</c:v>
                </c:pt>
                <c:pt idx="71">
                  <c:v>-3.9020628553761202E-3</c:v>
                </c:pt>
                <c:pt idx="72">
                  <c:v>-3.5925979574300401E-3</c:v>
                </c:pt>
                <c:pt idx="73">
                  <c:v>-3.6118180118113099E-3</c:v>
                </c:pt>
                <c:pt idx="74">
                  <c:v>-2.8401315070939099E-3</c:v>
                </c:pt>
                <c:pt idx="75">
                  <c:v>-2.8356965870023898E-3</c:v>
                </c:pt>
                <c:pt idx="76">
                  <c:v>-2.80264569307021E-3</c:v>
                </c:pt>
                <c:pt idx="77">
                  <c:v>-2.1567476233150299E-3</c:v>
                </c:pt>
                <c:pt idx="78">
                  <c:v>-1.7607705172844E-3</c:v>
                </c:pt>
                <c:pt idx="79">
                  <c:v>-1.62291599404933E-3</c:v>
                </c:pt>
                <c:pt idx="80">
                  <c:v>-1.17910033908965E-3</c:v>
                </c:pt>
                <c:pt idx="81" formatCode="0.00E+00">
                  <c:v>-8.2980403071107405E-4</c:v>
                </c:pt>
                <c:pt idx="82" formatCode="0.00E+00">
                  <c:v>-8.1959480487776696E-4</c:v>
                </c:pt>
                <c:pt idx="83" formatCode="0.00E+00">
                  <c:v>-5.9199987927379696E-4</c:v>
                </c:pt>
                <c:pt idx="84" formatCode="0.00E+00">
                  <c:v>-5.6358939104016604E-4</c:v>
                </c:pt>
                <c:pt idx="85" formatCode="0.00E+00">
                  <c:v>-4.63653703348865E-4</c:v>
                </c:pt>
                <c:pt idx="86" formatCode="0.00E+00">
                  <c:v>-4.4454596730924097E-4</c:v>
                </c:pt>
                <c:pt idx="87" formatCode="0.00E+00">
                  <c:v>-3.6570808149894698E-4</c:v>
                </c:pt>
                <c:pt idx="88" formatCode="0.00E+00">
                  <c:v>-3.4962058359418999E-4</c:v>
                </c:pt>
                <c:pt idx="89" formatCode="0.00E+00">
                  <c:v>-3.0547184865345201E-4</c:v>
                </c:pt>
                <c:pt idx="90" formatCode="0.00E+00">
                  <c:v>-2.9506203543645598E-4</c:v>
                </c:pt>
                <c:pt idx="91" formatCode="0.00E+00">
                  <c:v>-2.7611539118881198E-4</c:v>
                </c:pt>
                <c:pt idx="92" formatCode="0.00E+00">
                  <c:v>-2.7146758508520799E-4</c:v>
                </c:pt>
                <c:pt idx="93" formatCode="0.00E+00">
                  <c:v>-2.6567173995045799E-4</c:v>
                </c:pt>
                <c:pt idx="94" formatCode="0.00E+00">
                  <c:v>-2.6324945391241001E-4</c:v>
                </c:pt>
                <c:pt idx="95" formatCode="0.00E+00">
                  <c:v>-2.6510593104308602E-4</c:v>
                </c:pt>
                <c:pt idx="96" formatCode="0.00E+00">
                  <c:v>-2.64670065660862E-4</c:v>
                </c:pt>
                <c:pt idx="97" formatCode="0.00E+00">
                  <c:v>-2.7198847922843197E-4</c:v>
                </c:pt>
                <c:pt idx="98" formatCode="0.00E+00">
                  <c:v>-2.7687013647742601E-4</c:v>
                </c:pt>
                <c:pt idx="99" formatCode="0.00E+00">
                  <c:v>-2.9651377406084102E-4</c:v>
                </c:pt>
                <c:pt idx="100" formatCode="0.00E+00">
                  <c:v>-3.0236204722198297E-4</c:v>
                </c:pt>
                <c:pt idx="101" formatCode="0.00E+00">
                  <c:v>-3.27385124912315E-4</c:v>
                </c:pt>
                <c:pt idx="102" formatCode="0.00E+00">
                  <c:v>-3.3773123797753598E-4</c:v>
                </c:pt>
                <c:pt idx="103" formatCode="0.00E+00">
                  <c:v>-3.6877003936496602E-4</c:v>
                </c:pt>
                <c:pt idx="104" formatCode="0.00E+00">
                  <c:v>-3.8146442106544898E-4</c:v>
                </c:pt>
                <c:pt idx="105" formatCode="0.00E+00">
                  <c:v>-4.0556703759437598E-4</c:v>
                </c:pt>
                <c:pt idx="106" formatCode="0.00E+00">
                  <c:v>-4.1821894564550498E-4</c:v>
                </c:pt>
                <c:pt idx="107" formatCode="0.00E+00">
                  <c:v>-4.4618561418633697E-4</c:v>
                </c:pt>
                <c:pt idx="108" formatCode="0.00E+00">
                  <c:v>-4.5457603923054198E-4</c:v>
                </c:pt>
                <c:pt idx="109" formatCode="0.00E+00">
                  <c:v>-4.81919438269146E-4</c:v>
                </c:pt>
                <c:pt idx="110" formatCode="0.00E+00">
                  <c:v>-4.8636903705932301E-4</c:v>
                </c:pt>
                <c:pt idx="111" formatCode="0.00E+00">
                  <c:v>-5.0406162006256996E-4</c:v>
                </c:pt>
                <c:pt idx="112" formatCode="0.00E+00">
                  <c:v>-5.1538440760695299E-4</c:v>
                </c:pt>
                <c:pt idx="113" formatCode="0.00E+00">
                  <c:v>-5.1791281999421601E-4</c:v>
                </c:pt>
                <c:pt idx="114" formatCode="0.00E+00">
                  <c:v>-5.3963244823330004E-4</c:v>
                </c:pt>
                <c:pt idx="115" formatCode="0.00E+00">
                  <c:v>-5.4527108213684502E-4</c:v>
                </c:pt>
                <c:pt idx="116" formatCode="0.00E+00">
                  <c:v>-5.6362584819921301E-4</c:v>
                </c:pt>
                <c:pt idx="117" formatCode="0.00E+00">
                  <c:v>-5.6853923526084397E-4</c:v>
                </c:pt>
                <c:pt idx="118" formatCode="0.00E+00">
                  <c:v>-5.8470548126689302E-4</c:v>
                </c:pt>
                <c:pt idx="119" formatCode="0.00E+00">
                  <c:v>-5.9657738694109098E-4</c:v>
                </c:pt>
                <c:pt idx="120" formatCode="0.00E+00">
                  <c:v>-6.1083247011699802E-4</c:v>
                </c:pt>
                <c:pt idx="121" formatCode="0.00E+00">
                  <c:v>-6.2252056587906702E-4</c:v>
                </c:pt>
                <c:pt idx="122" formatCode="0.00E+00">
                  <c:v>-6.3459357789330897E-4</c:v>
                </c:pt>
                <c:pt idx="123" formatCode="0.00E+00">
                  <c:v>-6.5123640625049399E-4</c:v>
                </c:pt>
                <c:pt idx="124" formatCode="0.00E+00">
                  <c:v>-6.64411378533364E-4</c:v>
                </c:pt>
                <c:pt idx="125" formatCode="0.00E+00">
                  <c:v>-6.8161466211231201E-4</c:v>
                </c:pt>
                <c:pt idx="126" formatCode="0.00E+00">
                  <c:v>-6.9691570496213196E-4</c:v>
                </c:pt>
                <c:pt idx="127" formatCode="0.00E+00">
                  <c:v>-7.1926699358250596E-4</c:v>
                </c:pt>
                <c:pt idx="128" formatCode="0.00E+00">
                  <c:v>-7.3675185277966699E-4</c:v>
                </c:pt>
                <c:pt idx="129" formatCode="0.00E+00">
                  <c:v>-7.6102329264336299E-4</c:v>
                </c:pt>
                <c:pt idx="130" formatCode="0.00E+00">
                  <c:v>-7.7234769834599295E-4</c:v>
                </c:pt>
                <c:pt idx="131" formatCode="0.00E+00">
                  <c:v>-7.9659455382568201E-4</c:v>
                </c:pt>
                <c:pt idx="132" formatCode="0.00E+00">
                  <c:v>-7.9917957888548503E-4</c:v>
                </c:pt>
                <c:pt idx="133" formatCode="0.00E+00">
                  <c:v>-8.1359823321820604E-4</c:v>
                </c:pt>
                <c:pt idx="134" formatCode="0.00E+00">
                  <c:v>-8.1381857616655805E-4</c:v>
                </c:pt>
                <c:pt idx="135" formatCode="0.00E+00">
                  <c:v>-8.1384078854109898E-4</c:v>
                </c:pt>
                <c:pt idx="136" formatCode="0.00E+00">
                  <c:v>-8.2104014334039705E-4</c:v>
                </c:pt>
                <c:pt idx="137" formatCode="0.00E+00">
                  <c:v>-8.2249158545209496E-4</c:v>
                </c:pt>
                <c:pt idx="138" formatCode="0.00E+00">
                  <c:v>-8.323934602499E-4</c:v>
                </c:pt>
                <c:pt idx="139" formatCode="0.00E+00">
                  <c:v>-8.4372262412927895E-4</c:v>
                </c:pt>
                <c:pt idx="140" formatCode="0.00E+00">
                  <c:v>-8.5259697931672196E-4</c:v>
                </c:pt>
                <c:pt idx="141" formatCode="0.00E+00">
                  <c:v>-8.6981123099800302E-4</c:v>
                </c:pt>
                <c:pt idx="142" formatCode="0.00E+00">
                  <c:v>-8.7833399585600304E-4</c:v>
                </c:pt>
                <c:pt idx="143" formatCode="0.00E+00">
                  <c:v>-8.9963032947136003E-4</c:v>
                </c:pt>
                <c:pt idx="144" formatCode="0.00E+00">
                  <c:v>-9.2205177009215304E-4</c:v>
                </c:pt>
                <c:pt idx="145" formatCode="0.00E+00">
                  <c:v>-9.3530627000730298E-4</c:v>
                </c:pt>
                <c:pt idx="146" formatCode="0.00E+00">
                  <c:v>-9.7202592200970595E-4</c:v>
                </c:pt>
                <c:pt idx="147" formatCode="0.00E+00">
                  <c:v>-9.7820809121994192E-4</c:v>
                </c:pt>
                <c:pt idx="148" formatCode="0.00E+00">
                  <c:v>-9.8864463042588305E-4</c:v>
                </c:pt>
                <c:pt idx="149">
                  <c:v>-1.0145130220268099E-3</c:v>
                </c:pt>
                <c:pt idx="150">
                  <c:v>-1.0183945849047899E-3</c:v>
                </c:pt>
                <c:pt idx="151">
                  <c:v>-1.05538854374865E-3</c:v>
                </c:pt>
                <c:pt idx="152">
                  <c:v>-1.0693444606829101E-3</c:v>
                </c:pt>
                <c:pt idx="153">
                  <c:v>-1.10445135631622E-3</c:v>
                </c:pt>
                <c:pt idx="154">
                  <c:v>-1.1470874964632199E-3</c:v>
                </c:pt>
                <c:pt idx="155">
                  <c:v>-1.1568352767011201E-3</c:v>
                </c:pt>
                <c:pt idx="156">
                  <c:v>-1.16906983531238E-3</c:v>
                </c:pt>
                <c:pt idx="157">
                  <c:v>-1.2454124269560499E-3</c:v>
                </c:pt>
                <c:pt idx="158">
                  <c:v>-1.25505770314599E-3</c:v>
                </c:pt>
                <c:pt idx="159">
                  <c:v>-1.36189992305783E-3</c:v>
                </c:pt>
                <c:pt idx="160">
                  <c:v>-1.3853633097117501E-3</c:v>
                </c:pt>
                <c:pt idx="161">
                  <c:v>-1.4765726570706301E-3</c:v>
                </c:pt>
                <c:pt idx="162">
                  <c:v>-1.50981860774009E-3</c:v>
                </c:pt>
                <c:pt idx="163">
                  <c:v>-1.60560088325873E-3</c:v>
                </c:pt>
                <c:pt idx="164">
                  <c:v>-1.6325793929921201E-3</c:v>
                </c:pt>
                <c:pt idx="165">
                  <c:v>-1.71053803286729E-3</c:v>
                </c:pt>
                <c:pt idx="166">
                  <c:v>-1.72292018131151E-3</c:v>
                </c:pt>
                <c:pt idx="167">
                  <c:v>-1.7849804729748199E-3</c:v>
                </c:pt>
                <c:pt idx="168">
                  <c:v>-1.8069533709582E-3</c:v>
                </c:pt>
                <c:pt idx="169">
                  <c:v>-1.8743058758290999E-3</c:v>
                </c:pt>
                <c:pt idx="170">
                  <c:v>-1.8861250792389899E-3</c:v>
                </c:pt>
                <c:pt idx="171">
                  <c:v>-1.92641365476666E-3</c:v>
                </c:pt>
                <c:pt idx="172">
                  <c:v>-1.93736914107002E-3</c:v>
                </c:pt>
                <c:pt idx="173">
                  <c:v>-1.9871278152383898E-3</c:v>
                </c:pt>
                <c:pt idx="174">
                  <c:v>-1.97947530431121E-3</c:v>
                </c:pt>
                <c:pt idx="175">
                  <c:v>-2.01090943504464E-3</c:v>
                </c:pt>
                <c:pt idx="176">
                  <c:v>-2.0004748447952198E-3</c:v>
                </c:pt>
                <c:pt idx="177">
                  <c:v>-2.0829291002412501E-3</c:v>
                </c:pt>
                <c:pt idx="178">
                  <c:v>-2.0861878196592799E-3</c:v>
                </c:pt>
                <c:pt idx="179">
                  <c:v>-2.2297267838324499E-3</c:v>
                </c:pt>
                <c:pt idx="180">
                  <c:v>-2.2844828664534702E-3</c:v>
                </c:pt>
                <c:pt idx="181">
                  <c:v>-2.5610447825266899E-3</c:v>
                </c:pt>
                <c:pt idx="182">
                  <c:v>-2.70651934087851E-3</c:v>
                </c:pt>
                <c:pt idx="183">
                  <c:v>-3.0296567271062202E-3</c:v>
                </c:pt>
                <c:pt idx="184">
                  <c:v>-3.2216196645584302E-3</c:v>
                </c:pt>
                <c:pt idx="185">
                  <c:v>-3.6069642804782E-3</c:v>
                </c:pt>
                <c:pt idx="186">
                  <c:v>-3.8204728743009698E-3</c:v>
                </c:pt>
                <c:pt idx="187">
                  <c:v>-4.1843295681807504E-3</c:v>
                </c:pt>
                <c:pt idx="188">
                  <c:v>-4.4387452719465304E-3</c:v>
                </c:pt>
                <c:pt idx="189">
                  <c:v>-4.7503353272192496E-3</c:v>
                </c:pt>
                <c:pt idx="190">
                  <c:v>-5.0830135365155099E-3</c:v>
                </c:pt>
                <c:pt idx="191">
                  <c:v>-5.0910979482227297E-3</c:v>
                </c:pt>
                <c:pt idx="192">
                  <c:v>-5.33022778727767E-3</c:v>
                </c:pt>
                <c:pt idx="193">
                  <c:v>-4.9474096537354597E-3</c:v>
                </c:pt>
                <c:pt idx="194">
                  <c:v>-5.0582485613982599E-3</c:v>
                </c:pt>
                <c:pt idx="195">
                  <c:v>-3.76674309490211E-3</c:v>
                </c:pt>
                <c:pt idx="196">
                  <c:v>-3.7329129257713599E-3</c:v>
                </c:pt>
                <c:pt idx="197">
                  <c:v>-2.8324432133709199E-3</c:v>
                </c:pt>
                <c:pt idx="198" formatCode="0.00E+00">
                  <c:v>1.8587715942185501E-4</c:v>
                </c:pt>
                <c:pt idx="199">
                  <c:v>1.6465284928030501E-3</c:v>
                </c:pt>
                <c:pt idx="200">
                  <c:v>7.1262391303305297E-3</c:v>
                </c:pt>
                <c:pt idx="201">
                  <c:v>1.10338711194408E-2</c:v>
                </c:pt>
                <c:pt idx="202">
                  <c:v>1.6005167091519799E-2</c:v>
                </c:pt>
                <c:pt idx="203">
                  <c:v>2.1575652637803401E-2</c:v>
                </c:pt>
                <c:pt idx="204">
                  <c:v>2.55830895453927E-2</c:v>
                </c:pt>
                <c:pt idx="205">
                  <c:v>3.42060852305398E-2</c:v>
                </c:pt>
                <c:pt idx="206">
                  <c:v>3.5345422755460397E-2</c:v>
                </c:pt>
                <c:pt idx="207">
                  <c:v>3.7835571207445302E-2</c:v>
                </c:pt>
                <c:pt idx="208">
                  <c:v>4.3759753408958102E-2</c:v>
                </c:pt>
                <c:pt idx="209">
                  <c:v>4.47773979101189E-2</c:v>
                </c:pt>
                <c:pt idx="210">
                  <c:v>5.0792478055833298E-2</c:v>
                </c:pt>
                <c:pt idx="211">
                  <c:v>5.24308891539952E-2</c:v>
                </c:pt>
                <c:pt idx="212">
                  <c:v>5.4733478481563E-2</c:v>
                </c:pt>
                <c:pt idx="213">
                  <c:v>5.6090060172589898E-2</c:v>
                </c:pt>
                <c:pt idx="214">
                  <c:v>5.64539124670893E-2</c:v>
                </c:pt>
                <c:pt idx="215">
                  <c:v>5.6659244647561099E-2</c:v>
                </c:pt>
                <c:pt idx="216">
                  <c:v>5.7017827308773701E-2</c:v>
                </c:pt>
                <c:pt idx="217">
                  <c:v>5.6415064422382102E-2</c:v>
                </c:pt>
                <c:pt idx="218">
                  <c:v>5.6056441851180298E-2</c:v>
                </c:pt>
                <c:pt idx="219">
                  <c:v>5.4419780068812297E-2</c:v>
                </c:pt>
                <c:pt idx="220">
                  <c:v>5.3863540388275802E-2</c:v>
                </c:pt>
                <c:pt idx="221">
                  <c:v>5.1079470636586598E-2</c:v>
                </c:pt>
                <c:pt idx="222">
                  <c:v>5.0054235926427798E-2</c:v>
                </c:pt>
                <c:pt idx="223">
                  <c:v>4.4379904391580002E-2</c:v>
                </c:pt>
                <c:pt idx="224">
                  <c:v>4.3328597844136799E-2</c:v>
                </c:pt>
                <c:pt idx="225">
                  <c:v>4.2141608383794098E-2</c:v>
                </c:pt>
                <c:pt idx="226">
                  <c:v>3.4389005464315399E-2</c:v>
                </c:pt>
                <c:pt idx="227">
                  <c:v>3.23581280522513E-2</c:v>
                </c:pt>
                <c:pt idx="228">
                  <c:v>2.94120957950561E-2</c:v>
                </c:pt>
                <c:pt idx="229">
                  <c:v>2.2664110188632E-2</c:v>
                </c:pt>
                <c:pt idx="230">
                  <c:v>1.92245906154049E-2</c:v>
                </c:pt>
                <c:pt idx="231">
                  <c:v>1.37764782087248E-2</c:v>
                </c:pt>
                <c:pt idx="232">
                  <c:v>1.07445459281456E-2</c:v>
                </c:pt>
                <c:pt idx="233">
                  <c:v>6.5313217172245103E-3</c:v>
                </c:pt>
                <c:pt idx="234">
                  <c:v>2.9131997551786102E-3</c:v>
                </c:pt>
                <c:pt idx="235">
                  <c:v>2.5685323382077601E-3</c:v>
                </c:pt>
                <c:pt idx="236">
                  <c:v>2.5050548034832201E-3</c:v>
                </c:pt>
                <c:pt idx="237" formatCode="0.00E+00">
                  <c:v>5.9440063177125003E-4</c:v>
                </c:pt>
                <c:pt idx="238" formatCode="0.00E+00">
                  <c:v>5.44392104328761E-4</c:v>
                </c:pt>
                <c:pt idx="239" formatCode="0.00E+00">
                  <c:v>-8.6690615657249203E-4</c:v>
                </c:pt>
                <c:pt idx="240" formatCode="0.00E+00">
                  <c:v>-9.49489725292042E-4</c:v>
                </c:pt>
                <c:pt idx="241">
                  <c:v>-1.3989465329413699E-3</c:v>
                </c:pt>
                <c:pt idx="242">
                  <c:v>-1.4419407163472899E-3</c:v>
                </c:pt>
                <c:pt idx="243">
                  <c:v>-1.72608681048911E-3</c:v>
                </c:pt>
                <c:pt idx="244">
                  <c:v>-1.64058199583307E-3</c:v>
                </c:pt>
                <c:pt idx="245">
                  <c:v>-1.62932449802407E-3</c:v>
                </c:pt>
                <c:pt idx="246">
                  <c:v>-1.44282216072714E-3</c:v>
                </c:pt>
                <c:pt idx="247">
                  <c:v>-1.3578796349187901E-3</c:v>
                </c:pt>
                <c:pt idx="248">
                  <c:v>-1.1516222134036599E-3</c:v>
                </c:pt>
                <c:pt idx="249">
                  <c:v>-1.0906596961139799E-3</c:v>
                </c:pt>
                <c:pt idx="250" formatCode="0.00E+00">
                  <c:v>-8.9121021507912197E-4</c:v>
                </c:pt>
                <c:pt idx="251" formatCode="0.00E+00">
                  <c:v>-8.44089805224247E-4</c:v>
                </c:pt>
                <c:pt idx="252" formatCode="0.00E+00">
                  <c:v>-6.4955252282831099E-4</c:v>
                </c:pt>
                <c:pt idx="253" formatCode="0.00E+00">
                  <c:v>-6.1910423029186705E-4</c:v>
                </c:pt>
                <c:pt idx="254" formatCode="0.00E+00">
                  <c:v>-6.1307632548655204E-4</c:v>
                </c:pt>
                <c:pt idx="255" formatCode="0.00E+00">
                  <c:v>-4.3465035444633998E-4</c:v>
                </c:pt>
                <c:pt idx="256" formatCode="0.00E+00">
                  <c:v>-4.171672461808E-4</c:v>
                </c:pt>
                <c:pt idx="257" formatCode="0.00E+00">
                  <c:v>-3.1990849471963699E-4</c:v>
                </c:pt>
                <c:pt idx="258" formatCode="0.00E+00">
                  <c:v>-3.0294596999641597E-4</c:v>
                </c:pt>
                <c:pt idx="259" formatCode="0.00E+00">
                  <c:v>-2.5066456101078698E-4</c:v>
                </c:pt>
                <c:pt idx="260" formatCode="0.00E+00">
                  <c:v>-2.3772285272294699E-4</c:v>
                </c:pt>
                <c:pt idx="261" formatCode="0.00E+00">
                  <c:v>-2.0716226585254901E-4</c:v>
                </c:pt>
                <c:pt idx="262" formatCode="0.00E+00">
                  <c:v>-2.01071534985367E-4</c:v>
                </c:pt>
                <c:pt idx="263" formatCode="0.00E+00">
                  <c:v>-1.89058270695526E-4</c:v>
                </c:pt>
                <c:pt idx="264" formatCode="0.00E+00">
                  <c:v>-1.84950073202765E-4</c:v>
                </c:pt>
                <c:pt idx="265" formatCode="0.00E+00">
                  <c:v>-1.7728084915808801E-4</c:v>
                </c:pt>
                <c:pt idx="266" formatCode="0.00E+00">
                  <c:v>-1.7482208231745801E-4</c:v>
                </c:pt>
                <c:pt idx="267" formatCode="0.00E+00">
                  <c:v>-1.7535676824843201E-4</c:v>
                </c:pt>
                <c:pt idx="268" formatCode="0.00E+00">
                  <c:v>-1.7857621266542599E-4</c:v>
                </c:pt>
                <c:pt idx="269" formatCode="0.00E+00">
                  <c:v>-1.8655950679937199E-4</c:v>
                </c:pt>
                <c:pt idx="270" formatCode="0.00E+00">
                  <c:v>-1.9393872668433299E-4</c:v>
                </c:pt>
                <c:pt idx="271" formatCode="0.00E+00">
                  <c:v>-2.06829789878946E-4</c:v>
                </c:pt>
                <c:pt idx="272" formatCode="0.00E+00">
                  <c:v>-2.13019263961975E-4</c:v>
                </c:pt>
                <c:pt idx="273" formatCode="0.00E+00">
                  <c:v>-2.2819667108514799E-4</c:v>
                </c:pt>
                <c:pt idx="274" formatCode="0.00E+00">
                  <c:v>-2.3336890821410301E-4</c:v>
                </c:pt>
                <c:pt idx="275" formatCode="0.00E+00">
                  <c:v>-2.4554151581776399E-4</c:v>
                </c:pt>
                <c:pt idx="276" formatCode="0.00E+00">
                  <c:v>-2.4996599447171602E-4</c:v>
                </c:pt>
                <c:pt idx="277" formatCode="0.00E+00">
                  <c:v>-2.69544319530069E-4</c:v>
                </c:pt>
                <c:pt idx="278" formatCode="0.00E+00">
                  <c:v>-2.7393443620897501E-4</c:v>
                </c:pt>
                <c:pt idx="279" formatCode="0.00E+00">
                  <c:v>-2.9174058214498702E-4</c:v>
                </c:pt>
                <c:pt idx="280" formatCode="0.00E+00">
                  <c:v>-2.9626424236129902E-4</c:v>
                </c:pt>
                <c:pt idx="281" formatCode="0.00E+00">
                  <c:v>-3.1852948468861798E-4</c:v>
                </c:pt>
                <c:pt idx="282" formatCode="0.00E+00">
                  <c:v>-3.2232062726872803E-4</c:v>
                </c:pt>
                <c:pt idx="283" formatCode="0.00E+00">
                  <c:v>-3.4008132878066702E-4</c:v>
                </c:pt>
                <c:pt idx="284" formatCode="0.00E+00">
                  <c:v>-3.4475253486227701E-4</c:v>
                </c:pt>
                <c:pt idx="285" formatCode="0.00E+00">
                  <c:v>-3.6846119518839197E-4</c:v>
                </c:pt>
                <c:pt idx="286" formatCode="0.00E+00">
                  <c:v>-3.7342260850939298E-4</c:v>
                </c:pt>
                <c:pt idx="287" formatCode="0.00E+00">
                  <c:v>-4.0040643220592601E-4</c:v>
                </c:pt>
                <c:pt idx="288" formatCode="0.00E+00">
                  <c:v>-4.0774901768702199E-4</c:v>
                </c:pt>
                <c:pt idx="289" formatCode="0.00E+00">
                  <c:v>-4.32403946081172E-4</c:v>
                </c:pt>
                <c:pt idx="290" formatCode="0.00E+00">
                  <c:v>-4.3633830289175799E-4</c:v>
                </c:pt>
                <c:pt idx="291" formatCode="0.00E+00">
                  <c:v>-4.4744686389235099E-4</c:v>
                </c:pt>
                <c:pt idx="292" formatCode="0.00E+00">
                  <c:v>-4.6168239625046602E-4</c:v>
                </c:pt>
                <c:pt idx="293" formatCode="0.00E+00">
                  <c:v>-4.6627383858545603E-4</c:v>
                </c:pt>
                <c:pt idx="294" formatCode="0.00E+00">
                  <c:v>-4.82904059262865E-4</c:v>
                </c:pt>
                <c:pt idx="295" formatCode="0.00E+00">
                  <c:v>-4.9545745671315605E-4</c:v>
                </c:pt>
                <c:pt idx="296" formatCode="0.00E+00">
                  <c:v>-5.0571367800347896E-4</c:v>
                </c:pt>
                <c:pt idx="297" formatCode="0.00E+00">
                  <c:v>-5.2144906149136203E-4</c:v>
                </c:pt>
                <c:pt idx="298" formatCode="0.00E+00">
                  <c:v>-5.2522177388538902E-4</c:v>
                </c:pt>
                <c:pt idx="299" formatCode="0.00E+00">
                  <c:v>-5.3886501344380501E-4</c:v>
                </c:pt>
                <c:pt idx="300" formatCode="0.00E+00">
                  <c:v>-5.4082988888055797E-4</c:v>
                </c:pt>
                <c:pt idx="301" formatCode="0.00E+00">
                  <c:v>-5.4125859958614796E-4</c:v>
                </c:pt>
                <c:pt idx="302" formatCode="0.00E+00">
                  <c:v>-5.5042291669513805E-4</c:v>
                </c:pt>
                <c:pt idx="303" formatCode="0.00E+00">
                  <c:v>-5.5080092965567498E-4</c:v>
                </c:pt>
                <c:pt idx="304" formatCode="0.00E+00">
                  <c:v>-5.5383055652151903E-4</c:v>
                </c:pt>
                <c:pt idx="305" formatCode="0.00E+00">
                  <c:v>-5.5461759547319601E-4</c:v>
                </c:pt>
                <c:pt idx="306" formatCode="0.00E+00">
                  <c:v>-5.5977044872897001E-4</c:v>
                </c:pt>
                <c:pt idx="307" formatCode="0.00E+00">
                  <c:v>-5.64791794895587E-4</c:v>
                </c:pt>
                <c:pt idx="308" formatCode="0.00E+00">
                  <c:v>-5.6965151455218104E-4</c:v>
                </c:pt>
                <c:pt idx="309" formatCode="0.00E+00">
                  <c:v>-5.7879605179356295E-4</c:v>
                </c:pt>
                <c:pt idx="310" formatCode="0.00E+00">
                  <c:v>-5.8207921174933497E-4</c:v>
                </c:pt>
                <c:pt idx="311" formatCode="0.00E+00">
                  <c:v>-5.9570402579362501E-4</c:v>
                </c:pt>
                <c:pt idx="312" formatCode="0.00E+00">
                  <c:v>-6.1862826742679802E-4</c:v>
                </c:pt>
                <c:pt idx="313" formatCode="0.00E+00">
                  <c:v>-6.2106157598575704E-4</c:v>
                </c:pt>
                <c:pt idx="314" formatCode="0.00E+00">
                  <c:v>-6.4204157855887896E-4</c:v>
                </c:pt>
                <c:pt idx="315" formatCode="0.00E+00">
                  <c:v>-6.4337545406441905E-4</c:v>
                </c:pt>
                <c:pt idx="316" formatCode="0.00E+00">
                  <c:v>-6.4605514081357205E-4</c:v>
                </c:pt>
                <c:pt idx="317" formatCode="0.00E+00">
                  <c:v>-6.6530724107919704E-4</c:v>
                </c:pt>
                <c:pt idx="318" formatCode="0.00E+00">
                  <c:v>-6.6786103579249295E-4</c:v>
                </c:pt>
                <c:pt idx="319" formatCode="0.00E+00">
                  <c:v>-6.9192116022143905E-4</c:v>
                </c:pt>
                <c:pt idx="320" formatCode="0.00E+00">
                  <c:v>-7.0128934743978898E-4</c:v>
                </c:pt>
                <c:pt idx="321" formatCode="0.00E+00">
                  <c:v>-7.1869978012193195E-4</c:v>
                </c:pt>
                <c:pt idx="322" formatCode="0.00E+00">
                  <c:v>-7.4351194657476299E-4</c:v>
                </c:pt>
                <c:pt idx="323" formatCode="0.00E+00">
                  <c:v>-7.5269506658360197E-4</c:v>
                </c:pt>
                <c:pt idx="324" formatCode="0.00E+00">
                  <c:v>-7.5832615218871901E-4</c:v>
                </c:pt>
                <c:pt idx="325" formatCode="0.00E+00">
                  <c:v>-8.0433146992860095E-4</c:v>
                </c:pt>
                <c:pt idx="326" formatCode="0.00E+00">
                  <c:v>-8.1490603789853295E-4</c:v>
                </c:pt>
                <c:pt idx="327" formatCode="0.00E+00">
                  <c:v>-8.7009768380996299E-4</c:v>
                </c:pt>
                <c:pt idx="328" formatCode="0.00E+00">
                  <c:v>-8.8555987571627701E-4</c:v>
                </c:pt>
                <c:pt idx="329" formatCode="0.00E+00">
                  <c:v>-9.4113832056689996E-4</c:v>
                </c:pt>
                <c:pt idx="330" formatCode="0.00E+00">
                  <c:v>-9.6117344488659497E-4</c:v>
                </c:pt>
                <c:pt idx="331">
                  <c:v>-1.01062824479604E-3</c:v>
                </c:pt>
                <c:pt idx="332">
                  <c:v>-1.0285710796167399E-3</c:v>
                </c:pt>
                <c:pt idx="333">
                  <c:v>-1.08313417240301E-3</c:v>
                </c:pt>
                <c:pt idx="334">
                  <c:v>-1.0957499448010499E-3</c:v>
                </c:pt>
                <c:pt idx="335">
                  <c:v>-1.16089432813203E-3</c:v>
                </c:pt>
                <c:pt idx="336">
                  <c:v>-1.17464615384088E-3</c:v>
                </c:pt>
                <c:pt idx="337">
                  <c:v>-1.2372623514805201E-3</c:v>
                </c:pt>
                <c:pt idx="338">
                  <c:v>-1.2466641572478801E-3</c:v>
                </c:pt>
                <c:pt idx="339">
                  <c:v>-1.3030230148914101E-3</c:v>
                </c:pt>
                <c:pt idx="340">
                  <c:v>-1.31815810055224E-3</c:v>
                </c:pt>
                <c:pt idx="341">
                  <c:v>-1.3654271370442501E-3</c:v>
                </c:pt>
                <c:pt idx="342">
                  <c:v>-1.36263782430168E-3</c:v>
                </c:pt>
                <c:pt idx="343">
                  <c:v>-1.4162425043216099E-3</c:v>
                </c:pt>
                <c:pt idx="344">
                  <c:v>-1.4179002885559601E-3</c:v>
                </c:pt>
                <c:pt idx="345">
                  <c:v>-1.5256784875822399E-3</c:v>
                </c:pt>
                <c:pt idx="346">
                  <c:v>-1.5327322926928801E-3</c:v>
                </c:pt>
                <c:pt idx="347">
                  <c:v>-1.65827366398185E-3</c:v>
                </c:pt>
                <c:pt idx="348">
                  <c:v>-1.71862880988681E-3</c:v>
                </c:pt>
                <c:pt idx="349">
                  <c:v>-1.95158619088919E-3</c:v>
                </c:pt>
                <c:pt idx="350">
                  <c:v>-2.0871671670230399E-3</c:v>
                </c:pt>
                <c:pt idx="351">
                  <c:v>-2.3435910983915201E-3</c:v>
                </c:pt>
                <c:pt idx="352">
                  <c:v>-2.5306128423141202E-3</c:v>
                </c:pt>
                <c:pt idx="353">
                  <c:v>-2.8127652442660198E-3</c:v>
                </c:pt>
                <c:pt idx="354">
                  <c:v>-2.9970117903943298E-3</c:v>
                </c:pt>
                <c:pt idx="355">
                  <c:v>-3.1642260832499399E-3</c:v>
                </c:pt>
                <c:pt idx="356">
                  <c:v>-3.4119415668728802E-3</c:v>
                </c:pt>
                <c:pt idx="357">
                  <c:v>-3.3892933428362102E-3</c:v>
                </c:pt>
                <c:pt idx="358">
                  <c:v>-3.5241117031473502E-3</c:v>
                </c:pt>
                <c:pt idx="359">
                  <c:v>-3.22110814699099E-3</c:v>
                </c:pt>
                <c:pt idx="360">
                  <c:v>-3.2002533878576099E-3</c:v>
                </c:pt>
                <c:pt idx="361">
                  <c:v>-2.3065617119898802E-3</c:v>
                </c:pt>
                <c:pt idx="362">
                  <c:v>-2.1484592701499399E-3</c:v>
                </c:pt>
                <c:pt idx="363" formatCode="0.00E+00">
                  <c:v>4.9137334316425699E-5</c:v>
                </c:pt>
                <c:pt idx="364" formatCode="0.00E+00">
                  <c:v>2.95659474071114E-4</c:v>
                </c:pt>
                <c:pt idx="365" formatCode="0.00E+00">
                  <c:v>3.9678572781398202E-4</c:v>
                </c:pt>
                <c:pt idx="366">
                  <c:v>4.9480550399221904E-3</c:v>
                </c:pt>
                <c:pt idx="367">
                  <c:v>6.2904032816264704E-3</c:v>
                </c:pt>
                <c:pt idx="368">
                  <c:v>1.15733411694314E-2</c:v>
                </c:pt>
                <c:pt idx="369">
                  <c:v>1.43382433947651E-2</c:v>
                </c:pt>
                <c:pt idx="370">
                  <c:v>1.9667565087694801E-2</c:v>
                </c:pt>
                <c:pt idx="371">
                  <c:v>2.45950251918227E-2</c:v>
                </c:pt>
                <c:pt idx="372">
                  <c:v>2.85302378643955E-2</c:v>
                </c:pt>
                <c:pt idx="373">
                  <c:v>3.6080922500727197E-2</c:v>
                </c:pt>
                <c:pt idx="374">
                  <c:v>3.7358317048958201E-2</c:v>
                </c:pt>
                <c:pt idx="375">
                  <c:v>4.1383463652097698E-2</c:v>
                </c:pt>
                <c:pt idx="376">
                  <c:v>4.5765265764720599E-2</c:v>
                </c:pt>
                <c:pt idx="377">
                  <c:v>4.6164763081671702E-2</c:v>
                </c:pt>
                <c:pt idx="378">
                  <c:v>5.17223372858098E-2</c:v>
                </c:pt>
                <c:pt idx="379">
                  <c:v>5.2168950885699499E-2</c:v>
                </c:pt>
                <c:pt idx="380">
                  <c:v>5.2997348089416502E-2</c:v>
                </c:pt>
                <c:pt idx="381">
                  <c:v>5.42678436654409E-2</c:v>
                </c:pt>
                <c:pt idx="382">
                  <c:v>5.4884039469946598E-2</c:v>
                </c:pt>
                <c:pt idx="383">
                  <c:v>5.4550503861975401E-2</c:v>
                </c:pt>
                <c:pt idx="384">
                  <c:v>5.4593168524011498E-2</c:v>
                </c:pt>
                <c:pt idx="385">
                  <c:v>5.4625233995427298E-2</c:v>
                </c:pt>
                <c:pt idx="386">
                  <c:v>5.4100821007804001E-2</c:v>
                </c:pt>
                <c:pt idx="387">
                  <c:v>5.3784697445360401E-2</c:v>
                </c:pt>
                <c:pt idx="388">
                  <c:v>5.1954845522875902E-2</c:v>
                </c:pt>
                <c:pt idx="389">
                  <c:v>5.1458393699543602E-2</c:v>
                </c:pt>
                <c:pt idx="390">
                  <c:v>4.8107044863176698E-2</c:v>
                </c:pt>
                <c:pt idx="391">
                  <c:v>4.7124196721462702E-2</c:v>
                </c:pt>
                <c:pt idx="392">
                  <c:v>4.2096498010181102E-2</c:v>
                </c:pt>
                <c:pt idx="393">
                  <c:v>4.1086719211662702E-2</c:v>
                </c:pt>
                <c:pt idx="394">
                  <c:v>4.0120102598954203E-2</c:v>
                </c:pt>
                <c:pt idx="395">
                  <c:v>3.2306458404845501E-2</c:v>
                </c:pt>
                <c:pt idx="396">
                  <c:v>3.0240285100674801E-2</c:v>
                </c:pt>
                <c:pt idx="397">
                  <c:v>2.72790130131212E-2</c:v>
                </c:pt>
                <c:pt idx="398">
                  <c:v>2.09408300730138E-2</c:v>
                </c:pt>
                <c:pt idx="399">
                  <c:v>1.7434877128170701E-2</c:v>
                </c:pt>
                <c:pt idx="400">
                  <c:v>1.1535833604141101E-2</c:v>
                </c:pt>
                <c:pt idx="401">
                  <c:v>1.0307313768100301E-2</c:v>
                </c:pt>
                <c:pt idx="402">
                  <c:v>6.4630097675125696E-3</c:v>
                </c:pt>
                <c:pt idx="403">
                  <c:v>4.4158382951300498E-3</c:v>
                </c:pt>
                <c:pt idx="404">
                  <c:v>2.9337670006266601E-3</c:v>
                </c:pt>
                <c:pt idx="405">
                  <c:v>2.7644421835911E-3</c:v>
                </c:pt>
                <c:pt idx="406" formatCode="0.00E+00">
                  <c:v>5.4080513176525701E-4</c:v>
                </c:pt>
                <c:pt idx="407" formatCode="0.00E+00">
                  <c:v>4.4367392436092001E-4</c:v>
                </c:pt>
                <c:pt idx="408" formatCode="0.00E+00">
                  <c:v>-7.6837972023540899E-4</c:v>
                </c:pt>
                <c:pt idx="409" formatCode="0.00E+00">
                  <c:v>-8.4846075041821996E-4</c:v>
                </c:pt>
                <c:pt idx="410">
                  <c:v>-1.2688930253781799E-3</c:v>
                </c:pt>
                <c:pt idx="411">
                  <c:v>-1.2914604743094E-3</c:v>
                </c:pt>
                <c:pt idx="412">
                  <c:v>-1.5373063331800599E-3</c:v>
                </c:pt>
                <c:pt idx="413">
                  <c:v>-1.4768418128406099E-3</c:v>
                </c:pt>
                <c:pt idx="414">
                  <c:v>-1.50077252913208E-3</c:v>
                </c:pt>
                <c:pt idx="415">
                  <c:v>-1.3702211721857501E-3</c:v>
                </c:pt>
                <c:pt idx="416">
                  <c:v>-1.3442653982730099E-3</c:v>
                </c:pt>
                <c:pt idx="417">
                  <c:v>-1.1688590239137E-3</c:v>
                </c:pt>
                <c:pt idx="418">
                  <c:v>-1.09470839414503E-3</c:v>
                </c:pt>
                <c:pt idx="419" formatCode="0.00E+00">
                  <c:v>-8.7849926094050697E-4</c:v>
                </c:pt>
                <c:pt idx="420" formatCode="0.00E+00">
                  <c:v>-7.8383487980714301E-4</c:v>
                </c:pt>
                <c:pt idx="421" formatCode="0.00E+00">
                  <c:v>-6.26817071838795E-4</c:v>
                </c:pt>
                <c:pt idx="422" formatCode="0.00E+00">
                  <c:v>-5.8897568805946297E-4</c:v>
                </c:pt>
                <c:pt idx="423" formatCode="0.00E+00">
                  <c:v>-4.8831156160976505E-4</c:v>
                </c:pt>
                <c:pt idx="424" formatCode="0.00E+00">
                  <c:v>-4.2297293976848799E-4</c:v>
                </c:pt>
                <c:pt idx="425" formatCode="0.00E+00">
                  <c:v>-4.1469045554624699E-4</c:v>
                </c:pt>
                <c:pt idx="426" formatCode="0.00E+00">
                  <c:v>-3.1672645074335299E-4</c:v>
                </c:pt>
                <c:pt idx="427" formatCode="0.00E+00">
                  <c:v>-3.0277657899336301E-4</c:v>
                </c:pt>
                <c:pt idx="428" formatCode="0.00E+00">
                  <c:v>-2.5511816670715397E-4</c:v>
                </c:pt>
                <c:pt idx="429" formatCode="0.00E+00">
                  <c:v>-2.4399956024080701E-4</c:v>
                </c:pt>
                <c:pt idx="430" formatCode="0.00E+00">
                  <c:v>-2.1367768898655101E-4</c:v>
                </c:pt>
                <c:pt idx="431" formatCode="0.00E+00">
                  <c:v>-2.0705938064907199E-4</c:v>
                </c:pt>
                <c:pt idx="432" formatCode="0.00E+00">
                  <c:v>-1.9058586546609899E-4</c:v>
                </c:pt>
                <c:pt idx="433" formatCode="0.00E+00">
                  <c:v>-1.8571100508820999E-4</c:v>
                </c:pt>
                <c:pt idx="434" formatCode="0.00E+00">
                  <c:v>-1.7745753739531101E-4</c:v>
                </c:pt>
                <c:pt idx="435" formatCode="0.00E+00">
                  <c:v>-1.7472583857354801E-4</c:v>
                </c:pt>
                <c:pt idx="436" formatCode="0.00E+00">
                  <c:v>-1.74569741184654E-4</c:v>
                </c:pt>
                <c:pt idx="437" formatCode="0.00E+00">
                  <c:v>-1.77142836975487E-4</c:v>
                </c:pt>
                <c:pt idx="438" formatCode="0.00E+00">
                  <c:v>-1.8500918872089999E-4</c:v>
                </c:pt>
                <c:pt idx="439" formatCode="0.00E+00">
                  <c:v>-1.91619769330005E-4</c:v>
                </c:pt>
                <c:pt idx="440" formatCode="0.00E+00">
                  <c:v>-2.0363139423109199E-4</c:v>
                </c:pt>
                <c:pt idx="441" formatCode="0.00E+00">
                  <c:v>-2.0945060640195501E-4</c:v>
                </c:pt>
                <c:pt idx="442" formatCode="0.00E+00">
                  <c:v>-2.2212411515125201E-4</c:v>
                </c:pt>
                <c:pt idx="443" formatCode="0.00E+00">
                  <c:v>-2.27209809362731E-4</c:v>
                </c:pt>
                <c:pt idx="444" formatCode="0.00E+00">
                  <c:v>-2.3894808636847699E-4</c:v>
                </c:pt>
                <c:pt idx="445" formatCode="0.00E+00">
                  <c:v>-2.4502069951239E-4</c:v>
                </c:pt>
                <c:pt idx="446" formatCode="0.00E+00">
                  <c:v>-2.6161639608769497E-4</c:v>
                </c:pt>
                <c:pt idx="447" formatCode="0.00E+00">
                  <c:v>-2.6668310713780902E-4</c:v>
                </c:pt>
                <c:pt idx="448" formatCode="0.00E+00">
                  <c:v>-2.81218137620555E-4</c:v>
                </c:pt>
                <c:pt idx="449" formatCode="0.00E+00">
                  <c:v>-2.8393412637557999E-4</c:v>
                </c:pt>
                <c:pt idx="450" formatCode="0.00E+00">
                  <c:v>-3.0389459129172498E-4</c:v>
                </c:pt>
                <c:pt idx="451" formatCode="0.00E+00">
                  <c:v>-3.0658181629687298E-4</c:v>
                </c:pt>
                <c:pt idx="452" formatCode="0.00E+00">
                  <c:v>-3.2402874397813297E-4</c:v>
                </c:pt>
                <c:pt idx="453" formatCode="0.00E+00">
                  <c:v>-3.2761118715189099E-4</c:v>
                </c:pt>
                <c:pt idx="454" formatCode="0.00E+00">
                  <c:v>-3.5024983291788398E-4</c:v>
                </c:pt>
                <c:pt idx="455" formatCode="0.00E+00">
                  <c:v>-3.5401388084442802E-4</c:v>
                </c:pt>
                <c:pt idx="456" formatCode="0.00E+00">
                  <c:v>-3.7724513266689799E-4</c:v>
                </c:pt>
                <c:pt idx="457" formatCode="0.00E+00">
                  <c:v>-3.8201298653654298E-4</c:v>
                </c:pt>
                <c:pt idx="458" formatCode="0.00E+00">
                  <c:v>-4.0660269527381502E-4</c:v>
                </c:pt>
                <c:pt idx="459" formatCode="0.00E+00">
                  <c:v>-4.0988600736870698E-4</c:v>
                </c:pt>
                <c:pt idx="460" formatCode="0.00E+00">
                  <c:v>-4.2160545977297601E-4</c:v>
                </c:pt>
                <c:pt idx="461" formatCode="0.00E+00">
                  <c:v>-4.33976803665917E-4</c:v>
                </c:pt>
                <c:pt idx="462" formatCode="0.00E+00">
                  <c:v>-4.3795293290897102E-4</c:v>
                </c:pt>
                <c:pt idx="463" formatCode="0.00E+00">
                  <c:v>-4.5347630068593098E-4</c:v>
                </c:pt>
                <c:pt idx="464" formatCode="0.00E+00">
                  <c:v>-4.6338151072466201E-4</c:v>
                </c:pt>
                <c:pt idx="465" formatCode="0.00E+00">
                  <c:v>-4.7218629186517697E-4</c:v>
                </c:pt>
                <c:pt idx="466" formatCode="0.00E+00">
                  <c:v>-4.8609626216254898E-4</c:v>
                </c:pt>
                <c:pt idx="467" formatCode="0.00E+00">
                  <c:v>-4.8965726053994704E-4</c:v>
                </c:pt>
                <c:pt idx="468" formatCode="0.00E+00">
                  <c:v>-5.0177581415398098E-4</c:v>
                </c:pt>
                <c:pt idx="469" formatCode="0.00E+00">
                  <c:v>-5.02688753521832E-4</c:v>
                </c:pt>
                <c:pt idx="470" formatCode="0.00E+00">
                  <c:v>-5.0987433792493598E-4</c:v>
                </c:pt>
                <c:pt idx="471" formatCode="0.00E+00">
                  <c:v>-5.0979259637903699E-4</c:v>
                </c:pt>
                <c:pt idx="472" formatCode="0.00E+00">
                  <c:v>-5.0963603275017003E-4</c:v>
                </c:pt>
                <c:pt idx="473" formatCode="0.00E+00">
                  <c:v>-5.1137101712562399E-4</c:v>
                </c:pt>
                <c:pt idx="474" formatCode="0.00E+00">
                  <c:v>-5.11812951389791E-4</c:v>
                </c:pt>
                <c:pt idx="475" formatCode="0.00E+00">
                  <c:v>-5.1479336047219196E-4</c:v>
                </c:pt>
                <c:pt idx="476" formatCode="0.00E+00">
                  <c:v>-5.1821967111053302E-4</c:v>
                </c:pt>
                <c:pt idx="477" formatCode="0.00E+00">
                  <c:v>-5.2411697890498001E-4</c:v>
                </c:pt>
                <c:pt idx="478" formatCode="0.00E+00">
                  <c:v>-5.3184180966541698E-4</c:v>
                </c:pt>
                <c:pt idx="479" formatCode="0.00E+00">
                  <c:v>-5.3507973894141396E-4</c:v>
                </c:pt>
                <c:pt idx="480" formatCode="0.00E+00">
                  <c:v>-5.4704129218968299E-4</c:v>
                </c:pt>
                <c:pt idx="481" formatCode="0.00E+00">
                  <c:v>-5.6189256730991999E-4</c:v>
                </c:pt>
                <c:pt idx="482" formatCode="0.00E+00">
                  <c:v>-5.6835136393557897E-4</c:v>
                </c:pt>
                <c:pt idx="483" formatCode="0.00E+00">
                  <c:v>-5.83627334427728E-4</c:v>
                </c:pt>
                <c:pt idx="484" formatCode="0.00E+00">
                  <c:v>-5.8830009555918604E-4</c:v>
                </c:pt>
                <c:pt idx="485" formatCode="0.00E+00">
                  <c:v>-5.8878105932919198E-4</c:v>
                </c:pt>
                <c:pt idx="486" formatCode="0.00E+00">
                  <c:v>-6.0552023336800701E-4</c:v>
                </c:pt>
                <c:pt idx="487" formatCode="0.00E+00">
                  <c:v>-6.0827755352629799E-4</c:v>
                </c:pt>
                <c:pt idx="488" formatCode="0.00E+00">
                  <c:v>-6.27235142935316E-4</c:v>
                </c:pt>
                <c:pt idx="489" formatCode="0.00E+00">
                  <c:v>-6.3561029911372901E-4</c:v>
                </c:pt>
                <c:pt idx="490" formatCode="0.00E+00">
                  <c:v>-6.5249282061889203E-4</c:v>
                </c:pt>
                <c:pt idx="491" formatCode="0.00E+00">
                  <c:v>-6.7264693264956299E-4</c:v>
                </c:pt>
                <c:pt idx="492" formatCode="0.00E+00">
                  <c:v>-6.8299928085138197E-4</c:v>
                </c:pt>
                <c:pt idx="493" formatCode="0.00E+00">
                  <c:v>-7.0498926577315505E-4</c:v>
                </c:pt>
                <c:pt idx="494" formatCode="0.00E+00">
                  <c:v>-7.2411293905180003E-4</c:v>
                </c:pt>
                <c:pt idx="495" formatCode="0.00E+00">
                  <c:v>-7.2586442033596298E-4</c:v>
                </c:pt>
                <c:pt idx="496" formatCode="0.00E+00">
                  <c:v>-7.9368125464312198E-4</c:v>
                </c:pt>
                <c:pt idx="497" formatCode="0.00E+00">
                  <c:v>-8.0417880012884004E-4</c:v>
                </c:pt>
                <c:pt idx="498" formatCode="0.00E+00">
                  <c:v>-8.6044204423538998E-4</c:v>
                </c:pt>
                <c:pt idx="499" formatCode="0.00E+00">
                  <c:v>-8.7482835163453705E-4</c:v>
                </c:pt>
                <c:pt idx="500" formatCode="0.00E+00">
                  <c:v>-9.2688505131732399E-4</c:v>
                </c:pt>
                <c:pt idx="501" formatCode="0.00E+00">
                  <c:v>-9.4749985816912395E-4</c:v>
                </c:pt>
                <c:pt idx="502">
                  <c:v>-1.00260330986009E-3</c:v>
                </c:pt>
                <c:pt idx="503">
                  <c:v>-1.0252168922483399E-3</c:v>
                </c:pt>
                <c:pt idx="504">
                  <c:v>-1.0813511813604201E-3</c:v>
                </c:pt>
                <c:pt idx="505">
                  <c:v>-1.0952318119321601E-3</c:v>
                </c:pt>
                <c:pt idx="506">
                  <c:v>-1.1549777385004699E-3</c:v>
                </c:pt>
                <c:pt idx="507">
                  <c:v>-1.1683417239887E-3</c:v>
                </c:pt>
                <c:pt idx="508">
                  <c:v>-1.2181071957650101E-3</c:v>
                </c:pt>
                <c:pt idx="509">
                  <c:v>-1.2251719686011801E-3</c:v>
                </c:pt>
                <c:pt idx="510">
                  <c:v>-1.26069258343929E-3</c:v>
                </c:pt>
                <c:pt idx="511">
                  <c:v>-1.2651900920941999E-3</c:v>
                </c:pt>
                <c:pt idx="512">
                  <c:v>-1.3399912550291499E-3</c:v>
                </c:pt>
                <c:pt idx="513">
                  <c:v>-1.3423640048473801E-3</c:v>
                </c:pt>
                <c:pt idx="514">
                  <c:v>-1.4179093599059999E-3</c:v>
                </c:pt>
                <c:pt idx="515">
                  <c:v>-1.4301641812796001E-3</c:v>
                </c:pt>
                <c:pt idx="516">
                  <c:v>-1.6037723234597399E-3</c:v>
                </c:pt>
                <c:pt idx="517">
                  <c:v>-1.65929723071438E-3</c:v>
                </c:pt>
                <c:pt idx="518">
                  <c:v>-1.85129349423249E-3</c:v>
                </c:pt>
                <c:pt idx="519">
                  <c:v>-1.96784164109985E-3</c:v>
                </c:pt>
                <c:pt idx="520">
                  <c:v>-2.2760966327479201E-3</c:v>
                </c:pt>
                <c:pt idx="521">
                  <c:v>-2.43796788302208E-3</c:v>
                </c:pt>
                <c:pt idx="522">
                  <c:v>-2.6956855494362701E-3</c:v>
                </c:pt>
                <c:pt idx="523">
                  <c:v>-2.88692617427121E-3</c:v>
                </c:pt>
                <c:pt idx="524">
                  <c:v>-3.1131458093258701E-3</c:v>
                </c:pt>
                <c:pt idx="525">
                  <c:v>-3.3730676661087298E-3</c:v>
                </c:pt>
                <c:pt idx="526">
                  <c:v>-3.41769916651545E-3</c:v>
                </c:pt>
                <c:pt idx="527">
                  <c:v>-3.5715586895614299E-3</c:v>
                </c:pt>
                <c:pt idx="528">
                  <c:v>-3.2228474997250899E-3</c:v>
                </c:pt>
                <c:pt idx="529">
                  <c:v>-3.15431557329585E-3</c:v>
                </c:pt>
                <c:pt idx="530">
                  <c:v>-2.2548471880894099E-3</c:v>
                </c:pt>
                <c:pt idx="531">
                  <c:v>-2.1439785431571E-3</c:v>
                </c:pt>
                <c:pt idx="532" formatCode="0.00E+00">
                  <c:v>-4.7727295800223401E-4</c:v>
                </c:pt>
                <c:pt idx="533" formatCode="0.00E+00">
                  <c:v>2.6727059743762499E-4</c:v>
                </c:pt>
                <c:pt idx="534" formatCode="0.00E+00">
                  <c:v>5.7135969846639205E-4</c:v>
                </c:pt>
                <c:pt idx="535">
                  <c:v>4.9515371023459397E-3</c:v>
                </c:pt>
                <c:pt idx="536">
                  <c:v>6.5072184796381698E-3</c:v>
                </c:pt>
                <c:pt idx="537">
                  <c:v>1.1700986246882501E-2</c:v>
                </c:pt>
                <c:pt idx="538">
                  <c:v>1.55890919208181E-2</c:v>
                </c:pt>
                <c:pt idx="539">
                  <c:v>2.00407219144269E-2</c:v>
                </c:pt>
                <c:pt idx="540">
                  <c:v>2.57894322740282E-2</c:v>
                </c:pt>
                <c:pt idx="541">
                  <c:v>2.8809561616939899E-2</c:v>
                </c:pt>
                <c:pt idx="542">
                  <c:v>3.64062827332245E-2</c:v>
                </c:pt>
                <c:pt idx="543">
                  <c:v>3.7299980027734402E-2</c:v>
                </c:pt>
                <c:pt idx="544">
                  <c:v>3.9635634742635498E-2</c:v>
                </c:pt>
                <c:pt idx="545">
                  <c:v>4.4751978217271803E-2</c:v>
                </c:pt>
                <c:pt idx="546">
                  <c:v>4.5609791847599203E-2</c:v>
                </c:pt>
                <c:pt idx="547">
                  <c:v>5.0346609179367001E-2</c:v>
                </c:pt>
                <c:pt idx="548">
                  <c:v>5.2185920153132698E-2</c:v>
                </c:pt>
                <c:pt idx="549">
                  <c:v>5.3419666962553798E-2</c:v>
                </c:pt>
                <c:pt idx="550">
                  <c:v>5.4502378717292299E-2</c:v>
                </c:pt>
                <c:pt idx="551">
                  <c:v>5.4623182633060798E-2</c:v>
                </c:pt>
                <c:pt idx="552">
                  <c:v>5.4753442337239999E-2</c:v>
                </c:pt>
                <c:pt idx="553">
                  <c:v>5.4640074380085099E-2</c:v>
                </c:pt>
                <c:pt idx="554">
                  <c:v>5.4478534447120301E-2</c:v>
                </c:pt>
                <c:pt idx="555">
                  <c:v>5.4406270938022097E-2</c:v>
                </c:pt>
                <c:pt idx="556">
                  <c:v>5.1577703201138803E-2</c:v>
                </c:pt>
                <c:pt idx="557">
                  <c:v>5.0833034215813103E-2</c:v>
                </c:pt>
                <c:pt idx="558">
                  <c:v>4.8322324885483998E-2</c:v>
                </c:pt>
                <c:pt idx="559">
                  <c:v>4.7817552153584901E-2</c:v>
                </c:pt>
                <c:pt idx="560">
                  <c:v>4.1637025355177597E-2</c:v>
                </c:pt>
                <c:pt idx="561">
                  <c:v>4.0768071676021603E-2</c:v>
                </c:pt>
                <c:pt idx="562">
                  <c:v>3.9857324467489103E-2</c:v>
                </c:pt>
                <c:pt idx="563">
                  <c:v>3.2184364449704302E-2</c:v>
                </c:pt>
                <c:pt idx="564">
                  <c:v>3.0725869585917501E-2</c:v>
                </c:pt>
                <c:pt idx="565">
                  <c:v>2.8421206729059699E-2</c:v>
                </c:pt>
                <c:pt idx="566">
                  <c:v>2.0875183471106298E-2</c:v>
                </c:pt>
                <c:pt idx="567">
                  <c:v>1.72668428104749E-2</c:v>
                </c:pt>
                <c:pt idx="568">
                  <c:v>1.18673737772614E-2</c:v>
                </c:pt>
                <c:pt idx="569">
                  <c:v>1.0011688301132001E-2</c:v>
                </c:pt>
                <c:pt idx="570">
                  <c:v>6.5568243499588503E-3</c:v>
                </c:pt>
                <c:pt idx="571">
                  <c:v>3.4336916502759698E-3</c:v>
                </c:pt>
                <c:pt idx="572">
                  <c:v>2.7991076395596001E-3</c:v>
                </c:pt>
                <c:pt idx="573">
                  <c:v>2.7014521032185002E-3</c:v>
                </c:pt>
                <c:pt idx="574" formatCode="0.00E+00">
                  <c:v>7.1600455816684305E-4</c:v>
                </c:pt>
                <c:pt idx="575" formatCode="0.00E+00">
                  <c:v>6.7687549364412597E-4</c:v>
                </c:pt>
                <c:pt idx="576" formatCode="0.00E+00">
                  <c:v>-6.0439887072361899E-4</c:v>
                </c:pt>
                <c:pt idx="577" formatCode="0.00E+00">
                  <c:v>-7.30205619804799E-4</c:v>
                </c:pt>
                <c:pt idx="578">
                  <c:v>-1.29899461438569E-3</c:v>
                </c:pt>
                <c:pt idx="579">
                  <c:v>-1.3485068758139799E-3</c:v>
                </c:pt>
                <c:pt idx="580">
                  <c:v>-1.57886277050576E-3</c:v>
                </c:pt>
                <c:pt idx="581">
                  <c:v>-1.51433285755631E-3</c:v>
                </c:pt>
                <c:pt idx="582">
                  <c:v>-1.53499783815835E-3</c:v>
                </c:pt>
                <c:pt idx="583">
                  <c:v>-1.3864818273854099E-3</c:v>
                </c:pt>
                <c:pt idx="584">
                  <c:v>-1.3256929210786899E-3</c:v>
                </c:pt>
                <c:pt idx="585">
                  <c:v>-1.14879747782597E-3</c:v>
                </c:pt>
                <c:pt idx="586">
                  <c:v>-1.08422199015095E-3</c:v>
                </c:pt>
                <c:pt idx="587" formatCode="0.00E+00">
                  <c:v>-9.0654293978863904E-4</c:v>
                </c:pt>
                <c:pt idx="588" formatCode="0.00E+00">
                  <c:v>-8.4672821465847897E-4</c:v>
                </c:pt>
                <c:pt idx="589" formatCode="0.00E+00">
                  <c:v>-6.6682213102469204E-4</c:v>
                </c:pt>
                <c:pt idx="590" formatCode="0.00E+00">
                  <c:v>-6.0764005803830398E-4</c:v>
                </c:pt>
                <c:pt idx="591" formatCode="0.00E+00">
                  <c:v>-4.6031253715791103E-4</c:v>
                </c:pt>
                <c:pt idx="592" formatCode="0.00E+00">
                  <c:v>-4.2214196707072201E-4</c:v>
                </c:pt>
                <c:pt idx="593" formatCode="0.00E+00">
                  <c:v>-4.1730572333825201E-4</c:v>
                </c:pt>
                <c:pt idx="594" formatCode="0.00E+00">
                  <c:v>-3.1163779876488E-4</c:v>
                </c:pt>
                <c:pt idx="595" formatCode="0.00E+00">
                  <c:v>-2.9740789494384399E-4</c:v>
                </c:pt>
                <c:pt idx="596" formatCode="0.00E+00">
                  <c:v>-2.5079153661931701E-4</c:v>
                </c:pt>
                <c:pt idx="597" formatCode="0.00E+00">
                  <c:v>-2.39682159546539E-4</c:v>
                </c:pt>
                <c:pt idx="598" formatCode="0.00E+00">
                  <c:v>-2.091664112202E-4</c:v>
                </c:pt>
                <c:pt idx="599" formatCode="0.00E+00">
                  <c:v>-2.03111817883263E-4</c:v>
                </c:pt>
                <c:pt idx="600" formatCode="0.00E+00">
                  <c:v>-1.90214592785731E-4</c:v>
                </c:pt>
                <c:pt idx="601" formatCode="0.00E+00">
                  <c:v>-1.8546986134967801E-4</c:v>
                </c:pt>
                <c:pt idx="602" formatCode="0.00E+00">
                  <c:v>-1.7639359012712699E-4</c:v>
                </c:pt>
                <c:pt idx="603" formatCode="0.00E+00">
                  <c:v>-1.7401294502153401E-4</c:v>
                </c:pt>
                <c:pt idx="604" formatCode="0.00E+00">
                  <c:v>-1.753531015883E-4</c:v>
                </c:pt>
                <c:pt idx="605" formatCode="0.00E+00">
                  <c:v>-1.7820129981532099E-4</c:v>
                </c:pt>
                <c:pt idx="606" formatCode="0.00E+00">
                  <c:v>-1.85578760282188E-4</c:v>
                </c:pt>
                <c:pt idx="607" formatCode="0.00E+00">
                  <c:v>-1.91870015583602E-4</c:v>
                </c:pt>
                <c:pt idx="608" formatCode="0.00E+00">
                  <c:v>-2.03983057269336E-4</c:v>
                </c:pt>
                <c:pt idx="609" formatCode="0.00E+00">
                  <c:v>-2.0915267030646099E-4</c:v>
                </c:pt>
                <c:pt idx="610" formatCode="0.00E+00">
                  <c:v>-2.2333871062766301E-4</c:v>
                </c:pt>
                <c:pt idx="611" formatCode="0.00E+00">
                  <c:v>-2.2781623364633401E-4</c:v>
                </c:pt>
                <c:pt idx="612" formatCode="0.00E+00">
                  <c:v>-2.42568108169108E-4</c:v>
                </c:pt>
                <c:pt idx="613" formatCode="0.00E+00">
                  <c:v>-2.4721813803462898E-4</c:v>
                </c:pt>
                <c:pt idx="614" formatCode="0.00E+00">
                  <c:v>-2.6322174553655302E-4</c:v>
                </c:pt>
                <c:pt idx="615" formatCode="0.00E+00">
                  <c:v>-2.6654779368547298E-4</c:v>
                </c:pt>
                <c:pt idx="616" formatCode="0.00E+00">
                  <c:v>-2.8543773865418099E-4</c:v>
                </c:pt>
                <c:pt idx="617" formatCode="0.00E+00">
                  <c:v>-2.8986959903767802E-4</c:v>
                </c:pt>
                <c:pt idx="618" formatCode="0.00E+00">
                  <c:v>-3.0854418926962298E-4</c:v>
                </c:pt>
                <c:pt idx="619" formatCode="0.00E+00">
                  <c:v>-3.1345639161244499E-4</c:v>
                </c:pt>
                <c:pt idx="620" formatCode="0.00E+00">
                  <c:v>-3.30677618732717E-4</c:v>
                </c:pt>
                <c:pt idx="621" formatCode="0.00E+00">
                  <c:v>-3.3460229037809102E-4</c:v>
                </c:pt>
                <c:pt idx="622" formatCode="0.00E+00">
                  <c:v>-3.5897285263765302E-4</c:v>
                </c:pt>
                <c:pt idx="623" formatCode="0.00E+00">
                  <c:v>-3.6298208317224299E-4</c:v>
                </c:pt>
                <c:pt idx="624" formatCode="0.00E+00">
                  <c:v>-3.8798588417505401E-4</c:v>
                </c:pt>
                <c:pt idx="625" formatCode="0.00E+00">
                  <c:v>-3.94078989976936E-4</c:v>
                </c:pt>
                <c:pt idx="626" formatCode="0.00E+00">
                  <c:v>-4.1735679819399898E-4</c:v>
                </c:pt>
                <c:pt idx="627" formatCode="0.00E+00">
                  <c:v>-4.2096299051657998E-4</c:v>
                </c:pt>
                <c:pt idx="628" formatCode="0.00E+00">
                  <c:v>-4.3237073960588197E-4</c:v>
                </c:pt>
                <c:pt idx="629" formatCode="0.00E+00">
                  <c:v>-4.4439845112699702E-4</c:v>
                </c:pt>
                <c:pt idx="630" formatCode="0.00E+00">
                  <c:v>-4.4919921679363302E-4</c:v>
                </c:pt>
                <c:pt idx="631" formatCode="0.00E+00">
                  <c:v>-4.6513441933910199E-4</c:v>
                </c:pt>
                <c:pt idx="632" formatCode="0.00E+00">
                  <c:v>-4.7556302589041999E-4</c:v>
                </c:pt>
                <c:pt idx="633" formatCode="0.00E+00">
                  <c:v>-4.8351116972566901E-4</c:v>
                </c:pt>
                <c:pt idx="634" formatCode="0.00E+00">
                  <c:v>-4.9759534699743999E-4</c:v>
                </c:pt>
                <c:pt idx="635" formatCode="0.00E+00">
                  <c:v>-5.0063993614079204E-4</c:v>
                </c:pt>
                <c:pt idx="636" formatCode="0.00E+00">
                  <c:v>-5.1359993362532798E-4</c:v>
                </c:pt>
                <c:pt idx="637" formatCode="0.00E+00">
                  <c:v>-5.1372273595869696E-4</c:v>
                </c:pt>
                <c:pt idx="638" formatCode="0.00E+00">
                  <c:v>-5.1407747860669805E-4</c:v>
                </c:pt>
                <c:pt idx="639" formatCode="0.00E+00">
                  <c:v>-5.2067918539110895E-4</c:v>
                </c:pt>
                <c:pt idx="640" formatCode="0.00E+00">
                  <c:v>-5.2157407207456595E-4</c:v>
                </c:pt>
                <c:pt idx="641" formatCode="0.00E+00">
                  <c:v>-5.2313359076554397E-4</c:v>
                </c:pt>
                <c:pt idx="642" formatCode="0.00E+00">
                  <c:v>-5.2413090245739802E-4</c:v>
                </c:pt>
                <c:pt idx="643" formatCode="0.00E+00">
                  <c:v>-5.2674306901934003E-4</c:v>
                </c:pt>
                <c:pt idx="644" formatCode="0.00E+00">
                  <c:v>-5.2865567000593295E-4</c:v>
                </c:pt>
                <c:pt idx="645" formatCode="0.00E+00">
                  <c:v>-5.3531542824194599E-4</c:v>
                </c:pt>
                <c:pt idx="646" formatCode="0.00E+00">
                  <c:v>-5.4091761586879696E-4</c:v>
                </c:pt>
                <c:pt idx="647" formatCode="0.00E+00">
                  <c:v>-5.4736372954511403E-4</c:v>
                </c:pt>
                <c:pt idx="648" formatCode="0.00E+00">
                  <c:v>-5.5761707341038004E-4</c:v>
                </c:pt>
                <c:pt idx="649" formatCode="0.00E+00">
                  <c:v>-5.7000455250919599E-4</c:v>
                </c:pt>
                <c:pt idx="650" formatCode="0.00E+00">
                  <c:v>-5.7907309775351399E-4</c:v>
                </c:pt>
                <c:pt idx="651" formatCode="0.00E+00">
                  <c:v>-5.9879633277166804E-4</c:v>
                </c:pt>
                <c:pt idx="652" formatCode="0.00E+00">
                  <c:v>-6.0225726422779397E-4</c:v>
                </c:pt>
                <c:pt idx="653" formatCode="0.00E+00">
                  <c:v>-6.0730660117712203E-4</c:v>
                </c:pt>
                <c:pt idx="654" formatCode="0.00E+00">
                  <c:v>-6.2314388819948103E-4</c:v>
                </c:pt>
                <c:pt idx="655" formatCode="0.00E+00">
                  <c:v>-6.2579627170018803E-4</c:v>
                </c:pt>
                <c:pt idx="656" formatCode="0.00E+00">
                  <c:v>-6.4800436489719502E-4</c:v>
                </c:pt>
                <c:pt idx="657" formatCode="0.00E+00">
                  <c:v>-6.5786396643846003E-4</c:v>
                </c:pt>
                <c:pt idx="658" formatCode="0.00E+00">
                  <c:v>-6.7446284687953299E-4</c:v>
                </c:pt>
                <c:pt idx="659" formatCode="0.00E+00">
                  <c:v>-6.9466315372968695E-4</c:v>
                </c:pt>
                <c:pt idx="660" formatCode="0.00E+00">
                  <c:v>-7.0440711526244401E-4</c:v>
                </c:pt>
                <c:pt idx="661" formatCode="0.00E+00">
                  <c:v>-7.2256606288246704E-4</c:v>
                </c:pt>
                <c:pt idx="662" formatCode="0.00E+00">
                  <c:v>-7.4378612991557696E-4</c:v>
                </c:pt>
                <c:pt idx="663" formatCode="0.00E+00">
                  <c:v>-7.45782678386197E-4</c:v>
                </c:pt>
                <c:pt idx="664" formatCode="0.00E+00">
                  <c:v>-8.0525867687930195E-4</c:v>
                </c:pt>
                <c:pt idx="665" formatCode="0.00E+00">
                  <c:v>-8.1276987841156698E-4</c:v>
                </c:pt>
                <c:pt idx="666" formatCode="0.00E+00">
                  <c:v>-8.6496953179876599E-4</c:v>
                </c:pt>
                <c:pt idx="667" formatCode="0.00E+00">
                  <c:v>-8.8272682844806505E-4</c:v>
                </c:pt>
                <c:pt idx="668" formatCode="0.00E+00">
                  <c:v>-9.3939267016605096E-4</c:v>
                </c:pt>
                <c:pt idx="669" formatCode="0.00E+00">
                  <c:v>-9.5842943826676902E-4</c:v>
                </c:pt>
                <c:pt idx="670">
                  <c:v>-1.00791181634033E-3</c:v>
                </c:pt>
                <c:pt idx="671">
                  <c:v>-1.0194366253187699E-3</c:v>
                </c:pt>
                <c:pt idx="672">
                  <c:v>-1.0810280014481601E-3</c:v>
                </c:pt>
                <c:pt idx="673">
                  <c:v>-1.0945709136737801E-3</c:v>
                </c:pt>
                <c:pt idx="674">
                  <c:v>-1.15890825289955E-3</c:v>
                </c:pt>
                <c:pt idx="675">
                  <c:v>-1.16875606681016E-3</c:v>
                </c:pt>
                <c:pt idx="676">
                  <c:v>-1.2222712053994E-3</c:v>
                </c:pt>
                <c:pt idx="677">
                  <c:v>-1.23761295862886E-3</c:v>
                </c:pt>
                <c:pt idx="678">
                  <c:v>-1.2970195554479901E-3</c:v>
                </c:pt>
                <c:pt idx="679">
                  <c:v>-1.2935203341725701E-3</c:v>
                </c:pt>
                <c:pt idx="680">
                  <c:v>-1.33534202211163E-3</c:v>
                </c:pt>
                <c:pt idx="681">
                  <c:v>-1.34319022761815E-3</c:v>
                </c:pt>
                <c:pt idx="682">
                  <c:v>-1.4503787894363501E-3</c:v>
                </c:pt>
                <c:pt idx="683">
                  <c:v>-1.4618406664123501E-3</c:v>
                </c:pt>
                <c:pt idx="684">
                  <c:v>-1.5799417349167801E-3</c:v>
                </c:pt>
                <c:pt idx="685">
                  <c:v>-1.64211215886714E-3</c:v>
                </c:pt>
                <c:pt idx="686">
                  <c:v>-1.87997078944009E-3</c:v>
                </c:pt>
                <c:pt idx="687">
                  <c:v>-2.0081800801594802E-3</c:v>
                </c:pt>
                <c:pt idx="688">
                  <c:v>-2.2277940756006498E-3</c:v>
                </c:pt>
                <c:pt idx="689">
                  <c:v>-2.42004698188648E-3</c:v>
                </c:pt>
                <c:pt idx="690">
                  <c:v>-2.7615722182954502E-3</c:v>
                </c:pt>
                <c:pt idx="691">
                  <c:v>-2.94491741407553E-3</c:v>
                </c:pt>
                <c:pt idx="692">
                  <c:v>-3.0630825365371701E-3</c:v>
                </c:pt>
                <c:pt idx="693">
                  <c:v>-3.2979639305307099E-3</c:v>
                </c:pt>
                <c:pt idx="694">
                  <c:v>-3.3055533965000898E-3</c:v>
                </c:pt>
                <c:pt idx="695">
                  <c:v>-3.4429319553117201E-3</c:v>
                </c:pt>
                <c:pt idx="696">
                  <c:v>-3.1505896784902601E-3</c:v>
                </c:pt>
                <c:pt idx="697">
                  <c:v>-3.1377918909544001E-3</c:v>
                </c:pt>
                <c:pt idx="698">
                  <c:v>-2.21057526823892E-3</c:v>
                </c:pt>
                <c:pt idx="699">
                  <c:v>-2.0431640722198899E-3</c:v>
                </c:pt>
                <c:pt idx="700" formatCode="0.00E+00">
                  <c:v>2.99610709572153E-4</c:v>
                </c:pt>
                <c:pt idx="701" formatCode="0.00E+00">
                  <c:v>3.5317833615629101E-4</c:v>
                </c:pt>
                <c:pt idx="702">
                  <c:v>1.0735137417715299E-3</c:v>
                </c:pt>
                <c:pt idx="703">
                  <c:v>5.0823476172356203E-3</c:v>
                </c:pt>
                <c:pt idx="704">
                  <c:v>5.6205048581201697E-3</c:v>
                </c:pt>
                <c:pt idx="705">
                  <c:v>1.16907786741743E-2</c:v>
                </c:pt>
                <c:pt idx="706">
                  <c:v>1.39178224225163E-2</c:v>
                </c:pt>
                <c:pt idx="707">
                  <c:v>1.9590415201531E-2</c:v>
                </c:pt>
                <c:pt idx="708">
                  <c:v>2.5085527270829501E-2</c:v>
                </c:pt>
                <c:pt idx="709">
                  <c:v>2.87975607471435E-2</c:v>
                </c:pt>
                <c:pt idx="710">
                  <c:v>3.6267830309594698E-2</c:v>
                </c:pt>
                <c:pt idx="711">
                  <c:v>3.7445993434368302E-2</c:v>
                </c:pt>
                <c:pt idx="712">
                  <c:v>4.6024617998062498E-2</c:v>
                </c:pt>
                <c:pt idx="713">
                  <c:v>4.6205526218988199E-2</c:v>
                </c:pt>
                <c:pt idx="714">
                  <c:v>4.6947985538099403E-2</c:v>
                </c:pt>
                <c:pt idx="715">
                  <c:v>5.2057810488429598E-2</c:v>
                </c:pt>
                <c:pt idx="716">
                  <c:v>5.2252861053456001E-2</c:v>
                </c:pt>
                <c:pt idx="717">
                  <c:v>5.2648867199811301E-2</c:v>
                </c:pt>
                <c:pt idx="718">
                  <c:v>5.4172921576995901E-2</c:v>
                </c:pt>
                <c:pt idx="719">
                  <c:v>5.48008285482732E-2</c:v>
                </c:pt>
                <c:pt idx="720">
                  <c:v>5.4361819622125697E-2</c:v>
                </c:pt>
                <c:pt idx="721">
                  <c:v>5.4740838274957203E-2</c:v>
                </c:pt>
                <c:pt idx="722">
                  <c:v>5.4450332956236698E-2</c:v>
                </c:pt>
                <c:pt idx="723">
                  <c:v>5.4275178692921297E-2</c:v>
                </c:pt>
                <c:pt idx="724">
                  <c:v>5.3780045914732302E-2</c:v>
                </c:pt>
                <c:pt idx="725">
                  <c:v>5.1807724935555598E-2</c:v>
                </c:pt>
                <c:pt idx="726">
                  <c:v>5.1309922195668697E-2</c:v>
                </c:pt>
                <c:pt idx="727">
                  <c:v>4.8529047088396803E-2</c:v>
                </c:pt>
                <c:pt idx="728">
                  <c:v>4.7268281885426297E-2</c:v>
                </c:pt>
                <c:pt idx="729">
                  <c:v>4.19989704912304E-2</c:v>
                </c:pt>
                <c:pt idx="730">
                  <c:v>4.0639170806029197E-2</c:v>
                </c:pt>
                <c:pt idx="731">
                  <c:v>3.9423958970240501E-2</c:v>
                </c:pt>
                <c:pt idx="732">
                  <c:v>3.2206971336037997E-2</c:v>
                </c:pt>
                <c:pt idx="733">
                  <c:v>2.9698903616300499E-2</c:v>
                </c:pt>
                <c:pt idx="734">
                  <c:v>2.68351178220178E-2</c:v>
                </c:pt>
                <c:pt idx="735">
                  <c:v>2.1356057955507102E-2</c:v>
                </c:pt>
                <c:pt idx="736">
                  <c:v>1.7530156879877998E-2</c:v>
                </c:pt>
                <c:pt idx="737">
                  <c:v>1.35647702184523E-2</c:v>
                </c:pt>
                <c:pt idx="738">
                  <c:v>1.07490971991866E-2</c:v>
                </c:pt>
                <c:pt idx="739">
                  <c:v>7.55638051267476E-3</c:v>
                </c:pt>
                <c:pt idx="740">
                  <c:v>3.0625671530578199E-3</c:v>
                </c:pt>
                <c:pt idx="741">
                  <c:v>2.7709807575364499E-3</c:v>
                </c:pt>
                <c:pt idx="742" formatCode="0.00E+00">
                  <c:v>7.7229116935625204E-4</c:v>
                </c:pt>
                <c:pt idx="743" formatCode="0.00E+00">
                  <c:v>6.5107440111915598E-4</c:v>
                </c:pt>
                <c:pt idx="744" formatCode="0.00E+00">
                  <c:v>-8.2415445874291704E-4</c:v>
                </c:pt>
                <c:pt idx="745" formatCode="0.00E+00">
                  <c:v>-8.9495189717402697E-4</c:v>
                </c:pt>
                <c:pt idx="746">
                  <c:v>-1.41034956068926E-3</c:v>
                </c:pt>
                <c:pt idx="747">
                  <c:v>-1.4370586596042E-3</c:v>
                </c:pt>
                <c:pt idx="748">
                  <c:v>-1.6969447403361801E-3</c:v>
                </c:pt>
                <c:pt idx="749">
                  <c:v>-1.6254470556258101E-3</c:v>
                </c:pt>
                <c:pt idx="750">
                  <c:v>-1.61672978573439E-3</c:v>
                </c:pt>
                <c:pt idx="751">
                  <c:v>-1.4626221857027401E-3</c:v>
                </c:pt>
                <c:pt idx="752">
                  <c:v>-1.3734776076227901E-3</c:v>
                </c:pt>
                <c:pt idx="753">
                  <c:v>-1.2014006584319299E-3</c:v>
                </c:pt>
                <c:pt idx="754">
                  <c:v>-1.12568668904937E-3</c:v>
                </c:pt>
                <c:pt idx="755" formatCode="0.00E+00">
                  <c:v>-9.2997947647889101E-4</c:v>
                </c:pt>
                <c:pt idx="756" formatCode="0.00E+00">
                  <c:v>-8.6641140464008E-4</c:v>
                </c:pt>
                <c:pt idx="757" formatCode="0.00E+00">
                  <c:v>-7.0330473428826103E-4</c:v>
                </c:pt>
                <c:pt idx="758" formatCode="0.00E+00">
                  <c:v>-6.5094948061389499E-4</c:v>
                </c:pt>
                <c:pt idx="759" formatCode="0.00E+00">
                  <c:v>-5.1509570555848905E-4</c:v>
                </c:pt>
                <c:pt idx="760" formatCode="0.00E+00">
                  <c:v>-4.4643683858846698E-4</c:v>
                </c:pt>
                <c:pt idx="761" formatCode="0.00E+00">
                  <c:v>-4.3616653656335899E-4</c:v>
                </c:pt>
                <c:pt idx="762" formatCode="0.00E+00">
                  <c:v>-3.1386971013752402E-4</c:v>
                </c:pt>
                <c:pt idx="763" formatCode="0.00E+00">
                  <c:v>-2.9868656298814302E-4</c:v>
                </c:pt>
                <c:pt idx="764" formatCode="0.00E+00">
                  <c:v>-2.4812496451715599E-4</c:v>
                </c:pt>
                <c:pt idx="765" formatCode="0.00E+00">
                  <c:v>-2.3660012544033201E-4</c:v>
                </c:pt>
                <c:pt idx="766" formatCode="0.00E+00">
                  <c:v>-2.0692583204003E-4</c:v>
                </c:pt>
                <c:pt idx="767" formatCode="0.00E+00">
                  <c:v>-2.0055119409601699E-4</c:v>
                </c:pt>
                <c:pt idx="768" formatCode="0.00E+00">
                  <c:v>-1.8733538926563701E-4</c:v>
                </c:pt>
                <c:pt idx="769" formatCode="0.00E+00">
                  <c:v>-1.8282307076202101E-4</c:v>
                </c:pt>
                <c:pt idx="770" formatCode="0.00E+00">
                  <c:v>-1.749680870265E-4</c:v>
                </c:pt>
                <c:pt idx="771" formatCode="0.00E+00">
                  <c:v>-1.72858250592874E-4</c:v>
                </c:pt>
                <c:pt idx="772" formatCode="0.00E+00">
                  <c:v>-1.7374379126176899E-4</c:v>
                </c:pt>
                <c:pt idx="773" formatCode="0.00E+00">
                  <c:v>-1.7689991617648001E-4</c:v>
                </c:pt>
                <c:pt idx="774" formatCode="0.00E+00">
                  <c:v>-1.8468935361000801E-4</c:v>
                </c:pt>
                <c:pt idx="775" formatCode="0.00E+00">
                  <c:v>-1.91610367430605E-4</c:v>
                </c:pt>
                <c:pt idx="776" formatCode="0.00E+00">
                  <c:v>-2.04343520188218E-4</c:v>
                </c:pt>
                <c:pt idx="777" formatCode="0.00E+00">
                  <c:v>-2.1000699377011499E-4</c:v>
                </c:pt>
                <c:pt idx="778" formatCode="0.00E+00">
                  <c:v>-2.2411741470202201E-4</c:v>
                </c:pt>
                <c:pt idx="779" formatCode="0.00E+00">
                  <c:v>-2.29305269428847E-4</c:v>
                </c:pt>
                <c:pt idx="780" formatCode="0.00E+00">
                  <c:v>-2.4351236636271001E-4</c:v>
                </c:pt>
                <c:pt idx="781" formatCode="0.00E+00">
                  <c:v>-2.4925456064570702E-4</c:v>
                </c:pt>
                <c:pt idx="782" formatCode="0.00E+00">
                  <c:v>-2.6724412207671297E-4</c:v>
                </c:pt>
                <c:pt idx="783" formatCode="0.00E+00">
                  <c:v>-2.7248066369243903E-4</c:v>
                </c:pt>
                <c:pt idx="784" formatCode="0.00E+00">
                  <c:v>-2.8673507352552902E-4</c:v>
                </c:pt>
                <c:pt idx="785" formatCode="0.00E+00">
                  <c:v>-2.9078697941657997E-4</c:v>
                </c:pt>
                <c:pt idx="786" formatCode="0.00E+00">
                  <c:v>-3.0911402065875301E-4</c:v>
                </c:pt>
                <c:pt idx="787" formatCode="0.00E+00">
                  <c:v>-3.1199822118076702E-4</c:v>
                </c:pt>
                <c:pt idx="788" formatCode="0.00E+00">
                  <c:v>-3.29544269202303E-4</c:v>
                </c:pt>
                <c:pt idx="789" formatCode="0.00E+00">
                  <c:v>-3.3270234010591298E-4</c:v>
                </c:pt>
                <c:pt idx="790" formatCode="0.00E+00">
                  <c:v>-3.5423854461046002E-4</c:v>
                </c:pt>
                <c:pt idx="791" formatCode="0.00E+00">
                  <c:v>-3.5768238717911397E-4</c:v>
                </c:pt>
                <c:pt idx="792" formatCode="0.00E+00">
                  <c:v>-3.8173652471339402E-4</c:v>
                </c:pt>
                <c:pt idx="793" formatCode="0.00E+00">
                  <c:v>-3.8701064983030802E-4</c:v>
                </c:pt>
                <c:pt idx="794" formatCode="0.00E+00">
                  <c:v>-4.1064830280170499E-4</c:v>
                </c:pt>
                <c:pt idx="795" formatCode="0.00E+00">
                  <c:v>-4.1360297954909098E-4</c:v>
                </c:pt>
                <c:pt idx="796" formatCode="0.00E+00">
                  <c:v>-4.2218176186859202E-4</c:v>
                </c:pt>
                <c:pt idx="797" formatCode="0.00E+00">
                  <c:v>-4.3594539120402997E-4</c:v>
                </c:pt>
                <c:pt idx="798" formatCode="0.00E+00">
                  <c:v>-4.4100250210401702E-4</c:v>
                </c:pt>
                <c:pt idx="799" formatCode="0.00E+00">
                  <c:v>-4.5462988449166102E-4</c:v>
                </c:pt>
                <c:pt idx="800" formatCode="0.00E+00">
                  <c:v>-4.6463634783221397E-4</c:v>
                </c:pt>
                <c:pt idx="801" formatCode="0.00E+00">
                  <c:v>-4.7189954991698501E-4</c:v>
                </c:pt>
                <c:pt idx="802" formatCode="0.00E+00">
                  <c:v>-4.8292323482776201E-4</c:v>
                </c:pt>
                <c:pt idx="803" formatCode="0.00E+00">
                  <c:v>-4.8648972272781498E-4</c:v>
                </c:pt>
                <c:pt idx="804" formatCode="0.00E+00">
                  <c:v>-4.9763802849976495E-4</c:v>
                </c:pt>
                <c:pt idx="805" formatCode="0.00E+00">
                  <c:v>-4.9836687286555596E-4</c:v>
                </c:pt>
                <c:pt idx="806" formatCode="0.00E+00">
                  <c:v>-5.0283235036897302E-4</c:v>
                </c:pt>
                <c:pt idx="807" formatCode="0.00E+00">
                  <c:v>-5.0277769687953502E-4</c:v>
                </c:pt>
                <c:pt idx="808" formatCode="0.00E+00">
                  <c:v>-5.0250724477371997E-4</c:v>
                </c:pt>
                <c:pt idx="809" formatCode="0.00E+00">
                  <c:v>-5.03894708342637E-4</c:v>
                </c:pt>
                <c:pt idx="810" formatCode="0.00E+00">
                  <c:v>-5.0409195976001096E-4</c:v>
                </c:pt>
                <c:pt idx="811" formatCode="0.00E+00">
                  <c:v>-5.0647450811268499E-4</c:v>
                </c:pt>
                <c:pt idx="812" formatCode="0.00E+00">
                  <c:v>-5.0914614734739105E-4</c:v>
                </c:pt>
                <c:pt idx="813" formatCode="0.00E+00">
                  <c:v>-5.1356394937828701E-4</c:v>
                </c:pt>
                <c:pt idx="814" formatCode="0.00E+00">
                  <c:v>-5.2050743244249503E-4</c:v>
                </c:pt>
                <c:pt idx="815" formatCode="0.00E+00">
                  <c:v>-5.2418726605192795E-4</c:v>
                </c:pt>
                <c:pt idx="816" formatCode="0.00E+00">
                  <c:v>-5.3508990777214498E-4</c:v>
                </c:pt>
                <c:pt idx="817" formatCode="0.00E+00">
                  <c:v>-5.4784686315012098E-4</c:v>
                </c:pt>
                <c:pt idx="818" formatCode="0.00E+00">
                  <c:v>-5.5476383512980895E-4</c:v>
                </c:pt>
                <c:pt idx="819" formatCode="0.00E+00">
                  <c:v>-5.7642010459183998E-4</c:v>
                </c:pt>
                <c:pt idx="820" formatCode="0.00E+00">
                  <c:v>-5.7808772244796996E-4</c:v>
                </c:pt>
                <c:pt idx="821" formatCode="0.00E+00">
                  <c:v>-5.8270167328267303E-4</c:v>
                </c:pt>
                <c:pt idx="822" formatCode="0.00E+00">
                  <c:v>-5.9625624699274102E-4</c:v>
                </c:pt>
                <c:pt idx="823" formatCode="0.00E+00">
                  <c:v>-5.9825752793876003E-4</c:v>
                </c:pt>
                <c:pt idx="824" formatCode="0.00E+00">
                  <c:v>-6.1880481536280899E-4</c:v>
                </c:pt>
                <c:pt idx="825" formatCode="0.00E+00">
                  <c:v>-6.2489741742825398E-4</c:v>
                </c:pt>
                <c:pt idx="826" formatCode="0.00E+00">
                  <c:v>-6.4714930914180099E-4</c:v>
                </c:pt>
                <c:pt idx="827" formatCode="0.00E+00">
                  <c:v>-6.5472096710893202E-4</c:v>
                </c:pt>
                <c:pt idx="828" formatCode="0.00E+00">
                  <c:v>-6.7165696315521104E-4</c:v>
                </c:pt>
                <c:pt idx="829" formatCode="0.00E+00">
                  <c:v>-6.77965297133029E-4</c:v>
                </c:pt>
                <c:pt idx="830" formatCode="0.00E+00">
                  <c:v>-6.9109479052508198E-4</c:v>
                </c:pt>
                <c:pt idx="831" formatCode="0.00E+00">
                  <c:v>-6.9657568011490597E-4</c:v>
                </c:pt>
                <c:pt idx="832" formatCode="0.00E+00">
                  <c:v>-7.1449052496622698E-4</c:v>
                </c:pt>
                <c:pt idx="833" formatCode="0.00E+00">
                  <c:v>-7.1952821377074296E-4</c:v>
                </c:pt>
                <c:pt idx="834" formatCode="0.00E+00">
                  <c:v>-7.3546385254132302E-4</c:v>
                </c:pt>
                <c:pt idx="835" formatCode="0.00E+00">
                  <c:v>-7.46892183044706E-4</c:v>
                </c:pt>
                <c:pt idx="836" formatCode="0.00E+00">
                  <c:v>-7.6426589241598397E-4</c:v>
                </c:pt>
                <c:pt idx="837" formatCode="0.00E+00">
                  <c:v>-7.8020274239269801E-4</c:v>
                </c:pt>
                <c:pt idx="838" formatCode="0.00E+00">
                  <c:v>-7.8951244749195595E-4</c:v>
                </c:pt>
                <c:pt idx="839" formatCode="0.00E+00">
                  <c:v>-8.1919605598919604E-4</c:v>
                </c:pt>
                <c:pt idx="840" formatCode="0.00E+00">
                  <c:v>-8.2094735070901905E-4</c:v>
                </c:pt>
                <c:pt idx="841" formatCode="0.00E+00">
                  <c:v>-8.2176363440438405E-4</c:v>
                </c:pt>
                <c:pt idx="842" formatCode="0.00E+00">
                  <c:v>-8.7567254593281705E-4</c:v>
                </c:pt>
                <c:pt idx="843" formatCode="0.00E+00">
                  <c:v>-8.7923729335691303E-4</c:v>
                </c:pt>
                <c:pt idx="844" formatCode="0.00E+00">
                  <c:v>-9.4571424520821198E-4</c:v>
                </c:pt>
                <c:pt idx="845" formatCode="0.00E+00">
                  <c:v>-9.58994079064557E-4</c:v>
                </c:pt>
                <c:pt idx="846">
                  <c:v>-1.0083610961345601E-3</c:v>
                </c:pt>
                <c:pt idx="847">
                  <c:v>-1.0235844361621001E-3</c:v>
                </c:pt>
                <c:pt idx="848">
                  <c:v>-1.1031938433828301E-3</c:v>
                </c:pt>
                <c:pt idx="849">
                  <c:v>-1.12345931963856E-3</c:v>
                </c:pt>
                <c:pt idx="850">
                  <c:v>-1.2133180293175301E-3</c:v>
                </c:pt>
                <c:pt idx="851">
                  <c:v>-1.2339849167083701E-3</c:v>
                </c:pt>
                <c:pt idx="852">
                  <c:v>-1.3066296138408099E-3</c:v>
                </c:pt>
                <c:pt idx="853">
                  <c:v>-1.32497853369454E-3</c:v>
                </c:pt>
                <c:pt idx="854">
                  <c:v>-1.51046978636671E-3</c:v>
                </c:pt>
                <c:pt idx="855">
                  <c:v>-1.56335591454734E-3</c:v>
                </c:pt>
                <c:pt idx="856">
                  <c:v>-1.8255706277361999E-3</c:v>
                </c:pt>
                <c:pt idx="857">
                  <c:v>-1.9323590503926001E-3</c:v>
                </c:pt>
                <c:pt idx="858">
                  <c:v>-2.33428385299332E-3</c:v>
                </c:pt>
                <c:pt idx="859">
                  <c:v>-2.47861488596081E-3</c:v>
                </c:pt>
                <c:pt idx="860">
                  <c:v>-2.8422638515398298E-3</c:v>
                </c:pt>
                <c:pt idx="861">
                  <c:v>-3.01094120277105E-3</c:v>
                </c:pt>
                <c:pt idx="862">
                  <c:v>-3.29589929496878E-3</c:v>
                </c:pt>
                <c:pt idx="863">
                  <c:v>-3.59220925036083E-3</c:v>
                </c:pt>
                <c:pt idx="864">
                  <c:v>-3.7548937336756398E-3</c:v>
                </c:pt>
                <c:pt idx="865">
                  <c:v>-4.0083395171957199E-3</c:v>
                </c:pt>
                <c:pt idx="866">
                  <c:v>-3.8160802590689498E-3</c:v>
                </c:pt>
                <c:pt idx="867">
                  <c:v>-3.8319827435900101E-3</c:v>
                </c:pt>
                <c:pt idx="868">
                  <c:v>-3.31827483663822E-3</c:v>
                </c:pt>
                <c:pt idx="869">
                  <c:v>-3.23621130526604E-3</c:v>
                </c:pt>
                <c:pt idx="870">
                  <c:v>-1.5397674882318699E-3</c:v>
                </c:pt>
                <c:pt idx="871">
                  <c:v>-1.46334248933778E-3</c:v>
                </c:pt>
                <c:pt idx="872">
                  <c:v>-1.43227513058237E-3</c:v>
                </c:pt>
                <c:pt idx="873">
                  <c:v>2.4572661492606599E-3</c:v>
                </c:pt>
                <c:pt idx="874">
                  <c:v>3.6039734743939702E-3</c:v>
                </c:pt>
                <c:pt idx="875">
                  <c:v>8.5149563349559195E-3</c:v>
                </c:pt>
                <c:pt idx="876">
                  <c:v>1.1946907728113401E-2</c:v>
                </c:pt>
                <c:pt idx="877">
                  <c:v>1.6203680807427501E-2</c:v>
                </c:pt>
                <c:pt idx="878">
                  <c:v>2.13128267778631E-2</c:v>
                </c:pt>
                <c:pt idx="879">
                  <c:v>2.4624234428134401E-2</c:v>
                </c:pt>
                <c:pt idx="880">
                  <c:v>3.03906048008953E-2</c:v>
                </c:pt>
                <c:pt idx="881">
                  <c:v>3.1980883729340298E-2</c:v>
                </c:pt>
                <c:pt idx="882">
                  <c:v>3.7043150292222701E-2</c:v>
                </c:pt>
                <c:pt idx="883">
                  <c:v>3.7460000473157402E-2</c:v>
                </c:pt>
                <c:pt idx="884">
                  <c:v>3.8185459732282302E-2</c:v>
                </c:pt>
                <c:pt idx="885">
                  <c:v>3.9389193050159303E-2</c:v>
                </c:pt>
                <c:pt idx="886">
                  <c:v>4.00492806066369E-2</c:v>
                </c:pt>
                <c:pt idx="887">
                  <c:v>4.0062467380269501E-2</c:v>
                </c:pt>
                <c:pt idx="888">
                  <c:v>4.0084358820834297E-2</c:v>
                </c:pt>
                <c:pt idx="889">
                  <c:v>3.7929150085472998E-2</c:v>
                </c:pt>
                <c:pt idx="890">
                  <c:v>3.6614274603647801E-2</c:v>
                </c:pt>
                <c:pt idx="891">
                  <c:v>3.5961342831795001E-2</c:v>
                </c:pt>
                <c:pt idx="892">
                  <c:v>3.4280637369684702E-2</c:v>
                </c:pt>
                <c:pt idx="893">
                  <c:v>3.3990590227911101E-2</c:v>
                </c:pt>
                <c:pt idx="894">
                  <c:v>3.3203602207356499E-2</c:v>
                </c:pt>
                <c:pt idx="895">
                  <c:v>3.1395421786348597E-2</c:v>
                </c:pt>
                <c:pt idx="896">
                  <c:v>3.0983693473013E-2</c:v>
                </c:pt>
                <c:pt idx="897">
                  <c:v>2.8628525000451401E-2</c:v>
                </c:pt>
                <c:pt idx="898">
                  <c:v>2.7584863568025499E-2</c:v>
                </c:pt>
                <c:pt idx="899">
                  <c:v>2.65788634006465E-2</c:v>
                </c:pt>
                <c:pt idx="900">
                  <c:v>2.5321155185708499E-2</c:v>
                </c:pt>
                <c:pt idx="901">
                  <c:v>2.4908047976067601E-2</c:v>
                </c:pt>
                <c:pt idx="902">
                  <c:v>2.3689116935494602E-2</c:v>
                </c:pt>
                <c:pt idx="903">
                  <c:v>2.36200717953651E-2</c:v>
                </c:pt>
                <c:pt idx="904">
                  <c:v>2.3405297988540099E-2</c:v>
                </c:pt>
                <c:pt idx="905">
                  <c:v>2.2545026540860401E-2</c:v>
                </c:pt>
                <c:pt idx="906">
                  <c:v>2.24880156542486E-2</c:v>
                </c:pt>
                <c:pt idx="907">
                  <c:v>2.1715197623453499E-2</c:v>
                </c:pt>
                <c:pt idx="908">
                  <c:v>2.1652893413189399E-2</c:v>
                </c:pt>
                <c:pt idx="909">
                  <c:v>2.1238353010676499E-2</c:v>
                </c:pt>
                <c:pt idx="910">
                  <c:v>2.12148932651159E-2</c:v>
                </c:pt>
                <c:pt idx="911">
                  <c:v>2.0855583528834199E-2</c:v>
                </c:pt>
                <c:pt idx="912">
                  <c:v>2.07866508528088E-2</c:v>
                </c:pt>
                <c:pt idx="913">
                  <c:v>2.0605499665961102E-2</c:v>
                </c:pt>
                <c:pt idx="914">
                  <c:v>2.0544475930791999E-2</c:v>
                </c:pt>
                <c:pt idx="915">
                  <c:v>2.0582263620611101E-2</c:v>
                </c:pt>
                <c:pt idx="916">
                  <c:v>2.0554911049359598E-2</c:v>
                </c:pt>
                <c:pt idx="917">
                  <c:v>2.0430267826685701E-2</c:v>
                </c:pt>
                <c:pt idx="918">
                  <c:v>2.0392486003432998E-2</c:v>
                </c:pt>
                <c:pt idx="919">
                  <c:v>2.0267756222356E-2</c:v>
                </c:pt>
                <c:pt idx="920">
                  <c:v>2.0198808443244402E-2</c:v>
                </c:pt>
                <c:pt idx="921">
                  <c:v>2.0084675570228E-2</c:v>
                </c:pt>
                <c:pt idx="922">
                  <c:v>1.9967506677448701E-2</c:v>
                </c:pt>
                <c:pt idx="923">
                  <c:v>1.9770057747034199E-2</c:v>
                </c:pt>
                <c:pt idx="924">
                  <c:v>1.9657522502306402E-2</c:v>
                </c:pt>
                <c:pt idx="925">
                  <c:v>1.92701599818507E-2</c:v>
                </c:pt>
                <c:pt idx="926">
                  <c:v>1.9074125434138601E-2</c:v>
                </c:pt>
                <c:pt idx="927">
                  <c:v>1.8747018978220599E-2</c:v>
                </c:pt>
                <c:pt idx="928">
                  <c:v>1.8593696663697201E-2</c:v>
                </c:pt>
                <c:pt idx="929">
                  <c:v>1.7927690407930599E-2</c:v>
                </c:pt>
                <c:pt idx="930">
                  <c:v>1.76719974361563E-2</c:v>
                </c:pt>
                <c:pt idx="931">
                  <c:v>1.6883253886087499E-2</c:v>
                </c:pt>
                <c:pt idx="932">
                  <c:v>1.6568315386658799E-2</c:v>
                </c:pt>
                <c:pt idx="933">
                  <c:v>1.52710928389066E-2</c:v>
                </c:pt>
                <c:pt idx="934">
                  <c:v>1.48859553780835E-2</c:v>
                </c:pt>
                <c:pt idx="935">
                  <c:v>1.2743588120141799E-2</c:v>
                </c:pt>
                <c:pt idx="936">
                  <c:v>1.2531542292730799E-2</c:v>
                </c:pt>
                <c:pt idx="937">
                  <c:v>1.0322453618282899E-2</c:v>
                </c:pt>
                <c:pt idx="938">
                  <c:v>1.01938469466824E-2</c:v>
                </c:pt>
                <c:pt idx="939">
                  <c:v>1.0122341294661301E-2</c:v>
                </c:pt>
                <c:pt idx="940">
                  <c:v>1.12889664740189E-2</c:v>
                </c:pt>
                <c:pt idx="941">
                  <c:v>1.1608805610961699E-2</c:v>
                </c:pt>
                <c:pt idx="942">
                  <c:v>1.8725373461725099E-2</c:v>
                </c:pt>
                <c:pt idx="943">
                  <c:v>2.07406020696074E-2</c:v>
                </c:pt>
                <c:pt idx="944">
                  <c:v>2.8531181334051699E-2</c:v>
                </c:pt>
                <c:pt idx="945">
                  <c:v>3.1579230658809E-2</c:v>
                </c:pt>
                <c:pt idx="946">
                  <c:v>3.9860142303535101E-2</c:v>
                </c:pt>
                <c:pt idx="947">
                  <c:v>4.3944742817343597E-2</c:v>
                </c:pt>
                <c:pt idx="948">
                  <c:v>5.2819226221231301E-2</c:v>
                </c:pt>
                <c:pt idx="949">
                  <c:v>5.7277705100786502E-2</c:v>
                </c:pt>
                <c:pt idx="950">
                  <c:v>7.0654649339761594E-2</c:v>
                </c:pt>
                <c:pt idx="951">
                  <c:v>7.6858758672494698E-2</c:v>
                </c:pt>
                <c:pt idx="952">
                  <c:v>9.6172724956560499E-2</c:v>
                </c:pt>
                <c:pt idx="953">
                  <c:v>0.10211020055693799</c:v>
                </c:pt>
                <c:pt idx="954">
                  <c:v>0.122239697694132</c:v>
                </c:pt>
                <c:pt idx="955">
                  <c:v>0.13391381204400801</c:v>
                </c:pt>
                <c:pt idx="956">
                  <c:v>0.13738842063512699</c:v>
                </c:pt>
                <c:pt idx="957">
                  <c:v>0.13805566480420101</c:v>
                </c:pt>
                <c:pt idx="958">
                  <c:v>0.12673422095793199</c:v>
                </c:pt>
                <c:pt idx="959">
                  <c:v>0.126943200795226</c:v>
                </c:pt>
                <c:pt idx="960">
                  <c:v>0.11162305415245</c:v>
                </c:pt>
                <c:pt idx="961">
                  <c:v>0.111219152910257</c:v>
                </c:pt>
                <c:pt idx="962">
                  <c:v>9.9766941411549306E-2</c:v>
                </c:pt>
                <c:pt idx="963">
                  <c:v>9.6263102730261702E-2</c:v>
                </c:pt>
                <c:pt idx="964">
                  <c:v>9.3545134472571595E-2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'[3]5mm_10lpm_Oldcathode_z'!$F$9</c:f>
              <c:strCache>
                <c:ptCount val="1"/>
                <c:pt idx="0">
                  <c:v>Bath flow = 10 lpm</c:v>
                </c:pt>
              </c:strCache>
            </c:strRef>
          </c:tx>
          <c:marker>
            <c:symbol val="none"/>
          </c:marker>
          <c:xVal>
            <c:numRef>
              <c:f>'[3]5mm_10lpm_Oldcathode_z'!$B$10:$B$974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1.9995591691413901</c:v>
                </c:pt>
                <c:pt idx="2">
                  <c:v>4.1719813924992097</c:v>
                </c:pt>
                <c:pt idx="3">
                  <c:v>7.4518438904101796</c:v>
                </c:pt>
                <c:pt idx="4">
                  <c:v>8.5738774297849094</c:v>
                </c:pt>
                <c:pt idx="5">
                  <c:v>8.8027902984239095</c:v>
                </c:pt>
                <c:pt idx="6">
                  <c:v>10.418763467733701</c:v>
                </c:pt>
                <c:pt idx="7">
                  <c:v>14.253117835747201</c:v>
                </c:pt>
                <c:pt idx="8">
                  <c:v>14.584012617591601</c:v>
                </c:pt>
                <c:pt idx="9">
                  <c:v>17.916584574166698</c:v>
                </c:pt>
                <c:pt idx="10">
                  <c:v>20.2495811138097</c:v>
                </c:pt>
                <c:pt idx="11">
                  <c:v>20.693814189227599</c:v>
                </c:pt>
                <c:pt idx="12">
                  <c:v>25.149981054961401</c:v>
                </c:pt>
                <c:pt idx="13">
                  <c:v>28.482076473519601</c:v>
                </c:pt>
                <c:pt idx="14">
                  <c:v>29.7923384106494</c:v>
                </c:pt>
                <c:pt idx="15">
                  <c:v>32.397796825695103</c:v>
                </c:pt>
                <c:pt idx="16">
                  <c:v>33.969970946273101</c:v>
                </c:pt>
                <c:pt idx="17">
                  <c:v>37.112640090929297</c:v>
                </c:pt>
                <c:pt idx="18">
                  <c:v>38.772153086252104</c:v>
                </c:pt>
                <c:pt idx="19">
                  <c:v>42.077883445278403</c:v>
                </c:pt>
                <c:pt idx="20">
                  <c:v>43.361535612680399</c:v>
                </c:pt>
                <c:pt idx="21">
                  <c:v>47.776316978220599</c:v>
                </c:pt>
                <c:pt idx="22">
                  <c:v>48.025766579861298</c:v>
                </c:pt>
                <c:pt idx="23">
                  <c:v>51.033585652028997</c:v>
                </c:pt>
                <c:pt idx="24">
                  <c:v>51.391096388736102</c:v>
                </c:pt>
                <c:pt idx="25">
                  <c:v>54.6428244046188</c:v>
                </c:pt>
                <c:pt idx="26">
                  <c:v>56.434816734790601</c:v>
                </c:pt>
                <c:pt idx="27">
                  <c:v>60.588340354145302</c:v>
                </c:pt>
                <c:pt idx="28">
                  <c:v>62.647552678449202</c:v>
                </c:pt>
                <c:pt idx="29">
                  <c:v>66.804433868361599</c:v>
                </c:pt>
                <c:pt idx="30">
                  <c:v>68.689662021440299</c:v>
                </c:pt>
                <c:pt idx="31">
                  <c:v>72.989111619843897</c:v>
                </c:pt>
                <c:pt idx="32">
                  <c:v>74.401455631392693</c:v>
                </c:pt>
                <c:pt idx="33">
                  <c:v>79.248329110262404</c:v>
                </c:pt>
                <c:pt idx="34">
                  <c:v>80.628778851257906</c:v>
                </c:pt>
                <c:pt idx="35">
                  <c:v>85.554369223055303</c:v>
                </c:pt>
                <c:pt idx="36">
                  <c:v>87.019265305347403</c:v>
                </c:pt>
                <c:pt idx="37">
                  <c:v>91.921889339557794</c:v>
                </c:pt>
                <c:pt idx="38">
                  <c:v>93.399557658748193</c:v>
                </c:pt>
                <c:pt idx="39">
                  <c:v>98.321314061989796</c:v>
                </c:pt>
                <c:pt idx="40">
                  <c:v>99.716701555156803</c:v>
                </c:pt>
                <c:pt idx="41">
                  <c:v>105.102045828706</c:v>
                </c:pt>
                <c:pt idx="42">
                  <c:v>106.62914346207801</c:v>
                </c:pt>
                <c:pt idx="43">
                  <c:v>111.95988024941499</c:v>
                </c:pt>
                <c:pt idx="44">
                  <c:v>113.07895935728899</c:v>
                </c:pt>
                <c:pt idx="45">
                  <c:v>118.172642361428</c:v>
                </c:pt>
                <c:pt idx="46">
                  <c:v>118.553837134975</c:v>
                </c:pt>
                <c:pt idx="47">
                  <c:v>119.556433782532</c:v>
                </c:pt>
                <c:pt idx="48">
                  <c:v>123.24060401921901</c:v>
                </c:pt>
                <c:pt idx="49">
                  <c:v>124.520303135623</c:v>
                </c:pt>
                <c:pt idx="50">
                  <c:v>127.470891245923</c:v>
                </c:pt>
                <c:pt idx="51">
                  <c:v>129.677885132298</c:v>
                </c:pt>
                <c:pt idx="52">
                  <c:v>131.20866595103399</c:v>
                </c:pt>
                <c:pt idx="53">
                  <c:v>133.54126783864999</c:v>
                </c:pt>
                <c:pt idx="54">
                  <c:v>134.15083726781401</c:v>
                </c:pt>
                <c:pt idx="55">
                  <c:v>135.81033462982401</c:v>
                </c:pt>
                <c:pt idx="56">
                  <c:v>136.23820616286599</c:v>
                </c:pt>
                <c:pt idx="57">
                  <c:v>137.97556385069601</c:v>
                </c:pt>
                <c:pt idx="58">
                  <c:v>139.108856611785</c:v>
                </c:pt>
                <c:pt idx="59">
                  <c:v>139.245912439215</c:v>
                </c:pt>
                <c:pt idx="60">
                  <c:v>141.06206940429001</c:v>
                </c:pt>
                <c:pt idx="61">
                  <c:v>142.99570683396101</c:v>
                </c:pt>
                <c:pt idx="62">
                  <c:v>143.116253705388</c:v>
                </c:pt>
                <c:pt idx="63">
                  <c:v>143.18199904303799</c:v>
                </c:pt>
                <c:pt idx="64">
                  <c:v>144.732245022136</c:v>
                </c:pt>
                <c:pt idx="65">
                  <c:v>145.785600177502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</c:v>
                </c:pt>
                <c:pt idx="70">
                  <c:v>151.12993215704401</c:v>
                </c:pt>
                <c:pt idx="71">
                  <c:v>151.65516185682699</c:v>
                </c:pt>
                <c:pt idx="72">
                  <c:v>153.12274859862899</c:v>
                </c:pt>
                <c:pt idx="73">
                  <c:v>153.184134315786</c:v>
                </c:pt>
                <c:pt idx="74">
                  <c:v>155.12515890860701</c:v>
                </c:pt>
                <c:pt idx="75">
                  <c:v>155.13793970038</c:v>
                </c:pt>
                <c:pt idx="76">
                  <c:v>155.22173887046901</c:v>
                </c:pt>
                <c:pt idx="77">
                  <c:v>156.437534741451</c:v>
                </c:pt>
                <c:pt idx="78">
                  <c:v>157.57150635496299</c:v>
                </c:pt>
                <c:pt idx="79">
                  <c:v>157.99050450293399</c:v>
                </c:pt>
                <c:pt idx="80">
                  <c:v>158.971020261208</c:v>
                </c:pt>
                <c:pt idx="81">
                  <c:v>160.318425046356</c:v>
                </c:pt>
                <c:pt idx="82">
                  <c:v>160.37426186121101</c:v>
                </c:pt>
                <c:pt idx="83">
                  <c:v>161.50130319764901</c:v>
                </c:pt>
                <c:pt idx="84">
                  <c:v>162.03326385713399</c:v>
                </c:pt>
                <c:pt idx="85">
                  <c:v>163.161682863827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165.787866028883</c:v>
                </c:pt>
                <c:pt idx="89">
                  <c:v>166.94912029784501</c:v>
                </c:pt>
                <c:pt idx="90">
                  <c:v>167.76573390378101</c:v>
                </c:pt>
                <c:pt idx="91">
                  <c:v>168.94323708679201</c:v>
                </c:pt>
                <c:pt idx="92">
                  <c:v>169.69103105500301</c:v>
                </c:pt>
                <c:pt idx="93">
                  <c:v>170.91053048509499</c:v>
                </c:pt>
                <c:pt idx="94">
                  <c:v>171.57552257918999</c:v>
                </c:pt>
                <c:pt idx="95">
                  <c:v>172.78290249295401</c:v>
                </c:pt>
                <c:pt idx="96">
                  <c:v>173.39063795757599</c:v>
                </c:pt>
                <c:pt idx="97">
                  <c:v>174.48602613577401</c:v>
                </c:pt>
                <c:pt idx="98">
                  <c:v>175.25968243644499</c:v>
                </c:pt>
                <c:pt idx="99">
                  <c:v>176.376037985913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181.83636740236599</c:v>
                </c:pt>
                <c:pt idx="104">
                  <c:v>183.64164945201901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189.71268104535599</c:v>
                </c:pt>
                <c:pt idx="108">
                  <c:v>191.20174693846701</c:v>
                </c:pt>
                <c:pt idx="109">
                  <c:v>194.464965090372</c:v>
                </c:pt>
                <c:pt idx="110">
                  <c:v>195.262521341097</c:v>
                </c:pt>
                <c:pt idx="111">
                  <c:v>197.96199163778201</c:v>
                </c:pt>
                <c:pt idx="112">
                  <c:v>198.91189784567399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202.81964082720501</c:v>
                </c:pt>
                <c:pt idx="116">
                  <c:v>205.52930319506501</c:v>
                </c:pt>
                <c:pt idx="117">
                  <c:v>205.927275730937</c:v>
                </c:pt>
                <c:pt idx="118">
                  <c:v>208.683384160847</c:v>
                </c:pt>
                <c:pt idx="119">
                  <c:v>209.79459163626501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215.25781508321501</c:v>
                </c:pt>
                <c:pt idx="123">
                  <c:v>216.75487086599199</c:v>
                </c:pt>
                <c:pt idx="124">
                  <c:v>218.73320825342199</c:v>
                </c:pt>
                <c:pt idx="125">
                  <c:v>220.42548663618999</c:v>
                </c:pt>
                <c:pt idx="126">
                  <c:v>222.70016151778799</c:v>
                </c:pt>
                <c:pt idx="127">
                  <c:v>224.847787191995</c:v>
                </c:pt>
                <c:pt idx="128">
                  <c:v>227.03978695918099</c:v>
                </c:pt>
                <c:pt idx="129">
                  <c:v>229.31641234392799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235.78199334572199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237.69446123820899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244.55284666896901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248.38348199243401</c:v>
                </c:pt>
                <c:pt idx="149">
                  <c:v>250.001763601661</c:v>
                </c:pt>
                <c:pt idx="150">
                  <c:v>250.65390408250801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256.39943000070502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261.47007943369198</c:v>
                </c:pt>
                <c:pt idx="157">
                  <c:v>264.74115292068399</c:v>
                </c:pt>
                <c:pt idx="158">
                  <c:v>265.689875914629</c:v>
                </c:pt>
                <c:pt idx="159">
                  <c:v>270.08289819634501</c:v>
                </c:pt>
                <c:pt idx="160">
                  <c:v>272.09968952135699</c:v>
                </c:pt>
                <c:pt idx="161">
                  <c:v>276.08440548994002</c:v>
                </c:pt>
                <c:pt idx="162">
                  <c:v>277.86224091828302</c:v>
                </c:pt>
                <c:pt idx="163">
                  <c:v>281.38673316264499</c:v>
                </c:pt>
                <c:pt idx="164">
                  <c:v>282.64907731709502</c:v>
                </c:pt>
                <c:pt idx="165">
                  <c:v>286.37477518668499</c:v>
                </c:pt>
                <c:pt idx="166">
                  <c:v>287.426029634293</c:v>
                </c:pt>
                <c:pt idx="167">
                  <c:v>290.251732744989</c:v>
                </c:pt>
                <c:pt idx="168">
                  <c:v>291.91552993996697</c:v>
                </c:pt>
                <c:pt idx="169">
                  <c:v>294.49945956979701</c:v>
                </c:pt>
                <c:pt idx="170">
                  <c:v>295.90357664297301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302.135678478714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307.77581742224697</c:v>
                </c:pt>
                <c:pt idx="179">
                  <c:v>308.93851641800501</c:v>
                </c:pt>
                <c:pt idx="180">
                  <c:v>309.64210971097498</c:v>
                </c:pt>
                <c:pt idx="181">
                  <c:v>310.63508860768502</c:v>
                </c:pt>
                <c:pt idx="182">
                  <c:v>311.29149723929697</c:v>
                </c:pt>
                <c:pt idx="183">
                  <c:v>312.11624561931302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314.25713519835699</c:v>
                </c:pt>
                <c:pt idx="187">
                  <c:v>315.082517102309</c:v>
                </c:pt>
                <c:pt idx="188">
                  <c:v>315.69793913964099</c:v>
                </c:pt>
                <c:pt idx="189">
                  <c:v>316.63081790119003</c:v>
                </c:pt>
                <c:pt idx="190">
                  <c:v>317.265541624462</c:v>
                </c:pt>
                <c:pt idx="191">
                  <c:v>318.18240802680799</c:v>
                </c:pt>
                <c:pt idx="192">
                  <c:v>318.88682888849701</c:v>
                </c:pt>
                <c:pt idx="193">
                  <c:v>319.85684710753202</c:v>
                </c:pt>
                <c:pt idx="194">
                  <c:v>320.41468294937602</c:v>
                </c:pt>
                <c:pt idx="195">
                  <c:v>321.85129893076498</c:v>
                </c:pt>
                <c:pt idx="196">
                  <c:v>322.04742807149501</c:v>
                </c:pt>
                <c:pt idx="197">
                  <c:v>322.46013147054202</c:v>
                </c:pt>
                <c:pt idx="198">
                  <c:v>323.93792054271802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331.216419779825</c:v>
                </c:pt>
                <c:pt idx="205">
                  <c:v>333.69092568545602</c:v>
                </c:pt>
                <c:pt idx="206">
                  <c:v>334.00832252134501</c:v>
                </c:pt>
                <c:pt idx="207">
                  <c:v>334.70229504062399</c:v>
                </c:pt>
                <c:pt idx="208">
                  <c:v>336.74719079421902</c:v>
                </c:pt>
                <c:pt idx="209">
                  <c:v>337.222304532821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343.42555872296401</c:v>
                </c:pt>
                <c:pt idx="214">
                  <c:v>344.71016694399401</c:v>
                </c:pt>
                <c:pt idx="215">
                  <c:v>345.51831619235099</c:v>
                </c:pt>
                <c:pt idx="216">
                  <c:v>347.11686957215602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353.22909612796599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357.95521510422799</c:v>
                </c:pt>
                <c:pt idx="230">
                  <c:v>358.74295813656198</c:v>
                </c:pt>
                <c:pt idx="231">
                  <c:v>359.99476959871498</c:v>
                </c:pt>
                <c:pt idx="232">
                  <c:v>360.56360499435903</c:v>
                </c:pt>
                <c:pt idx="233">
                  <c:v>361.92575073875798</c:v>
                </c:pt>
                <c:pt idx="234">
                  <c:v>362.92600104593498</c:v>
                </c:pt>
                <c:pt idx="235">
                  <c:v>363.07009649355098</c:v>
                </c:pt>
                <c:pt idx="236">
                  <c:v>363.137530546714</c:v>
                </c:pt>
                <c:pt idx="237">
                  <c:v>364.352662008116</c:v>
                </c:pt>
                <c:pt idx="238">
                  <c:v>364.44460360980202</c:v>
                </c:pt>
                <c:pt idx="239">
                  <c:v>365.63529080450502</c:v>
                </c:pt>
                <c:pt idx="240">
                  <c:v>365.963639943011</c:v>
                </c:pt>
                <c:pt idx="241">
                  <c:v>366.70499382555499</c:v>
                </c:pt>
                <c:pt idx="242">
                  <c:v>367.21414629223602</c:v>
                </c:pt>
                <c:pt idx="243">
                  <c:v>367.79447640953799</c:v>
                </c:pt>
                <c:pt idx="244">
                  <c:v>368.36153618511099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369.95644699793098</c:v>
                </c:pt>
                <c:pt idx="248">
                  <c:v>370.604691766288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371.89734933265999</c:v>
                </c:pt>
                <c:pt idx="252">
                  <c:v>372.75522120206301</c:v>
                </c:pt>
                <c:pt idx="253">
                  <c:v>372.86048553397097</c:v>
                </c:pt>
                <c:pt idx="254">
                  <c:v>372.928211921941</c:v>
                </c:pt>
                <c:pt idx="255">
                  <c:v>374.06937126713302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377.047935795461</c:v>
                </c:pt>
                <c:pt idx="260">
                  <c:v>377.723172120154</c:v>
                </c:pt>
                <c:pt idx="261">
                  <c:v>378.75733689943797</c:v>
                </c:pt>
                <c:pt idx="262">
                  <c:v>379.24783326265998</c:v>
                </c:pt>
                <c:pt idx="263">
                  <c:v>380.03615741555802</c:v>
                </c:pt>
                <c:pt idx="264">
                  <c:v>380.60534117274801</c:v>
                </c:pt>
                <c:pt idx="265">
                  <c:v>381.48974232041598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387.59764270751202</c:v>
                </c:pt>
                <c:pt idx="272">
                  <c:v>388.72919579030201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393.67114872224698</c:v>
                </c:pt>
                <c:pt idx="276">
                  <c:v>394.91295979389798</c:v>
                </c:pt>
                <c:pt idx="277">
                  <c:v>397.42059182291803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403.09749371058899</c:v>
                </c:pt>
                <c:pt idx="281">
                  <c:v>406.19427726992399</c:v>
                </c:pt>
                <c:pt idx="282">
                  <c:v>407.89790845436403</c:v>
                </c:pt>
                <c:pt idx="283">
                  <c:v>410.91531270797799</c:v>
                </c:pt>
                <c:pt idx="284">
                  <c:v>412.830274773393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422.31486097897999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432.13220289241002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443.15950892160299</c:v>
                </c:pt>
                <c:pt idx="298">
                  <c:v>443.94755245676703</c:v>
                </c:pt>
                <c:pt idx="299">
                  <c:v>446.13520672112298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448.862679883184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458.47894167887199</c:v>
                </c:pt>
                <c:pt idx="313">
                  <c:v>458.61262750314103</c:v>
                </c:pt>
                <c:pt idx="314">
                  <c:v>460.57317680882198</c:v>
                </c:pt>
                <c:pt idx="315">
                  <c:v>460.65414471902199</c:v>
                </c:pt>
                <c:pt idx="316">
                  <c:v>461.069355909271</c:v>
                </c:pt>
                <c:pt idx="317">
                  <c:v>463.14849048526401</c:v>
                </c:pt>
                <c:pt idx="318">
                  <c:v>463.84599165237597</c:v>
                </c:pt>
                <c:pt idx="319">
                  <c:v>466.275999923499</c:v>
                </c:pt>
                <c:pt idx="320">
                  <c:v>468.11929324569098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474.33144532796598</c:v>
                </c:pt>
                <c:pt idx="325">
                  <c:v>477.71842506913401</c:v>
                </c:pt>
                <c:pt idx="326">
                  <c:v>479.291826111462</c:v>
                </c:pt>
                <c:pt idx="327">
                  <c:v>482.84544895128602</c:v>
                </c:pt>
                <c:pt idx="328">
                  <c:v>485.22110823161103</c:v>
                </c:pt>
                <c:pt idx="329">
                  <c:v>489.07789075979099</c:v>
                </c:pt>
                <c:pt idx="330">
                  <c:v>491.11811697998297</c:v>
                </c:pt>
                <c:pt idx="331">
                  <c:v>494.47779529987002</c:v>
                </c:pt>
                <c:pt idx="332">
                  <c:v>496.014472368334</c:v>
                </c:pt>
                <c:pt idx="333">
                  <c:v>499.59083961955702</c:v>
                </c:pt>
                <c:pt idx="334">
                  <c:v>500.787529538782</c:v>
                </c:pt>
                <c:pt idx="335">
                  <c:v>504.05761989753103</c:v>
                </c:pt>
                <c:pt idx="336">
                  <c:v>505.060086454719</c:v>
                </c:pt>
                <c:pt idx="337">
                  <c:v>508.468212020392</c:v>
                </c:pt>
                <c:pt idx="338">
                  <c:v>509.24705172305897</c:v>
                </c:pt>
                <c:pt idx="339">
                  <c:v>511.53891361740699</c:v>
                </c:pt>
                <c:pt idx="340">
                  <c:v>512.70593990761199</c:v>
                </c:pt>
                <c:pt idx="341">
                  <c:v>514.72927854839804</c:v>
                </c:pt>
                <c:pt idx="342">
                  <c:v>515.31026588655504</c:v>
                </c:pt>
                <c:pt idx="343">
                  <c:v>517.62275207943503</c:v>
                </c:pt>
                <c:pt idx="344">
                  <c:v>518.31429701570198</c:v>
                </c:pt>
                <c:pt idx="345">
                  <c:v>520.13482680047002</c:v>
                </c:pt>
                <c:pt idx="346">
                  <c:v>520.99145592517505</c:v>
                </c:pt>
                <c:pt idx="347">
                  <c:v>522.156093812633</c:v>
                </c:pt>
                <c:pt idx="348">
                  <c:v>522.93251209053301</c:v>
                </c:pt>
                <c:pt idx="349">
                  <c:v>523.83599445039704</c:v>
                </c:pt>
                <c:pt idx="350">
                  <c:v>524.55665203903902</c:v>
                </c:pt>
                <c:pt idx="351">
                  <c:v>525.32711255909396</c:v>
                </c:pt>
                <c:pt idx="352">
                  <c:v>526.029420991591</c:v>
                </c:pt>
                <c:pt idx="353">
                  <c:v>526.83935787803603</c:v>
                </c:pt>
                <c:pt idx="354">
                  <c:v>527.54130588200701</c:v>
                </c:pt>
                <c:pt idx="355">
                  <c:v>528.29671703634403</c:v>
                </c:pt>
                <c:pt idx="356">
                  <c:v>528.99028538104801</c:v>
                </c:pt>
                <c:pt idx="357">
                  <c:v>529.88193890049604</c:v>
                </c:pt>
                <c:pt idx="358">
                  <c:v>530.72301915819696</c:v>
                </c:pt>
                <c:pt idx="359">
                  <c:v>531.46438978339802</c:v>
                </c:pt>
                <c:pt idx="360">
                  <c:v>532.23996611985206</c:v>
                </c:pt>
                <c:pt idx="361">
                  <c:v>533.25115060371297</c:v>
                </c:pt>
                <c:pt idx="362">
                  <c:v>533.69430383439396</c:v>
                </c:pt>
                <c:pt idx="363">
                  <c:v>535.138137559543</c:v>
                </c:pt>
                <c:pt idx="364">
                  <c:v>535.29638827078304</c:v>
                </c:pt>
                <c:pt idx="365">
                  <c:v>535.32777467429503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539.41224744383601</c:v>
                </c:pt>
                <c:pt idx="369">
                  <c:v>540.27324943354904</c:v>
                </c:pt>
                <c:pt idx="370">
                  <c:v>541.93148159090504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547.44269733232795</c:v>
                </c:pt>
                <c:pt idx="375">
                  <c:v>548.74521815657704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554.37104904913497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558.09558209082002</c:v>
                </c:pt>
                <c:pt idx="384">
                  <c:v>558.94997511606198</c:v>
                </c:pt>
                <c:pt idx="385">
                  <c:v>560.60414353108001</c:v>
                </c:pt>
                <c:pt idx="386">
                  <c:v>560.83453644019301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562.633110809257</c:v>
                </c:pt>
                <c:pt idx="390">
                  <c:v>564.35861154337397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566.88752942391704</c:v>
                </c:pt>
                <c:pt idx="395">
                  <c:v>568.79672756329296</c:v>
                </c:pt>
                <c:pt idx="396">
                  <c:v>569.23735737658001</c:v>
                </c:pt>
                <c:pt idx="397">
                  <c:v>569.94178943977295</c:v>
                </c:pt>
                <c:pt idx="398">
                  <c:v>571.24399536969895</c:v>
                </c:pt>
                <c:pt idx="399">
                  <c:v>572.085911684145</c:v>
                </c:pt>
                <c:pt idx="400">
                  <c:v>573.47941176305301</c:v>
                </c:pt>
                <c:pt idx="401">
                  <c:v>573.72723845932103</c:v>
                </c:pt>
                <c:pt idx="402">
                  <c:v>575.00872735127302</c:v>
                </c:pt>
                <c:pt idx="403">
                  <c:v>575.66243326041604</c:v>
                </c:pt>
                <c:pt idx="404">
                  <c:v>576.24243371642797</c:v>
                </c:pt>
                <c:pt idx="405">
                  <c:v>576.41077347646399</c:v>
                </c:pt>
                <c:pt idx="406">
                  <c:v>577.70469220032101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580.44598135915498</c:v>
                </c:pt>
                <c:pt idx="412">
                  <c:v>581.13227198423795</c:v>
                </c:pt>
                <c:pt idx="413">
                  <c:v>581.64322706333598</c:v>
                </c:pt>
                <c:pt idx="414">
                  <c:v>582.07340778535695</c:v>
                </c:pt>
                <c:pt idx="415">
                  <c:v>582.76898105120597</c:v>
                </c:pt>
                <c:pt idx="416">
                  <c:v>583.18885665993105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585.16189098571397</c:v>
                </c:pt>
                <c:pt idx="421">
                  <c:v>585.86568679799097</c:v>
                </c:pt>
                <c:pt idx="422">
                  <c:v>586.01934337944203</c:v>
                </c:pt>
                <c:pt idx="423">
                  <c:v>586.75603494425798</c:v>
                </c:pt>
                <c:pt idx="424">
                  <c:v>587.214836106961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591.98312103877197</c:v>
                </c:pt>
                <c:pt idx="431">
                  <c:v>592.50252918344495</c:v>
                </c:pt>
                <c:pt idx="432">
                  <c:v>593.43635737524801</c:v>
                </c:pt>
                <c:pt idx="433">
                  <c:v>593.97667902031299</c:v>
                </c:pt>
                <c:pt idx="434">
                  <c:v>594.70625340623303</c:v>
                </c:pt>
                <c:pt idx="435">
                  <c:v>595.33089561552094</c:v>
                </c:pt>
                <c:pt idx="436">
                  <c:v>596.23191378499996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600.84748954927295</c:v>
                </c:pt>
                <c:pt idx="441">
                  <c:v>601.99838712088399</c:v>
                </c:pt>
                <c:pt idx="442">
                  <c:v>603.88764997386397</c:v>
                </c:pt>
                <c:pt idx="443">
                  <c:v>605.11645566021298</c:v>
                </c:pt>
                <c:pt idx="444">
                  <c:v>606.96239001193101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614.86945562734104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620.89214660169705</c:v>
                </c:pt>
                <c:pt idx="452">
                  <c:v>624.18726448478799</c:v>
                </c:pt>
                <c:pt idx="453">
                  <c:v>625.92891986693201</c:v>
                </c:pt>
                <c:pt idx="454">
                  <c:v>629.52951729936797</c:v>
                </c:pt>
                <c:pt idx="455">
                  <c:v>631.48543719174904</c:v>
                </c:pt>
                <c:pt idx="456">
                  <c:v>635.33384501287605</c:v>
                </c:pt>
                <c:pt idx="457">
                  <c:v>637.393300849767</c:v>
                </c:pt>
                <c:pt idx="458">
                  <c:v>641.38621093382903</c:v>
                </c:pt>
                <c:pt idx="459">
                  <c:v>642.63079193430701</c:v>
                </c:pt>
                <c:pt idx="460">
                  <c:v>645.37690570237896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654.07266707105498</c:v>
                </c:pt>
                <c:pt idx="466">
                  <c:v>656.25054389461195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661.72237111438005</c:v>
                </c:pt>
                <c:pt idx="471">
                  <c:v>661.88556232549695</c:v>
                </c:pt>
                <c:pt idx="472">
                  <c:v>662.57718802476097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666.22332752557202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673.73818758746904</c:v>
                </c:pt>
                <c:pt idx="484">
                  <c:v>674.25941494696099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677.43587448517496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686.18788327386301</c:v>
                </c:pt>
                <c:pt idx="492">
                  <c:v>686.79636009497801</c:v>
                </c:pt>
                <c:pt idx="493">
                  <c:v>689.82948372409396</c:v>
                </c:pt>
                <c:pt idx="494">
                  <c:v>691.20892909693703</c:v>
                </c:pt>
                <c:pt idx="495">
                  <c:v>691.54035374987996</c:v>
                </c:pt>
                <c:pt idx="496">
                  <c:v>696.23343806514197</c:v>
                </c:pt>
                <c:pt idx="497">
                  <c:v>697.78763664386599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707.50463632057199</c:v>
                </c:pt>
                <c:pt idx="501">
                  <c:v>709.41219066407996</c:v>
                </c:pt>
                <c:pt idx="502">
                  <c:v>712.34161444750305</c:v>
                </c:pt>
                <c:pt idx="503">
                  <c:v>714.01866612190895</c:v>
                </c:pt>
                <c:pt idx="504">
                  <c:v>717.16447032791802</c:v>
                </c:pt>
                <c:pt idx="505">
                  <c:v>718.42685193893897</c:v>
                </c:pt>
                <c:pt idx="506">
                  <c:v>721.501367756543</c:v>
                </c:pt>
                <c:pt idx="507">
                  <c:v>722.53341419266599</c:v>
                </c:pt>
                <c:pt idx="508">
                  <c:v>724.74837106095697</c:v>
                </c:pt>
                <c:pt idx="509">
                  <c:v>725.981318229203</c:v>
                </c:pt>
                <c:pt idx="510">
                  <c:v>728.04818379215203</c:v>
                </c:pt>
                <c:pt idx="511">
                  <c:v>728.95864019645296</c:v>
                </c:pt>
                <c:pt idx="512">
                  <c:v>730.84905807068299</c:v>
                </c:pt>
                <c:pt idx="513">
                  <c:v>731.75534853443901</c:v>
                </c:pt>
                <c:pt idx="514">
                  <c:v>733.30186362847496</c:v>
                </c:pt>
                <c:pt idx="515">
                  <c:v>734.22101644567601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737.11997710171204</c:v>
                </c:pt>
                <c:pt idx="519">
                  <c:v>737.77829431259499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740.05537292583097</c:v>
                </c:pt>
                <c:pt idx="523">
                  <c:v>740.73635986526801</c:v>
                </c:pt>
                <c:pt idx="524">
                  <c:v>741.58531142984305</c:v>
                </c:pt>
                <c:pt idx="525">
                  <c:v>742.32842461393398</c:v>
                </c:pt>
                <c:pt idx="526">
                  <c:v>743.10170877216103</c:v>
                </c:pt>
                <c:pt idx="527">
                  <c:v>743.90760937685695</c:v>
                </c:pt>
                <c:pt idx="528">
                  <c:v>744.76846716784098</c:v>
                </c:pt>
                <c:pt idx="529">
                  <c:v>745.44958694105901</c:v>
                </c:pt>
                <c:pt idx="530">
                  <c:v>746.55305947856095</c:v>
                </c:pt>
                <c:pt idx="531">
                  <c:v>746.88161880815505</c:v>
                </c:pt>
                <c:pt idx="532">
                  <c:v>747.95299035797802</c:v>
                </c:pt>
                <c:pt idx="533">
                  <c:v>748.41961449506096</c:v>
                </c:pt>
                <c:pt idx="534">
                  <c:v>748.51638949780101</c:v>
                </c:pt>
                <c:pt idx="535">
                  <c:v>750.402703727578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760.59604957360398</c:v>
                </c:pt>
                <c:pt idx="544">
                  <c:v>761.34283231708696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766.21139164520798</c:v>
                </c:pt>
                <c:pt idx="548">
                  <c:v>767.26986145975002</c:v>
                </c:pt>
                <c:pt idx="549">
                  <c:v>768.50413600156901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773.916861940476</c:v>
                </c:pt>
                <c:pt idx="554">
                  <c:v>773.98908731678296</c:v>
                </c:pt>
                <c:pt idx="555">
                  <c:v>774.02802636013303</c:v>
                </c:pt>
                <c:pt idx="556">
                  <c:v>775.65985338494897</c:v>
                </c:pt>
                <c:pt idx="557">
                  <c:v>775.98044553591205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779.85110553617005</c:v>
                </c:pt>
                <c:pt idx="561">
                  <c:v>780.03423371140298</c:v>
                </c:pt>
                <c:pt idx="562">
                  <c:v>780.25895073894503</c:v>
                </c:pt>
                <c:pt idx="563">
                  <c:v>782.07941500907998</c:v>
                </c:pt>
                <c:pt idx="564">
                  <c:v>782.39259608442501</c:v>
                </c:pt>
                <c:pt idx="565">
                  <c:v>782.94657060919997</c:v>
                </c:pt>
                <c:pt idx="566">
                  <c:v>784.46564268991006</c:v>
                </c:pt>
                <c:pt idx="567">
                  <c:v>785.34206388419705</c:v>
                </c:pt>
                <c:pt idx="568">
                  <c:v>786.67378151093897</c:v>
                </c:pt>
                <c:pt idx="569">
                  <c:v>787.05971401115903</c:v>
                </c:pt>
                <c:pt idx="570">
                  <c:v>788.26461622553597</c:v>
                </c:pt>
                <c:pt idx="571">
                  <c:v>789.25188702798096</c:v>
                </c:pt>
                <c:pt idx="572">
                  <c:v>789.51997394416105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790.93752383322601</c:v>
                </c:pt>
                <c:pt idx="576">
                  <c:v>792.02368268694795</c:v>
                </c:pt>
                <c:pt idx="577">
                  <c:v>792.431777991476</c:v>
                </c:pt>
                <c:pt idx="578">
                  <c:v>793.25471087634503</c:v>
                </c:pt>
                <c:pt idx="579">
                  <c:v>793.69635236022805</c:v>
                </c:pt>
                <c:pt idx="580">
                  <c:v>794.33995008241698</c:v>
                </c:pt>
                <c:pt idx="581">
                  <c:v>794.93360338539105</c:v>
                </c:pt>
                <c:pt idx="582">
                  <c:v>795.406091679734</c:v>
                </c:pt>
                <c:pt idx="583">
                  <c:v>796.16616700224301</c:v>
                </c:pt>
                <c:pt idx="584">
                  <c:v>796.53362260941401</c:v>
                </c:pt>
                <c:pt idx="585">
                  <c:v>797.13628407060696</c:v>
                </c:pt>
                <c:pt idx="586">
                  <c:v>797.39556190153201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</c:v>
                </c:pt>
                <c:pt idx="591">
                  <c:v>800.30975349193704</c:v>
                </c:pt>
                <c:pt idx="592">
                  <c:v>800.56115011461998</c:v>
                </c:pt>
                <c:pt idx="593">
                  <c:v>800.66986025680001</c:v>
                </c:pt>
                <c:pt idx="594">
                  <c:v>801.99572233343099</c:v>
                </c:pt>
                <c:pt idx="595">
                  <c:v>802.55649298180094</c:v>
                </c:pt>
                <c:pt idx="596">
                  <c:v>803.48676086555599</c:v>
                </c:pt>
                <c:pt idx="597">
                  <c:v>804.12420888673796</c:v>
                </c:pt>
                <c:pt idx="598">
                  <c:v>805.17398143080902</c:v>
                </c:pt>
                <c:pt idx="599">
                  <c:v>805.70430977446404</c:v>
                </c:pt>
                <c:pt idx="600">
                  <c:v>806.46703062407505</c:v>
                </c:pt>
                <c:pt idx="601">
                  <c:v>807.05061701449802</c:v>
                </c:pt>
                <c:pt idx="602">
                  <c:v>807.948473509211</c:v>
                </c:pt>
                <c:pt idx="603">
                  <c:v>808.61475934959799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814.15386952072902</c:v>
                </c:pt>
                <c:pt idx="609">
                  <c:v>815.17568324585397</c:v>
                </c:pt>
                <c:pt idx="610">
                  <c:v>817.24422650226404</c:v>
                </c:pt>
                <c:pt idx="611">
                  <c:v>818.29103960706004</c:v>
                </c:pt>
                <c:pt idx="612">
                  <c:v>820.61733958885304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828.21697485426103</c:v>
                </c:pt>
                <c:pt idx="617">
                  <c:v>829.84537032040805</c:v>
                </c:pt>
                <c:pt idx="618">
                  <c:v>832.67231727115905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848.75732973647098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858.62998587442598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864.00624587678305</c:v>
                </c:pt>
                <c:pt idx="632">
                  <c:v>865.59443472899704</c:v>
                </c:pt>
                <c:pt idx="633">
                  <c:v>867.37772422395506</c:v>
                </c:pt>
                <c:pt idx="634">
                  <c:v>869.69954085605002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873.134710635489</c:v>
                </c:pt>
                <c:pt idx="639">
                  <c:v>875.36579633381905</c:v>
                </c:pt>
                <c:pt idx="640">
                  <c:v>875.62766266504298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884.06858573544002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887.92789537164401</c:v>
                </c:pt>
                <c:pt idx="654">
                  <c:v>889.67630667723699</c:v>
                </c:pt>
                <c:pt idx="655">
                  <c:v>890.38372250218299</c:v>
                </c:pt>
                <c:pt idx="656">
                  <c:v>892.79908256955298</c:v>
                </c:pt>
                <c:pt idx="657">
                  <c:v>894.82659202132299</c:v>
                </c:pt>
                <c:pt idx="658">
                  <c:v>896.11857761504803</c:v>
                </c:pt>
                <c:pt idx="659">
                  <c:v>899.43259742994701</c:v>
                </c:pt>
                <c:pt idx="660">
                  <c:v>900.01688584192004</c:v>
                </c:pt>
                <c:pt idx="661">
                  <c:v>902.84532045056301</c:v>
                </c:pt>
                <c:pt idx="662">
                  <c:v>904.47149969396401</c:v>
                </c:pt>
                <c:pt idx="663">
                  <c:v>904.88801716938701</c:v>
                </c:pt>
                <c:pt idx="664">
                  <c:v>909.58021581214302</c:v>
                </c:pt>
                <c:pt idx="665">
                  <c:v>911.13246456133697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922.46940816249298</c:v>
                </c:pt>
                <c:pt idx="670">
                  <c:v>925.952897979108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939.30619170734406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945.14123852025</c:v>
                </c:pt>
                <c:pt idx="682">
                  <c:v>946.65813250261601</c:v>
                </c:pt>
                <c:pt idx="683">
                  <c:v>947.55121145973806</c:v>
                </c:pt>
                <c:pt idx="684">
                  <c:v>948.65291930327203</c:v>
                </c:pt>
                <c:pt idx="685">
                  <c:v>949.447828850561</c:v>
                </c:pt>
                <c:pt idx="686">
                  <c:v>950.32985929399399</c:v>
                </c:pt>
                <c:pt idx="687">
                  <c:v>951.06665454845495</c:v>
                </c:pt>
                <c:pt idx="688">
                  <c:v>951.83199892264201</c:v>
                </c:pt>
                <c:pt idx="689">
                  <c:v>952.55522728161895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954.83759506751596</c:v>
                </c:pt>
                <c:pt idx="693">
                  <c:v>955.52717488559995</c:v>
                </c:pt>
                <c:pt idx="694">
                  <c:v>956.37997400344295</c:v>
                </c:pt>
                <c:pt idx="695">
                  <c:v>957.20990860060294</c:v>
                </c:pt>
                <c:pt idx="696">
                  <c:v>957.96709927291499</c:v>
                </c:pt>
                <c:pt idx="697">
                  <c:v>958.70958548113595</c:v>
                </c:pt>
                <c:pt idx="698">
                  <c:v>959.71796085725305</c:v>
                </c:pt>
                <c:pt idx="699">
                  <c:v>960.17388155642902</c:v>
                </c:pt>
                <c:pt idx="700">
                  <c:v>961.65614449753298</c:v>
                </c:pt>
                <c:pt idx="701">
                  <c:v>961.72212513841498</c:v>
                </c:pt>
                <c:pt idx="702">
                  <c:v>961.96489130813995</c:v>
                </c:pt>
                <c:pt idx="703">
                  <c:v>963.65132529019604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968.30234742240998</c:v>
                </c:pt>
                <c:pt idx="708">
                  <c:v>969.99299483489597</c:v>
                </c:pt>
                <c:pt idx="709">
                  <c:v>971.10725521996301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977.11580783507304</c:v>
                </c:pt>
                <c:pt idx="713">
                  <c:v>977.19579180837695</c:v>
                </c:pt>
                <c:pt idx="714">
                  <c:v>977.50550078947094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980.59022222714702</c:v>
                </c:pt>
                <c:pt idx="718">
                  <c:v>982.56697094416199</c:v>
                </c:pt>
                <c:pt idx="719">
                  <c:v>983.37517329229604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986.95963849753105</c:v>
                </c:pt>
                <c:pt idx="723">
                  <c:v>987.25381303041797</c:v>
                </c:pt>
                <c:pt idx="724">
                  <c:v>987.921008614264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992.92567609980802</c:v>
                </c:pt>
                <c:pt idx="730">
                  <c:v>993.219816254997</c:v>
                </c:pt>
                <c:pt idx="731">
                  <c:v>993.53533934485995</c:v>
                </c:pt>
                <c:pt idx="732">
                  <c:v>995.29758786042396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1004.08927680022</c:v>
                </c:pt>
                <c:pt idx="744">
                  <c:v>1005.23854245795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1108.3901906830299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1122.5018972370599</c:v>
                </c:pt>
                <c:pt idx="834">
                  <c:v>1123.8132345046799</c:v>
                </c:pt>
                <c:pt idx="835">
                  <c:v>1126.0708867563999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1173.40620840304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1223.38759412379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1278.5098907660899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1336.63724950602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1345.2486753232899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1359.9325201037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1368.57103555141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'[3]5mm_10lpm_Oldcathode_z'!$C$10:$C$974</c:f>
              <c:numCache>
                <c:formatCode>General</c:formatCode>
                <c:ptCount val="965"/>
                <c:pt idx="0">
                  <c:v>3.6925208900957997E-2</c:v>
                </c:pt>
                <c:pt idx="1">
                  <c:v>3.8085765126804602E-2</c:v>
                </c:pt>
                <c:pt idx="2">
                  <c:v>3.9260145737907398E-2</c:v>
                </c:pt>
                <c:pt idx="3">
                  <c:v>4.1588671688615297E-2</c:v>
                </c:pt>
                <c:pt idx="4">
                  <c:v>4.2194635345506902E-2</c:v>
                </c:pt>
                <c:pt idx="5">
                  <c:v>4.2077665850883898E-2</c:v>
                </c:pt>
                <c:pt idx="6">
                  <c:v>4.2644876246214602E-2</c:v>
                </c:pt>
                <c:pt idx="7">
                  <c:v>4.3202433894236197E-2</c:v>
                </c:pt>
                <c:pt idx="8">
                  <c:v>4.33812791420016E-2</c:v>
                </c:pt>
                <c:pt idx="9">
                  <c:v>4.4528414197231803E-2</c:v>
                </c:pt>
                <c:pt idx="10">
                  <c:v>4.4589136410232801E-2</c:v>
                </c:pt>
                <c:pt idx="11">
                  <c:v>4.4551095057480401E-2</c:v>
                </c:pt>
                <c:pt idx="12">
                  <c:v>3.9179598465418797E-2</c:v>
                </c:pt>
                <c:pt idx="13">
                  <c:v>2.9775570477033199E-2</c:v>
                </c:pt>
                <c:pt idx="14">
                  <c:v>2.2552002294343201E-2</c:v>
                </c:pt>
                <c:pt idx="15">
                  <c:v>1.26406616429727E-2</c:v>
                </c:pt>
                <c:pt idx="16">
                  <c:v>9.6295060848212693E-3</c:v>
                </c:pt>
                <c:pt idx="17">
                  <c:v>2.5282167523197402E-3</c:v>
                </c:pt>
                <c:pt idx="18">
                  <c:v>1.94743577152418E-3</c:v>
                </c:pt>
                <c:pt idx="19">
                  <c:v>-1.3045963057685601E-3</c:v>
                </c:pt>
                <c:pt idx="20">
                  <c:v>-1.51013539477538E-3</c:v>
                </c:pt>
                <c:pt idx="21">
                  <c:v>-2.18363623906317E-3</c:v>
                </c:pt>
                <c:pt idx="22">
                  <c:v>-2.1710803405168202E-3</c:v>
                </c:pt>
                <c:pt idx="23">
                  <c:v>-2.2578954269632402E-3</c:v>
                </c:pt>
                <c:pt idx="24">
                  <c:v>-2.2388615204607699E-3</c:v>
                </c:pt>
                <c:pt idx="25">
                  <c:v>-2.3182191242815302E-3</c:v>
                </c:pt>
                <c:pt idx="26">
                  <c:v>-2.5211730585047699E-3</c:v>
                </c:pt>
                <c:pt idx="27">
                  <c:v>-2.55856659995899E-3</c:v>
                </c:pt>
                <c:pt idx="28">
                  <c:v>-2.6132012149415098E-3</c:v>
                </c:pt>
                <c:pt idx="29">
                  <c:v>-2.36753377685476E-3</c:v>
                </c:pt>
                <c:pt idx="30">
                  <c:v>-2.3196118688802799E-3</c:v>
                </c:pt>
                <c:pt idx="31">
                  <c:v>-1.9721177003776099E-3</c:v>
                </c:pt>
                <c:pt idx="32">
                  <c:v>-1.90177578089526E-3</c:v>
                </c:pt>
                <c:pt idx="33">
                  <c:v>-1.22204445674421E-3</c:v>
                </c:pt>
                <c:pt idx="34">
                  <c:v>-1.0797512348106901E-3</c:v>
                </c:pt>
                <c:pt idx="35">
                  <c:v>-2.0509761446453199E-5</c:v>
                </c:pt>
                <c:pt idx="36">
                  <c:v>2.14679589437308E-4</c:v>
                </c:pt>
                <c:pt idx="37">
                  <c:v>1.4000927571827201E-3</c:v>
                </c:pt>
                <c:pt idx="38">
                  <c:v>1.64380407944852E-3</c:v>
                </c:pt>
                <c:pt idx="39">
                  <c:v>2.65813608178071E-3</c:v>
                </c:pt>
                <c:pt idx="40">
                  <c:v>2.83832967579464E-3</c:v>
                </c:pt>
                <c:pt idx="41">
                  <c:v>3.87768938598148E-3</c:v>
                </c:pt>
                <c:pt idx="42">
                  <c:v>4.0720262473458403E-3</c:v>
                </c:pt>
                <c:pt idx="43">
                  <c:v>5.1427845820192003E-3</c:v>
                </c:pt>
                <c:pt idx="44">
                  <c:v>5.2929261187124798E-3</c:v>
                </c:pt>
                <c:pt idx="45">
                  <c:v>6.1647094353811296E-3</c:v>
                </c:pt>
                <c:pt idx="46">
                  <c:v>6.2046657457003199E-3</c:v>
                </c:pt>
                <c:pt idx="47">
                  <c:v>6.3702566932391999E-3</c:v>
                </c:pt>
                <c:pt idx="48">
                  <c:v>7.0327426043131497E-3</c:v>
                </c:pt>
                <c:pt idx="49">
                  <c:v>7.2890865066300098E-3</c:v>
                </c:pt>
                <c:pt idx="50">
                  <c:v>7.7981791239847597E-3</c:v>
                </c:pt>
                <c:pt idx="51">
                  <c:v>8.2873577992694999E-3</c:v>
                </c:pt>
                <c:pt idx="52">
                  <c:v>8.5499783249305093E-3</c:v>
                </c:pt>
                <c:pt idx="53">
                  <c:v>9.1074564215448996E-3</c:v>
                </c:pt>
                <c:pt idx="54">
                  <c:v>9.2203100984633302E-3</c:v>
                </c:pt>
                <c:pt idx="55">
                  <c:v>9.6806463135258904E-3</c:v>
                </c:pt>
                <c:pt idx="56">
                  <c:v>9.7742970928767995E-3</c:v>
                </c:pt>
                <c:pt idx="57">
                  <c:v>1.01560851737804E-2</c:v>
                </c:pt>
                <c:pt idx="58">
                  <c:v>1.0312663828813301E-2</c:v>
                </c:pt>
                <c:pt idx="59">
                  <c:v>1.03222886375517E-2</c:v>
                </c:pt>
                <c:pt idx="60">
                  <c:v>1.0147991559793301E-2</c:v>
                </c:pt>
                <c:pt idx="61">
                  <c:v>9.7642814387017707E-3</c:v>
                </c:pt>
                <c:pt idx="62">
                  <c:v>9.7177777624197197E-3</c:v>
                </c:pt>
                <c:pt idx="63">
                  <c:v>9.6941063951543095E-3</c:v>
                </c:pt>
                <c:pt idx="64">
                  <c:v>8.8276601329240895E-3</c:v>
                </c:pt>
                <c:pt idx="65">
                  <c:v>8.2654291194678899E-3</c:v>
                </c:pt>
                <c:pt idx="66">
                  <c:v>7.7200027768499699E-3</c:v>
                </c:pt>
                <c:pt idx="67">
                  <c:v>6.8298155231467502E-3</c:v>
                </c:pt>
                <c:pt idx="68">
                  <c:v>5.88248998605504E-3</c:v>
                </c:pt>
                <c:pt idx="69">
                  <c:v>5.40473440683933E-3</c:v>
                </c:pt>
                <c:pt idx="70">
                  <c:v>4.1025784314160799E-3</c:v>
                </c:pt>
                <c:pt idx="71">
                  <c:v>3.5733355753395E-3</c:v>
                </c:pt>
                <c:pt idx="72">
                  <c:v>2.4289467022097799E-3</c:v>
                </c:pt>
                <c:pt idx="73">
                  <c:v>2.3661832658722999E-3</c:v>
                </c:pt>
                <c:pt idx="74">
                  <c:v>1.12367448846539E-3</c:v>
                </c:pt>
                <c:pt idx="75">
                  <c:v>1.1123090115180601E-3</c:v>
                </c:pt>
                <c:pt idx="76">
                  <c:v>1.07520092215349E-3</c:v>
                </c:pt>
                <c:pt idx="77">
                  <c:v>5.0899534563030805E-4</c:v>
                </c:pt>
                <c:pt idx="78">
                  <c:v>7.7731144786374694E-5</c:v>
                </c:pt>
                <c:pt idx="79">
                  <c:v>4.1979530432982401E-5</c:v>
                </c:pt>
                <c:pt idx="80">
                  <c:v>-1.4667583124598001E-4</c:v>
                </c:pt>
                <c:pt idx="81">
                  <c:v>-2.4056579508310901E-4</c:v>
                </c:pt>
                <c:pt idx="82">
                  <c:v>-2.39650547285028E-4</c:v>
                </c:pt>
                <c:pt idx="83">
                  <c:v>-2.32681468749911E-4</c:v>
                </c:pt>
                <c:pt idx="84">
                  <c:v>-2.2725798569016799E-4</c:v>
                </c:pt>
                <c:pt idx="85">
                  <c:v>-2.18045115420445E-4</c:v>
                </c:pt>
                <c:pt idx="86">
                  <c:v>-2.1114913422489001E-4</c:v>
                </c:pt>
                <c:pt idx="87">
                  <c:v>-1.87207019679248E-4</c:v>
                </c:pt>
                <c:pt idx="88">
                  <c:v>-1.78916234628856E-4</c:v>
                </c:pt>
                <c:pt idx="89">
                  <c:v>-1.5881358247252101E-4</c:v>
                </c:pt>
                <c:pt idx="90">
                  <c:v>-1.5124664533610401E-4</c:v>
                </c:pt>
                <c:pt idx="91">
                  <c:v>-1.3582866503350499E-4</c:v>
                </c:pt>
                <c:pt idx="92">
                  <c:v>-1.3047898948183499E-4</c:v>
                </c:pt>
                <c:pt idx="93">
                  <c:v>-1.1786198054393199E-4</c:v>
                </c:pt>
                <c:pt idx="94">
                  <c:v>-1.13837280707181E-4</c:v>
                </c:pt>
                <c:pt idx="95">
                  <c:v>-1.04457214475083E-4</c:v>
                </c:pt>
                <c:pt idx="96">
                  <c:v>-1.02142662257047E-4</c:v>
                </c:pt>
                <c:pt idx="97">
                  <c:v>-9.8020293870818901E-5</c:v>
                </c:pt>
                <c:pt idx="98">
                  <c:v>-9.76459336462584E-5</c:v>
                </c:pt>
                <c:pt idx="99">
                  <c:v>-9.7729956901326201E-5</c:v>
                </c:pt>
                <c:pt idx="100">
                  <c:v>-9.7988805754966598E-5</c:v>
                </c:pt>
                <c:pt idx="101">
                  <c:v>-1.00173744116265E-4</c:v>
                </c:pt>
                <c:pt idx="102">
                  <c:v>-1.01222808039916E-4</c:v>
                </c:pt>
                <c:pt idx="103">
                  <c:v>-1.04368348385125E-4</c:v>
                </c:pt>
                <c:pt idx="104">
                  <c:v>-1.05906034730042E-4</c:v>
                </c:pt>
                <c:pt idx="105">
                  <c:v>-1.0861039122147499E-4</c:v>
                </c:pt>
                <c:pt idx="106">
                  <c:v>-1.10194613860638E-4</c:v>
                </c:pt>
                <c:pt idx="107">
                  <c:v>-1.13217069280531E-4</c:v>
                </c:pt>
                <c:pt idx="108">
                  <c:v>-1.14356016812872E-4</c:v>
                </c:pt>
                <c:pt idx="109">
                  <c:v>-1.17081450555209E-4</c:v>
                </c:pt>
                <c:pt idx="110">
                  <c:v>-1.1773591838832499E-4</c:v>
                </c:pt>
                <c:pt idx="111">
                  <c:v>-1.19439890485434E-4</c:v>
                </c:pt>
                <c:pt idx="112">
                  <c:v>-1.211824920581E-4</c:v>
                </c:pt>
                <c:pt idx="113">
                  <c:v>-1.21397545250928E-4</c:v>
                </c:pt>
                <c:pt idx="114">
                  <c:v>-1.23882383690814E-4</c:v>
                </c:pt>
                <c:pt idx="115">
                  <c:v>-1.2439834360584E-4</c:v>
                </c:pt>
                <c:pt idx="116">
                  <c:v>-1.2657695438373601E-4</c:v>
                </c:pt>
                <c:pt idx="117">
                  <c:v>-1.27100335756999E-4</c:v>
                </c:pt>
                <c:pt idx="118">
                  <c:v>-1.2886279827421299E-4</c:v>
                </c:pt>
                <c:pt idx="119">
                  <c:v>-1.30114708133934E-4</c:v>
                </c:pt>
                <c:pt idx="120">
                  <c:v>-1.31789009989556E-4</c:v>
                </c:pt>
                <c:pt idx="121">
                  <c:v>-1.3307553322676799E-4</c:v>
                </c:pt>
                <c:pt idx="122">
                  <c:v>-1.3454389543782999E-4</c:v>
                </c:pt>
                <c:pt idx="123">
                  <c:v>-1.3640569842478001E-4</c:v>
                </c:pt>
                <c:pt idx="124">
                  <c:v>-1.38051501509432E-4</c:v>
                </c:pt>
                <c:pt idx="125">
                  <c:v>-1.3986342670306901E-4</c:v>
                </c:pt>
                <c:pt idx="126">
                  <c:v>-1.4182278743207199E-4</c:v>
                </c:pt>
                <c:pt idx="127">
                  <c:v>-1.4416697787890899E-4</c:v>
                </c:pt>
                <c:pt idx="128">
                  <c:v>-1.46389441803629E-4</c:v>
                </c:pt>
                <c:pt idx="129">
                  <c:v>-1.4906778225038099E-4</c:v>
                </c:pt>
                <c:pt idx="130">
                  <c:v>-1.50497411325892E-4</c:v>
                </c:pt>
                <c:pt idx="131">
                  <c:v>-1.53188806742204E-4</c:v>
                </c:pt>
                <c:pt idx="132">
                  <c:v>-1.5346487589571901E-4</c:v>
                </c:pt>
                <c:pt idx="133">
                  <c:v>-1.54452945214519E-4</c:v>
                </c:pt>
                <c:pt idx="134">
                  <c:v>-1.5447149689452801E-4</c:v>
                </c:pt>
                <c:pt idx="135">
                  <c:v>-1.54472542024613E-4</c:v>
                </c:pt>
                <c:pt idx="136">
                  <c:v>-1.54359507813637E-4</c:v>
                </c:pt>
                <c:pt idx="137">
                  <c:v>-1.54416908085701E-4</c:v>
                </c:pt>
                <c:pt idx="138">
                  <c:v>-1.5510390469062401E-4</c:v>
                </c:pt>
                <c:pt idx="139">
                  <c:v>-1.5639207090163899E-4</c:v>
                </c:pt>
                <c:pt idx="140">
                  <c:v>-1.5737935306086499E-4</c:v>
                </c:pt>
                <c:pt idx="141">
                  <c:v>-1.5960602799761E-4</c:v>
                </c:pt>
                <c:pt idx="142">
                  <c:v>-1.60665684476727E-4</c:v>
                </c:pt>
                <c:pt idx="143">
                  <c:v>-1.6346539285170701E-4</c:v>
                </c:pt>
                <c:pt idx="144">
                  <c:v>-1.6690223305415499E-4</c:v>
                </c:pt>
                <c:pt idx="145">
                  <c:v>-1.68549099277415E-4</c:v>
                </c:pt>
                <c:pt idx="146">
                  <c:v>-1.7357257587379899E-4</c:v>
                </c:pt>
                <c:pt idx="147">
                  <c:v>-1.74249172500627E-4</c:v>
                </c:pt>
                <c:pt idx="148">
                  <c:v>-1.75537439907455E-4</c:v>
                </c:pt>
                <c:pt idx="149">
                  <c:v>-1.7836443069919601E-4</c:v>
                </c:pt>
                <c:pt idx="150">
                  <c:v>-1.7887674609966701E-4</c:v>
                </c:pt>
                <c:pt idx="151">
                  <c:v>-1.82686437017704E-4</c:v>
                </c:pt>
                <c:pt idx="152">
                  <c:v>-1.84663552622234E-4</c:v>
                </c:pt>
                <c:pt idx="153">
                  <c:v>-1.8820913312196199E-4</c:v>
                </c:pt>
                <c:pt idx="154">
                  <c:v>-1.9353609222804501E-4</c:v>
                </c:pt>
                <c:pt idx="155">
                  <c:v>-1.9447067081304999E-4</c:v>
                </c:pt>
                <c:pt idx="156">
                  <c:v>-1.9543769385187601E-4</c:v>
                </c:pt>
                <c:pt idx="157">
                  <c:v>-2.02990030854084E-4</c:v>
                </c:pt>
                <c:pt idx="158">
                  <c:v>-2.0398242373069201E-4</c:v>
                </c:pt>
                <c:pt idx="159">
                  <c:v>-2.1373472812681601E-4</c:v>
                </c:pt>
                <c:pt idx="160">
                  <c:v>-2.1649726920904E-4</c:v>
                </c:pt>
                <c:pt idx="161">
                  <c:v>-2.2506738101466699E-4</c:v>
                </c:pt>
                <c:pt idx="162">
                  <c:v>-2.28650024191758E-4</c:v>
                </c:pt>
                <c:pt idx="163">
                  <c:v>-2.37773319812478E-4</c:v>
                </c:pt>
                <c:pt idx="164">
                  <c:v>-2.4058190221100699E-4</c:v>
                </c:pt>
                <c:pt idx="165">
                  <c:v>-2.4971710663534698E-4</c:v>
                </c:pt>
                <c:pt idx="166">
                  <c:v>-2.5162011658490398E-4</c:v>
                </c:pt>
                <c:pt idx="167">
                  <c:v>-2.58840228721914E-4</c:v>
                </c:pt>
                <c:pt idx="168">
                  <c:v>-2.6183068001641899E-4</c:v>
                </c:pt>
                <c:pt idx="169">
                  <c:v>-2.7140359731149999E-4</c:v>
                </c:pt>
                <c:pt idx="170">
                  <c:v>-2.7361431148704702E-4</c:v>
                </c:pt>
                <c:pt idx="171">
                  <c:v>-2.80308856387293E-4</c:v>
                </c:pt>
                <c:pt idx="172">
                  <c:v>-2.81855734115411E-4</c:v>
                </c:pt>
                <c:pt idx="173">
                  <c:v>-2.8942219104860002E-4</c:v>
                </c:pt>
                <c:pt idx="174">
                  <c:v>-2.89031363119408E-4</c:v>
                </c:pt>
                <c:pt idx="175">
                  <c:v>-2.95074876729848E-4</c:v>
                </c:pt>
                <c:pt idx="176">
                  <c:v>-2.9423179151639501E-4</c:v>
                </c:pt>
                <c:pt idx="177">
                  <c:v>-3.0222158915739499E-4</c:v>
                </c:pt>
                <c:pt idx="178">
                  <c:v>-3.0252024284175102E-4</c:v>
                </c:pt>
                <c:pt idx="179">
                  <c:v>-3.1413188776875298E-4</c:v>
                </c:pt>
                <c:pt idx="180">
                  <c:v>-3.1733765353945498E-4</c:v>
                </c:pt>
                <c:pt idx="181">
                  <c:v>-3.36721062184628E-4</c:v>
                </c:pt>
                <c:pt idx="182">
                  <c:v>-3.5028004925014602E-4</c:v>
                </c:pt>
                <c:pt idx="183">
                  <c:v>-3.7355557351372297E-4</c:v>
                </c:pt>
                <c:pt idx="184">
                  <c:v>-3.8543541213412798E-4</c:v>
                </c:pt>
                <c:pt idx="185">
                  <c:v>-3.83813836931433E-4</c:v>
                </c:pt>
                <c:pt idx="186">
                  <c:v>-3.8990373153616502E-4</c:v>
                </c:pt>
                <c:pt idx="187">
                  <c:v>-3.66489375982333E-4</c:v>
                </c:pt>
                <c:pt idx="188">
                  <c:v>-3.5368444599783903E-4</c:v>
                </c:pt>
                <c:pt idx="189">
                  <c:v>-2.38808405560716E-4</c:v>
                </c:pt>
                <c:pt idx="190">
                  <c:v>-1.9886970756601401E-4</c:v>
                </c:pt>
                <c:pt idx="191">
                  <c:v>1.98144106096032E-5</c:v>
                </c:pt>
                <c:pt idx="192">
                  <c:v>1.19706096135739E-4</c:v>
                </c:pt>
                <c:pt idx="193">
                  <c:v>5.6299219181681699E-4</c:v>
                </c:pt>
                <c:pt idx="194">
                  <c:v>7.1643318953818304E-4</c:v>
                </c:pt>
                <c:pt idx="195">
                  <c:v>1.6280087106007399E-3</c:v>
                </c:pt>
                <c:pt idx="196">
                  <c:v>1.70285107632137E-3</c:v>
                </c:pt>
                <c:pt idx="197">
                  <c:v>2.10830363375468E-3</c:v>
                </c:pt>
                <c:pt idx="198">
                  <c:v>3.1991881690858598E-3</c:v>
                </c:pt>
                <c:pt idx="199">
                  <c:v>3.6031098749022398E-3</c:v>
                </c:pt>
                <c:pt idx="200">
                  <c:v>5.1729705336664399E-3</c:v>
                </c:pt>
                <c:pt idx="201">
                  <c:v>6.2070234079470397E-3</c:v>
                </c:pt>
                <c:pt idx="202">
                  <c:v>7.4033701015066697E-3</c:v>
                </c:pt>
                <c:pt idx="203">
                  <c:v>8.8872114385692702E-3</c:v>
                </c:pt>
                <c:pt idx="204">
                  <c:v>9.7361043564198699E-3</c:v>
                </c:pt>
                <c:pt idx="205">
                  <c:v>1.2048654828733499E-2</c:v>
                </c:pt>
                <c:pt idx="206">
                  <c:v>1.22515199310025E-2</c:v>
                </c:pt>
                <c:pt idx="207">
                  <c:v>1.28978507202657E-2</c:v>
                </c:pt>
                <c:pt idx="208">
                  <c:v>1.41368419759562E-2</c:v>
                </c:pt>
                <c:pt idx="209">
                  <c:v>1.44554907307769E-2</c:v>
                </c:pt>
                <c:pt idx="210">
                  <c:v>1.5418422004778E-2</c:v>
                </c:pt>
                <c:pt idx="211">
                  <c:v>1.5869439353977301E-2</c:v>
                </c:pt>
                <c:pt idx="212">
                  <c:v>1.5956700059845799E-2</c:v>
                </c:pt>
                <c:pt idx="213">
                  <c:v>1.6126272541323899E-2</c:v>
                </c:pt>
                <c:pt idx="214">
                  <c:v>1.5799480916986401E-2</c:v>
                </c:pt>
                <c:pt idx="215">
                  <c:v>1.56000562803495E-2</c:v>
                </c:pt>
                <c:pt idx="216">
                  <c:v>1.5270351906409499E-2</c:v>
                </c:pt>
                <c:pt idx="217">
                  <c:v>1.50437497349733E-2</c:v>
                </c:pt>
                <c:pt idx="218">
                  <c:v>1.49387781490606E-2</c:v>
                </c:pt>
                <c:pt idx="219">
                  <c:v>1.41677115383264E-2</c:v>
                </c:pt>
                <c:pt idx="220">
                  <c:v>1.4012077869302499E-2</c:v>
                </c:pt>
                <c:pt idx="221">
                  <c:v>1.2945116183988199E-2</c:v>
                </c:pt>
                <c:pt idx="222">
                  <c:v>1.26996506785075E-2</c:v>
                </c:pt>
                <c:pt idx="223">
                  <c:v>1.10189296288554E-2</c:v>
                </c:pt>
                <c:pt idx="224">
                  <c:v>1.0795058333640899E-2</c:v>
                </c:pt>
                <c:pt idx="225">
                  <c:v>1.05480683053826E-2</c:v>
                </c:pt>
                <c:pt idx="226">
                  <c:v>8.6478391452652192E-3</c:v>
                </c:pt>
                <c:pt idx="227">
                  <c:v>8.2433299209091794E-3</c:v>
                </c:pt>
                <c:pt idx="228">
                  <c:v>7.6583348516035699E-3</c:v>
                </c:pt>
                <c:pt idx="229">
                  <c:v>6.2044110064816502E-3</c:v>
                </c:pt>
                <c:pt idx="230">
                  <c:v>5.4988755685283202E-3</c:v>
                </c:pt>
                <c:pt idx="231">
                  <c:v>4.4025298664262004E-3</c:v>
                </c:pt>
                <c:pt idx="232">
                  <c:v>3.7905317526993301E-3</c:v>
                </c:pt>
                <c:pt idx="233">
                  <c:v>2.7970154151465299E-3</c:v>
                </c:pt>
                <c:pt idx="234">
                  <c:v>1.9790461149514901E-3</c:v>
                </c:pt>
                <c:pt idx="235">
                  <c:v>1.8822688938047801E-3</c:v>
                </c:pt>
                <c:pt idx="236">
                  <c:v>1.85741514417025E-3</c:v>
                </c:pt>
                <c:pt idx="237">
                  <c:v>1.1944128389529999E-3</c:v>
                </c:pt>
                <c:pt idx="238">
                  <c:v>1.1683561153412101E-3</c:v>
                </c:pt>
                <c:pt idx="239">
                  <c:v>6.2190244822296398E-4</c:v>
                </c:pt>
                <c:pt idx="240">
                  <c:v>5.4707001851734302E-4</c:v>
                </c:pt>
                <c:pt idx="241">
                  <c:v>2.76857810902481E-4</c:v>
                </c:pt>
                <c:pt idx="242">
                  <c:v>1.8444251269461901E-4</c:v>
                </c:pt>
                <c:pt idx="243">
                  <c:v>-1.4045279250795E-5</c:v>
                </c:pt>
                <c:pt idx="244">
                  <c:v>-7.1737150976019793E-5</c:v>
                </c:pt>
                <c:pt idx="245">
                  <c:v>-1.63841450431234E-4</c:v>
                </c:pt>
                <c:pt idx="246">
                  <c:v>-2.0706375271893E-4</c:v>
                </c:pt>
                <c:pt idx="247">
                  <c:v>-2.6207631600195299E-4</c:v>
                </c:pt>
                <c:pt idx="248">
                  <c:v>-2.5795600931989901E-4</c:v>
                </c:pt>
                <c:pt idx="249">
                  <c:v>-2.7147768457510499E-4</c:v>
                </c:pt>
                <c:pt idx="250">
                  <c:v>-2.6206327795037099E-4</c:v>
                </c:pt>
                <c:pt idx="251">
                  <c:v>-2.7379291683545301E-4</c:v>
                </c:pt>
                <c:pt idx="252">
                  <c:v>-2.4874590326613201E-4</c:v>
                </c:pt>
                <c:pt idx="253">
                  <c:v>-2.4249862628080899E-4</c:v>
                </c:pt>
                <c:pt idx="254">
                  <c:v>-2.4073539655276001E-4</c:v>
                </c:pt>
                <c:pt idx="255">
                  <c:v>-1.92970013376816E-4</c:v>
                </c:pt>
                <c:pt idx="256">
                  <c:v>-1.8726544790272101E-4</c:v>
                </c:pt>
                <c:pt idx="257">
                  <c:v>-1.5877768360000099E-4</c:v>
                </c:pt>
                <c:pt idx="258">
                  <c:v>-1.52298891883019E-4</c:v>
                </c:pt>
                <c:pt idx="259">
                  <c:v>-1.3384792027534701E-4</c:v>
                </c:pt>
                <c:pt idx="260">
                  <c:v>-1.2767906419569101E-4</c:v>
                </c:pt>
                <c:pt idx="261">
                  <c:v>-1.13296765233067E-4</c:v>
                </c:pt>
                <c:pt idx="262">
                  <c:v>-1.09701695318015E-4</c:v>
                </c:pt>
                <c:pt idx="263">
                  <c:v>-1.01330336174386E-4</c:v>
                </c:pt>
                <c:pt idx="264">
                  <c:v>-9.8132466155147796E-5</c:v>
                </c:pt>
                <c:pt idx="265">
                  <c:v>-9.1167336497762193E-5</c:v>
                </c:pt>
                <c:pt idx="266">
                  <c:v>-8.8665416457365398E-5</c:v>
                </c:pt>
                <c:pt idx="267">
                  <c:v>-8.5246257832273601E-5</c:v>
                </c:pt>
                <c:pt idx="268">
                  <c:v>-8.5270232762556301E-5</c:v>
                </c:pt>
                <c:pt idx="269">
                  <c:v>-8.5990197660184398E-5</c:v>
                </c:pt>
                <c:pt idx="270">
                  <c:v>-8.8139977373329897E-5</c:v>
                </c:pt>
                <c:pt idx="271">
                  <c:v>-9.13898239572282E-5</c:v>
                </c:pt>
                <c:pt idx="272">
                  <c:v>-9.3332054067403597E-5</c:v>
                </c:pt>
                <c:pt idx="273">
                  <c:v>-9.7023142511135606E-5</c:v>
                </c:pt>
                <c:pt idx="274">
                  <c:v>-9.8609732043082094E-5</c:v>
                </c:pt>
                <c:pt idx="275">
                  <c:v>-1.0174049238381999E-4</c:v>
                </c:pt>
                <c:pt idx="276">
                  <c:v>-1.02907750461135E-4</c:v>
                </c:pt>
                <c:pt idx="277">
                  <c:v>-1.0801924181944799E-4</c:v>
                </c:pt>
                <c:pt idx="278">
                  <c:v>-1.09051379563473E-4</c:v>
                </c:pt>
                <c:pt idx="279">
                  <c:v>-1.1343331907873E-4</c:v>
                </c:pt>
                <c:pt idx="280">
                  <c:v>-1.14400719041601E-4</c:v>
                </c:pt>
                <c:pt idx="281">
                  <c:v>-1.19666319172545E-4</c:v>
                </c:pt>
                <c:pt idx="282">
                  <c:v>-1.20499769286367E-4</c:v>
                </c:pt>
                <c:pt idx="283">
                  <c:v>-1.2494684386733199E-4</c:v>
                </c:pt>
                <c:pt idx="284">
                  <c:v>-1.2588766425378201E-4</c:v>
                </c:pt>
                <c:pt idx="285">
                  <c:v>-1.3148329361045E-4</c:v>
                </c:pt>
                <c:pt idx="286">
                  <c:v>-1.3232997215523599E-4</c:v>
                </c:pt>
                <c:pt idx="287">
                  <c:v>-1.3823868618564799E-4</c:v>
                </c:pt>
                <c:pt idx="288">
                  <c:v>-1.3986278435230599E-4</c:v>
                </c:pt>
                <c:pt idx="289">
                  <c:v>-1.4526766750378399E-4</c:v>
                </c:pt>
                <c:pt idx="290">
                  <c:v>-1.4610348295304899E-4</c:v>
                </c:pt>
                <c:pt idx="291">
                  <c:v>-1.4819925727762499E-4</c:v>
                </c:pt>
                <c:pt idx="292">
                  <c:v>-1.5143049060603901E-4</c:v>
                </c:pt>
                <c:pt idx="293">
                  <c:v>-1.5228068849438501E-4</c:v>
                </c:pt>
                <c:pt idx="294">
                  <c:v>-1.55421603929534E-4</c:v>
                </c:pt>
                <c:pt idx="295">
                  <c:v>-1.5785334246679701E-4</c:v>
                </c:pt>
                <c:pt idx="296">
                  <c:v>-1.5987719921548E-4</c:v>
                </c:pt>
                <c:pt idx="297">
                  <c:v>-1.6307737613742001E-4</c:v>
                </c:pt>
                <c:pt idx="298">
                  <c:v>-1.63836131254483E-4</c:v>
                </c:pt>
                <c:pt idx="299">
                  <c:v>-1.6649513004606499E-4</c:v>
                </c:pt>
                <c:pt idx="300">
                  <c:v>-1.6687411876862901E-4</c:v>
                </c:pt>
                <c:pt idx="301">
                  <c:v>-1.6693634550928101E-4</c:v>
                </c:pt>
                <c:pt idx="302">
                  <c:v>-1.6788633033839001E-4</c:v>
                </c:pt>
                <c:pt idx="303">
                  <c:v>-1.6791436810567199E-4</c:v>
                </c:pt>
                <c:pt idx="304">
                  <c:v>-1.67462532466346E-4</c:v>
                </c:pt>
                <c:pt idx="305">
                  <c:v>-1.67485691555951E-4</c:v>
                </c:pt>
                <c:pt idx="306">
                  <c:v>-1.6792744035593599E-4</c:v>
                </c:pt>
                <c:pt idx="307">
                  <c:v>-1.68777931286627E-4</c:v>
                </c:pt>
                <c:pt idx="308">
                  <c:v>-1.6963261564735199E-4</c:v>
                </c:pt>
                <c:pt idx="309">
                  <c:v>-1.71549773425338E-4</c:v>
                </c:pt>
                <c:pt idx="310">
                  <c:v>-1.7223924608806001E-4</c:v>
                </c:pt>
                <c:pt idx="311">
                  <c:v>-1.7518830159018E-4</c:v>
                </c:pt>
                <c:pt idx="312">
                  <c:v>-1.80847807537693E-4</c:v>
                </c:pt>
                <c:pt idx="313">
                  <c:v>-1.8136169196785899E-4</c:v>
                </c:pt>
                <c:pt idx="314">
                  <c:v>-1.85916673421748E-4</c:v>
                </c:pt>
                <c:pt idx="315">
                  <c:v>-1.86164490610985E-4</c:v>
                </c:pt>
                <c:pt idx="316">
                  <c:v>-1.8665895158518901E-4</c:v>
                </c:pt>
                <c:pt idx="317">
                  <c:v>-1.90051418172109E-4</c:v>
                </c:pt>
                <c:pt idx="318">
                  <c:v>-1.9055365562233999E-4</c:v>
                </c:pt>
                <c:pt idx="319">
                  <c:v>-1.94662551948663E-4</c:v>
                </c:pt>
                <c:pt idx="320">
                  <c:v>-1.96651645358082E-4</c:v>
                </c:pt>
                <c:pt idx="321">
                  <c:v>-1.9967709816410301E-4</c:v>
                </c:pt>
                <c:pt idx="322">
                  <c:v>-2.0470992817108201E-4</c:v>
                </c:pt>
                <c:pt idx="323">
                  <c:v>-2.0628418079828701E-4</c:v>
                </c:pt>
                <c:pt idx="324">
                  <c:v>-2.0705073752828201E-4</c:v>
                </c:pt>
                <c:pt idx="325">
                  <c:v>-2.1484614900964499E-4</c:v>
                </c:pt>
                <c:pt idx="326">
                  <c:v>-2.1686537663991501E-4</c:v>
                </c:pt>
                <c:pt idx="327">
                  <c:v>-2.2617718023908401E-4</c:v>
                </c:pt>
                <c:pt idx="328">
                  <c:v>-2.29262992550301E-4</c:v>
                </c:pt>
                <c:pt idx="329">
                  <c:v>-2.3881570952574501E-4</c:v>
                </c:pt>
                <c:pt idx="330">
                  <c:v>-2.4281937684720399E-4</c:v>
                </c:pt>
                <c:pt idx="331">
                  <c:v>-2.5081453293293799E-4</c:v>
                </c:pt>
                <c:pt idx="332">
                  <c:v>-2.5406123224419402E-4</c:v>
                </c:pt>
                <c:pt idx="333">
                  <c:v>-2.6273485643107399E-4</c:v>
                </c:pt>
                <c:pt idx="334">
                  <c:v>-2.65201515862031E-4</c:v>
                </c:pt>
                <c:pt idx="335">
                  <c:v>-2.7570202439591E-4</c:v>
                </c:pt>
                <c:pt idx="336">
                  <c:v>-2.7812367786841198E-4</c:v>
                </c:pt>
                <c:pt idx="337">
                  <c:v>-2.8812079116167702E-4</c:v>
                </c:pt>
                <c:pt idx="338">
                  <c:v>-2.8991510364751903E-4</c:v>
                </c:pt>
                <c:pt idx="339">
                  <c:v>-2.9738836771270902E-4</c:v>
                </c:pt>
                <c:pt idx="340">
                  <c:v>-2.9967651047408902E-4</c:v>
                </c:pt>
                <c:pt idx="341">
                  <c:v>-3.0792566327540602E-4</c:v>
                </c:pt>
                <c:pt idx="342">
                  <c:v>-3.0742989885278399E-4</c:v>
                </c:pt>
                <c:pt idx="343">
                  <c:v>-3.1443394704901899E-4</c:v>
                </c:pt>
                <c:pt idx="344">
                  <c:v>-3.1390153233294899E-4</c:v>
                </c:pt>
                <c:pt idx="345">
                  <c:v>-3.2472152615193797E-4</c:v>
                </c:pt>
                <c:pt idx="346">
                  <c:v>-3.2449339677840801E-4</c:v>
                </c:pt>
                <c:pt idx="347">
                  <c:v>-3.3759780818608303E-4</c:v>
                </c:pt>
                <c:pt idx="348">
                  <c:v>-3.4315356458964198E-4</c:v>
                </c:pt>
                <c:pt idx="349">
                  <c:v>-3.6790154172947298E-4</c:v>
                </c:pt>
                <c:pt idx="350">
                  <c:v>-3.8583311516255102E-4</c:v>
                </c:pt>
                <c:pt idx="351">
                  <c:v>-4.1340160978249298E-4</c:v>
                </c:pt>
                <c:pt idx="352">
                  <c:v>-4.3018230650607398E-4</c:v>
                </c:pt>
                <c:pt idx="353">
                  <c:v>-4.3592150691634302E-4</c:v>
                </c:pt>
                <c:pt idx="354">
                  <c:v>-4.4807342759679999E-4</c:v>
                </c:pt>
                <c:pt idx="355">
                  <c:v>-4.2999837289955998E-4</c:v>
                </c:pt>
                <c:pt idx="356">
                  <c:v>-4.1900296638598802E-4</c:v>
                </c:pt>
                <c:pt idx="357">
                  <c:v>-2.8587498420936199E-4</c:v>
                </c:pt>
                <c:pt idx="358">
                  <c:v>-2.31104075563865E-4</c:v>
                </c:pt>
                <c:pt idx="359">
                  <c:v>-2.6261978274086899E-5</c:v>
                </c:pt>
                <c:pt idx="360">
                  <c:v>8.3059420972942803E-5</c:v>
                </c:pt>
                <c:pt idx="361">
                  <c:v>5.3213500159463305E-4</c:v>
                </c:pt>
                <c:pt idx="362">
                  <c:v>6.4924911594273801E-4</c:v>
                </c:pt>
                <c:pt idx="363">
                  <c:v>1.5543326824027899E-3</c:v>
                </c:pt>
                <c:pt idx="364">
                  <c:v>1.64245397193689E-3</c:v>
                </c:pt>
                <c:pt idx="365">
                  <c:v>1.6730102227197801E-3</c:v>
                </c:pt>
                <c:pt idx="366">
                  <c:v>3.1422686762665802E-3</c:v>
                </c:pt>
                <c:pt idx="367">
                  <c:v>3.5478014726109501E-3</c:v>
                </c:pt>
                <c:pt idx="368">
                  <c:v>5.0810841774123596E-3</c:v>
                </c:pt>
                <c:pt idx="369">
                  <c:v>5.9203003663567504E-3</c:v>
                </c:pt>
                <c:pt idx="370">
                  <c:v>7.3464091270893303E-3</c:v>
                </c:pt>
                <c:pt idx="371">
                  <c:v>8.8683474458326004E-3</c:v>
                </c:pt>
                <c:pt idx="372">
                  <c:v>9.8183570629781607E-3</c:v>
                </c:pt>
                <c:pt idx="373">
                  <c:v>1.20998881657872E-2</c:v>
                </c:pt>
                <c:pt idx="374">
                  <c:v>1.23685112666266E-2</c:v>
                </c:pt>
                <c:pt idx="375">
                  <c:v>1.35110398790302E-2</c:v>
                </c:pt>
                <c:pt idx="376">
                  <c:v>1.4566032914722801E-2</c:v>
                </c:pt>
                <c:pt idx="377">
                  <c:v>1.4703394957935699E-2</c:v>
                </c:pt>
                <c:pt idx="378">
                  <c:v>1.5879997189489702E-2</c:v>
                </c:pt>
                <c:pt idx="379">
                  <c:v>1.6008170331894001E-2</c:v>
                </c:pt>
                <c:pt idx="380">
                  <c:v>1.6218356701452E-2</c:v>
                </c:pt>
                <c:pt idx="381">
                  <c:v>1.6087502592779499E-2</c:v>
                </c:pt>
                <c:pt idx="382">
                  <c:v>1.6084524521184699E-2</c:v>
                </c:pt>
                <c:pt idx="383">
                  <c:v>1.5737569593688199E-2</c:v>
                </c:pt>
                <c:pt idx="384">
                  <c:v>1.5533663101414101E-2</c:v>
                </c:pt>
                <c:pt idx="385">
                  <c:v>1.517370597809E-2</c:v>
                </c:pt>
                <c:pt idx="386">
                  <c:v>1.5009012920443199E-2</c:v>
                </c:pt>
                <c:pt idx="387">
                  <c:v>1.49238222782775E-2</c:v>
                </c:pt>
                <c:pt idx="388">
                  <c:v>1.4175394058903799E-2</c:v>
                </c:pt>
                <c:pt idx="389">
                  <c:v>1.40421933681357E-2</c:v>
                </c:pt>
                <c:pt idx="390">
                  <c:v>1.2862613964016801E-2</c:v>
                </c:pt>
                <c:pt idx="391">
                  <c:v>1.2623384022116799E-2</c:v>
                </c:pt>
                <c:pt idx="392">
                  <c:v>1.10995712618584E-2</c:v>
                </c:pt>
                <c:pt idx="393">
                  <c:v>1.08737754999559E-2</c:v>
                </c:pt>
                <c:pt idx="394">
                  <c:v>1.0661043569578201E-2</c:v>
                </c:pt>
                <c:pt idx="395">
                  <c:v>8.6929552125714401E-3</c:v>
                </c:pt>
                <c:pt idx="396">
                  <c:v>8.2501847213628399E-3</c:v>
                </c:pt>
                <c:pt idx="397">
                  <c:v>7.6133887458228302E-3</c:v>
                </c:pt>
                <c:pt idx="398">
                  <c:v>6.1604123375092103E-3</c:v>
                </c:pt>
                <c:pt idx="399">
                  <c:v>5.3892120691561296E-3</c:v>
                </c:pt>
                <c:pt idx="400">
                  <c:v>4.1078403001504199E-3</c:v>
                </c:pt>
                <c:pt idx="401">
                  <c:v>3.8393512203399802E-3</c:v>
                </c:pt>
                <c:pt idx="402">
                  <c:v>2.8632802615386299E-3</c:v>
                </c:pt>
                <c:pt idx="403">
                  <c:v>2.3615655505829802E-3</c:v>
                </c:pt>
                <c:pt idx="404">
                  <c:v>1.9501803772512399E-3</c:v>
                </c:pt>
                <c:pt idx="405">
                  <c:v>1.8843881173271201E-3</c:v>
                </c:pt>
                <c:pt idx="406">
                  <c:v>1.13321896596383E-3</c:v>
                </c:pt>
                <c:pt idx="407">
                  <c:v>1.0840262820123001E-3</c:v>
                </c:pt>
                <c:pt idx="408">
                  <c:v>6.1582270290672103E-4</c:v>
                </c:pt>
                <c:pt idx="409">
                  <c:v>5.3236927146471105E-4</c:v>
                </c:pt>
                <c:pt idx="410">
                  <c:v>2.6653602123379001E-4</c:v>
                </c:pt>
                <c:pt idx="411">
                  <c:v>1.8842483910443299E-4</c:v>
                </c:pt>
                <c:pt idx="412">
                  <c:v>-1.3493012962319201E-5</c:v>
                </c:pt>
                <c:pt idx="413">
                  <c:v>-6.5528667649544794E-5</c:v>
                </c:pt>
                <c:pt idx="414">
                  <c:v>-1.5767246317179701E-4</c:v>
                </c:pt>
                <c:pt idx="415">
                  <c:v>-1.9801796995571E-4</c:v>
                </c:pt>
                <c:pt idx="416">
                  <c:v>-2.7030133142843502E-4</c:v>
                </c:pt>
                <c:pt idx="417">
                  <c:v>-2.6897629903866599E-4</c:v>
                </c:pt>
                <c:pt idx="418">
                  <c:v>-2.8486044748462098E-4</c:v>
                </c:pt>
                <c:pt idx="419">
                  <c:v>-2.6318457984268398E-4</c:v>
                </c:pt>
                <c:pt idx="420">
                  <c:v>-2.6741971882361101E-4</c:v>
                </c:pt>
                <c:pt idx="421">
                  <c:v>-2.42490253903353E-4</c:v>
                </c:pt>
                <c:pt idx="422">
                  <c:v>-2.40216266271919E-4</c:v>
                </c:pt>
                <c:pt idx="423">
                  <c:v>-2.1554917693262799E-4</c:v>
                </c:pt>
                <c:pt idx="424">
                  <c:v>-1.9616008999563499E-4</c:v>
                </c:pt>
                <c:pt idx="425">
                  <c:v>-1.9319539122208401E-4</c:v>
                </c:pt>
                <c:pt idx="426">
                  <c:v>-1.61083761955327E-4</c:v>
                </c:pt>
                <c:pt idx="427">
                  <c:v>-1.54970823360183E-4</c:v>
                </c:pt>
                <c:pt idx="428">
                  <c:v>-1.35622143551541E-4</c:v>
                </c:pt>
                <c:pt idx="429">
                  <c:v>-1.2988156062314501E-4</c:v>
                </c:pt>
                <c:pt idx="430">
                  <c:v>-1.1530149195165E-4</c:v>
                </c:pt>
                <c:pt idx="431">
                  <c:v>-1.11484207563729E-4</c:v>
                </c:pt>
                <c:pt idx="432">
                  <c:v>-1.01110054135533E-4</c:v>
                </c:pt>
                <c:pt idx="433">
                  <c:v>-9.7830522861369303E-5</c:v>
                </c:pt>
                <c:pt idx="434">
                  <c:v>-9.1491959849360294E-5</c:v>
                </c:pt>
                <c:pt idx="435">
                  <c:v>-8.9007564891187995E-5</c:v>
                </c:pt>
                <c:pt idx="436">
                  <c:v>-8.5847758496633496E-5</c:v>
                </c:pt>
                <c:pt idx="437">
                  <c:v>-8.5821339832800006E-5</c:v>
                </c:pt>
                <c:pt idx="438">
                  <c:v>-8.66612643886368E-5</c:v>
                </c:pt>
                <c:pt idx="439">
                  <c:v>-8.8673605439126794E-5</c:v>
                </c:pt>
                <c:pt idx="440">
                  <c:v>-9.1693507724602003E-5</c:v>
                </c:pt>
                <c:pt idx="441">
                  <c:v>-9.3533070298540603E-5</c:v>
                </c:pt>
                <c:pt idx="442">
                  <c:v>-9.6497108843706706E-5</c:v>
                </c:pt>
                <c:pt idx="443">
                  <c:v>-9.8122612657957901E-5</c:v>
                </c:pt>
                <c:pt idx="444">
                  <c:v>-1.01401088018795E-4</c:v>
                </c:pt>
                <c:pt idx="445">
                  <c:v>-1.03194249857104E-4</c:v>
                </c:pt>
                <c:pt idx="446">
                  <c:v>-1.07593573380067E-4</c:v>
                </c:pt>
                <c:pt idx="447">
                  <c:v>-1.0900606312160901E-4</c:v>
                </c:pt>
                <c:pt idx="448">
                  <c:v>-1.1299684573086001E-4</c:v>
                </c:pt>
                <c:pt idx="449">
                  <c:v>-1.1364604586869901E-4</c:v>
                </c:pt>
                <c:pt idx="450">
                  <c:v>-1.1883466645603501E-4</c:v>
                </c:pt>
                <c:pt idx="451">
                  <c:v>-1.1940950764114199E-4</c:v>
                </c:pt>
                <c:pt idx="452">
                  <c:v>-1.23954687094626E-4</c:v>
                </c:pt>
                <c:pt idx="453">
                  <c:v>-1.2474619021092301E-4</c:v>
                </c:pt>
                <c:pt idx="454">
                  <c:v>-1.3068022756501199E-4</c:v>
                </c:pt>
                <c:pt idx="455">
                  <c:v>-1.31416728590933E-4</c:v>
                </c:pt>
                <c:pt idx="456">
                  <c:v>-1.3708798114388799E-4</c:v>
                </c:pt>
                <c:pt idx="457">
                  <c:v>-1.3817563073684501E-4</c:v>
                </c:pt>
                <c:pt idx="458">
                  <c:v>-1.4402710112834601E-4</c:v>
                </c:pt>
                <c:pt idx="459">
                  <c:v>-1.44717623851784E-4</c:v>
                </c:pt>
                <c:pt idx="460">
                  <c:v>-1.4724607057379899E-4</c:v>
                </c:pt>
                <c:pt idx="461">
                  <c:v>-1.50311671609291E-4</c:v>
                </c:pt>
                <c:pt idx="462">
                  <c:v>-1.51188924578231E-4</c:v>
                </c:pt>
                <c:pt idx="463">
                  <c:v>-1.5461629853046101E-4</c:v>
                </c:pt>
                <c:pt idx="464">
                  <c:v>-1.5686782378923099E-4</c:v>
                </c:pt>
                <c:pt idx="465">
                  <c:v>-1.58866569926931E-4</c:v>
                </c:pt>
                <c:pt idx="466">
                  <c:v>-1.6220600828168E-4</c:v>
                </c:pt>
                <c:pt idx="467">
                  <c:v>-1.6304879543381699E-4</c:v>
                </c:pt>
                <c:pt idx="468">
                  <c:v>-1.6584514003470599E-4</c:v>
                </c:pt>
                <c:pt idx="469">
                  <c:v>-1.66051456817644E-4</c:v>
                </c:pt>
                <c:pt idx="470">
                  <c:v>-1.6730626103998001E-4</c:v>
                </c:pt>
                <c:pt idx="471">
                  <c:v>-1.6723690335908201E-4</c:v>
                </c:pt>
                <c:pt idx="472">
                  <c:v>-1.6691625189697301E-4</c:v>
                </c:pt>
                <c:pt idx="473">
                  <c:v>-1.66853939475299E-4</c:v>
                </c:pt>
                <c:pt idx="474">
                  <c:v>-1.66909477916858E-4</c:v>
                </c:pt>
                <c:pt idx="475">
                  <c:v>-1.6710583825832199E-4</c:v>
                </c:pt>
                <c:pt idx="476">
                  <c:v>-1.6779655120706001E-4</c:v>
                </c:pt>
                <c:pt idx="477">
                  <c:v>-1.6905585009056699E-4</c:v>
                </c:pt>
                <c:pt idx="478">
                  <c:v>-1.7107489915172799E-4</c:v>
                </c:pt>
                <c:pt idx="479">
                  <c:v>-1.71839664755813E-4</c:v>
                </c:pt>
                <c:pt idx="480">
                  <c:v>-1.74810426542281E-4</c:v>
                </c:pt>
                <c:pt idx="481">
                  <c:v>-1.78968844746505E-4</c:v>
                </c:pt>
                <c:pt idx="482">
                  <c:v>-1.8050380399784301E-4</c:v>
                </c:pt>
                <c:pt idx="483">
                  <c:v>-1.8457589238909001E-4</c:v>
                </c:pt>
                <c:pt idx="484">
                  <c:v>-1.8571750569368201E-4</c:v>
                </c:pt>
                <c:pt idx="485">
                  <c:v>-1.85845506291713E-4</c:v>
                </c:pt>
                <c:pt idx="486">
                  <c:v>-1.89136009327344E-4</c:v>
                </c:pt>
                <c:pt idx="487">
                  <c:v>-1.8979451414425499E-4</c:v>
                </c:pt>
                <c:pt idx="488">
                  <c:v>-1.9337816653565201E-4</c:v>
                </c:pt>
                <c:pt idx="489">
                  <c:v>-1.9538295248298901E-4</c:v>
                </c:pt>
                <c:pt idx="490">
                  <c:v>-1.9843026517301301E-4</c:v>
                </c:pt>
                <c:pt idx="491">
                  <c:v>-2.0269881643345799E-4</c:v>
                </c:pt>
                <c:pt idx="492">
                  <c:v>-2.04508869772404E-4</c:v>
                </c:pt>
                <c:pt idx="493">
                  <c:v>-2.0831086056238501E-4</c:v>
                </c:pt>
                <c:pt idx="494">
                  <c:v>-2.1219393193942001E-4</c:v>
                </c:pt>
                <c:pt idx="495">
                  <c:v>-2.1248317898134601E-4</c:v>
                </c:pt>
                <c:pt idx="496">
                  <c:v>-2.24005855570812E-4</c:v>
                </c:pt>
                <c:pt idx="497">
                  <c:v>-2.25996622332568E-4</c:v>
                </c:pt>
                <c:pt idx="498">
                  <c:v>-2.35608609672082E-4</c:v>
                </c:pt>
                <c:pt idx="499">
                  <c:v>-2.3877483147117999E-4</c:v>
                </c:pt>
                <c:pt idx="500">
                  <c:v>-2.4757740996541401E-4</c:v>
                </c:pt>
                <c:pt idx="501">
                  <c:v>-2.5159950881408302E-4</c:v>
                </c:pt>
                <c:pt idx="502">
                  <c:v>-2.5997735797611099E-4</c:v>
                </c:pt>
                <c:pt idx="503">
                  <c:v>-2.6378273961715301E-4</c:v>
                </c:pt>
                <c:pt idx="504">
                  <c:v>-2.72204416048669E-4</c:v>
                </c:pt>
                <c:pt idx="505">
                  <c:v>-2.7458641150455602E-4</c:v>
                </c:pt>
                <c:pt idx="506">
                  <c:v>-2.83745883720046E-4</c:v>
                </c:pt>
                <c:pt idx="507">
                  <c:v>-2.8623372459116902E-4</c:v>
                </c:pt>
                <c:pt idx="508">
                  <c:v>-2.9426945927561699E-4</c:v>
                </c:pt>
                <c:pt idx="509">
                  <c:v>-2.9604595016300702E-4</c:v>
                </c:pt>
                <c:pt idx="510">
                  <c:v>-3.0331813206274199E-4</c:v>
                </c:pt>
                <c:pt idx="511">
                  <c:v>-3.0407013424707302E-4</c:v>
                </c:pt>
                <c:pt idx="512">
                  <c:v>-3.1433293599955901E-4</c:v>
                </c:pt>
                <c:pt idx="513">
                  <c:v>-3.1416856867803303E-4</c:v>
                </c:pt>
                <c:pt idx="514">
                  <c:v>-3.2266742379352399E-4</c:v>
                </c:pt>
                <c:pt idx="515">
                  <c:v>-3.2196814347701098E-4</c:v>
                </c:pt>
                <c:pt idx="516">
                  <c:v>-3.3991592865688098E-4</c:v>
                </c:pt>
                <c:pt idx="517">
                  <c:v>-3.4649218059807702E-4</c:v>
                </c:pt>
                <c:pt idx="518">
                  <c:v>-3.6889206437997802E-4</c:v>
                </c:pt>
                <c:pt idx="519">
                  <c:v>-3.8353961241062001E-4</c:v>
                </c:pt>
                <c:pt idx="520">
                  <c:v>-4.1316491573522299E-4</c:v>
                </c:pt>
                <c:pt idx="521">
                  <c:v>-4.31758948749907E-4</c:v>
                </c:pt>
                <c:pt idx="522">
                  <c:v>-4.44553878368589E-4</c:v>
                </c:pt>
                <c:pt idx="523">
                  <c:v>-4.5274244448113902E-4</c:v>
                </c:pt>
                <c:pt idx="524">
                  <c:v>-4.1907426909842201E-4</c:v>
                </c:pt>
                <c:pt idx="525">
                  <c:v>-4.0989174850127898E-4</c:v>
                </c:pt>
                <c:pt idx="526">
                  <c:v>-3.1496966197608702E-4</c:v>
                </c:pt>
                <c:pt idx="527">
                  <c:v>-2.6401126910707297E-4</c:v>
                </c:pt>
                <c:pt idx="528">
                  <c:v>-3.3868015685252401E-5</c:v>
                </c:pt>
                <c:pt idx="529">
                  <c:v>6.98109698508617E-5</c:v>
                </c:pt>
                <c:pt idx="530">
                  <c:v>5.3058217852372904E-4</c:v>
                </c:pt>
                <c:pt idx="531">
                  <c:v>6.1012493958714699E-4</c:v>
                </c:pt>
                <c:pt idx="532">
                  <c:v>1.2855638943687999E-3</c:v>
                </c:pt>
                <c:pt idx="533">
                  <c:v>1.5466571479935301E-3</c:v>
                </c:pt>
                <c:pt idx="534">
                  <c:v>1.6408654178658899E-3</c:v>
                </c:pt>
                <c:pt idx="535">
                  <c:v>3.0910649767946301E-3</c:v>
                </c:pt>
                <c:pt idx="536">
                  <c:v>3.56691717085194E-3</c:v>
                </c:pt>
                <c:pt idx="537">
                  <c:v>5.0772575357853102E-3</c:v>
                </c:pt>
                <c:pt idx="538">
                  <c:v>6.2395418736805796E-3</c:v>
                </c:pt>
                <c:pt idx="539">
                  <c:v>7.3981176895223603E-3</c:v>
                </c:pt>
                <c:pt idx="540">
                  <c:v>9.1563481093029E-3</c:v>
                </c:pt>
                <c:pt idx="541">
                  <c:v>9.8812762989445302E-3</c:v>
                </c:pt>
                <c:pt idx="542">
                  <c:v>1.21587291951375E-2</c:v>
                </c:pt>
                <c:pt idx="543">
                  <c:v>1.2350500899263E-2</c:v>
                </c:pt>
                <c:pt idx="544">
                  <c:v>1.30338489533231E-2</c:v>
                </c:pt>
                <c:pt idx="545">
                  <c:v>1.42846410335514E-2</c:v>
                </c:pt>
                <c:pt idx="546">
                  <c:v>1.45740301070787E-2</c:v>
                </c:pt>
                <c:pt idx="547">
                  <c:v>1.5473107891757799E-2</c:v>
                </c:pt>
                <c:pt idx="548">
                  <c:v>1.6029669433192999E-2</c:v>
                </c:pt>
                <c:pt idx="549">
                  <c:v>1.60613615265696E-2</c:v>
                </c:pt>
                <c:pt idx="550">
                  <c:v>1.61301662617747E-2</c:v>
                </c:pt>
                <c:pt idx="551">
                  <c:v>1.5875266096721099E-2</c:v>
                </c:pt>
                <c:pt idx="552">
                  <c:v>1.56411199331906E-2</c:v>
                </c:pt>
                <c:pt idx="553">
                  <c:v>1.51642701778188E-2</c:v>
                </c:pt>
                <c:pt idx="554">
                  <c:v>1.51120747014759E-2</c:v>
                </c:pt>
                <c:pt idx="555">
                  <c:v>1.50926734349174E-2</c:v>
                </c:pt>
                <c:pt idx="556">
                  <c:v>1.4122556908025E-2</c:v>
                </c:pt>
                <c:pt idx="557">
                  <c:v>1.39259209063077E-2</c:v>
                </c:pt>
                <c:pt idx="558">
                  <c:v>1.2976885283993199E-2</c:v>
                </c:pt>
                <c:pt idx="559">
                  <c:v>1.28552096702137E-2</c:v>
                </c:pt>
                <c:pt idx="560">
                  <c:v>1.0970825332571999E-2</c:v>
                </c:pt>
                <c:pt idx="561">
                  <c:v>1.07762411199774E-2</c:v>
                </c:pt>
                <c:pt idx="562">
                  <c:v>1.0578026300330799E-2</c:v>
                </c:pt>
                <c:pt idx="563">
                  <c:v>8.6830626819714395E-3</c:v>
                </c:pt>
                <c:pt idx="564">
                  <c:v>8.3721414372934094E-3</c:v>
                </c:pt>
                <c:pt idx="565">
                  <c:v>7.8829842856746393E-3</c:v>
                </c:pt>
                <c:pt idx="566">
                  <c:v>6.1973557739290102E-3</c:v>
                </c:pt>
                <c:pt idx="567">
                  <c:v>5.3969223177764503E-3</c:v>
                </c:pt>
                <c:pt idx="568">
                  <c:v>4.20079995478502E-3</c:v>
                </c:pt>
                <c:pt idx="569">
                  <c:v>3.7850359131895799E-3</c:v>
                </c:pt>
                <c:pt idx="570">
                  <c:v>2.8827187954370902E-3</c:v>
                </c:pt>
                <c:pt idx="571">
                  <c:v>2.1124616185081201E-3</c:v>
                </c:pt>
                <c:pt idx="572">
                  <c:v>1.9273010337168301E-3</c:v>
                </c:pt>
                <c:pt idx="573">
                  <c:v>1.88828540362761E-3</c:v>
                </c:pt>
                <c:pt idx="574">
                  <c:v>1.19196226727843E-3</c:v>
                </c:pt>
                <c:pt idx="575">
                  <c:v>1.17221024073354E-3</c:v>
                </c:pt>
                <c:pt idx="576">
                  <c:v>6.6705307748456903E-4</c:v>
                </c:pt>
                <c:pt idx="577">
                  <c:v>5.6822195196872699E-4</c:v>
                </c:pt>
                <c:pt idx="578">
                  <c:v>2.5190047376510299E-4</c:v>
                </c:pt>
                <c:pt idx="579">
                  <c:v>1.69136199196952E-4</c:v>
                </c:pt>
                <c:pt idx="580">
                  <c:v>-1.7079195041859301E-5</c:v>
                </c:pt>
                <c:pt idx="581">
                  <c:v>-7.9639854081970201E-5</c:v>
                </c:pt>
                <c:pt idx="582">
                  <c:v>-1.7361619470320999E-4</c:v>
                </c:pt>
                <c:pt idx="583">
                  <c:v>-2.1879637014202499E-4</c:v>
                </c:pt>
                <c:pt idx="584">
                  <c:v>-2.6779673996665002E-4</c:v>
                </c:pt>
                <c:pt idx="585">
                  <c:v>-2.68120468594637E-4</c:v>
                </c:pt>
                <c:pt idx="586">
                  <c:v>-2.8437342894897902E-4</c:v>
                </c:pt>
                <c:pt idx="587">
                  <c:v>-2.7356021804835498E-4</c:v>
                </c:pt>
                <c:pt idx="588">
                  <c:v>-2.8346350651654401E-4</c:v>
                </c:pt>
                <c:pt idx="589">
                  <c:v>-2.52303385530858E-4</c:v>
                </c:pt>
                <c:pt idx="590">
                  <c:v>-2.4522658351930999E-4</c:v>
                </c:pt>
                <c:pt idx="591">
                  <c:v>-2.07480133075364E-4</c:v>
                </c:pt>
                <c:pt idx="592">
                  <c:v>-1.96016499805389E-4</c:v>
                </c:pt>
                <c:pt idx="593">
                  <c:v>-1.9423714149941501E-4</c:v>
                </c:pt>
                <c:pt idx="594">
                  <c:v>-1.5790818152448401E-4</c:v>
                </c:pt>
                <c:pt idx="595">
                  <c:v>-1.5201945054636799E-4</c:v>
                </c:pt>
                <c:pt idx="596">
                  <c:v>-1.34720839262115E-4</c:v>
                </c:pt>
                <c:pt idx="597">
                  <c:v>-1.2912171162895699E-4</c:v>
                </c:pt>
                <c:pt idx="598">
                  <c:v>-1.1475306136829799E-4</c:v>
                </c:pt>
                <c:pt idx="599">
                  <c:v>-1.11171928885737E-4</c:v>
                </c:pt>
                <c:pt idx="600">
                  <c:v>-1.03055145345224E-4</c:v>
                </c:pt>
                <c:pt idx="601">
                  <c:v>-9.9488384002687999E-5</c:v>
                </c:pt>
                <c:pt idx="602">
                  <c:v>-9.1426541086100799E-5</c:v>
                </c:pt>
                <c:pt idx="603">
                  <c:v>-8.8869475438550595E-5</c:v>
                </c:pt>
                <c:pt idx="604">
                  <c:v>-8.5979631956497506E-5</c:v>
                </c:pt>
                <c:pt idx="605">
                  <c:v>-8.6060610442731397E-5</c:v>
                </c:pt>
                <c:pt idx="606">
                  <c:v>-8.6708904056310307E-5</c:v>
                </c:pt>
                <c:pt idx="607">
                  <c:v>-8.8597834348628306E-5</c:v>
                </c:pt>
                <c:pt idx="608">
                  <c:v>-9.1778080360432394E-5</c:v>
                </c:pt>
                <c:pt idx="609">
                  <c:v>-9.3455939002136902E-5</c:v>
                </c:pt>
                <c:pt idx="610">
                  <c:v>-9.6917790417517104E-5</c:v>
                </c:pt>
                <c:pt idx="611">
                  <c:v>-9.8306191024847894E-5</c:v>
                </c:pt>
                <c:pt idx="612">
                  <c:v>-1.02214496148536E-4</c:v>
                </c:pt>
                <c:pt idx="613">
                  <c:v>-1.036053172734E-4</c:v>
                </c:pt>
                <c:pt idx="614">
                  <c:v>-1.0778449092049001E-4</c:v>
                </c:pt>
                <c:pt idx="615">
                  <c:v>-1.08556993339475E-4</c:v>
                </c:pt>
                <c:pt idx="616">
                  <c:v>-1.13336289921636E-4</c:v>
                </c:pt>
                <c:pt idx="617">
                  <c:v>-1.14432324259836E-4</c:v>
                </c:pt>
                <c:pt idx="618">
                  <c:v>-1.1896657655474E-4</c:v>
                </c:pt>
                <c:pt idx="619">
                  <c:v>-1.20122227048877E-4</c:v>
                </c:pt>
                <c:pt idx="620">
                  <c:v>-1.24576029726263E-4</c:v>
                </c:pt>
                <c:pt idx="621">
                  <c:v>-1.2541167836587901E-4</c:v>
                </c:pt>
                <c:pt idx="622">
                  <c:v>-1.3129776606115901E-4</c:v>
                </c:pt>
                <c:pt idx="623">
                  <c:v>-1.32033794671939E-4</c:v>
                </c:pt>
                <c:pt idx="624">
                  <c:v>-1.3777629415965501E-4</c:v>
                </c:pt>
                <c:pt idx="625">
                  <c:v>-1.3919595484311001E-4</c:v>
                </c:pt>
                <c:pt idx="626">
                  <c:v>-1.4458942203600701E-4</c:v>
                </c:pt>
                <c:pt idx="627">
                  <c:v>-1.4537360519768501E-4</c:v>
                </c:pt>
                <c:pt idx="628">
                  <c:v>-1.4784089121871899E-4</c:v>
                </c:pt>
                <c:pt idx="629">
                  <c:v>-1.5078897415433601E-4</c:v>
                </c:pt>
                <c:pt idx="630">
                  <c:v>-1.5178995049128899E-4</c:v>
                </c:pt>
                <c:pt idx="631">
                  <c:v>-1.55240445887406E-4</c:v>
                </c:pt>
                <c:pt idx="632">
                  <c:v>-1.5753718234821099E-4</c:v>
                </c:pt>
                <c:pt idx="633">
                  <c:v>-1.5929935457004E-4</c:v>
                </c:pt>
                <c:pt idx="634">
                  <c:v>-1.6251562298036501E-4</c:v>
                </c:pt>
                <c:pt idx="635">
                  <c:v>-1.63220462345973E-4</c:v>
                </c:pt>
                <c:pt idx="636">
                  <c:v>-1.6614193006020799E-4</c:v>
                </c:pt>
                <c:pt idx="637">
                  <c:v>-1.66169101545279E-4</c:v>
                </c:pt>
                <c:pt idx="638">
                  <c:v>-1.66195920887708E-4</c:v>
                </c:pt>
                <c:pt idx="639">
                  <c:v>-1.6696963024659899E-4</c:v>
                </c:pt>
                <c:pt idx="640">
                  <c:v>-1.67045105953007E-4</c:v>
                </c:pt>
                <c:pt idx="641">
                  <c:v>-1.6671769594094499E-4</c:v>
                </c:pt>
                <c:pt idx="642">
                  <c:v>-1.66771296461318E-4</c:v>
                </c:pt>
                <c:pt idx="643">
                  <c:v>-1.66968559370468E-4</c:v>
                </c:pt>
                <c:pt idx="644">
                  <c:v>-1.67294616331394E-4</c:v>
                </c:pt>
                <c:pt idx="645">
                  <c:v>-1.68643453180764E-4</c:v>
                </c:pt>
                <c:pt idx="646">
                  <c:v>-1.7006236847279599E-4</c:v>
                </c:pt>
                <c:pt idx="647">
                  <c:v>-1.71529151281506E-4</c:v>
                </c:pt>
                <c:pt idx="648">
                  <c:v>-1.7402370350978199E-4</c:v>
                </c:pt>
                <c:pt idx="649">
                  <c:v>-1.7743945346157899E-4</c:v>
                </c:pt>
                <c:pt idx="650">
                  <c:v>-1.7955635506576199E-4</c:v>
                </c:pt>
                <c:pt idx="651">
                  <c:v>-1.84545870315153E-4</c:v>
                </c:pt>
                <c:pt idx="652">
                  <c:v>-1.8522576567839901E-4</c:v>
                </c:pt>
                <c:pt idx="653">
                  <c:v>-1.86319167238729E-4</c:v>
                </c:pt>
                <c:pt idx="654">
                  <c:v>-1.89426010981059E-4</c:v>
                </c:pt>
                <c:pt idx="655">
                  <c:v>-1.90033008940078E-4</c:v>
                </c:pt>
                <c:pt idx="656">
                  <c:v>-1.9421402577905999E-4</c:v>
                </c:pt>
                <c:pt idx="657">
                  <c:v>-1.9657199690396101E-4</c:v>
                </c:pt>
                <c:pt idx="658">
                  <c:v>-1.9966512309214701E-4</c:v>
                </c:pt>
                <c:pt idx="659">
                  <c:v>-2.0417577909527101E-4</c:v>
                </c:pt>
                <c:pt idx="660">
                  <c:v>-2.05990869862621E-4</c:v>
                </c:pt>
                <c:pt idx="661">
                  <c:v>-2.09302894480689E-4</c:v>
                </c:pt>
                <c:pt idx="662">
                  <c:v>-2.1370000747146999E-4</c:v>
                </c:pt>
                <c:pt idx="663">
                  <c:v>-2.1404516620362801E-4</c:v>
                </c:pt>
                <c:pt idx="664">
                  <c:v>-2.2413819749021201E-4</c:v>
                </c:pt>
                <c:pt idx="665">
                  <c:v>-2.2566552465897799E-4</c:v>
                </c:pt>
                <c:pt idx="666">
                  <c:v>-2.34190165545754E-4</c:v>
                </c:pt>
                <c:pt idx="667">
                  <c:v>-2.3771523090653599E-4</c:v>
                </c:pt>
                <c:pt idx="668">
                  <c:v>-2.47779331234207E-4</c:v>
                </c:pt>
                <c:pt idx="669">
                  <c:v>-2.5134457428484702E-4</c:v>
                </c:pt>
                <c:pt idx="670">
                  <c:v>-2.59889609723384E-4</c:v>
                </c:pt>
                <c:pt idx="671">
                  <c:v>-2.6228679297389599E-4</c:v>
                </c:pt>
                <c:pt idx="672">
                  <c:v>-2.7301029370638697E-4</c:v>
                </c:pt>
                <c:pt idx="673">
                  <c:v>-2.75586362970159E-4</c:v>
                </c:pt>
                <c:pt idx="674">
                  <c:v>-2.86263904553102E-4</c:v>
                </c:pt>
                <c:pt idx="675">
                  <c:v>-2.8819598396155301E-4</c:v>
                </c:pt>
                <c:pt idx="676">
                  <c:v>-2.9612244059460801E-4</c:v>
                </c:pt>
                <c:pt idx="677">
                  <c:v>-2.9875423374047297E-4</c:v>
                </c:pt>
                <c:pt idx="678">
                  <c:v>-3.08303200769392E-4</c:v>
                </c:pt>
                <c:pt idx="679">
                  <c:v>-3.0762868372626598E-4</c:v>
                </c:pt>
                <c:pt idx="680">
                  <c:v>-3.1197609801412199E-4</c:v>
                </c:pt>
                <c:pt idx="681">
                  <c:v>-3.1189241687054598E-4</c:v>
                </c:pt>
                <c:pt idx="682">
                  <c:v>-3.2216970540454101E-4</c:v>
                </c:pt>
                <c:pt idx="683">
                  <c:v>-3.2252672399492598E-4</c:v>
                </c:pt>
                <c:pt idx="684">
                  <c:v>-3.36019329929427E-4</c:v>
                </c:pt>
                <c:pt idx="685">
                  <c:v>-3.42113486887511E-4</c:v>
                </c:pt>
                <c:pt idx="686">
                  <c:v>-3.6786207431103199E-4</c:v>
                </c:pt>
                <c:pt idx="687">
                  <c:v>-3.8578316649935299E-4</c:v>
                </c:pt>
                <c:pt idx="688">
                  <c:v>-4.1085189471755102E-4</c:v>
                </c:pt>
                <c:pt idx="689">
                  <c:v>-4.2929791654120001E-4</c:v>
                </c:pt>
                <c:pt idx="690">
                  <c:v>-4.4068958457921302E-4</c:v>
                </c:pt>
                <c:pt idx="691">
                  <c:v>-4.5256806664449898E-4</c:v>
                </c:pt>
                <c:pt idx="692">
                  <c:v>-4.2699860856919899E-4</c:v>
                </c:pt>
                <c:pt idx="693">
                  <c:v>-4.17186816845663E-4</c:v>
                </c:pt>
                <c:pt idx="694">
                  <c:v>-2.8760992614861199E-4</c:v>
                </c:pt>
                <c:pt idx="695">
                  <c:v>-2.3272481676256201E-4</c:v>
                </c:pt>
                <c:pt idx="696">
                  <c:v>-2.6585569242885698E-5</c:v>
                </c:pt>
                <c:pt idx="697">
                  <c:v>7.6300338820525101E-5</c:v>
                </c:pt>
                <c:pt idx="698">
                  <c:v>5.2440399570581305E-4</c:v>
                </c:pt>
                <c:pt idx="699">
                  <c:v>6.4215906800470398E-4</c:v>
                </c:pt>
                <c:pt idx="700">
                  <c:v>1.56717801207949E-3</c:v>
                </c:pt>
                <c:pt idx="701">
                  <c:v>1.5920805097978899E-3</c:v>
                </c:pt>
                <c:pt idx="702">
                  <c:v>1.8346662873874699E-3</c:v>
                </c:pt>
                <c:pt idx="703">
                  <c:v>3.1279319302003699E-3</c:v>
                </c:pt>
                <c:pt idx="704">
                  <c:v>3.28686977957674E-3</c:v>
                </c:pt>
                <c:pt idx="705">
                  <c:v>5.0592651270686302E-3</c:v>
                </c:pt>
                <c:pt idx="706">
                  <c:v>5.7410872215884201E-3</c:v>
                </c:pt>
                <c:pt idx="707">
                  <c:v>7.26107564744466E-3</c:v>
                </c:pt>
                <c:pt idx="708">
                  <c:v>8.9713171661537708E-3</c:v>
                </c:pt>
                <c:pt idx="709">
                  <c:v>9.8789968027685107E-3</c:v>
                </c:pt>
                <c:pt idx="710">
                  <c:v>1.2133691632479E-2</c:v>
                </c:pt>
                <c:pt idx="711">
                  <c:v>1.23842059821335E-2</c:v>
                </c:pt>
                <c:pt idx="712">
                  <c:v>1.47126049812107E-2</c:v>
                </c:pt>
                <c:pt idx="713">
                  <c:v>1.47428507872082E-2</c:v>
                </c:pt>
                <c:pt idx="714">
                  <c:v>1.49516686428816E-2</c:v>
                </c:pt>
                <c:pt idx="715">
                  <c:v>1.6056203276851901E-2</c:v>
                </c:pt>
                <c:pt idx="716">
                  <c:v>1.6114721791428501E-2</c:v>
                </c:pt>
                <c:pt idx="717">
                  <c:v>1.62166407709241E-2</c:v>
                </c:pt>
                <c:pt idx="718">
                  <c:v>1.60957790238196E-2</c:v>
                </c:pt>
                <c:pt idx="719">
                  <c:v>1.6128538248028301E-2</c:v>
                </c:pt>
                <c:pt idx="720">
                  <c:v>1.57449254343901E-2</c:v>
                </c:pt>
                <c:pt idx="721">
                  <c:v>1.5656605146630701E-2</c:v>
                </c:pt>
                <c:pt idx="722">
                  <c:v>1.52270143074672E-2</c:v>
                </c:pt>
                <c:pt idx="723">
                  <c:v>1.50834343885792E-2</c:v>
                </c:pt>
                <c:pt idx="724">
                  <c:v>1.4832475967809299E-2</c:v>
                </c:pt>
                <c:pt idx="725">
                  <c:v>1.41831900837667E-2</c:v>
                </c:pt>
                <c:pt idx="726">
                  <c:v>1.4050860372069599E-2</c:v>
                </c:pt>
                <c:pt idx="727">
                  <c:v>1.3111944214549301E-2</c:v>
                </c:pt>
                <c:pt idx="728">
                  <c:v>1.27969834542053E-2</c:v>
                </c:pt>
                <c:pt idx="729">
                  <c:v>1.1119252959838699E-2</c:v>
                </c:pt>
                <c:pt idx="730">
                  <c:v>1.0810501200971699E-2</c:v>
                </c:pt>
                <c:pt idx="731">
                  <c:v>1.05401537713266E-2</c:v>
                </c:pt>
                <c:pt idx="732">
                  <c:v>8.6903776625383393E-3</c:v>
                </c:pt>
                <c:pt idx="733">
                  <c:v>8.1506948670252606E-3</c:v>
                </c:pt>
                <c:pt idx="734">
                  <c:v>7.5404442138541803E-3</c:v>
                </c:pt>
                <c:pt idx="735">
                  <c:v>6.3130574623210603E-3</c:v>
                </c:pt>
                <c:pt idx="736">
                  <c:v>5.4768445291502399E-3</c:v>
                </c:pt>
                <c:pt idx="737">
                  <c:v>4.5725346742772396E-3</c:v>
                </c:pt>
                <c:pt idx="738">
                  <c:v>3.9176864823658904E-3</c:v>
                </c:pt>
                <c:pt idx="739">
                  <c:v>3.11288920413583E-3</c:v>
                </c:pt>
                <c:pt idx="740">
                  <c:v>2.0124294494095999E-3</c:v>
                </c:pt>
                <c:pt idx="741">
                  <c:v>1.9460703825418201E-3</c:v>
                </c:pt>
                <c:pt idx="742">
                  <c:v>1.23808441776494E-3</c:v>
                </c:pt>
                <c:pt idx="743">
                  <c:v>1.1996865884887999E-3</c:v>
                </c:pt>
                <c:pt idx="744">
                  <c:v>6.4366284098866199E-4</c:v>
                </c:pt>
                <c:pt idx="745">
                  <c:v>5.7277944243394E-4</c:v>
                </c:pt>
                <c:pt idx="746">
                  <c:v>2.54566760176097E-4</c:v>
                </c:pt>
                <c:pt idx="747">
                  <c:v>1.7862058169293101E-4</c:v>
                </c:pt>
                <c:pt idx="748">
                  <c:v>-3.9752326939447501E-5</c:v>
                </c:pt>
                <c:pt idx="749">
                  <c:v>-8.0485508694730503E-5</c:v>
                </c:pt>
                <c:pt idx="750">
                  <c:v>-1.7662376911983601E-4</c:v>
                </c:pt>
                <c:pt idx="751">
                  <c:v>-2.10335157333776E-4</c:v>
                </c:pt>
                <c:pt idx="752">
                  <c:v>-2.6129302918457002E-4</c:v>
                </c:pt>
                <c:pt idx="753">
                  <c:v>-2.5784876608378802E-4</c:v>
                </c:pt>
                <c:pt idx="754">
                  <c:v>-2.7320423845839001E-4</c:v>
                </c:pt>
                <c:pt idx="755">
                  <c:v>-2.6232506648310699E-4</c:v>
                </c:pt>
                <c:pt idx="756">
                  <c:v>-2.7412274964069399E-4</c:v>
                </c:pt>
                <c:pt idx="757">
                  <c:v>-2.5134304214757298E-4</c:v>
                </c:pt>
                <c:pt idx="758">
                  <c:v>-2.4659078265778698E-4</c:v>
                </c:pt>
                <c:pt idx="759">
                  <c:v>-2.1630980427213899E-4</c:v>
                </c:pt>
                <c:pt idx="760">
                  <c:v>-1.9757691396507401E-4</c:v>
                </c:pt>
                <c:pt idx="761">
                  <c:v>-1.9426039792316E-4</c:v>
                </c:pt>
                <c:pt idx="762">
                  <c:v>-1.5795265566371101E-4</c:v>
                </c:pt>
                <c:pt idx="763">
                  <c:v>-1.52081050174048E-4</c:v>
                </c:pt>
                <c:pt idx="764">
                  <c:v>-1.3377447594591701E-4</c:v>
                </c:pt>
                <c:pt idx="765">
                  <c:v>-1.2806375163740199E-4</c:v>
                </c:pt>
                <c:pt idx="766">
                  <c:v>-1.1415384969186001E-4</c:v>
                </c:pt>
                <c:pt idx="767">
                  <c:v>-1.1034746675842901E-4</c:v>
                </c:pt>
                <c:pt idx="768">
                  <c:v>-1.01593480485599E-4</c:v>
                </c:pt>
                <c:pt idx="769">
                  <c:v>-9.8233620172947101E-5</c:v>
                </c:pt>
                <c:pt idx="770">
                  <c:v>-9.1384142416028397E-5</c:v>
                </c:pt>
                <c:pt idx="771">
                  <c:v>-8.9124743443630004E-5</c:v>
                </c:pt>
                <c:pt idx="772">
                  <c:v>-8.6032865273428095E-5</c:v>
                </c:pt>
                <c:pt idx="773">
                  <c:v>-8.6072730799698397E-5</c:v>
                </c:pt>
                <c:pt idx="774">
                  <c:v>-8.6952312666955102E-5</c:v>
                </c:pt>
                <c:pt idx="775">
                  <c:v>-8.9121060270442096E-5</c:v>
                </c:pt>
                <c:pt idx="776">
                  <c:v>-9.2608468625057005E-5</c:v>
                </c:pt>
                <c:pt idx="777">
                  <c:v>-9.4435954856336103E-5</c:v>
                </c:pt>
                <c:pt idx="778">
                  <c:v>-9.7838018326437502E-5</c:v>
                </c:pt>
                <c:pt idx="779">
                  <c:v>-9.9441409530610499E-5</c:v>
                </c:pt>
                <c:pt idx="780">
                  <c:v>-1.03352312531333E-4</c:v>
                </c:pt>
                <c:pt idx="781">
                  <c:v>-1.05059020345571E-4</c:v>
                </c:pt>
                <c:pt idx="782">
                  <c:v>-1.09383523516247E-4</c:v>
                </c:pt>
                <c:pt idx="783">
                  <c:v>-1.10890515091205E-4</c:v>
                </c:pt>
                <c:pt idx="784">
                  <c:v>-1.14624101060045E-4</c:v>
                </c:pt>
                <c:pt idx="785">
                  <c:v>-1.15667735936932E-4</c:v>
                </c:pt>
                <c:pt idx="786">
                  <c:v>-1.20432710168526E-4</c:v>
                </c:pt>
                <c:pt idx="787">
                  <c:v>-1.21049487363142E-4</c:v>
                </c:pt>
                <c:pt idx="788">
                  <c:v>-1.2564260209427301E-4</c:v>
                </c:pt>
                <c:pt idx="789">
                  <c:v>-1.2627949656064601E-4</c:v>
                </c:pt>
                <c:pt idx="790">
                  <c:v>-1.31713132284024E-4</c:v>
                </c:pt>
                <c:pt idx="791">
                  <c:v>-1.3231051267522E-4</c:v>
                </c:pt>
                <c:pt idx="792">
                  <c:v>-1.3807091090535501E-4</c:v>
                </c:pt>
                <c:pt idx="793">
                  <c:v>-1.3930080727926701E-4</c:v>
                </c:pt>
                <c:pt idx="794">
                  <c:v>-1.4496968630002701E-4</c:v>
                </c:pt>
                <c:pt idx="795">
                  <c:v>-1.4564903166818801E-4</c:v>
                </c:pt>
                <c:pt idx="796">
                  <c:v>-1.4734510717606599E-4</c:v>
                </c:pt>
                <c:pt idx="797">
                  <c:v>-1.5073946972510801E-4</c:v>
                </c:pt>
                <c:pt idx="798">
                  <c:v>-1.5176176495057E-4</c:v>
                </c:pt>
                <c:pt idx="799">
                  <c:v>-1.5465492837259299E-4</c:v>
                </c:pt>
                <c:pt idx="800">
                  <c:v>-1.56784164445094E-4</c:v>
                </c:pt>
                <c:pt idx="801">
                  <c:v>-1.5840086318155401E-4</c:v>
                </c:pt>
                <c:pt idx="802">
                  <c:v>-1.6078239134039799E-4</c:v>
                </c:pt>
                <c:pt idx="803">
                  <c:v>-1.6157314773101601E-4</c:v>
                </c:pt>
                <c:pt idx="804">
                  <c:v>-1.6391560883433301E-4</c:v>
                </c:pt>
                <c:pt idx="805">
                  <c:v>-1.640575342057E-4</c:v>
                </c:pt>
                <c:pt idx="806">
                  <c:v>-1.6434212178358199E-4</c:v>
                </c:pt>
                <c:pt idx="807">
                  <c:v>-1.6430368066914101E-4</c:v>
                </c:pt>
                <c:pt idx="808">
                  <c:v>-1.6410043702504799E-4</c:v>
                </c:pt>
                <c:pt idx="809">
                  <c:v>-1.6353456145843501E-4</c:v>
                </c:pt>
                <c:pt idx="810">
                  <c:v>-1.6345907945349499E-4</c:v>
                </c:pt>
                <c:pt idx="811">
                  <c:v>-1.6347710876322101E-4</c:v>
                </c:pt>
                <c:pt idx="812">
                  <c:v>-1.63896236046915E-4</c:v>
                </c:pt>
                <c:pt idx="813">
                  <c:v>-1.6474394149955699E-4</c:v>
                </c:pt>
                <c:pt idx="814">
                  <c:v>-1.6632474321174801E-4</c:v>
                </c:pt>
                <c:pt idx="815">
                  <c:v>-1.6716119260550599E-4</c:v>
                </c:pt>
                <c:pt idx="816">
                  <c:v>-1.69719164610673E-4</c:v>
                </c:pt>
                <c:pt idx="817">
                  <c:v>-1.7318241193177601E-4</c:v>
                </c:pt>
                <c:pt idx="818">
                  <c:v>-1.7476842968650399E-4</c:v>
                </c:pt>
                <c:pt idx="819">
                  <c:v>-1.79917487430567E-4</c:v>
                </c:pt>
                <c:pt idx="820">
                  <c:v>-1.80257151742853E-4</c:v>
                </c:pt>
                <c:pt idx="821">
                  <c:v>-1.81164367242101E-4</c:v>
                </c:pt>
                <c:pt idx="822">
                  <c:v>-1.8388992068195501E-4</c:v>
                </c:pt>
                <c:pt idx="823">
                  <c:v>-1.8426274529766899E-4</c:v>
                </c:pt>
                <c:pt idx="824">
                  <c:v>-1.88244484752546E-4</c:v>
                </c:pt>
                <c:pt idx="825">
                  <c:v>-1.8955602285249901E-4</c:v>
                </c:pt>
                <c:pt idx="826">
                  <c:v>-1.9416472651421899E-4</c:v>
                </c:pt>
                <c:pt idx="827">
                  <c:v>-1.9589661155136999E-4</c:v>
                </c:pt>
                <c:pt idx="828">
                  <c:v>-1.99713619983756E-4</c:v>
                </c:pt>
                <c:pt idx="829">
                  <c:v>-2.0127042684487699E-4</c:v>
                </c:pt>
                <c:pt idx="830">
                  <c:v>-2.0431784552286399E-4</c:v>
                </c:pt>
                <c:pt idx="831">
                  <c:v>-2.05750733574478E-4</c:v>
                </c:pt>
                <c:pt idx="832">
                  <c:v>-2.09763019230202E-4</c:v>
                </c:pt>
                <c:pt idx="833">
                  <c:v>-2.1121772728948399E-4</c:v>
                </c:pt>
                <c:pt idx="834">
                  <c:v>-2.1460937553441001E-4</c:v>
                </c:pt>
                <c:pt idx="835">
                  <c:v>-2.17721903168785E-4</c:v>
                </c:pt>
                <c:pt idx="836">
                  <c:v>-2.2115391551818001E-4</c:v>
                </c:pt>
                <c:pt idx="837">
                  <c:v>-2.2570280924084099E-4</c:v>
                </c:pt>
                <c:pt idx="838">
                  <c:v>-2.2755253840038499E-4</c:v>
                </c:pt>
                <c:pt idx="839">
                  <c:v>-2.34698410785847E-4</c:v>
                </c:pt>
                <c:pt idx="840">
                  <c:v>-2.3500457120132799E-4</c:v>
                </c:pt>
                <c:pt idx="841">
                  <c:v>-2.3508671041505899E-4</c:v>
                </c:pt>
                <c:pt idx="842">
                  <c:v>-2.4513302075354702E-4</c:v>
                </c:pt>
                <c:pt idx="843">
                  <c:v>-2.4595707450421399E-4</c:v>
                </c:pt>
                <c:pt idx="844">
                  <c:v>-2.5711269992917298E-4</c:v>
                </c:pt>
                <c:pt idx="845">
                  <c:v>-2.5987684931685299E-4</c:v>
                </c:pt>
                <c:pt idx="846">
                  <c:v>-2.6804300424393797E-4</c:v>
                </c:pt>
                <c:pt idx="847">
                  <c:v>-2.7058268351686302E-4</c:v>
                </c:pt>
                <c:pt idx="848">
                  <c:v>-2.8344905871883098E-4</c:v>
                </c:pt>
                <c:pt idx="849">
                  <c:v>-2.8669712846801198E-4</c:v>
                </c:pt>
                <c:pt idx="850">
                  <c:v>-2.9941211561103999E-4</c:v>
                </c:pt>
                <c:pt idx="851">
                  <c:v>-3.0290755882097701E-4</c:v>
                </c:pt>
                <c:pt idx="852">
                  <c:v>-3.1411272182949501E-4</c:v>
                </c:pt>
                <c:pt idx="853">
                  <c:v>-3.1632329992067198E-4</c:v>
                </c:pt>
                <c:pt idx="854">
                  <c:v>-3.4020454292073998E-4</c:v>
                </c:pt>
                <c:pt idx="855">
                  <c:v>-3.47599913063876E-4</c:v>
                </c:pt>
                <c:pt idx="856">
                  <c:v>-3.8281612263673699E-4</c:v>
                </c:pt>
                <c:pt idx="857">
                  <c:v>-3.98622556859893E-4</c:v>
                </c:pt>
                <c:pt idx="858">
                  <c:v>-4.5125441242647898E-4</c:v>
                </c:pt>
                <c:pt idx="859">
                  <c:v>-4.7104524004239797E-4</c:v>
                </c:pt>
                <c:pt idx="860">
                  <c:v>-5.0840191895883396E-4</c:v>
                </c:pt>
                <c:pt idx="861">
                  <c:v>-5.2454930670640801E-4</c:v>
                </c:pt>
                <c:pt idx="862">
                  <c:v>-5.1920197523288095E-4</c:v>
                </c:pt>
                <c:pt idx="863">
                  <c:v>-5.2135276234717095E-4</c:v>
                </c:pt>
                <c:pt idx="864">
                  <c:v>-4.4013772316001099E-4</c:v>
                </c:pt>
                <c:pt idx="865">
                  <c:v>-4.0360147819178002E-4</c:v>
                </c:pt>
                <c:pt idx="866">
                  <c:v>-2.2604964234554601E-4</c:v>
                </c:pt>
                <c:pt idx="867">
                  <c:v>-1.2808853192189799E-4</c:v>
                </c:pt>
                <c:pt idx="868">
                  <c:v>2.5581284698494898E-4</c:v>
                </c:pt>
                <c:pt idx="869">
                  <c:v>3.3823954482072602E-4</c:v>
                </c:pt>
                <c:pt idx="870">
                  <c:v>1.06332388580901E-3</c:v>
                </c:pt>
                <c:pt idx="871">
                  <c:v>1.09088845964454E-3</c:v>
                </c:pt>
                <c:pt idx="872">
                  <c:v>1.10049839540169E-3</c:v>
                </c:pt>
                <c:pt idx="873">
                  <c:v>2.4573270268800798E-3</c:v>
                </c:pt>
                <c:pt idx="874">
                  <c:v>2.8093248487221899E-3</c:v>
                </c:pt>
                <c:pt idx="875">
                  <c:v>4.3464023439905401E-3</c:v>
                </c:pt>
                <c:pt idx="876">
                  <c:v>5.4344561340199903E-3</c:v>
                </c:pt>
                <c:pt idx="877">
                  <c:v>6.6163634812507503E-3</c:v>
                </c:pt>
                <c:pt idx="878">
                  <c:v>8.1362326126699202E-3</c:v>
                </c:pt>
                <c:pt idx="879">
                  <c:v>8.8944143852080007E-3</c:v>
                </c:pt>
                <c:pt idx="880">
                  <c:v>1.0501415728156299E-2</c:v>
                </c:pt>
                <c:pt idx="881">
                  <c:v>1.07806748689278E-2</c:v>
                </c:pt>
                <c:pt idx="882">
                  <c:v>1.19204062398638E-2</c:v>
                </c:pt>
                <c:pt idx="883">
                  <c:v>1.1933156533339101E-2</c:v>
                </c:pt>
                <c:pt idx="884">
                  <c:v>1.20424362928394E-2</c:v>
                </c:pt>
                <c:pt idx="885">
                  <c:v>1.1861683956821099E-2</c:v>
                </c:pt>
                <c:pt idx="886">
                  <c:v>1.1581935582627E-2</c:v>
                </c:pt>
                <c:pt idx="887">
                  <c:v>1.15553858643239E-2</c:v>
                </c:pt>
                <c:pt idx="888">
                  <c:v>1.1522699934715301E-2</c:v>
                </c:pt>
                <c:pt idx="889">
                  <c:v>1.04371777042374E-2</c:v>
                </c:pt>
                <c:pt idx="890">
                  <c:v>9.9244000888770705E-3</c:v>
                </c:pt>
                <c:pt idx="891">
                  <c:v>9.5831752392311308E-3</c:v>
                </c:pt>
                <c:pt idx="892">
                  <c:v>8.9404607043225403E-3</c:v>
                </c:pt>
                <c:pt idx="893">
                  <c:v>8.8349220903872205E-3</c:v>
                </c:pt>
                <c:pt idx="894">
                  <c:v>8.5376829955418707E-3</c:v>
                </c:pt>
                <c:pt idx="895">
                  <c:v>8.0911919809077502E-3</c:v>
                </c:pt>
                <c:pt idx="896">
                  <c:v>7.9976179612451202E-3</c:v>
                </c:pt>
                <c:pt idx="897">
                  <c:v>7.4606690688514702E-3</c:v>
                </c:pt>
                <c:pt idx="898">
                  <c:v>7.2443510113668098E-3</c:v>
                </c:pt>
                <c:pt idx="899">
                  <c:v>7.0233632102250504E-3</c:v>
                </c:pt>
                <c:pt idx="900">
                  <c:v>6.7896596168770902E-3</c:v>
                </c:pt>
                <c:pt idx="901">
                  <c:v>6.7049597869966102E-3</c:v>
                </c:pt>
                <c:pt idx="902">
                  <c:v>6.5084381718782201E-3</c:v>
                </c:pt>
                <c:pt idx="903">
                  <c:v>6.49714360145547E-3</c:v>
                </c:pt>
                <c:pt idx="904">
                  <c:v>6.4775695227157898E-3</c:v>
                </c:pt>
                <c:pt idx="905">
                  <c:v>6.3931685887543797E-3</c:v>
                </c:pt>
                <c:pt idx="906">
                  <c:v>6.3965734029108098E-3</c:v>
                </c:pt>
                <c:pt idx="907">
                  <c:v>6.3098438694089596E-3</c:v>
                </c:pt>
                <c:pt idx="908">
                  <c:v>6.3240037423305199E-3</c:v>
                </c:pt>
                <c:pt idx="909">
                  <c:v>6.3247451109689603E-3</c:v>
                </c:pt>
                <c:pt idx="910">
                  <c:v>6.3505153689199503E-3</c:v>
                </c:pt>
                <c:pt idx="911">
                  <c:v>6.3231638239923896E-3</c:v>
                </c:pt>
                <c:pt idx="912">
                  <c:v>6.3343687878971901E-3</c:v>
                </c:pt>
                <c:pt idx="913">
                  <c:v>6.3355552464223596E-3</c:v>
                </c:pt>
                <c:pt idx="914">
                  <c:v>6.3488286297048602E-3</c:v>
                </c:pt>
                <c:pt idx="915">
                  <c:v>6.39497280089761E-3</c:v>
                </c:pt>
                <c:pt idx="916">
                  <c:v>6.4025730197521998E-3</c:v>
                </c:pt>
                <c:pt idx="917">
                  <c:v>6.4016072323935299E-3</c:v>
                </c:pt>
                <c:pt idx="918">
                  <c:v>6.4006652337665901E-3</c:v>
                </c:pt>
                <c:pt idx="919">
                  <c:v>6.40174497076006E-3</c:v>
                </c:pt>
                <c:pt idx="920">
                  <c:v>6.3939153290551599E-3</c:v>
                </c:pt>
                <c:pt idx="921">
                  <c:v>6.3928581395360697E-3</c:v>
                </c:pt>
                <c:pt idx="922">
                  <c:v>6.3757917053887999E-3</c:v>
                </c:pt>
                <c:pt idx="923">
                  <c:v>6.3530106438376699E-3</c:v>
                </c:pt>
                <c:pt idx="924">
                  <c:v>6.3335830787002402E-3</c:v>
                </c:pt>
                <c:pt idx="925">
                  <c:v>6.2619901424130096E-3</c:v>
                </c:pt>
                <c:pt idx="926">
                  <c:v>6.2276609738222697E-3</c:v>
                </c:pt>
                <c:pt idx="927">
                  <c:v>6.1630478233852303E-3</c:v>
                </c:pt>
                <c:pt idx="928">
                  <c:v>6.1328153894187002E-3</c:v>
                </c:pt>
                <c:pt idx="929">
                  <c:v>5.9806906618040303E-3</c:v>
                </c:pt>
                <c:pt idx="930">
                  <c:v>5.9219998310635303E-3</c:v>
                </c:pt>
                <c:pt idx="931">
                  <c:v>5.7089693625853302E-3</c:v>
                </c:pt>
                <c:pt idx="932">
                  <c:v>5.6231799139121203E-3</c:v>
                </c:pt>
                <c:pt idx="933">
                  <c:v>5.2683564457775799E-3</c:v>
                </c:pt>
                <c:pt idx="934">
                  <c:v>5.1660363114307403E-3</c:v>
                </c:pt>
                <c:pt idx="935">
                  <c:v>4.5522687413649104E-3</c:v>
                </c:pt>
                <c:pt idx="936">
                  <c:v>4.4894222079480397E-3</c:v>
                </c:pt>
                <c:pt idx="937">
                  <c:v>3.7443157173062901E-3</c:v>
                </c:pt>
                <c:pt idx="938">
                  <c:v>3.6952647376361902E-3</c:v>
                </c:pt>
                <c:pt idx="939">
                  <c:v>3.6629557711522001E-3</c:v>
                </c:pt>
                <c:pt idx="940">
                  <c:v>3.8378875918150699E-3</c:v>
                </c:pt>
                <c:pt idx="941">
                  <c:v>3.9196053647868601E-3</c:v>
                </c:pt>
                <c:pt idx="942">
                  <c:v>6.0824862210463798E-3</c:v>
                </c:pt>
                <c:pt idx="943">
                  <c:v>6.6339144410225096E-3</c:v>
                </c:pt>
                <c:pt idx="944">
                  <c:v>8.9866617301939296E-3</c:v>
                </c:pt>
                <c:pt idx="945">
                  <c:v>9.8014039444211006E-3</c:v>
                </c:pt>
                <c:pt idx="946">
                  <c:v>1.24933619290605E-2</c:v>
                </c:pt>
                <c:pt idx="947">
                  <c:v>1.36290898904445E-2</c:v>
                </c:pt>
                <c:pt idx="948">
                  <c:v>1.6842206060663199E-2</c:v>
                </c:pt>
                <c:pt idx="949">
                  <c:v>1.81594798706021E-2</c:v>
                </c:pt>
                <c:pt idx="950">
                  <c:v>2.31083221211465E-2</c:v>
                </c:pt>
                <c:pt idx="951">
                  <c:v>2.51348862210941E-2</c:v>
                </c:pt>
                <c:pt idx="952">
                  <c:v>3.2488170729257998E-2</c:v>
                </c:pt>
                <c:pt idx="953">
                  <c:v>3.4722037343816299E-2</c:v>
                </c:pt>
                <c:pt idx="954">
                  <c:v>4.1484793078409597E-2</c:v>
                </c:pt>
                <c:pt idx="955">
                  <c:v>4.4448479257284998E-2</c:v>
                </c:pt>
                <c:pt idx="956">
                  <c:v>4.4941978497545498E-2</c:v>
                </c:pt>
                <c:pt idx="957">
                  <c:v>4.5112965594209402E-2</c:v>
                </c:pt>
                <c:pt idx="958">
                  <c:v>3.8617635699306999E-2</c:v>
                </c:pt>
                <c:pt idx="959">
                  <c:v>3.8532313309532398E-2</c:v>
                </c:pt>
                <c:pt idx="960">
                  <c:v>3.3663209790185201E-2</c:v>
                </c:pt>
                <c:pt idx="961">
                  <c:v>3.3480075037649402E-2</c:v>
                </c:pt>
                <c:pt idx="962">
                  <c:v>3.0794526467894101E-2</c:v>
                </c:pt>
                <c:pt idx="963">
                  <c:v>3.0296362720521899E-2</c:v>
                </c:pt>
                <c:pt idx="964">
                  <c:v>2.9401452497726702E-2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803200"/>
        <c:axId val="112813568"/>
      </c:scatterChart>
      <c:scatterChart>
        <c:scatterStyle val="lineMarker"/>
        <c:varyColors val="0"/>
        <c:ser>
          <c:idx val="1"/>
          <c:order val="1"/>
          <c:tx>
            <c:strRef>
              <c:f>'5mm_20lpm_Oldcathode_Z'!$H$7</c:f>
              <c:strCache>
                <c:ptCount val="1"/>
                <c:pt idx="0">
                  <c:v>Cavity shape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'5mm_20lpm_Oldcathode_Z'!$H$10:$H$3919</c:f>
              <c:numCache>
                <c:formatCode>General</c:formatCode>
                <c:ptCount val="3910"/>
                <c:pt idx="0">
                  <c:v>0</c:v>
                </c:pt>
                <c:pt idx="1">
                  <c:v>0.59772480555666596</c:v>
                </c:pt>
                <c:pt idx="2">
                  <c:v>0.96386990192126099</c:v>
                </c:pt>
                <c:pt idx="3">
                  <c:v>1.33674277967697</c:v>
                </c:pt>
                <c:pt idx="4">
                  <c:v>1.9154173022229</c:v>
                </c:pt>
                <c:pt idx="5">
                  <c:v>2.4555401705617701</c:v>
                </c:pt>
                <c:pt idx="6">
                  <c:v>2.87015459714668</c:v>
                </c:pt>
                <c:pt idx="7">
                  <c:v>3.3314318315901401</c:v>
                </c:pt>
                <c:pt idx="8">
                  <c:v>3.8337870866669101</c:v>
                </c:pt>
                <c:pt idx="9">
                  <c:v>4.2914009290378896</c:v>
                </c:pt>
                <c:pt idx="10">
                  <c:v>4.8102758198732802</c:v>
                </c:pt>
                <c:pt idx="11">
                  <c:v>5.6504804919359604</c:v>
                </c:pt>
                <c:pt idx="12">
                  <c:v>5.9989981069077798</c:v>
                </c:pt>
                <c:pt idx="13">
                  <c:v>6.1456954253859299</c:v>
                </c:pt>
                <c:pt idx="14">
                  <c:v>7.4270256603002096</c:v>
                </c:pt>
                <c:pt idx="15">
                  <c:v>7.4476586021489997</c:v>
                </c:pt>
                <c:pt idx="16">
                  <c:v>8.6930451662821895</c:v>
                </c:pt>
                <c:pt idx="17">
                  <c:v>8.6984942838358901</c:v>
                </c:pt>
                <c:pt idx="18">
                  <c:v>9.7578880012694302</c:v>
                </c:pt>
                <c:pt idx="19">
                  <c:v>9.9537875850465394</c:v>
                </c:pt>
                <c:pt idx="20">
                  <c:v>9.9547670070525704</c:v>
                </c:pt>
                <c:pt idx="21">
                  <c:v>11.214207238649699</c:v>
                </c:pt>
                <c:pt idx="22">
                  <c:v>11.214950595695701</c:v>
                </c:pt>
                <c:pt idx="23">
                  <c:v>11.7006563868971</c:v>
                </c:pt>
                <c:pt idx="24">
                  <c:v>12.474991102145401</c:v>
                </c:pt>
                <c:pt idx="25">
                  <c:v>12.476581045312299</c:v>
                </c:pt>
                <c:pt idx="26">
                  <c:v>13.7343337548885</c:v>
                </c:pt>
                <c:pt idx="27">
                  <c:v>13.740211639511701</c:v>
                </c:pt>
                <c:pt idx="28">
                  <c:v>14.992123294860701</c:v>
                </c:pt>
                <c:pt idx="29">
                  <c:v>15.0057851774807</c:v>
                </c:pt>
                <c:pt idx="30">
                  <c:v>16.247311677714599</c:v>
                </c:pt>
                <c:pt idx="31">
                  <c:v>16.274942648436799</c:v>
                </c:pt>
                <c:pt idx="32">
                  <c:v>17.497884053075499</c:v>
                </c:pt>
                <c:pt idx="33">
                  <c:v>17.550148131351602</c:v>
                </c:pt>
                <c:pt idx="34">
                  <c:v>18.7380596849565</c:v>
                </c:pt>
                <c:pt idx="35">
                  <c:v>18.833392102689601</c:v>
                </c:pt>
                <c:pt idx="36">
                  <c:v>19.954986156508099</c:v>
                </c:pt>
                <c:pt idx="37">
                  <c:v>20.125120723176298</c:v>
                </c:pt>
                <c:pt idx="38">
                  <c:v>21.1303226745482</c:v>
                </c:pt>
                <c:pt idx="39">
                  <c:v>21.4277681895251</c:v>
                </c:pt>
                <c:pt idx="40">
                  <c:v>22.247569027492599</c:v>
                </c:pt>
                <c:pt idx="41">
                  <c:v>22.75636109825</c:v>
                </c:pt>
                <c:pt idx="42">
                  <c:v>23.298832975076799</c:v>
                </c:pt>
                <c:pt idx="43">
                  <c:v>24.152237324250301</c:v>
                </c:pt>
                <c:pt idx="44">
                  <c:v>24.285435616690499</c:v>
                </c:pt>
                <c:pt idx="45">
                  <c:v>24.521061023432299</c:v>
                </c:pt>
                <c:pt idx="46">
                  <c:v>25.213807142423398</c:v>
                </c:pt>
                <c:pt idx="47">
                  <c:v>25.693287199920999</c:v>
                </c:pt>
                <c:pt idx="48">
                  <c:v>26.0823415185443</c:v>
                </c:pt>
                <c:pt idx="49">
                  <c:v>26.507701608000499</c:v>
                </c:pt>
                <c:pt idx="50">
                  <c:v>26.919896142435402</c:v>
                </c:pt>
                <c:pt idx="51">
                  <c:v>27.1632868731059</c:v>
                </c:pt>
                <c:pt idx="52">
                  <c:v>27.903415891843</c:v>
                </c:pt>
                <c:pt idx="53">
                  <c:v>28.1499056473351</c:v>
                </c:pt>
                <c:pt idx="54">
                  <c:v>28.866811114958399</c:v>
                </c:pt>
                <c:pt idx="55">
                  <c:v>29.088390111541401</c:v>
                </c:pt>
                <c:pt idx="56">
                  <c:v>29.875394906204001</c:v>
                </c:pt>
                <c:pt idx="57">
                  <c:v>30.053013117923101</c:v>
                </c:pt>
                <c:pt idx="58">
                  <c:v>30.864086571562598</c:v>
                </c:pt>
                <c:pt idx="59">
                  <c:v>31.017743429538498</c:v>
                </c:pt>
                <c:pt idx="60">
                  <c:v>31.846407434995601</c:v>
                </c:pt>
                <c:pt idx="61">
                  <c:v>31.986177805544799</c:v>
                </c:pt>
                <c:pt idx="62">
                  <c:v>32.821653470357496</c:v>
                </c:pt>
                <c:pt idx="63">
                  <c:v>32.954920473636399</c:v>
                </c:pt>
                <c:pt idx="64">
                  <c:v>33.793294769253798</c:v>
                </c:pt>
                <c:pt idx="65">
                  <c:v>33.923880526295001</c:v>
                </c:pt>
                <c:pt idx="66">
                  <c:v>34.762878774719397</c:v>
                </c:pt>
                <c:pt idx="67">
                  <c:v>34.892859924777902</c:v>
                </c:pt>
                <c:pt idx="68">
                  <c:v>35.731352546685798</c:v>
                </c:pt>
                <c:pt idx="69">
                  <c:v>35.861808133993897</c:v>
                </c:pt>
                <c:pt idx="70">
                  <c:v>36.699252987155397</c:v>
                </c:pt>
                <c:pt idx="71">
                  <c:v>36.830724490608098</c:v>
                </c:pt>
                <c:pt idx="72">
                  <c:v>37.666880768852799</c:v>
                </c:pt>
                <c:pt idx="73">
                  <c:v>37.799621243707698</c:v>
                </c:pt>
                <c:pt idx="74">
                  <c:v>38.634408859254997</c:v>
                </c:pt>
                <c:pt idx="75">
                  <c:v>38.7685121917674</c:v>
                </c:pt>
                <c:pt idx="76">
                  <c:v>39.601945548016403</c:v>
                </c:pt>
                <c:pt idx="77">
                  <c:v>39.7374100625062</c:v>
                </c:pt>
                <c:pt idx="78">
                  <c:v>40.569574082103799</c:v>
                </c:pt>
                <c:pt idx="79">
                  <c:v>40.706327596125803</c:v>
                </c:pt>
                <c:pt idx="80">
                  <c:v>41.537383291722499</c:v>
                </c:pt>
                <c:pt idx="81">
                  <c:v>41.675280667356397</c:v>
                </c:pt>
                <c:pt idx="82">
                  <c:v>42.505500270964099</c:v>
                </c:pt>
                <c:pt idx="83">
                  <c:v>42.644293488319903</c:v>
                </c:pt>
                <c:pt idx="84">
                  <c:v>43.474137481175497</c:v>
                </c:pt>
                <c:pt idx="85">
                  <c:v>43.613407323639102</c:v>
                </c:pt>
                <c:pt idx="86">
                  <c:v>44.4436731999796</c:v>
                </c:pt>
                <c:pt idx="87">
                  <c:v>44.582695913162198</c:v>
                </c:pt>
                <c:pt idx="88">
                  <c:v>45.414799549773903</c:v>
                </c:pt>
                <c:pt idx="89">
                  <c:v>45.552293771992403</c:v>
                </c:pt>
                <c:pt idx="90">
                  <c:v>46.388805051294298</c:v>
                </c:pt>
                <c:pt idx="91">
                  <c:v>46.522449138318997</c:v>
                </c:pt>
                <c:pt idx="92">
                  <c:v>47.368125188748202</c:v>
                </c:pt>
                <c:pt idx="93">
                  <c:v>47.493621388223197</c:v>
                </c:pt>
                <c:pt idx="94">
                  <c:v>48.357426402657801</c:v>
                </c:pt>
                <c:pt idx="95">
                  <c:v>48.466631735923002</c:v>
                </c:pt>
                <c:pt idx="96">
                  <c:v>49.366060161888399</c:v>
                </c:pt>
                <c:pt idx="97">
                  <c:v>49.443092865627001</c:v>
                </c:pt>
                <c:pt idx="98">
                  <c:v>50.413521165706399</c:v>
                </c:pt>
                <c:pt idx="99">
                  <c:v>50.425839737178499</c:v>
                </c:pt>
                <c:pt idx="100">
                  <c:v>50.569896870323397</c:v>
                </c:pt>
                <c:pt idx="101">
                  <c:v>51.405726696423997</c:v>
                </c:pt>
                <c:pt idx="102">
                  <c:v>51.511765463310397</c:v>
                </c:pt>
                <c:pt idx="103">
                  <c:v>52.370298637836797</c:v>
                </c:pt>
                <c:pt idx="104">
                  <c:v>52.661638535983499</c:v>
                </c:pt>
                <c:pt idx="105">
                  <c:v>53.2237697786856</c:v>
                </c:pt>
                <c:pt idx="106">
                  <c:v>53.932551546367598</c:v>
                </c:pt>
                <c:pt idx="107">
                  <c:v>54.044941989876001</c:v>
                </c:pt>
                <c:pt idx="108">
                  <c:v>54.138322104233197</c:v>
                </c:pt>
                <c:pt idx="109">
                  <c:v>54.957588937505101</c:v>
                </c:pt>
                <c:pt idx="110">
                  <c:v>55.628276240913003</c:v>
                </c:pt>
                <c:pt idx="111">
                  <c:v>55.9899374195519</c:v>
                </c:pt>
                <c:pt idx="112">
                  <c:v>57.009150898483597</c:v>
                </c:pt>
                <c:pt idx="113">
                  <c:v>57.114154382472698</c:v>
                </c:pt>
                <c:pt idx="114">
                  <c:v>58.211988571378697</c:v>
                </c:pt>
                <c:pt idx="115">
                  <c:v>58.327692952413898</c:v>
                </c:pt>
                <c:pt idx="116">
                  <c:v>58.336126193470101</c:v>
                </c:pt>
                <c:pt idx="117">
                  <c:v>59.570178842811401</c:v>
                </c:pt>
                <c:pt idx="118">
                  <c:v>59.637757525498003</c:v>
                </c:pt>
                <c:pt idx="119">
                  <c:v>60.835338626069102</c:v>
                </c:pt>
                <c:pt idx="120">
                  <c:v>60.927409656757803</c:v>
                </c:pt>
                <c:pt idx="121">
                  <c:v>62.106123213607198</c:v>
                </c:pt>
                <c:pt idx="122">
                  <c:v>62.211417537006803</c:v>
                </c:pt>
                <c:pt idx="123">
                  <c:v>63.379968692433998</c:v>
                </c:pt>
                <c:pt idx="124">
                  <c:v>63.492386916693498</c:v>
                </c:pt>
                <c:pt idx="125">
                  <c:v>64.655396809094</c:v>
                </c:pt>
                <c:pt idx="126">
                  <c:v>64.771674853599805</c:v>
                </c:pt>
                <c:pt idx="127">
                  <c:v>65.931623479556606</c:v>
                </c:pt>
                <c:pt idx="128">
                  <c:v>66.050047853781805</c:v>
                </c:pt>
                <c:pt idx="129">
                  <c:v>67.208281462043999</c:v>
                </c:pt>
                <c:pt idx="130">
                  <c:v>67.327975560993906</c:v>
                </c:pt>
                <c:pt idx="131">
                  <c:v>68.485235148944199</c:v>
                </c:pt>
                <c:pt idx="132">
                  <c:v>68.605739592536594</c:v>
                </c:pt>
                <c:pt idx="133">
                  <c:v>69.762437025517002</c:v>
                </c:pt>
                <c:pt idx="134">
                  <c:v>69.883467309121599</c:v>
                </c:pt>
                <c:pt idx="135">
                  <c:v>71.039830760418496</c:v>
                </c:pt>
                <c:pt idx="136">
                  <c:v>71.1611647631713</c:v>
                </c:pt>
                <c:pt idx="137">
                  <c:v>72.317319616577706</c:v>
                </c:pt>
                <c:pt idx="138">
                  <c:v>72.438782570831606</c:v>
                </c:pt>
                <c:pt idx="139">
                  <c:v>73.5948087972221</c:v>
                </c:pt>
                <c:pt idx="140">
                  <c:v>73.716297612831099</c:v>
                </c:pt>
                <c:pt idx="141">
                  <c:v>74.872261922640803</c:v>
                </c:pt>
                <c:pt idx="142">
                  <c:v>74.993745683499995</c:v>
                </c:pt>
                <c:pt idx="143">
                  <c:v>76.149696724654703</c:v>
                </c:pt>
                <c:pt idx="144">
                  <c:v>76.271178421391895</c:v>
                </c:pt>
                <c:pt idx="145">
                  <c:v>77.427129114849507</c:v>
                </c:pt>
                <c:pt idx="146">
                  <c:v>77.548611977685596</c:v>
                </c:pt>
                <c:pt idx="147">
                  <c:v>78.704549118514095</c:v>
                </c:pt>
                <c:pt idx="148">
                  <c:v>78.826036450881503</c:v>
                </c:pt>
                <c:pt idx="149">
                  <c:v>79.981947037546405</c:v>
                </c:pt>
                <c:pt idx="150">
                  <c:v>80.103456530930302</c:v>
                </c:pt>
                <c:pt idx="151">
                  <c:v>81.259337556836101</c:v>
                </c:pt>
                <c:pt idx="152">
                  <c:v>81.380896050263402</c:v>
                </c:pt>
                <c:pt idx="153">
                  <c:v>82.536747965318</c:v>
                </c:pt>
                <c:pt idx="154">
                  <c:v>82.658370526842702</c:v>
                </c:pt>
                <c:pt idx="155">
                  <c:v>83.814191250386799</c:v>
                </c:pt>
                <c:pt idx="156">
                  <c:v>83.935871234148095</c:v>
                </c:pt>
                <c:pt idx="157">
                  <c:v>85.091658902574594</c:v>
                </c:pt>
                <c:pt idx="158">
                  <c:v>85.213376452006898</c:v>
                </c:pt>
                <c:pt idx="159">
                  <c:v>86.369134372020994</c:v>
                </c:pt>
                <c:pt idx="160">
                  <c:v>86.490870339225197</c:v>
                </c:pt>
                <c:pt idx="161">
                  <c:v>87.646606063271804</c:v>
                </c:pt>
                <c:pt idx="162">
                  <c:v>87.768350298998598</c:v>
                </c:pt>
                <c:pt idx="163">
                  <c:v>88.924076420637206</c:v>
                </c:pt>
                <c:pt idx="164">
                  <c:v>89.045828243075306</c:v>
                </c:pt>
                <c:pt idx="165">
                  <c:v>90.201566191696102</c:v>
                </c:pt>
                <c:pt idx="166">
                  <c:v>90.323321375194595</c:v>
                </c:pt>
                <c:pt idx="167">
                  <c:v>91.479091852873296</c:v>
                </c:pt>
                <c:pt idx="168">
                  <c:v>91.600822416082096</c:v>
                </c:pt>
                <c:pt idx="169">
                  <c:v>92.756624535249898</c:v>
                </c:pt>
                <c:pt idx="170">
                  <c:v>92.878285201115403</c:v>
                </c:pt>
                <c:pt idx="171">
                  <c:v>94.034103139600106</c:v>
                </c:pt>
                <c:pt idx="172">
                  <c:v>94.155673220988604</c:v>
                </c:pt>
                <c:pt idx="173">
                  <c:v>95.311497140592707</c:v>
                </c:pt>
                <c:pt idx="174">
                  <c:v>95.433014689247798</c:v>
                </c:pt>
                <c:pt idx="175">
                  <c:v>96.588845282124495</c:v>
                </c:pt>
                <c:pt idx="176">
                  <c:v>96.710385320047195</c:v>
                </c:pt>
                <c:pt idx="177">
                  <c:v>97.866221412827102</c:v>
                </c:pt>
                <c:pt idx="178">
                  <c:v>97.987833136241207</c:v>
                </c:pt>
                <c:pt idx="179">
                  <c:v>99.1436568152305</c:v>
                </c:pt>
                <c:pt idx="180">
                  <c:v>99.265337214561399</c:v>
                </c:pt>
                <c:pt idx="181">
                  <c:v>100.421128914504</c:v>
                </c:pt>
                <c:pt idx="182">
                  <c:v>100.54285009404001</c:v>
                </c:pt>
                <c:pt idx="183">
                  <c:v>101.69860793685</c:v>
                </c:pt>
                <c:pt idx="184">
                  <c:v>101.82034657459801</c:v>
                </c:pt>
                <c:pt idx="185">
                  <c:v>102.976080127668</c:v>
                </c:pt>
                <c:pt idx="186">
                  <c:v>103.09782489755401</c:v>
                </c:pt>
                <c:pt idx="187">
                  <c:v>104.253544676817</c:v>
                </c:pt>
                <c:pt idx="188">
                  <c:v>104.375291499745</c:v>
                </c:pt>
                <c:pt idx="189">
                  <c:v>105.531004538083</c:v>
                </c:pt>
                <c:pt idx="190">
                  <c:v>105.65275211038301</c:v>
                </c:pt>
                <c:pt idx="191">
                  <c:v>106.808461966007</c:v>
                </c:pt>
                <c:pt idx="192">
                  <c:v>106.930210702811</c:v>
                </c:pt>
                <c:pt idx="193">
                  <c:v>108.085922197622</c:v>
                </c:pt>
                <c:pt idx="194">
                  <c:v>108.20767476999301</c:v>
                </c:pt>
                <c:pt idx="195">
                  <c:v>109.36339939082001</c:v>
                </c:pt>
                <c:pt idx="196">
                  <c:v>109.48515461971201</c:v>
                </c:pt>
                <c:pt idx="197">
                  <c:v>110.64090738631199</c:v>
                </c:pt>
                <c:pt idx="198">
                  <c:v>110.76264807616499</c:v>
                </c:pt>
                <c:pt idx="199">
                  <c:v>111.91843621142399</c:v>
                </c:pt>
                <c:pt idx="200">
                  <c:v>112.040128508835</c:v>
                </c:pt>
                <c:pt idx="201">
                  <c:v>113.19594777102201</c:v>
                </c:pt>
                <c:pt idx="202">
                  <c:v>113.31756277255199</c:v>
                </c:pt>
                <c:pt idx="203">
                  <c:v>114.473402658384</c:v>
                </c:pt>
                <c:pt idx="204">
                  <c:v>114.59494350136301</c:v>
                </c:pt>
                <c:pt idx="205">
                  <c:v>115.750792935447</c:v>
                </c:pt>
                <c:pt idx="206">
                  <c:v>115.872302035077</c:v>
                </c:pt>
                <c:pt idx="207">
                  <c:v>117.028149645618</c:v>
                </c:pt>
                <c:pt idx="208">
                  <c:v>117.14968747464999</c:v>
                </c:pt>
                <c:pt idx="209">
                  <c:v>118.30551964171499</c:v>
                </c:pt>
                <c:pt idx="210">
                  <c:v>118.427131970752</c:v>
                </c:pt>
                <c:pt idx="211">
                  <c:v>119.582930063768</c:v>
                </c:pt>
                <c:pt idx="212">
                  <c:v>119.704631982349</c:v>
                </c:pt>
                <c:pt idx="213">
                  <c:v>120.860373440006</c:v>
                </c:pt>
                <c:pt idx="214">
                  <c:v>120.98216057</c:v>
                </c:pt>
                <c:pt idx="215">
                  <c:v>122.137817513478</c:v>
                </c:pt>
                <c:pt idx="216">
                  <c:v>122.259697026599</c:v>
                </c:pt>
                <c:pt idx="217">
                  <c:v>123.41522905183901</c:v>
                </c:pt>
                <c:pt idx="218">
                  <c:v>123.53729886990899</c:v>
                </c:pt>
                <c:pt idx="219">
                  <c:v>124.692857876332</c:v>
                </c:pt>
                <c:pt idx="220">
                  <c:v>124.815615455348</c:v>
                </c:pt>
                <c:pt idx="221">
                  <c:v>125.972083874749</c:v>
                </c:pt>
                <c:pt idx="222">
                  <c:v>126.09711126411401</c:v>
                </c:pt>
                <c:pt idx="223">
                  <c:v>127.25626536973699</c:v>
                </c:pt>
                <c:pt idx="224">
                  <c:v>127.386689742279</c:v>
                </c:pt>
                <c:pt idx="225">
                  <c:v>128.550556792457</c:v>
                </c:pt>
                <c:pt idx="226">
                  <c:v>128.689691669496</c:v>
                </c:pt>
                <c:pt idx="227">
                  <c:v>129.86243792413001</c:v>
                </c:pt>
                <c:pt idx="228">
                  <c:v>130.00940099661</c:v>
                </c:pt>
                <c:pt idx="229">
                  <c:v>131.20866347518401</c:v>
                </c:pt>
                <c:pt idx="230">
                  <c:v>131.34703444041099</c:v>
                </c:pt>
                <c:pt idx="231">
                  <c:v>132.59687772027499</c:v>
                </c:pt>
                <c:pt idx="232">
                  <c:v>132.62657784377899</c:v>
                </c:pt>
                <c:pt idx="233">
                  <c:v>132.79573638039901</c:v>
                </c:pt>
                <c:pt idx="234">
                  <c:v>133.80416820966801</c:v>
                </c:pt>
                <c:pt idx="235">
                  <c:v>133.98037080236301</c:v>
                </c:pt>
                <c:pt idx="236">
                  <c:v>134.89419370802699</c:v>
                </c:pt>
                <c:pt idx="237">
                  <c:v>135.248870201302</c:v>
                </c:pt>
                <c:pt idx="238">
                  <c:v>135.90627803188201</c:v>
                </c:pt>
                <c:pt idx="239">
                  <c:v>136.36347282927699</c:v>
                </c:pt>
                <c:pt idx="240">
                  <c:v>136.80076437585399</c:v>
                </c:pt>
                <c:pt idx="241">
                  <c:v>137.279327044762</c:v>
                </c:pt>
                <c:pt idx="242">
                  <c:v>137.86255581146901</c:v>
                </c:pt>
                <c:pt idx="243">
                  <c:v>138.37302495292801</c:v>
                </c:pt>
                <c:pt idx="244">
                  <c:v>138.90539416238499</c:v>
                </c:pt>
                <c:pt idx="245">
                  <c:v>139.47486703309201</c:v>
                </c:pt>
                <c:pt idx="246">
                  <c:v>139.82291999254099</c:v>
                </c:pt>
                <c:pt idx="247">
                  <c:v>140.74685056700301</c:v>
                </c:pt>
                <c:pt idx="248">
                  <c:v>140.76754987762499</c:v>
                </c:pt>
                <c:pt idx="249">
                  <c:v>140.784268890524</c:v>
                </c:pt>
                <c:pt idx="250">
                  <c:v>141.767985952148</c:v>
                </c:pt>
                <c:pt idx="251">
                  <c:v>142.406240537326</c:v>
                </c:pt>
                <c:pt idx="252">
                  <c:v>142.57467540051601</c:v>
                </c:pt>
                <c:pt idx="253">
                  <c:v>142.68375666431001</c:v>
                </c:pt>
                <c:pt idx="254">
                  <c:v>143.35307325518599</c:v>
                </c:pt>
                <c:pt idx="255">
                  <c:v>143.80092158595701</c:v>
                </c:pt>
                <c:pt idx="256">
                  <c:v>144.02372059373201</c:v>
                </c:pt>
                <c:pt idx="257">
                  <c:v>144.64117202959099</c:v>
                </c:pt>
                <c:pt idx="258">
                  <c:v>144.820608306092</c:v>
                </c:pt>
                <c:pt idx="259">
                  <c:v>145.43273638013</c:v>
                </c:pt>
                <c:pt idx="260">
                  <c:v>145.66721070603501</c:v>
                </c:pt>
                <c:pt idx="261">
                  <c:v>146.22971711156501</c:v>
                </c:pt>
                <c:pt idx="262">
                  <c:v>146.47317339764899</c:v>
                </c:pt>
                <c:pt idx="263">
                  <c:v>146.982278842695</c:v>
                </c:pt>
                <c:pt idx="264">
                  <c:v>147.23328535268601</c:v>
                </c:pt>
                <c:pt idx="265">
                  <c:v>147.68720915292201</c:v>
                </c:pt>
                <c:pt idx="266">
                  <c:v>148.01576437708599</c:v>
                </c:pt>
                <c:pt idx="267">
                  <c:v>148.354901229592</c:v>
                </c:pt>
                <c:pt idx="268">
                  <c:v>148.7235094831</c:v>
                </c:pt>
                <c:pt idx="269">
                  <c:v>149.15336990587801</c:v>
                </c:pt>
                <c:pt idx="270">
                  <c:v>149.67676695246399</c:v>
                </c:pt>
                <c:pt idx="271">
                  <c:v>149.97628927186099</c:v>
                </c:pt>
                <c:pt idx="272">
                  <c:v>150.25101558466699</c:v>
                </c:pt>
                <c:pt idx="273">
                  <c:v>150.870391447705</c:v>
                </c:pt>
                <c:pt idx="274">
                  <c:v>151.11032205302499</c:v>
                </c:pt>
                <c:pt idx="275">
                  <c:v>151.336253958247</c:v>
                </c:pt>
                <c:pt idx="276">
                  <c:v>151.91549397633401</c:v>
                </c:pt>
                <c:pt idx="277">
                  <c:v>152.12460486810201</c:v>
                </c:pt>
                <c:pt idx="278">
                  <c:v>152.34106884222999</c:v>
                </c:pt>
                <c:pt idx="279">
                  <c:v>152.894795444084</c:v>
                </c:pt>
                <c:pt idx="280">
                  <c:v>153.095881887465</c:v>
                </c:pt>
                <c:pt idx="281">
                  <c:v>153.32069981191901</c:v>
                </c:pt>
                <c:pt idx="282">
                  <c:v>153.77738380972599</c:v>
                </c:pt>
                <c:pt idx="283">
                  <c:v>154.14913379371001</c:v>
                </c:pt>
                <c:pt idx="284">
                  <c:v>154.57127539588299</c:v>
                </c:pt>
                <c:pt idx="285">
                  <c:v>154.946704874761</c:v>
                </c:pt>
                <c:pt idx="286">
                  <c:v>155.34414173924799</c:v>
                </c:pt>
                <c:pt idx="287">
                  <c:v>155.71539619750499</c:v>
                </c:pt>
                <c:pt idx="288">
                  <c:v>156.05645993147601</c:v>
                </c:pt>
                <c:pt idx="289">
                  <c:v>156.42995170453099</c:v>
                </c:pt>
                <c:pt idx="290">
                  <c:v>156.667760021383</c:v>
                </c:pt>
                <c:pt idx="291">
                  <c:v>157.05014742890901</c:v>
                </c:pt>
                <c:pt idx="292">
                  <c:v>157.25089163916101</c:v>
                </c:pt>
                <c:pt idx="293">
                  <c:v>157.612469488258</c:v>
                </c:pt>
                <c:pt idx="294">
                  <c:v>157.759791013029</c:v>
                </c:pt>
                <c:pt idx="295">
                  <c:v>158.12193331440301</c:v>
                </c:pt>
                <c:pt idx="296">
                  <c:v>158.22323118247201</c:v>
                </c:pt>
                <c:pt idx="297">
                  <c:v>158.57042526999601</c:v>
                </c:pt>
                <c:pt idx="298">
                  <c:v>158.65694886956601</c:v>
                </c:pt>
                <c:pt idx="299">
                  <c:v>158.98284310874899</c:v>
                </c:pt>
                <c:pt idx="300">
                  <c:v>159.07971752710301</c:v>
                </c:pt>
                <c:pt idx="301">
                  <c:v>159.38043933361601</c:v>
                </c:pt>
                <c:pt idx="302">
                  <c:v>159.472258323548</c:v>
                </c:pt>
                <c:pt idx="303">
                  <c:v>159.769185215525</c:v>
                </c:pt>
                <c:pt idx="304">
                  <c:v>159.85064315096199</c:v>
                </c:pt>
                <c:pt idx="305">
                  <c:v>160.14133072439</c:v>
                </c:pt>
                <c:pt idx="306">
                  <c:v>160.216882737898</c:v>
                </c:pt>
                <c:pt idx="307">
                  <c:v>160.50431346096801</c:v>
                </c:pt>
                <c:pt idx="308">
                  <c:v>160.57690082260501</c:v>
                </c:pt>
                <c:pt idx="309">
                  <c:v>160.863594628242</c:v>
                </c:pt>
                <c:pt idx="310">
                  <c:v>160.93493277099699</c:v>
                </c:pt>
                <c:pt idx="311">
                  <c:v>161.220865289203</c:v>
                </c:pt>
                <c:pt idx="312">
                  <c:v>161.291584788059</c:v>
                </c:pt>
                <c:pt idx="313">
                  <c:v>161.577305091136</c:v>
                </c:pt>
                <c:pt idx="314">
                  <c:v>161.647747882597</c:v>
                </c:pt>
                <c:pt idx="315">
                  <c:v>161.93336168556499</c:v>
                </c:pt>
                <c:pt idx="316">
                  <c:v>162.003705826649</c:v>
                </c:pt>
                <c:pt idx="317">
                  <c:v>162.289228580555</c:v>
                </c:pt>
                <c:pt idx="318">
                  <c:v>162.35955550553001</c:v>
                </c:pt>
                <c:pt idx="319">
                  <c:v>162.64498364489799</c:v>
                </c:pt>
                <c:pt idx="320">
                  <c:v>162.71534022870799</c:v>
                </c:pt>
                <c:pt idx="321">
                  <c:v>163.000681320707</c:v>
                </c:pt>
                <c:pt idx="322">
                  <c:v>163.07109020215401</c:v>
                </c:pt>
                <c:pt idx="323">
                  <c:v>163.35635089589499</c:v>
                </c:pt>
                <c:pt idx="324">
                  <c:v>163.42682312513199</c:v>
                </c:pt>
                <c:pt idx="325">
                  <c:v>163.71200805110999</c:v>
                </c:pt>
                <c:pt idx="326">
                  <c:v>163.78254872080899</c:v>
                </c:pt>
                <c:pt idx="327">
                  <c:v>164.06766115423201</c:v>
                </c:pt>
                <c:pt idx="328">
                  <c:v>164.138272211763</c:v>
                </c:pt>
                <c:pt idx="329">
                  <c:v>164.42331465205399</c:v>
                </c:pt>
                <c:pt idx="330">
                  <c:v>164.49399636970799</c:v>
                </c:pt>
                <c:pt idx="331">
                  <c:v>164.77897088779201</c:v>
                </c:pt>
                <c:pt idx="332">
                  <c:v>164.84972263309001</c:v>
                </c:pt>
                <c:pt idx="333">
                  <c:v>165.134631005589</c:v>
                </c:pt>
                <c:pt idx="334">
                  <c:v>165.205451642085</c:v>
                </c:pt>
                <c:pt idx="335">
                  <c:v>165.490295375193</c:v>
                </c:pt>
                <c:pt idx="336">
                  <c:v>165.56118359911</c:v>
                </c:pt>
                <c:pt idx="337">
                  <c:v>165.845964077601</c:v>
                </c:pt>
                <c:pt idx="338">
                  <c:v>165.916918794579</c:v>
                </c:pt>
                <c:pt idx="339">
                  <c:v>166.20163753397901</c:v>
                </c:pt>
                <c:pt idx="340">
                  <c:v>166.272657863803</c:v>
                </c:pt>
                <c:pt idx="341">
                  <c:v>166.55731651068999</c:v>
                </c:pt>
                <c:pt idx="342">
                  <c:v>166.62840121520301</c:v>
                </c:pt>
                <c:pt idx="343">
                  <c:v>166.913001343703</c:v>
                </c:pt>
                <c:pt idx="344">
                  <c:v>166.984148387722</c:v>
                </c:pt>
                <c:pt idx="345">
                  <c:v>167.26869144235101</c:v>
                </c:pt>
                <c:pt idx="346">
                  <c:v>167.339898442639</c:v>
                </c:pt>
                <c:pt idx="347">
                  <c:v>167.62438589485799</c:v>
                </c:pt>
                <c:pt idx="348">
                  <c:v>167.69565092327099</c:v>
                </c:pt>
                <c:pt idx="349">
                  <c:v>167.980084470257</c:v>
                </c:pt>
                <c:pt idx="350">
                  <c:v>168.05140625187701</c:v>
                </c:pt>
                <c:pt idx="351">
                  <c:v>168.33578767781401</c:v>
                </c:pt>
                <c:pt idx="352">
                  <c:v>168.40716516550501</c:v>
                </c:pt>
                <c:pt idx="353">
                  <c:v>168.69149634188801</c:v>
                </c:pt>
                <c:pt idx="354">
                  <c:v>168.76292826643001</c:v>
                </c:pt>
                <c:pt idx="355">
                  <c:v>169.04721156879</c:v>
                </c:pt>
                <c:pt idx="356">
                  <c:v>169.11869625634401</c:v>
                </c:pt>
                <c:pt idx="357">
                  <c:v>169.40293509944499</c:v>
                </c:pt>
                <c:pt idx="358">
                  <c:v>169.47447036180401</c:v>
                </c:pt>
                <c:pt idx="359">
                  <c:v>169.75866998732101</c:v>
                </c:pt>
                <c:pt idx="360">
                  <c:v>169.83025298283599</c:v>
                </c:pt>
                <c:pt idx="361">
                  <c:v>170.11442212042999</c:v>
                </c:pt>
                <c:pt idx="362">
                  <c:v>170.186049061852</c:v>
                </c:pt>
                <c:pt idx="363">
                  <c:v>170.470203068969</c:v>
                </c:pt>
                <c:pt idx="364">
                  <c:v>170.541868088759</c:v>
                </c:pt>
                <c:pt idx="365">
                  <c:v>170.82603436484001</c:v>
                </c:pt>
                <c:pt idx="366">
                  <c:v>170.89772687989401</c:v>
                </c:pt>
                <c:pt idx="367">
                  <c:v>171.18195482674901</c:v>
                </c:pt>
                <c:pt idx="368">
                  <c:v>171.253655388309</c:v>
                </c:pt>
                <c:pt idx="369">
                  <c:v>171.538037568649</c:v>
                </c:pt>
                <c:pt idx="370">
                  <c:v>171.609711278963</c:v>
                </c:pt>
                <c:pt idx="371">
                  <c:v>171.89443187687999</c:v>
                </c:pt>
                <c:pt idx="372">
                  <c:v>171.96600322323101</c:v>
                </c:pt>
                <c:pt idx="373">
                  <c:v>172.25141726106699</c:v>
                </c:pt>
                <c:pt idx="374">
                  <c:v>172.32267438757401</c:v>
                </c:pt>
                <c:pt idx="375">
                  <c:v>172.60937576261199</c:v>
                </c:pt>
                <c:pt idx="376">
                  <c:v>172.67979130168999</c:v>
                </c:pt>
                <c:pt idx="377">
                  <c:v>172.968632496417</c:v>
                </c:pt>
                <c:pt idx="378">
                  <c:v>173.03726784249699</c:v>
                </c:pt>
                <c:pt idx="379">
                  <c:v>173.32940051309299</c:v>
                </c:pt>
                <c:pt idx="380">
                  <c:v>173.39513454403101</c:v>
                </c:pt>
                <c:pt idx="381">
                  <c:v>173.692147117199</c:v>
                </c:pt>
                <c:pt idx="382">
                  <c:v>173.75420096827699</c:v>
                </c:pt>
                <c:pt idx="383">
                  <c:v>174.05816341076101</c:v>
                </c:pt>
                <c:pt idx="384">
                  <c:v>174.116588186347</c:v>
                </c:pt>
                <c:pt idx="385">
                  <c:v>174.42981212633799</c:v>
                </c:pt>
                <c:pt idx="386">
                  <c:v>174.48550306115899</c:v>
                </c:pt>
                <c:pt idx="387">
                  <c:v>174.81010009557801</c:v>
                </c:pt>
                <c:pt idx="388">
                  <c:v>174.86435320669301</c:v>
                </c:pt>
                <c:pt idx="389">
                  <c:v>175.201877644691</c:v>
                </c:pt>
                <c:pt idx="390">
                  <c:v>175.25590324823901</c:v>
                </c:pt>
                <c:pt idx="391">
                  <c:v>175.60728945633599</c:v>
                </c:pt>
                <c:pt idx="392">
                  <c:v>175.661952059442</c:v>
                </c:pt>
                <c:pt idx="393">
                  <c:v>176.02766615377899</c:v>
                </c:pt>
                <c:pt idx="394">
                  <c:v>176.083483069686</c:v>
                </c:pt>
                <c:pt idx="395">
                  <c:v>176.46372392804301</c:v>
                </c:pt>
                <c:pt idx="396">
                  <c:v>176.52096808340599</c:v>
                </c:pt>
                <c:pt idx="397">
                  <c:v>176.915808124314</c:v>
                </c:pt>
                <c:pt idx="398">
                  <c:v>176.97461016695101</c:v>
                </c:pt>
                <c:pt idx="399">
                  <c:v>177.384067610843</c:v>
                </c:pt>
                <c:pt idx="400">
                  <c:v>177.44448183243401</c:v>
                </c:pt>
                <c:pt idx="401">
                  <c:v>177.86855186473099</c:v>
                </c:pt>
                <c:pt idx="402">
                  <c:v>177.93059234578399</c:v>
                </c:pt>
                <c:pt idx="403">
                  <c:v>178.369259545007</c:v>
                </c:pt>
                <c:pt idx="404">
                  <c:v>178.432918926589</c:v>
                </c:pt>
                <c:pt idx="405">
                  <c:v>178.88616207622999</c:v>
                </c:pt>
                <c:pt idx="406">
                  <c:v>178.951421245284</c:v>
                </c:pt>
                <c:pt idx="407">
                  <c:v>179.419215169262</c:v>
                </c:pt>
                <c:pt idx="408">
                  <c:v>179.486048334777</c:v>
                </c:pt>
                <c:pt idx="409">
                  <c:v>179.96836456272399</c:v>
                </c:pt>
                <c:pt idx="410">
                  <c:v>180.03674197791599</c:v>
                </c:pt>
                <c:pt idx="411">
                  <c:v>180.53354892556999</c:v>
                </c:pt>
                <c:pt idx="412">
                  <c:v>180.60343837905299</c:v>
                </c:pt>
                <c:pt idx="413">
                  <c:v>181.114701319495</c:v>
                </c:pt>
                <c:pt idx="414">
                  <c:v>181.186068970121</c:v>
                </c:pt>
                <c:pt idx="415">
                  <c:v>181.71174991623101</c:v>
                </c:pt>
                <c:pt idx="416">
                  <c:v>181.784560772562</c:v>
                </c:pt>
                <c:pt idx="417">
                  <c:v>182.32461832178799</c:v>
                </c:pt>
                <c:pt idx="418">
                  <c:v>182.39883652523201</c:v>
                </c:pt>
                <c:pt idx="419">
                  <c:v>182.953225687637</c:v>
                </c:pt>
                <c:pt idx="420">
                  <c:v>183.028814685085</c:v>
                </c:pt>
                <c:pt idx="421">
                  <c:v>183.59748670340599</c:v>
                </c:pt>
                <c:pt idx="422">
                  <c:v>183.674409357511</c:v>
                </c:pt>
                <c:pt idx="423">
                  <c:v>184.257311522799</c:v>
                </c:pt>
                <c:pt idx="424">
                  <c:v>184.33553018706399</c:v>
                </c:pt>
                <c:pt idx="425">
                  <c:v>184.93260565080999</c:v>
                </c:pt>
                <c:pt idx="426">
                  <c:v>185.01208222519699</c:v>
                </c:pt>
                <c:pt idx="427">
                  <c:v>185.62326980802499</c:v>
                </c:pt>
                <c:pt idx="428">
                  <c:v>185.70396578409199</c:v>
                </c:pt>
                <c:pt idx="429">
                  <c:v>186.329199780886</c:v>
                </c:pt>
                <c:pt idx="430">
                  <c:v>186.41107628198199</c:v>
                </c:pt>
                <c:pt idx="431">
                  <c:v>187.05028626598201</c:v>
                </c:pt>
                <c:pt idx="432">
                  <c:v>187.13330407692001</c:v>
                </c:pt>
                <c:pt idx="433">
                  <c:v>187.78641466320701</c:v>
                </c:pt>
                <c:pt idx="434">
                  <c:v>187.87053424966101</c:v>
                </c:pt>
                <c:pt idx="435">
                  <c:v>188.537464830923</c:v>
                </c:pt>
                <c:pt idx="436">
                  <c:v>188.62264644783599</c:v>
                </c:pt>
                <c:pt idx="437">
                  <c:v>189.30331104462101</c:v>
                </c:pt>
                <c:pt idx="438">
                  <c:v>189.38951495372601</c:v>
                </c:pt>
                <c:pt idx="439">
                  <c:v>190.083822188331</c:v>
                </c:pt>
                <c:pt idx="440">
                  <c:v>190.17100868738399</c:v>
                </c:pt>
                <c:pt idx="441">
                  <c:v>190.87886157402099</c:v>
                </c:pt>
                <c:pt idx="442">
                  <c:v>190.96699063962899</c:v>
                </c:pt>
                <c:pt idx="443">
                  <c:v>191.68828614717</c:v>
                </c:pt>
                <c:pt idx="444">
                  <c:v>191.777317145849</c:v>
                </c:pt>
                <c:pt idx="445">
                  <c:v>192.51194589723499</c:v>
                </c:pt>
                <c:pt idx="446">
                  <c:v>192.60183788511901</c:v>
                </c:pt>
                <c:pt idx="447">
                  <c:v>193.34968411508299</c:v>
                </c:pt>
                <c:pt idx="448">
                  <c:v>193.440396443456</c:v>
                </c:pt>
                <c:pt idx="449">
                  <c:v>194.201337868607</c:v>
                </c:pt>
                <c:pt idx="450">
                  <c:v>194.292830457755</c:v>
                </c:pt>
                <c:pt idx="451">
                  <c:v>195.06673791185401</c:v>
                </c:pt>
                <c:pt idx="452">
                  <c:v>195.15897110835999</c:v>
                </c:pt>
                <c:pt idx="453">
                  <c:v>195.94570817388899</c:v>
                </c:pt>
                <c:pt idx="454">
                  <c:v>196.03864258064399</c:v>
                </c:pt>
                <c:pt idx="455">
                  <c:v>196.83806530476201</c:v>
                </c:pt>
                <c:pt idx="456">
                  <c:v>196.93166185221199</c:v>
                </c:pt>
                <c:pt idx="457">
                  <c:v>197.74361547746</c:v>
                </c:pt>
                <c:pt idx="458">
                  <c:v>197.83783945517999</c:v>
                </c:pt>
                <c:pt idx="459">
                  <c:v>198.66215854682099</c:v>
                </c:pt>
                <c:pt idx="460">
                  <c:v>198.757017284559</c:v>
                </c:pt>
                <c:pt idx="461">
                  <c:v>199.59363548909499</c:v>
                </c:pt>
                <c:pt idx="462">
                  <c:v>199.68928467191299</c:v>
                </c:pt>
                <c:pt idx="463">
                  <c:v>200.53870420488701</c:v>
                </c:pt>
                <c:pt idx="464">
                  <c:v>200.63541106889301</c:v>
                </c:pt>
                <c:pt idx="465">
                  <c:v>201.499586034977</c:v>
                </c:pt>
                <c:pt idx="466">
                  <c:v>201.59683570686599</c:v>
                </c:pt>
                <c:pt idx="467">
                  <c:v>202.47994340930299</c:v>
                </c:pt>
                <c:pt idx="468">
                  <c:v>202.57404538891299</c:v>
                </c:pt>
                <c:pt idx="469">
                  <c:v>203.482559413693</c:v>
                </c:pt>
                <c:pt idx="470">
                  <c:v>203.563685501213</c:v>
                </c:pt>
                <c:pt idx="471">
                  <c:v>204.50596865495899</c:v>
                </c:pt>
                <c:pt idx="472">
                  <c:v>204.557326274785</c:v>
                </c:pt>
                <c:pt idx="473">
                  <c:v>205.54299004100901</c:v>
                </c:pt>
                <c:pt idx="474">
                  <c:v>205.543869608259</c:v>
                </c:pt>
                <c:pt idx="475">
                  <c:v>205.55819205343099</c:v>
                </c:pt>
                <c:pt idx="476">
                  <c:v>206.51456529415</c:v>
                </c:pt>
                <c:pt idx="477">
                  <c:v>206.58345036447199</c:v>
                </c:pt>
                <c:pt idx="478">
                  <c:v>207.46867648607</c:v>
                </c:pt>
                <c:pt idx="479">
                  <c:v>207.62206599233599</c:v>
                </c:pt>
                <c:pt idx="480">
                  <c:v>208.39066020853099</c:v>
                </c:pt>
                <c:pt idx="481">
                  <c:v>208.63243571591499</c:v>
                </c:pt>
                <c:pt idx="482">
                  <c:v>209.29298485812899</c:v>
                </c:pt>
                <c:pt idx="483">
                  <c:v>209.62865306042301</c:v>
                </c:pt>
                <c:pt idx="484">
                  <c:v>210.17504825677199</c:v>
                </c:pt>
                <c:pt idx="485">
                  <c:v>210.606625195547</c:v>
                </c:pt>
                <c:pt idx="486">
                  <c:v>211.03784925560399</c:v>
                </c:pt>
                <c:pt idx="487">
                  <c:v>211.564923559183</c:v>
                </c:pt>
                <c:pt idx="488">
                  <c:v>211.88354907446799</c:v>
                </c:pt>
                <c:pt idx="489">
                  <c:v>212.502663602197</c:v>
                </c:pt>
                <c:pt idx="490">
                  <c:v>212.71625908501801</c:v>
                </c:pt>
                <c:pt idx="491">
                  <c:v>213.42030840959899</c:v>
                </c:pt>
                <c:pt idx="492">
                  <c:v>213.54113703916099</c:v>
                </c:pt>
                <c:pt idx="493">
                  <c:v>214.32100408312201</c:v>
                </c:pt>
                <c:pt idx="494">
                  <c:v>214.36051808986301</c:v>
                </c:pt>
                <c:pt idx="495">
                  <c:v>214.81992014495199</c:v>
                </c:pt>
                <c:pt idx="496">
                  <c:v>215.17695823545799</c:v>
                </c:pt>
                <c:pt idx="497">
                  <c:v>215.20923268255001</c:v>
                </c:pt>
                <c:pt idx="498">
                  <c:v>216.03625116527499</c:v>
                </c:pt>
                <c:pt idx="499">
                  <c:v>216.088528565285</c:v>
                </c:pt>
                <c:pt idx="500">
                  <c:v>216.18215133902899</c:v>
                </c:pt>
                <c:pt idx="501">
                  <c:v>216.80324220188601</c:v>
                </c:pt>
                <c:pt idx="502">
                  <c:v>217.16136035615301</c:v>
                </c:pt>
                <c:pt idx="503">
                  <c:v>217.49234475314</c:v>
                </c:pt>
                <c:pt idx="504">
                  <c:v>217.94873987485701</c:v>
                </c:pt>
                <c:pt idx="505">
                  <c:v>218.26822597603999</c:v>
                </c:pt>
                <c:pt idx="506">
                  <c:v>218.61605153550701</c:v>
                </c:pt>
                <c:pt idx="507">
                  <c:v>219.261575482105</c:v>
                </c:pt>
                <c:pt idx="508">
                  <c:v>219.37406559013201</c:v>
                </c:pt>
                <c:pt idx="509">
                  <c:v>219.66549392230101</c:v>
                </c:pt>
                <c:pt idx="510">
                  <c:v>220.174493656078</c:v>
                </c:pt>
                <c:pt idx="511">
                  <c:v>220.36209803902</c:v>
                </c:pt>
                <c:pt idx="512">
                  <c:v>221.01818577123001</c:v>
                </c:pt>
                <c:pt idx="513">
                  <c:v>221.48395891079099</c:v>
                </c:pt>
                <c:pt idx="514">
                  <c:v>221.88759858737899</c:v>
                </c:pt>
                <c:pt idx="515">
                  <c:v>222.56551072363999</c:v>
                </c:pt>
                <c:pt idx="516">
                  <c:v>222.63024123856599</c:v>
                </c:pt>
                <c:pt idx="517">
                  <c:v>223.379233396188</c:v>
                </c:pt>
                <c:pt idx="518">
                  <c:v>223.617910600242</c:v>
                </c:pt>
                <c:pt idx="519">
                  <c:v>224.34395996929101</c:v>
                </c:pt>
                <c:pt idx="520">
                  <c:v>224.750085043723</c:v>
                </c:pt>
                <c:pt idx="521">
                  <c:v>225.38183407327099</c:v>
                </c:pt>
                <c:pt idx="522">
                  <c:v>226.06472014613601</c:v>
                </c:pt>
                <c:pt idx="523">
                  <c:v>226.314772291807</c:v>
                </c:pt>
                <c:pt idx="524">
                  <c:v>226.91059947287599</c:v>
                </c:pt>
                <c:pt idx="525">
                  <c:v>227.16770575788499</c:v>
                </c:pt>
                <c:pt idx="526">
                  <c:v>227.27509232750501</c:v>
                </c:pt>
                <c:pt idx="527">
                  <c:v>227.980712162711</c:v>
                </c:pt>
                <c:pt idx="528">
                  <c:v>228.39433158675399</c:v>
                </c:pt>
                <c:pt idx="529">
                  <c:v>228.75051929833</c:v>
                </c:pt>
                <c:pt idx="530">
                  <c:v>229.44465918468899</c:v>
                </c:pt>
                <c:pt idx="531">
                  <c:v>229.483847274011</c:v>
                </c:pt>
                <c:pt idx="532">
                  <c:v>229.57935343453801</c:v>
                </c:pt>
                <c:pt idx="533">
                  <c:v>230.19853303713199</c:v>
                </c:pt>
                <c:pt idx="534">
                  <c:v>230.451799900228</c:v>
                </c:pt>
                <c:pt idx="535">
                  <c:v>230.88436195023399</c:v>
                </c:pt>
                <c:pt idx="536">
                  <c:v>231.41482871010899</c:v>
                </c:pt>
                <c:pt idx="537">
                  <c:v>231.54300798992099</c:v>
                </c:pt>
                <c:pt idx="538">
                  <c:v>231.823540885867</c:v>
                </c:pt>
                <c:pt idx="539">
                  <c:v>232.18365709323101</c:v>
                </c:pt>
                <c:pt idx="540">
                  <c:v>232.349012380939</c:v>
                </c:pt>
                <c:pt idx="541">
                  <c:v>232.804947543542</c:v>
                </c:pt>
                <c:pt idx="542">
                  <c:v>233.262633954036</c:v>
                </c:pt>
                <c:pt idx="543">
                  <c:v>233.40796503437099</c:v>
                </c:pt>
                <c:pt idx="544">
                  <c:v>233.673577672362</c:v>
                </c:pt>
                <c:pt idx="545">
                  <c:v>233.991520614774</c:v>
                </c:pt>
                <c:pt idx="546">
                  <c:v>234.178708252127</c:v>
                </c:pt>
                <c:pt idx="547">
                  <c:v>234.55393388005399</c:v>
                </c:pt>
                <c:pt idx="548">
                  <c:v>235.04020512301901</c:v>
                </c:pt>
                <c:pt idx="549">
                  <c:v>235.09292604473501</c:v>
                </c:pt>
                <c:pt idx="550">
                  <c:v>235.13932876178501</c:v>
                </c:pt>
                <c:pt idx="551">
                  <c:v>235.632676006623</c:v>
                </c:pt>
                <c:pt idx="552">
                  <c:v>236.135028434975</c:v>
                </c:pt>
                <c:pt idx="553">
                  <c:v>236.177952861064</c:v>
                </c:pt>
                <c:pt idx="554">
                  <c:v>236.21535812396601</c:v>
                </c:pt>
                <c:pt idx="555">
                  <c:v>236.72237403622199</c:v>
                </c:pt>
                <c:pt idx="556">
                  <c:v>237.227275948715</c:v>
                </c:pt>
                <c:pt idx="557">
                  <c:v>237.25177116196099</c:v>
                </c:pt>
                <c:pt idx="558">
                  <c:v>237.31067943235001</c:v>
                </c:pt>
                <c:pt idx="559">
                  <c:v>237.77747820257599</c:v>
                </c:pt>
                <c:pt idx="560">
                  <c:v>237.958002827792</c:v>
                </c:pt>
                <c:pt idx="561">
                  <c:v>238.32745531466401</c:v>
                </c:pt>
                <c:pt idx="562">
                  <c:v>238.84550889778899</c:v>
                </c:pt>
                <c:pt idx="563">
                  <c:v>238.86049469304601</c:v>
                </c:pt>
                <c:pt idx="564">
                  <c:v>238.879494893502</c:v>
                </c:pt>
                <c:pt idx="565">
                  <c:v>239.380374949551</c:v>
                </c:pt>
                <c:pt idx="566">
                  <c:v>239.66143636631901</c:v>
                </c:pt>
                <c:pt idx="567">
                  <c:v>239.92879330831499</c:v>
                </c:pt>
                <c:pt idx="568">
                  <c:v>240.35779471299401</c:v>
                </c:pt>
                <c:pt idx="569">
                  <c:v>240.52954816151001</c:v>
                </c:pt>
                <c:pt idx="570">
                  <c:v>241.06331878032401</c:v>
                </c:pt>
                <c:pt idx="571">
                  <c:v>241.17921252601101</c:v>
                </c:pt>
                <c:pt idx="572">
                  <c:v>241.39184979874099</c:v>
                </c:pt>
                <c:pt idx="573">
                  <c:v>241.670059170066</c:v>
                </c:pt>
                <c:pt idx="574">
                  <c:v>242.075382607177</c:v>
                </c:pt>
                <c:pt idx="575">
                  <c:v>242.15570979013401</c:v>
                </c:pt>
                <c:pt idx="576">
                  <c:v>242.677492786588</c:v>
                </c:pt>
                <c:pt idx="577">
                  <c:v>242.73926578778401</c:v>
                </c:pt>
                <c:pt idx="578">
                  <c:v>243.27980038412201</c:v>
                </c:pt>
                <c:pt idx="579">
                  <c:v>243.35893570596201</c:v>
                </c:pt>
                <c:pt idx="580">
                  <c:v>243.89138335383601</c:v>
                </c:pt>
                <c:pt idx="581">
                  <c:v>243.99648403937701</c:v>
                </c:pt>
                <c:pt idx="582">
                  <c:v>244.19503054620901</c:v>
                </c:pt>
                <c:pt idx="583">
                  <c:v>244.517324983474</c:v>
                </c:pt>
                <c:pt idx="584">
                  <c:v>245.00404398672799</c:v>
                </c:pt>
                <c:pt idx="585">
                  <c:v>245.07082077605099</c:v>
                </c:pt>
                <c:pt idx="586">
                  <c:v>245.189096280565</c:v>
                </c:pt>
                <c:pt idx="587">
                  <c:v>245.718451455874</c:v>
                </c:pt>
                <c:pt idx="588">
                  <c:v>246.13519963008699</c:v>
                </c:pt>
                <c:pt idx="589">
                  <c:v>246.26989172359001</c:v>
                </c:pt>
                <c:pt idx="590">
                  <c:v>246.42261752300001</c:v>
                </c:pt>
                <c:pt idx="591">
                  <c:v>246.87006649294099</c:v>
                </c:pt>
                <c:pt idx="592">
                  <c:v>247.22535624947699</c:v>
                </c:pt>
                <c:pt idx="593">
                  <c:v>247.524006658106</c:v>
                </c:pt>
                <c:pt idx="594">
                  <c:v>248.11109668093101</c:v>
                </c:pt>
                <c:pt idx="595">
                  <c:v>248.19133520126201</c:v>
                </c:pt>
                <c:pt idx="596">
                  <c:v>248.228413514332</c:v>
                </c:pt>
                <c:pt idx="597">
                  <c:v>248.84572766385801</c:v>
                </c:pt>
                <c:pt idx="598">
                  <c:v>249.18292267488599</c:v>
                </c:pt>
                <c:pt idx="599">
                  <c:v>249.52843231671599</c:v>
                </c:pt>
                <c:pt idx="600">
                  <c:v>250.191453006123</c:v>
                </c:pt>
                <c:pt idx="601">
                  <c:v>250.24432553612399</c:v>
                </c:pt>
                <c:pt idx="602">
                  <c:v>250.36883954759799</c:v>
                </c:pt>
                <c:pt idx="603">
                  <c:v>250.983692514262</c:v>
                </c:pt>
                <c:pt idx="604">
                  <c:v>251.23805721369101</c:v>
                </c:pt>
                <c:pt idx="605">
                  <c:v>251.75631241685599</c:v>
                </c:pt>
                <c:pt idx="606">
                  <c:v>252.336455775654</c:v>
                </c:pt>
                <c:pt idx="607">
                  <c:v>252.567788402156</c:v>
                </c:pt>
                <c:pt idx="608">
                  <c:v>253.198991482221</c:v>
                </c:pt>
                <c:pt idx="609">
                  <c:v>253.41883918365701</c:v>
                </c:pt>
                <c:pt idx="610">
                  <c:v>253.49955577649999</c:v>
                </c:pt>
                <c:pt idx="611">
                  <c:v>254.30705869870201</c:v>
                </c:pt>
                <c:pt idx="612">
                  <c:v>254.73262835614</c:v>
                </c:pt>
                <c:pt idx="613">
                  <c:v>255.25637909377599</c:v>
                </c:pt>
                <c:pt idx="614">
                  <c:v>256.08420833583602</c:v>
                </c:pt>
                <c:pt idx="615">
                  <c:v>256.29372140473299</c:v>
                </c:pt>
                <c:pt idx="616">
                  <c:v>257.16252840141999</c:v>
                </c:pt>
                <c:pt idx="617">
                  <c:v>257.43306552756002</c:v>
                </c:pt>
                <c:pt idx="618">
                  <c:v>257.48577741188501</c:v>
                </c:pt>
                <c:pt idx="619">
                  <c:v>258.63270402401798</c:v>
                </c:pt>
                <c:pt idx="620">
                  <c:v>258.75203085621001</c:v>
                </c:pt>
                <c:pt idx="621">
                  <c:v>259.82940761028402</c:v>
                </c:pt>
                <c:pt idx="622">
                  <c:v>259.93066425452099</c:v>
                </c:pt>
                <c:pt idx="623">
                  <c:v>260.99783697426699</c:v>
                </c:pt>
                <c:pt idx="624">
                  <c:v>261.095063658247</c:v>
                </c:pt>
                <c:pt idx="625">
                  <c:v>262.14637862277903</c:v>
                </c:pt>
                <c:pt idx="626">
                  <c:v>262.25135585247398</c:v>
                </c:pt>
                <c:pt idx="627">
                  <c:v>263.28843186857</c:v>
                </c:pt>
                <c:pt idx="628">
                  <c:v>263.39633296980099</c:v>
                </c:pt>
                <c:pt idx="629">
                  <c:v>264.42401419127702</c:v>
                </c:pt>
                <c:pt idx="630">
                  <c:v>264.53275230056801</c:v>
                </c:pt>
                <c:pt idx="631">
                  <c:v>265.55290546697699</c:v>
                </c:pt>
                <c:pt idx="632">
                  <c:v>265.66162402901199</c:v>
                </c:pt>
                <c:pt idx="633">
                  <c:v>266.674765687822</c:v>
                </c:pt>
                <c:pt idx="634">
                  <c:v>266.783115189569</c:v>
                </c:pt>
                <c:pt idx="635">
                  <c:v>267.78923739126401</c:v>
                </c:pt>
                <c:pt idx="636">
                  <c:v>267.89706671527898</c:v>
                </c:pt>
                <c:pt idx="637">
                  <c:v>268.89598337033198</c:v>
                </c:pt>
                <c:pt idx="638">
                  <c:v>269.00322020293999</c:v>
                </c:pt>
                <c:pt idx="639">
                  <c:v>269.994685680342</c:v>
                </c:pt>
                <c:pt idx="640">
                  <c:v>270.101288258446</c:v>
                </c:pt>
                <c:pt idx="641">
                  <c:v>271.08503684779799</c:v>
                </c:pt>
                <c:pt idx="642">
                  <c:v>271.19097453841999</c:v>
                </c:pt>
                <c:pt idx="643">
                  <c:v>272.16673441108901</c:v>
                </c:pt>
                <c:pt idx="644">
                  <c:v>272.27198034099399</c:v>
                </c:pt>
                <c:pt idx="645">
                  <c:v>273.23947886412998</c:v>
                </c:pt>
                <c:pt idx="646">
                  <c:v>273.34400733002502</c:v>
                </c:pt>
                <c:pt idx="647">
                  <c:v>274.302973174496</c:v>
                </c:pt>
                <c:pt idx="648">
                  <c:v>274.40675880073599</c:v>
                </c:pt>
                <c:pt idx="649">
                  <c:v>275.356922796373</c:v>
                </c:pt>
                <c:pt idx="650">
                  <c:v>275.45994028193201</c:v>
                </c:pt>
                <c:pt idx="651">
                  <c:v>276.40103578198898</c:v>
                </c:pt>
                <c:pt idx="652">
                  <c:v>276.50325983149997</c:v>
                </c:pt>
                <c:pt idx="653">
                  <c:v>277.43502289093902</c:v>
                </c:pt>
                <c:pt idx="654">
                  <c:v>277.536428198669</c:v>
                </c:pt>
                <c:pt idx="655">
                  <c:v>278.45859768531</c:v>
                </c:pt>
                <c:pt idx="656">
                  <c:v>278.55915893263699</c:v>
                </c:pt>
                <c:pt idx="657">
                  <c:v>279.47147661554197</c:v>
                </c:pt>
                <c:pt idx="658">
                  <c:v>279.57116847099502</c:v>
                </c:pt>
                <c:pt idx="659">
                  <c:v>280.47337910156199</c:v>
                </c:pt>
                <c:pt idx="660">
                  <c:v>280.57217622076797</c:v>
                </c:pt>
                <c:pt idx="661">
                  <c:v>281.46402761155701</c:v>
                </c:pt>
                <c:pt idx="662">
                  <c:v>281.56190463662602</c:v>
                </c:pt>
                <c:pt idx="663">
                  <c:v>282.443147739322</c:v>
                </c:pt>
                <c:pt idx="664">
                  <c:v>282.540079297722</c:v>
                </c:pt>
                <c:pt idx="665">
                  <c:v>283.41046828054601</c:v>
                </c:pt>
                <c:pt idx="666">
                  <c:v>283.50642898357199</c:v>
                </c:pt>
                <c:pt idx="667">
                  <c:v>284.365721308145</c:v>
                </c:pt>
                <c:pt idx="668">
                  <c:v>284.46068574907503</c:v>
                </c:pt>
                <c:pt idx="669">
                  <c:v>285.308642246646</c:v>
                </c:pt>
                <c:pt idx="670">
                  <c:v>285.40258499864098</c:v>
                </c:pt>
                <c:pt idx="671">
                  <c:v>286.23896994235997</c:v>
                </c:pt>
                <c:pt idx="672">
                  <c:v>286.331865566636</c:v>
                </c:pt>
                <c:pt idx="673">
                  <c:v>287.15644675654499</c:v>
                </c:pt>
                <c:pt idx="674">
                  <c:v>287.24826991942399</c:v>
                </c:pt>
                <c:pt idx="675">
                  <c:v>288.06081920069499</c:v>
                </c:pt>
                <c:pt idx="676">
                  <c:v>288.15154478795102</c:v>
                </c:pt>
                <c:pt idx="677">
                  <c:v>288.95183859602997</c:v>
                </c:pt>
                <c:pt idx="678">
                  <c:v>289.04144077313799</c:v>
                </c:pt>
                <c:pt idx="679">
                  <c:v>289.829259227796</c:v>
                </c:pt>
                <c:pt idx="680">
                  <c:v>289.917709797074</c:v>
                </c:pt>
                <c:pt idx="681">
                  <c:v>290.69283506399</c:v>
                </c:pt>
                <c:pt idx="682">
                  <c:v>290.78010441443399</c:v>
                </c:pt>
                <c:pt idx="683">
                  <c:v>291.54232149670599</c:v>
                </c:pt>
                <c:pt idx="684">
                  <c:v>291.62838284415699</c:v>
                </c:pt>
                <c:pt idx="685">
                  <c:v>292.37748180938598</c:v>
                </c:pt>
                <c:pt idx="686">
                  <c:v>292.46231326121199</c:v>
                </c:pt>
                <c:pt idx="687">
                  <c:v>293.19808903466202</c:v>
                </c:pt>
                <c:pt idx="688">
                  <c:v>293.28167017637099</c:v>
                </c:pt>
                <c:pt idx="689">
                  <c:v>294.003920575118</c:v>
                </c:pt>
                <c:pt idx="690">
                  <c:v>294.08622831238802</c:v>
                </c:pt>
                <c:pt idx="691">
                  <c:v>294.79475416542601</c:v>
                </c:pt>
                <c:pt idx="692">
                  <c:v>294.87576254519098</c:v>
                </c:pt>
                <c:pt idx="693">
                  <c:v>295.57036956454499</c:v>
                </c:pt>
                <c:pt idx="694">
                  <c:v>295.65005182455502</c:v>
                </c:pt>
                <c:pt idx="695">
                  <c:v>296.33055126266601</c:v>
                </c:pt>
                <c:pt idx="696">
                  <c:v>296.40888077182302</c:v>
                </c:pt>
                <c:pt idx="697">
                  <c:v>297.075088789532</c:v>
                </c:pt>
                <c:pt idx="698">
                  <c:v>297.15203891170103</c:v>
                </c:pt>
                <c:pt idx="699">
                  <c:v>297.80377634507499</c:v>
                </c:pt>
                <c:pt idx="700">
                  <c:v>297.87932026880497</c:v>
                </c:pt>
                <c:pt idx="701">
                  <c:v>298.516412685332</c:v>
                </c:pt>
                <c:pt idx="702">
                  <c:v>298.59052301200597</c:v>
                </c:pt>
                <c:pt idx="703">
                  <c:v>299.21280010701298</c:v>
                </c:pt>
                <c:pt idx="704">
                  <c:v>299.28544857702701</c:v>
                </c:pt>
                <c:pt idx="705">
                  <c:v>299.89274368495398</c:v>
                </c:pt>
                <c:pt idx="706">
                  <c:v>299.96390235091798</c:v>
                </c:pt>
                <c:pt idx="707">
                  <c:v>300.55605327965998</c:v>
                </c:pt>
                <c:pt idx="708">
                  <c:v>300.62569641655602</c:v>
                </c:pt>
                <c:pt idx="709">
                  <c:v>301.20254647115001</c:v>
                </c:pt>
                <c:pt idx="710">
                  <c:v>301.27065031435899</c:v>
                </c:pt>
                <c:pt idx="711">
                  <c:v>301.832047733352</c:v>
                </c:pt>
                <c:pt idx="712">
                  <c:v>301.89858772891603</c:v>
                </c:pt>
                <c:pt idx="713">
                  <c:v>302.444384455636</c:v>
                </c:pt>
                <c:pt idx="714">
                  <c:v>302.50933366175502</c:v>
                </c:pt>
                <c:pt idx="715">
                  <c:v>303.03938577075598</c:v>
                </c:pt>
                <c:pt idx="716">
                  <c:v>303.10271650746199</c:v>
                </c:pt>
                <c:pt idx="717">
                  <c:v>303.616885694053</c:v>
                </c:pt>
                <c:pt idx="718">
                  <c:v>303.67857177415402</c:v>
                </c:pt>
                <c:pt idx="719">
                  <c:v>304.17672576888498</c:v>
                </c:pt>
                <c:pt idx="720">
                  <c:v>304.23674245417698</c:v>
                </c:pt>
                <c:pt idx="721">
                  <c:v>304.71875421045701</c:v>
                </c:pt>
                <c:pt idx="722">
                  <c:v>304.77707673222</c:v>
                </c:pt>
                <c:pt idx="723">
                  <c:v>305.24282378534798</c:v>
                </c:pt>
                <c:pt idx="724">
                  <c:v>305.29942691636597</c:v>
                </c:pt>
                <c:pt idx="725">
                  <c:v>305.74879149199103</c:v>
                </c:pt>
                <c:pt idx="726">
                  <c:v>305.80365134407702</c:v>
                </c:pt>
                <c:pt idx="727">
                  <c:v>306.23652122247199</c:v>
                </c:pt>
                <c:pt idx="728">
                  <c:v>306.28961852276302</c:v>
                </c:pt>
                <c:pt idx="729">
                  <c:v>306.70588816495399</c:v>
                </c:pt>
                <c:pt idx="730">
                  <c:v>306.757211450738</c:v>
                </c:pt>
                <c:pt idx="731">
                  <c:v>307.15678299459</c:v>
                </c:pt>
                <c:pt idx="732">
                  <c:v>307.20633196958897</c:v>
                </c:pt>
                <c:pt idx="733">
                  <c:v>307.58911732747299</c:v>
                </c:pt>
                <c:pt idx="734">
                  <c:v>307.63690968637701</c:v>
                </c:pt>
                <c:pt idx="735">
                  <c:v>308.002833897985</c:v>
                </c:pt>
                <c:pt idx="736">
                  <c:v>308.04891969772501</c:v>
                </c:pt>
                <c:pt idx="737">
                  <c:v>308.39791810550901</c:v>
                </c:pt>
                <c:pt idx="738">
                  <c:v>308.442419968808</c:v>
                </c:pt>
                <c:pt idx="739">
                  <c:v>308.77445173959001</c:v>
                </c:pt>
                <c:pt idx="740">
                  <c:v>308.81768304376101</c:v>
                </c:pt>
                <c:pt idx="741">
                  <c:v>309.13285325067801</c:v>
                </c:pt>
                <c:pt idx="742">
                  <c:v>309.17551496885699</c:v>
                </c:pt>
                <c:pt idx="743">
                  <c:v>309.47434841367902</c:v>
                </c:pt>
                <c:pt idx="744">
                  <c:v>309.51760939903602</c:v>
                </c:pt>
                <c:pt idx="745">
                  <c:v>309.80131413375602</c:v>
                </c:pt>
                <c:pt idx="746">
                  <c:v>309.846528486691</c:v>
                </c:pt>
                <c:pt idx="747">
                  <c:v>310.117041014091</c:v>
                </c:pt>
                <c:pt idx="748">
                  <c:v>310.16520072473202</c:v>
                </c:pt>
                <c:pt idx="749">
                  <c:v>310.42500676100798</c:v>
                </c:pt>
                <c:pt idx="750">
                  <c:v>310.476362846352</c:v>
                </c:pt>
                <c:pt idx="751">
                  <c:v>310.72816398520399</c:v>
                </c:pt>
                <c:pt idx="752">
                  <c:v>310.78228302566998</c:v>
                </c:pt>
                <c:pt idx="753">
                  <c:v>311.02857475716098</c:v>
                </c:pt>
                <c:pt idx="754">
                  <c:v>311.08468635512298</c:v>
                </c:pt>
                <c:pt idx="755">
                  <c:v>311.32744576923602</c:v>
                </c:pt>
                <c:pt idx="756">
                  <c:v>311.38479103699001</c:v>
                </c:pt>
                <c:pt idx="757">
                  <c:v>311.62541178919298</c:v>
                </c:pt>
                <c:pt idx="758">
                  <c:v>311.68342934301501</c:v>
                </c:pt>
                <c:pt idx="759">
                  <c:v>311.92281839488498</c:v>
                </c:pt>
                <c:pt idx="760">
                  <c:v>311.981164987515</c:v>
                </c:pt>
                <c:pt idx="761">
                  <c:v>312.219876882047</c:v>
                </c:pt>
                <c:pt idx="762">
                  <c:v>312.27836587477401</c:v>
                </c:pt>
                <c:pt idx="763">
                  <c:v>312.51672106058101</c:v>
                </c:pt>
                <c:pt idx="764">
                  <c:v>312.57525801626701</c:v>
                </c:pt>
                <c:pt idx="765">
                  <c:v>312.81343361448199</c:v>
                </c:pt>
                <c:pt idx="766">
                  <c:v>312.87197379723801</c:v>
                </c:pt>
                <c:pt idx="767">
                  <c:v>313.11006591395699</c:v>
                </c:pt>
                <c:pt idx="768">
                  <c:v>313.16859017486598</c:v>
                </c:pt>
                <c:pt idx="769">
                  <c:v>313.40665139940398</c:v>
                </c:pt>
                <c:pt idx="770">
                  <c:v>313.46515303691001</c:v>
                </c:pt>
                <c:pt idx="771">
                  <c:v>313.703212514548</c:v>
                </c:pt>
                <c:pt idx="772">
                  <c:v>313.76168809986598</c:v>
                </c:pt>
                <c:pt idx="773">
                  <c:v>313.99976171317297</c:v>
                </c:pt>
                <c:pt idx="774">
                  <c:v>314.05820678011997</c:v>
                </c:pt>
                <c:pt idx="775">
                  <c:v>314.29630320088</c:v>
                </c:pt>
                <c:pt idx="776">
                  <c:v>314.35471276717402</c:v>
                </c:pt>
                <c:pt idx="777">
                  <c:v>314.59283741373503</c:v>
                </c:pt>
                <c:pt idx="778">
                  <c:v>314.65120798566801</c:v>
                </c:pt>
                <c:pt idx="779">
                  <c:v>314.889364741012</c:v>
                </c:pt>
                <c:pt idx="780">
                  <c:v>314.94769508113802</c:v>
                </c:pt>
                <c:pt idx="781">
                  <c:v>315.18588689690603</c:v>
                </c:pt>
                <c:pt idx="782">
                  <c:v>315.244177101329</c:v>
                </c:pt>
                <c:pt idx="783">
                  <c:v>315.48240598869199</c:v>
                </c:pt>
                <c:pt idx="784">
                  <c:v>315.54065602753701</c:v>
                </c:pt>
                <c:pt idx="785">
                  <c:v>315.77892317203299</c:v>
                </c:pt>
                <c:pt idx="786">
                  <c:v>315.83713213909198</c:v>
                </c:pt>
                <c:pt idx="787">
                  <c:v>316.07543860202702</c:v>
                </c:pt>
                <c:pt idx="788">
                  <c:v>316.13360520012702</c:v>
                </c:pt>
                <c:pt idx="789">
                  <c:v>316.37195236674802</c:v>
                </c:pt>
                <c:pt idx="790">
                  <c:v>316.43007571065698</c:v>
                </c:pt>
                <c:pt idx="791">
                  <c:v>316.668465255287</c:v>
                </c:pt>
                <c:pt idx="792">
                  <c:v>316.72654525211101</c:v>
                </c:pt>
                <c:pt idx="793">
                  <c:v>316.96497916207102</c:v>
                </c:pt>
                <c:pt idx="794">
                  <c:v>317.02301682757502</c:v>
                </c:pt>
                <c:pt idx="795">
                  <c:v>317.26149765003203</c:v>
                </c:pt>
                <c:pt idx="796">
                  <c:v>317.31949583197797</c:v>
                </c:pt>
                <c:pt idx="797">
                  <c:v>317.55802724118797</c:v>
                </c:pt>
                <c:pt idx="798">
                  <c:v>317.61599211523901</c:v>
                </c:pt>
                <c:pt idx="799">
                  <c:v>317.854579991371</c:v>
                </c:pt>
                <c:pt idx="800">
                  <c:v>317.91252400262999</c:v>
                </c:pt>
                <c:pt idx="801">
                  <c:v>318.15117875169199</c:v>
                </c:pt>
                <c:pt idx="802">
                  <c:v>318.20912621359099</c:v>
                </c:pt>
                <c:pt idx="803">
                  <c:v>318.44786741551002</c:v>
                </c:pt>
                <c:pt idx="804">
                  <c:v>318.50586412243098</c:v>
                </c:pt>
                <c:pt idx="805">
                  <c:v>318.74472536061597</c:v>
                </c:pt>
                <c:pt idx="806">
                  <c:v>318.802854608107</c:v>
                </c:pt>
                <c:pt idx="807">
                  <c:v>319.041872755177</c:v>
                </c:pt>
                <c:pt idx="808">
                  <c:v>319.10030716135202</c:v>
                </c:pt>
                <c:pt idx="809">
                  <c:v>319.33958988731001</c:v>
                </c:pt>
                <c:pt idx="810">
                  <c:v>319.39869483577598</c:v>
                </c:pt>
                <c:pt idx="811">
                  <c:v>319.63839140541597</c:v>
                </c:pt>
                <c:pt idx="812">
                  <c:v>319.69964981725701</c:v>
                </c:pt>
                <c:pt idx="813">
                  <c:v>319.93968859774299</c:v>
                </c:pt>
                <c:pt idx="814">
                  <c:v>320.00595054522199</c:v>
                </c:pt>
                <c:pt idx="815">
                  <c:v>320.24613950102599</c:v>
                </c:pt>
                <c:pt idx="816">
                  <c:v>320.322539127575</c:v>
                </c:pt>
                <c:pt idx="817">
                  <c:v>320.56193199896398</c:v>
                </c:pt>
                <c:pt idx="818">
                  <c:v>320.65825414660401</c:v>
                </c:pt>
                <c:pt idx="819">
                  <c:v>320.89314833492199</c:v>
                </c:pt>
                <c:pt idx="820">
                  <c:v>321.02546659874099</c:v>
                </c:pt>
                <c:pt idx="821">
                  <c:v>321.25462233767399</c:v>
                </c:pt>
                <c:pt idx="822">
                  <c:v>321.44646303455499</c:v>
                </c:pt>
                <c:pt idx="823">
                  <c:v>321.67973423558698</c:v>
                </c:pt>
                <c:pt idx="824">
                  <c:v>321.86879549914602</c:v>
                </c:pt>
                <c:pt idx="825">
                  <c:v>322.116553001326</c:v>
                </c:pt>
                <c:pt idx="826">
                  <c:v>322.32700905313698</c:v>
                </c:pt>
                <c:pt idx="827">
                  <c:v>322.58256944271801</c:v>
                </c:pt>
                <c:pt idx="828">
                  <c:v>322.82746234759998</c:v>
                </c:pt>
                <c:pt idx="829">
                  <c:v>323.081816541043</c:v>
                </c:pt>
                <c:pt idx="830">
                  <c:v>323.39843816755598</c:v>
                </c:pt>
                <c:pt idx="831">
                  <c:v>323.65163268028402</c:v>
                </c:pt>
                <c:pt idx="832">
                  <c:v>324.00513150482197</c:v>
                </c:pt>
                <c:pt idx="833">
                  <c:v>324.266844167253</c:v>
                </c:pt>
                <c:pt idx="834">
                  <c:v>324.63063045453498</c:v>
                </c:pt>
                <c:pt idx="835">
                  <c:v>324.89118811687001</c:v>
                </c:pt>
                <c:pt idx="836">
                  <c:v>325.32382008218002</c:v>
                </c:pt>
                <c:pt idx="837">
                  <c:v>325.47093979231198</c:v>
                </c:pt>
                <c:pt idx="838">
                  <c:v>325.615807475314</c:v>
                </c:pt>
                <c:pt idx="839">
                  <c:v>326.13354436465198</c:v>
                </c:pt>
                <c:pt idx="840">
                  <c:v>326.26486962009801</c:v>
                </c:pt>
                <c:pt idx="841">
                  <c:v>326.41869355413502</c:v>
                </c:pt>
                <c:pt idx="842">
                  <c:v>326.92140331289499</c:v>
                </c:pt>
                <c:pt idx="843">
                  <c:v>327.07711790469102</c:v>
                </c:pt>
                <c:pt idx="844">
                  <c:v>327.26689594569899</c:v>
                </c:pt>
                <c:pt idx="845">
                  <c:v>327.689514348091</c:v>
                </c:pt>
                <c:pt idx="846">
                  <c:v>327.93291344766402</c:v>
                </c:pt>
                <c:pt idx="847">
                  <c:v>328.27861048542701</c:v>
                </c:pt>
                <c:pt idx="848">
                  <c:v>328.426742269844</c:v>
                </c:pt>
                <c:pt idx="849">
                  <c:v>328.77594690613</c:v>
                </c:pt>
                <c:pt idx="850">
                  <c:v>329.016554249531</c:v>
                </c:pt>
                <c:pt idx="851">
                  <c:v>329.30899954460301</c:v>
                </c:pt>
                <c:pt idx="852">
                  <c:v>329.48609875066001</c:v>
                </c:pt>
                <c:pt idx="853">
                  <c:v>329.77476036676399</c:v>
                </c:pt>
                <c:pt idx="854">
                  <c:v>330.04119825456502</c:v>
                </c:pt>
                <c:pt idx="855">
                  <c:v>330.326067270728</c:v>
                </c:pt>
                <c:pt idx="856">
                  <c:v>330.52382042711901</c:v>
                </c:pt>
                <c:pt idx="857">
                  <c:v>330.84003369624099</c:v>
                </c:pt>
                <c:pt idx="858">
                  <c:v>331.11602516986198</c:v>
                </c:pt>
                <c:pt idx="859">
                  <c:v>331.43690617377899</c:v>
                </c:pt>
                <c:pt idx="860">
                  <c:v>331.67990303103699</c:v>
                </c:pt>
                <c:pt idx="861">
                  <c:v>332.01126468905397</c:v>
                </c:pt>
                <c:pt idx="862">
                  <c:v>332.37787724799199</c:v>
                </c:pt>
                <c:pt idx="863">
                  <c:v>332.68932628545798</c:v>
                </c:pt>
                <c:pt idx="864">
                  <c:v>333.06257222588903</c:v>
                </c:pt>
                <c:pt idx="865">
                  <c:v>333.39861661502999</c:v>
                </c:pt>
                <c:pt idx="866">
                  <c:v>333.74668736762698</c:v>
                </c:pt>
                <c:pt idx="867">
                  <c:v>334.10453260115798</c:v>
                </c:pt>
                <c:pt idx="868">
                  <c:v>334.49389565883899</c:v>
                </c:pt>
                <c:pt idx="869">
                  <c:v>334.75652142935201</c:v>
                </c:pt>
                <c:pt idx="870">
                  <c:v>335.11347202547</c:v>
                </c:pt>
                <c:pt idx="871">
                  <c:v>335.31494931165503</c:v>
                </c:pt>
                <c:pt idx="872">
                  <c:v>335.680005131798</c:v>
                </c:pt>
                <c:pt idx="873">
                  <c:v>336.09521128518998</c:v>
                </c:pt>
                <c:pt idx="874">
                  <c:v>336.33279252068701</c:v>
                </c:pt>
                <c:pt idx="875">
                  <c:v>336.77591136025598</c:v>
                </c:pt>
                <c:pt idx="876">
                  <c:v>337.24282261271799</c:v>
                </c:pt>
                <c:pt idx="877">
                  <c:v>337.64505795480198</c:v>
                </c:pt>
                <c:pt idx="878">
                  <c:v>338.14781885328301</c:v>
                </c:pt>
                <c:pt idx="879">
                  <c:v>338.51034038038802</c:v>
                </c:pt>
                <c:pt idx="880">
                  <c:v>339.04719118021501</c:v>
                </c:pt>
                <c:pt idx="881">
                  <c:v>339.50297912201898</c:v>
                </c:pt>
                <c:pt idx="882">
                  <c:v>339.975907214279</c:v>
                </c:pt>
                <c:pt idx="883">
                  <c:v>340.47627424576098</c:v>
                </c:pt>
                <c:pt idx="884">
                  <c:v>340.76139152990697</c:v>
                </c:pt>
                <c:pt idx="885">
                  <c:v>341.32118811922902</c:v>
                </c:pt>
                <c:pt idx="886">
                  <c:v>341.379096363906</c:v>
                </c:pt>
                <c:pt idx="887">
                  <c:v>341.89993990325701</c:v>
                </c:pt>
                <c:pt idx="888">
                  <c:v>342.34961071650599</c:v>
                </c:pt>
                <c:pt idx="889">
                  <c:v>342.57900186704501</c:v>
                </c:pt>
                <c:pt idx="890">
                  <c:v>342.74588642972998</c:v>
                </c:pt>
                <c:pt idx="891">
                  <c:v>343.36782143541899</c:v>
                </c:pt>
                <c:pt idx="892">
                  <c:v>343.99527304340501</c:v>
                </c:pt>
                <c:pt idx="893">
                  <c:v>344.18379651959901</c:v>
                </c:pt>
                <c:pt idx="894">
                  <c:v>344.55064628856297</c:v>
                </c:pt>
                <c:pt idx="895">
                  <c:v>344.95518352263002</c:v>
                </c:pt>
                <c:pt idx="896">
                  <c:v>345.10863773709099</c:v>
                </c:pt>
                <c:pt idx="897">
                  <c:v>345.67447450550702</c:v>
                </c:pt>
                <c:pt idx="898">
                  <c:v>345.80544239550898</c:v>
                </c:pt>
                <c:pt idx="899">
                  <c:v>346.30761169306902</c:v>
                </c:pt>
                <c:pt idx="900">
                  <c:v>346.850917150908</c:v>
                </c:pt>
                <c:pt idx="901">
                  <c:v>347.09305292004001</c:v>
                </c:pt>
                <c:pt idx="902">
                  <c:v>347.69043492652798</c:v>
                </c:pt>
                <c:pt idx="903">
                  <c:v>347.88136536599399</c:v>
                </c:pt>
                <c:pt idx="904">
                  <c:v>347.951965675525</c:v>
                </c:pt>
                <c:pt idx="905">
                  <c:v>348.68437382378801</c:v>
                </c:pt>
                <c:pt idx="906">
                  <c:v>349.01859948964898</c:v>
                </c:pt>
                <c:pt idx="907">
                  <c:v>349.50402903527799</c:v>
                </c:pt>
                <c:pt idx="908">
                  <c:v>350.11195578242598</c:v>
                </c:pt>
                <c:pt idx="909">
                  <c:v>350.330254584165</c:v>
                </c:pt>
                <c:pt idx="910">
                  <c:v>351.074623040586</c:v>
                </c:pt>
                <c:pt idx="911">
                  <c:v>351.16935283578403</c:v>
                </c:pt>
                <c:pt idx="912">
                  <c:v>351.20700686480598</c:v>
                </c:pt>
                <c:pt idx="913">
                  <c:v>352.043762997633</c:v>
                </c:pt>
                <c:pt idx="914">
                  <c:v>352.69083798235999</c:v>
                </c:pt>
                <c:pt idx="915">
                  <c:v>352.87372042526698</c:v>
                </c:pt>
                <c:pt idx="916">
                  <c:v>353.632333499639</c:v>
                </c:pt>
                <c:pt idx="917">
                  <c:v>353.90601704713902</c:v>
                </c:pt>
                <c:pt idx="918">
                  <c:v>354.46825831377902</c:v>
                </c:pt>
                <c:pt idx="919">
                  <c:v>354.85130762956999</c:v>
                </c:pt>
                <c:pt idx="920">
                  <c:v>355.30887922600499</c:v>
                </c:pt>
                <c:pt idx="921">
                  <c:v>355.63354494196301</c:v>
                </c:pt>
                <c:pt idx="922">
                  <c:v>355.97489631599501</c:v>
                </c:pt>
                <c:pt idx="923">
                  <c:v>356.28288638320498</c:v>
                </c:pt>
                <c:pt idx="924">
                  <c:v>356.75798210248502</c:v>
                </c:pt>
                <c:pt idx="925">
                  <c:v>357.09068622068901</c:v>
                </c:pt>
                <c:pt idx="926">
                  <c:v>357.533961968732</c:v>
                </c:pt>
                <c:pt idx="927">
                  <c:v>357.907654311599</c:v>
                </c:pt>
                <c:pt idx="928">
                  <c:v>358.33187084891</c:v>
                </c:pt>
                <c:pt idx="929">
                  <c:v>358.70707585488401</c:v>
                </c:pt>
                <c:pt idx="930">
                  <c:v>358.99665129019701</c:v>
                </c:pt>
                <c:pt idx="931">
                  <c:v>359.32852023512697</c:v>
                </c:pt>
                <c:pt idx="932">
                  <c:v>359.670947493786</c:v>
                </c:pt>
                <c:pt idx="933">
                  <c:v>359.98951182937901</c:v>
                </c:pt>
                <c:pt idx="934">
                  <c:v>360.21808457415699</c:v>
                </c:pt>
                <c:pt idx="935">
                  <c:v>360.56705244962598</c:v>
                </c:pt>
                <c:pt idx="936">
                  <c:v>360.88652179311498</c:v>
                </c:pt>
                <c:pt idx="937">
                  <c:v>361.20420311545701</c:v>
                </c:pt>
                <c:pt idx="938">
                  <c:v>361.46757733195102</c:v>
                </c:pt>
                <c:pt idx="939">
                  <c:v>361.74878396302898</c:v>
                </c:pt>
                <c:pt idx="940">
                  <c:v>362.118382984052</c:v>
                </c:pt>
                <c:pt idx="941">
                  <c:v>362.61225462770602</c:v>
                </c:pt>
                <c:pt idx="942">
                  <c:v>362.83658943024199</c:v>
                </c:pt>
                <c:pt idx="943">
                  <c:v>363.038140470332</c:v>
                </c:pt>
                <c:pt idx="944">
                  <c:v>363.62731801995898</c:v>
                </c:pt>
                <c:pt idx="945">
                  <c:v>363.83357921055602</c:v>
                </c:pt>
                <c:pt idx="946">
                  <c:v>364.07004900504899</c:v>
                </c:pt>
                <c:pt idx="947">
                  <c:v>364.528542412295</c:v>
                </c:pt>
                <c:pt idx="948">
                  <c:v>364.91936268915902</c:v>
                </c:pt>
                <c:pt idx="949">
                  <c:v>365.39012356437797</c:v>
                </c:pt>
                <c:pt idx="950">
                  <c:v>365.74861626088199</c:v>
                </c:pt>
                <c:pt idx="951">
                  <c:v>366.20453362861798</c:v>
                </c:pt>
                <c:pt idx="952">
                  <c:v>366.545460759344</c:v>
                </c:pt>
                <c:pt idx="953">
                  <c:v>366.94372627980198</c:v>
                </c:pt>
                <c:pt idx="954">
                  <c:v>367.311458618328</c:v>
                </c:pt>
                <c:pt idx="955">
                  <c:v>367.62072374599097</c:v>
                </c:pt>
                <c:pt idx="956">
                  <c:v>367.99114812760001</c:v>
                </c:pt>
                <c:pt idx="957">
                  <c:v>368.27866619601502</c:v>
                </c:pt>
                <c:pt idx="958">
                  <c:v>368.63214368122402</c:v>
                </c:pt>
                <c:pt idx="959">
                  <c:v>368.89348663176202</c:v>
                </c:pt>
                <c:pt idx="960">
                  <c:v>369.23747370489798</c:v>
                </c:pt>
                <c:pt idx="961">
                  <c:v>369.456037402486</c:v>
                </c:pt>
                <c:pt idx="962">
                  <c:v>369.79939490446901</c:v>
                </c:pt>
                <c:pt idx="963">
                  <c:v>369.98034147122701</c:v>
                </c:pt>
                <c:pt idx="964">
                  <c:v>370.31340499505899</c:v>
                </c:pt>
                <c:pt idx="965">
                  <c:v>370.46980364188101</c:v>
                </c:pt>
                <c:pt idx="966">
                  <c:v>370.78568319140902</c:v>
                </c:pt>
                <c:pt idx="967">
                  <c:v>370.92408119390399</c:v>
                </c:pt>
                <c:pt idx="968">
                  <c:v>371.22052491461699</c:v>
                </c:pt>
                <c:pt idx="969">
                  <c:v>371.33869832721803</c:v>
                </c:pt>
                <c:pt idx="970">
                  <c:v>371.62262317861399</c:v>
                </c:pt>
                <c:pt idx="971">
                  <c:v>371.71948200980597</c:v>
                </c:pt>
                <c:pt idx="972">
                  <c:v>371.99302855738802</c:v>
                </c:pt>
                <c:pt idx="973">
                  <c:v>372.07539721341698</c:v>
                </c:pt>
                <c:pt idx="974">
                  <c:v>372.33743074205</c:v>
                </c:pt>
                <c:pt idx="975">
                  <c:v>372.410255166593</c:v>
                </c:pt>
                <c:pt idx="976">
                  <c:v>372.66325433049099</c:v>
                </c:pt>
                <c:pt idx="977">
                  <c:v>372.73004586093703</c:v>
                </c:pt>
                <c:pt idx="978">
                  <c:v>372.97681264595502</c:v>
                </c:pt>
                <c:pt idx="979">
                  <c:v>373.03980648024299</c:v>
                </c:pt>
                <c:pt idx="980">
                  <c:v>373.28277931160198</c:v>
                </c:pt>
                <c:pt idx="981">
                  <c:v>373.34342463424002</c:v>
                </c:pt>
                <c:pt idx="982">
                  <c:v>373.58429684527698</c:v>
                </c:pt>
                <c:pt idx="983">
                  <c:v>373.64357507316902</c:v>
                </c:pt>
                <c:pt idx="984">
                  <c:v>373.88334985773599</c:v>
                </c:pt>
                <c:pt idx="985">
                  <c:v>373.94190335658999</c:v>
                </c:pt>
                <c:pt idx="986">
                  <c:v>374.18111326405199</c:v>
                </c:pt>
                <c:pt idx="987">
                  <c:v>374.23931802496497</c:v>
                </c:pt>
                <c:pt idx="988">
                  <c:v>374.47822960246202</c:v>
                </c:pt>
                <c:pt idx="989">
                  <c:v>374.53628442958598</c:v>
                </c:pt>
                <c:pt idx="990">
                  <c:v>374.77502771105299</c:v>
                </c:pt>
                <c:pt idx="991">
                  <c:v>374.83303203685301</c:v>
                </c:pt>
                <c:pt idx="992">
                  <c:v>375.07166939316699</c:v>
                </c:pt>
                <c:pt idx="993">
                  <c:v>375.12967083919898</c:v>
                </c:pt>
                <c:pt idx="994">
                  <c:v>375.36823219259003</c:v>
                </c:pt>
                <c:pt idx="995">
                  <c:v>375.42625373836597</c:v>
                </c:pt>
                <c:pt idx="996">
                  <c:v>375.66475420295097</c:v>
                </c:pt>
                <c:pt idx="997">
                  <c:v>375.722808332348</c:v>
                </c:pt>
                <c:pt idx="998">
                  <c:v>375.96125619243099</c:v>
                </c:pt>
                <c:pt idx="999">
                  <c:v>376.01935061072601</c:v>
                </c:pt>
                <c:pt idx="1000">
                  <c:v>376.25775061420899</c:v>
                </c:pt>
                <c:pt idx="1001">
                  <c:v>376.31588945190998</c:v>
                </c:pt>
                <c:pt idx="1002">
                  <c:v>376.55424430349302</c:v>
                </c:pt>
                <c:pt idx="1003">
                  <c:v>376.61242851192299</c:v>
                </c:pt>
                <c:pt idx="1004">
                  <c:v>376.850740095145</c:v>
                </c:pt>
                <c:pt idx="1005">
                  <c:v>376.908968570892</c:v>
                </c:pt>
                <c:pt idx="1006">
                  <c:v>377.147238618382</c:v>
                </c:pt>
                <c:pt idx="1007">
                  <c:v>377.20550963232398</c:v>
                </c:pt>
                <c:pt idx="1008">
                  <c:v>377.44373998532097</c:v>
                </c:pt>
                <c:pt idx="1009">
                  <c:v>377.50205212238899</c:v>
                </c:pt>
                <c:pt idx="1010">
                  <c:v>377.74024483737799</c:v>
                </c:pt>
                <c:pt idx="1011">
                  <c:v>377.79859681366202</c:v>
                </c:pt>
                <c:pt idx="1012">
                  <c:v>378.03675357888699</c:v>
                </c:pt>
                <c:pt idx="1013">
                  <c:v>378.09514383676202</c:v>
                </c:pt>
                <c:pt idx="1014">
                  <c:v>378.33326601502603</c:v>
                </c:pt>
                <c:pt idx="1015">
                  <c:v>378.39169330579301</c:v>
                </c:pt>
                <c:pt idx="1016">
                  <c:v>378.62978274915201</c:v>
                </c:pt>
                <c:pt idx="1017">
                  <c:v>378.68824701772701</c:v>
                </c:pt>
                <c:pt idx="1018">
                  <c:v>378.926306818142</c:v>
                </c:pt>
                <c:pt idx="1019">
                  <c:v>378.984808574206</c:v>
                </c:pt>
                <c:pt idx="1020">
                  <c:v>379.22284414423899</c:v>
                </c:pt>
                <c:pt idx="1021">
                  <c:v>379.28138245966397</c:v>
                </c:pt>
                <c:pt idx="1022">
                  <c:v>379.51940317178099</c:v>
                </c:pt>
                <c:pt idx="1023">
                  <c:v>379.57797443488101</c:v>
                </c:pt>
                <c:pt idx="1024">
                  <c:v>379.81599689493299</c:v>
                </c:pt>
                <c:pt idx="1025">
                  <c:v>379.87459429545697</c:v>
                </c:pt>
                <c:pt idx="1026">
                  <c:v>380.11264844298802</c:v>
                </c:pt>
                <c:pt idx="1027">
                  <c:v>380.17126096640197</c:v>
                </c:pt>
                <c:pt idx="1028">
                  <c:v>380.40940045721101</c:v>
                </c:pt>
                <c:pt idx="1029">
                  <c:v>380.468011769817</c:v>
                </c:pt>
                <c:pt idx="1030">
                  <c:v>380.70633890254999</c:v>
                </c:pt>
                <c:pt idx="1031">
                  <c:v>380.76493116944198</c:v>
                </c:pt>
                <c:pt idx="1032">
                  <c:v>381.00366742025</c:v>
                </c:pt>
                <c:pt idx="1033">
                  <c:v>381.06220309187</c:v>
                </c:pt>
                <c:pt idx="1034">
                  <c:v>381.30185760607998</c:v>
                </c:pt>
                <c:pt idx="1035">
                  <c:v>381.36016218237302</c:v>
                </c:pt>
                <c:pt idx="1036">
                  <c:v>381.601626425527</c:v>
                </c:pt>
                <c:pt idx="1037">
                  <c:v>381.65907187661497</c:v>
                </c:pt>
                <c:pt idx="1038">
                  <c:v>381.903489698388</c:v>
                </c:pt>
                <c:pt idx="1039">
                  <c:v>381.95863397017899</c:v>
                </c:pt>
                <c:pt idx="1040">
                  <c:v>382.20745389966999</c:v>
                </c:pt>
                <c:pt idx="1041">
                  <c:v>382.25825130952597</c:v>
                </c:pt>
                <c:pt idx="1042">
                  <c:v>382.51354087602499</c:v>
                </c:pt>
                <c:pt idx="1043">
                  <c:v>382.55827100191101</c:v>
                </c:pt>
                <c:pt idx="1044">
                  <c:v>382.822706507357</c:v>
                </c:pt>
                <c:pt idx="1045">
                  <c:v>382.86100400110797</c:v>
                </c:pt>
                <c:pt idx="1046">
                  <c:v>383.13745514651998</c:v>
                </c:pt>
                <c:pt idx="1047">
                  <c:v>383.17051347187299</c:v>
                </c:pt>
                <c:pt idx="1048">
                  <c:v>383.46118009442301</c:v>
                </c:pt>
                <c:pt idx="1049">
                  <c:v>383.49120901130902</c:v>
                </c:pt>
                <c:pt idx="1050">
                  <c:v>383.797558129555</c:v>
                </c:pt>
                <c:pt idx="1051">
                  <c:v>383.82650835022099</c:v>
                </c:pt>
                <c:pt idx="1052">
                  <c:v>384.14930701684</c:v>
                </c:pt>
                <c:pt idx="1053">
                  <c:v>384.17839604758501</c:v>
                </c:pt>
                <c:pt idx="1054">
                  <c:v>384.51805346211898</c:v>
                </c:pt>
                <c:pt idx="1055">
                  <c:v>384.54778831344902</c:v>
                </c:pt>
                <c:pt idx="1056">
                  <c:v>384.90446705298802</c:v>
                </c:pt>
                <c:pt idx="1057">
                  <c:v>384.93506785915702</c:v>
                </c:pt>
                <c:pt idx="1058">
                  <c:v>385.308802945352</c:v>
                </c:pt>
                <c:pt idx="1059">
                  <c:v>385.34039477743403</c:v>
                </c:pt>
                <c:pt idx="1060">
                  <c:v>385.73116046610897</c:v>
                </c:pt>
                <c:pt idx="1061">
                  <c:v>385.76382353359099</c:v>
                </c:pt>
                <c:pt idx="1062">
                  <c:v>386.171554224332</c:v>
                </c:pt>
                <c:pt idx="1063">
                  <c:v>386.205323038019</c:v>
                </c:pt>
                <c:pt idx="1064">
                  <c:v>386.629926419318</c:v>
                </c:pt>
                <c:pt idx="1065">
                  <c:v>386.664795864327</c:v>
                </c:pt>
                <c:pt idx="1066">
                  <c:v>387.10616945446998</c:v>
                </c:pt>
                <c:pt idx="1067">
                  <c:v>387.14211453413299</c:v>
                </c:pt>
                <c:pt idx="1068">
                  <c:v>387.60015445300002</c:v>
                </c:pt>
                <c:pt idx="1069">
                  <c:v>387.63714727425798</c:v>
                </c:pt>
                <c:pt idx="1070">
                  <c:v>388.11174717684901</c:v>
                </c:pt>
                <c:pt idx="1071">
                  <c:v>388.14976467043499</c:v>
                </c:pt>
                <c:pt idx="1072">
                  <c:v>388.640813073532</c:v>
                </c:pt>
                <c:pt idx="1073">
                  <c:v>388.67983809175701</c:v>
                </c:pt>
                <c:pt idx="1074">
                  <c:v>389.18721737190799</c:v>
                </c:pt>
                <c:pt idx="1075">
                  <c:v>389.22723545866302</c:v>
                </c:pt>
                <c:pt idx="1076">
                  <c:v>389.75082097987598</c:v>
                </c:pt>
                <c:pt idx="1077">
                  <c:v>389.79181597532198</c:v>
                </c:pt>
                <c:pt idx="1078">
                  <c:v>390.331476089094</c:v>
                </c:pt>
                <c:pt idx="1079">
                  <c:v>390.37342853136801</c:v>
                </c:pt>
                <c:pt idx="1080">
                  <c:v>390.92902611906698</c:v>
                </c:pt>
                <c:pt idx="1081">
                  <c:v>390.97191482985397</c:v>
                </c:pt>
                <c:pt idx="1082">
                  <c:v>391.54330827712698</c:v>
                </c:pt>
                <c:pt idx="1083">
                  <c:v>391.58711354400401</c:v>
                </c:pt>
                <c:pt idx="1084">
                  <c:v>392.17416207809202</c:v>
                </c:pt>
                <c:pt idx="1085">
                  <c:v>392.21886904031498</c:v>
                </c:pt>
                <c:pt idx="1086">
                  <c:v>392.82144123052001</c:v>
                </c:pt>
                <c:pt idx="1087">
                  <c:v>392.86703016576303</c:v>
                </c:pt>
                <c:pt idx="1088">
                  <c:v>393.48499399676899</c:v>
                </c:pt>
                <c:pt idx="1089">
                  <c:v>393.53141510217</c:v>
                </c:pt>
                <c:pt idx="1090">
                  <c:v>394.16460828654601</c:v>
                </c:pt>
                <c:pt idx="1091">
                  <c:v>394.21178328964902</c:v>
                </c:pt>
                <c:pt idx="1092">
                  <c:v>394.86001345683701</c:v>
                </c:pt>
                <c:pt idx="1093">
                  <c:v>394.90789356788503</c:v>
                </c:pt>
                <c:pt idx="1094">
                  <c:v>395.570976006129</c:v>
                </c:pt>
                <c:pt idx="1095">
                  <c:v>395.61959006218598</c:v>
                </c:pt>
                <c:pt idx="1096">
                  <c:v>396.29736332777202</c:v>
                </c:pt>
                <c:pt idx="1097">
                  <c:v>396.34678213522102</c:v>
                </c:pt>
                <c:pt idx="1098">
                  <c:v>397.039076573991</c:v>
                </c:pt>
                <c:pt idx="1099">
                  <c:v>397.08934130509903</c:v>
                </c:pt>
                <c:pt idx="1100">
                  <c:v>397.795954092003</c:v>
                </c:pt>
                <c:pt idx="1101">
                  <c:v>397.84705214825999</c:v>
                </c:pt>
                <c:pt idx="1102">
                  <c:v>398.56776498680301</c:v>
                </c:pt>
                <c:pt idx="1103">
                  <c:v>398.61965230958401</c:v>
                </c:pt>
                <c:pt idx="1104">
                  <c:v>399.35426210879001</c:v>
                </c:pt>
                <c:pt idx="1105">
                  <c:v>399.40689166493502</c:v>
                </c:pt>
                <c:pt idx="1106">
                  <c:v>400.15521428706802</c:v>
                </c:pt>
                <c:pt idx="1107">
                  <c:v>400.20855097611098</c:v>
                </c:pt>
                <c:pt idx="1108">
                  <c:v>400.97040433516702</c:v>
                </c:pt>
                <c:pt idx="1109">
                  <c:v>401.02442461556899</c:v>
                </c:pt>
                <c:pt idx="1110">
                  <c:v>401.79961807671799</c:v>
                </c:pt>
                <c:pt idx="1111">
                  <c:v>401.85430351956501</c:v>
                </c:pt>
                <c:pt idx="1112">
                  <c:v>402.64263702536198</c:v>
                </c:pt>
                <c:pt idx="1113">
                  <c:v>402.697969229676</c:v>
                </c:pt>
                <c:pt idx="1114">
                  <c:v>403.49923366550598</c:v>
                </c:pt>
                <c:pt idx="1115">
                  <c:v>403.555194490899</c:v>
                </c:pt>
                <c:pt idx="1116">
                  <c:v>404.36917974206102</c:v>
                </c:pt>
                <c:pt idx="1117">
                  <c:v>404.42575743116601</c:v>
                </c:pt>
                <c:pt idx="1118">
                  <c:v>405.25226545948601</c:v>
                </c:pt>
                <c:pt idx="1119">
                  <c:v>405.30944669489998</c:v>
                </c:pt>
                <c:pt idx="1120">
                  <c:v>406.14828193598402</c:v>
                </c:pt>
                <c:pt idx="1121">
                  <c:v>406.20602257851198</c:v>
                </c:pt>
                <c:pt idx="1122">
                  <c:v>407.05695859711199</c:v>
                </c:pt>
                <c:pt idx="1123">
                  <c:v>407.11518070268301</c:v>
                </c:pt>
                <c:pt idx="1124">
                  <c:v>407.97795928054899</c:v>
                </c:pt>
                <c:pt idx="1125">
                  <c:v>408.036610016525</c:v>
                </c:pt>
                <c:pt idx="1126">
                  <c:v>408.91097921372602</c:v>
                </c:pt>
                <c:pt idx="1127">
                  <c:v>408.97008670039401</c:v>
                </c:pt>
                <c:pt idx="1128">
                  <c:v>409.85581603297902</c:v>
                </c:pt>
                <c:pt idx="1129">
                  <c:v>409.91546212676798</c:v>
                </c:pt>
                <c:pt idx="1130">
                  <c:v>410.81231346552801</c:v>
                </c:pt>
                <c:pt idx="1131">
                  <c:v>410.872556652095</c:v>
                </c:pt>
                <c:pt idx="1132">
                  <c:v>411.78026631756399</c:v>
                </c:pt>
                <c:pt idx="1133">
                  <c:v>411.841103301261</c:v>
                </c:pt>
                <c:pt idx="1134">
                  <c:v>412.75940019060101</c:v>
                </c:pt>
                <c:pt idx="1135">
                  <c:v>412.82078698217401</c:v>
                </c:pt>
                <c:pt idx="1136">
                  <c:v>413.74941373691399</c:v>
                </c:pt>
                <c:pt idx="1137">
                  <c:v>413.81130132290701</c:v>
                </c:pt>
                <c:pt idx="1138">
                  <c:v>414.75001384262299</c:v>
                </c:pt>
                <c:pt idx="1139">
                  <c:v>414.81236705069898</c:v>
                </c:pt>
                <c:pt idx="1140">
                  <c:v>415.760929830137</c:v>
                </c:pt>
                <c:pt idx="1141">
                  <c:v>415.82373061112497</c:v>
                </c:pt>
                <c:pt idx="1142">
                  <c:v>416.78191950838499</c:v>
                </c:pt>
                <c:pt idx="1143">
                  <c:v>416.845149682135</c:v>
                </c:pt>
                <c:pt idx="1144">
                  <c:v>417.812737041731</c:v>
                </c:pt>
                <c:pt idx="1145">
                  <c:v>417.87634460268401</c:v>
                </c:pt>
                <c:pt idx="1146">
                  <c:v>418.85306492047198</c:v>
                </c:pt>
                <c:pt idx="1147">
                  <c:v>418.91696629923803</c:v>
                </c:pt>
                <c:pt idx="1148">
                  <c:v>419.90252079930701</c:v>
                </c:pt>
                <c:pt idx="1149">
                  <c:v>419.966669732534</c:v>
                </c:pt>
                <c:pt idx="1150">
                  <c:v>420.96077255331198</c:v>
                </c:pt>
                <c:pt idx="1151">
                  <c:v>421.02521563433402</c:v>
                </c:pt>
                <c:pt idx="1152">
                  <c:v>422.027607785886</c:v>
                </c:pt>
                <c:pt idx="1153">
                  <c:v>422.09244110151099</c:v>
                </c:pt>
                <c:pt idx="1154">
                  <c:v>423.10285224180802</c:v>
                </c:pt>
                <c:pt idx="1155">
                  <c:v>423.16813046790099</c:v>
                </c:pt>
                <c:pt idx="1156">
                  <c:v>424.18625916558102</c:v>
                </c:pt>
                <c:pt idx="1157">
                  <c:v>424.25196338889401</c:v>
                </c:pt>
                <c:pt idx="1158">
                  <c:v>425.27750303999699</c:v>
                </c:pt>
                <c:pt idx="1159">
                  <c:v>425.34357877673898</c:v>
                </c:pt>
                <c:pt idx="1160">
                  <c:v>426.37623326449602</c:v>
                </c:pt>
                <c:pt idx="1161">
                  <c:v>426.44264435394399</c:v>
                </c:pt>
                <c:pt idx="1162">
                  <c:v>427.48217360146998</c:v>
                </c:pt>
                <c:pt idx="1163">
                  <c:v>427.54923486101302</c:v>
                </c:pt>
                <c:pt idx="1164">
                  <c:v>428.59545031765202</c:v>
                </c:pt>
                <c:pt idx="1165">
                  <c:v>428.665071704681</c:v>
                </c:pt>
                <c:pt idx="1166">
                  <c:v>429.71740925732001</c:v>
                </c:pt>
                <c:pt idx="1167">
                  <c:v>429.79441234494402</c:v>
                </c:pt>
                <c:pt idx="1168">
                  <c:v>430.85229802593199</c:v>
                </c:pt>
                <c:pt idx="1169">
                  <c:v>430.94341373638599</c:v>
                </c:pt>
                <c:pt idx="1170">
                  <c:v>432.00974791123298</c:v>
                </c:pt>
                <c:pt idx="1171">
                  <c:v>432.11498210403897</c:v>
                </c:pt>
                <c:pt idx="1172">
                  <c:v>433.21133951113399</c:v>
                </c:pt>
                <c:pt idx="1173">
                  <c:v>433.35706196478901</c:v>
                </c:pt>
                <c:pt idx="1174">
                  <c:v>434.499582024125</c:v>
                </c:pt>
                <c:pt idx="1175">
                  <c:v>434.60067742313601</c:v>
                </c:pt>
                <c:pt idx="1176">
                  <c:v>435.10723846034801</c:v>
                </c:pt>
                <c:pt idx="1177">
                  <c:v>435.73737529786001</c:v>
                </c:pt>
                <c:pt idx="1178">
                  <c:v>435.879288476819</c:v>
                </c:pt>
                <c:pt idx="1179">
                  <c:v>436.75486986397499</c:v>
                </c:pt>
                <c:pt idx="1180">
                  <c:v>437.21903659332997</c:v>
                </c:pt>
                <c:pt idx="1181">
                  <c:v>437.69392073148498</c:v>
                </c:pt>
                <c:pt idx="1182">
                  <c:v>438.42588845048601</c:v>
                </c:pt>
                <c:pt idx="1183">
                  <c:v>438.57250512771998</c:v>
                </c:pt>
                <c:pt idx="1184">
                  <c:v>438.98673841419202</c:v>
                </c:pt>
                <c:pt idx="1185">
                  <c:v>439.41318268041903</c:v>
                </c:pt>
                <c:pt idx="1186">
                  <c:v>439.56238354399801</c:v>
                </c:pt>
                <c:pt idx="1187">
                  <c:v>440.23487252672999</c:v>
                </c:pt>
                <c:pt idx="1188">
                  <c:v>440.66575183088901</c:v>
                </c:pt>
                <c:pt idx="1189">
                  <c:v>441.016862145934</c:v>
                </c:pt>
                <c:pt idx="1190">
                  <c:v>441.72369603136298</c:v>
                </c:pt>
                <c:pt idx="1191">
                  <c:v>441.76232783455902</c:v>
                </c:pt>
                <c:pt idx="1192">
                  <c:v>441.854512047252</c:v>
                </c:pt>
                <c:pt idx="1193">
                  <c:v>442.49106247535099</c:v>
                </c:pt>
                <c:pt idx="1194">
                  <c:v>442.759698911572</c:v>
                </c:pt>
                <c:pt idx="1195">
                  <c:v>443.185844179409</c:v>
                </c:pt>
                <c:pt idx="1196">
                  <c:v>443.748954263146</c:v>
                </c:pt>
                <c:pt idx="1197">
                  <c:v>443.84409818062898</c:v>
                </c:pt>
                <c:pt idx="1198">
                  <c:v>444.04325723951501</c:v>
                </c:pt>
                <c:pt idx="1199">
                  <c:v>444.484898039771</c:v>
                </c:pt>
                <c:pt idx="1200">
                  <c:v>444.69801924328601</c:v>
                </c:pt>
                <c:pt idx="1201">
                  <c:v>445.10847607605098</c:v>
                </c:pt>
                <c:pt idx="1202">
                  <c:v>445.61401112026601</c:v>
                </c:pt>
                <c:pt idx="1203">
                  <c:v>445.712716571859</c:v>
                </c:pt>
                <c:pt idx="1204">
                  <c:v>445.879860009357</c:v>
                </c:pt>
                <c:pt idx="1205">
                  <c:v>446.29253998004998</c:v>
                </c:pt>
                <c:pt idx="1206">
                  <c:v>446.54810610605398</c:v>
                </c:pt>
                <c:pt idx="1207">
                  <c:v>446.760248681539</c:v>
                </c:pt>
                <c:pt idx="1208">
                  <c:v>447.20677676461798</c:v>
                </c:pt>
                <c:pt idx="1209">
                  <c:v>447.24027796523899</c:v>
                </c:pt>
                <c:pt idx="1210">
                  <c:v>447.323218963123</c:v>
                </c:pt>
                <c:pt idx="1211">
                  <c:v>447.75089024859</c:v>
                </c:pt>
                <c:pt idx="1212">
                  <c:v>447.92287044679603</c:v>
                </c:pt>
                <c:pt idx="1213">
                  <c:v>448.310178552183</c:v>
                </c:pt>
                <c:pt idx="1214">
                  <c:v>448.69900210123598</c:v>
                </c:pt>
                <c:pt idx="1215">
                  <c:v>448.88857981498001</c:v>
                </c:pt>
                <c:pt idx="1216">
                  <c:v>449.37613468492202</c:v>
                </c:pt>
                <c:pt idx="1217">
                  <c:v>449.40955424113702</c:v>
                </c:pt>
                <c:pt idx="1218">
                  <c:v>449.51461758855697</c:v>
                </c:pt>
                <c:pt idx="1219">
                  <c:v>449.89909522382698</c:v>
                </c:pt>
                <c:pt idx="1220">
                  <c:v>450.032555678672</c:v>
                </c:pt>
                <c:pt idx="1221">
                  <c:v>450.35671424319497</c:v>
                </c:pt>
                <c:pt idx="1222">
                  <c:v>450.70707166986398</c:v>
                </c:pt>
                <c:pt idx="1223">
                  <c:v>450.80306917372201</c:v>
                </c:pt>
                <c:pt idx="1224">
                  <c:v>450.92449920280097</c:v>
                </c:pt>
                <c:pt idx="1225">
                  <c:v>451.28453378056599</c:v>
                </c:pt>
                <c:pt idx="1226">
                  <c:v>451.56793606325999</c:v>
                </c:pt>
                <c:pt idx="1227">
                  <c:v>451.84889868242402</c:v>
                </c:pt>
                <c:pt idx="1228">
                  <c:v>452.21895341341599</c:v>
                </c:pt>
                <c:pt idx="1229">
                  <c:v>452.27231336816499</c:v>
                </c:pt>
                <c:pt idx="1230">
                  <c:v>452.42437426634001</c:v>
                </c:pt>
                <c:pt idx="1231">
                  <c:v>452.81378984129901</c:v>
                </c:pt>
                <c:pt idx="1232">
                  <c:v>452.88895092286702</c:v>
                </c:pt>
                <c:pt idx="1233">
                  <c:v>453.07299908542598</c:v>
                </c:pt>
                <c:pt idx="1234">
                  <c:v>453.46235693047299</c:v>
                </c:pt>
                <c:pt idx="1235">
                  <c:v>453.68493216501003</c:v>
                </c:pt>
                <c:pt idx="1236">
                  <c:v>453.93826319720699</c:v>
                </c:pt>
                <c:pt idx="1237">
                  <c:v>454.36833109253502</c:v>
                </c:pt>
                <c:pt idx="1238">
                  <c:v>454.47413543485601</c:v>
                </c:pt>
                <c:pt idx="1239">
                  <c:v>454.967291160309</c:v>
                </c:pt>
                <c:pt idx="1240">
                  <c:v>455.01734634078798</c:v>
                </c:pt>
                <c:pt idx="1241">
                  <c:v>455.25058009211801</c:v>
                </c:pt>
                <c:pt idx="1242">
                  <c:v>455.60535208410897</c:v>
                </c:pt>
                <c:pt idx="1243">
                  <c:v>455.685326492586</c:v>
                </c:pt>
                <c:pt idx="1244">
                  <c:v>456.26212995134</c:v>
                </c:pt>
                <c:pt idx="1245">
                  <c:v>456.274434003132</c:v>
                </c:pt>
                <c:pt idx="1246">
                  <c:v>456.35647894006701</c:v>
                </c:pt>
                <c:pt idx="1247">
                  <c:v>456.79415220840502</c:v>
                </c:pt>
                <c:pt idx="1248">
                  <c:v>456.859679042837</c:v>
                </c:pt>
                <c:pt idx="1249">
                  <c:v>457.25568465044199</c:v>
                </c:pt>
                <c:pt idx="1250">
                  <c:v>457.474057535312</c:v>
                </c:pt>
                <c:pt idx="1251">
                  <c:v>457.710741630435</c:v>
                </c:pt>
                <c:pt idx="1252">
                  <c:v>458.13016596715198</c:v>
                </c:pt>
                <c:pt idx="1253">
                  <c:v>458.29928906021399</c:v>
                </c:pt>
                <c:pt idx="1254">
                  <c:v>458.733003187988</c:v>
                </c:pt>
                <c:pt idx="1255">
                  <c:v>458.95530666656998</c:v>
                </c:pt>
                <c:pt idx="1256">
                  <c:v>459.03933400561198</c:v>
                </c:pt>
                <c:pt idx="1257">
                  <c:v>459.537179987179</c:v>
                </c:pt>
                <c:pt idx="1258">
                  <c:v>459.66865390822397</c:v>
                </c:pt>
                <c:pt idx="1259">
                  <c:v>460.20182383610501</c:v>
                </c:pt>
                <c:pt idx="1260">
                  <c:v>460.28115660745402</c:v>
                </c:pt>
                <c:pt idx="1261">
                  <c:v>460.36992333985199</c:v>
                </c:pt>
                <c:pt idx="1262">
                  <c:v>460.875035552425</c:v>
                </c:pt>
                <c:pt idx="1263">
                  <c:v>461.35309086519101</c:v>
                </c:pt>
                <c:pt idx="1264">
                  <c:v>461.47798955000502</c:v>
                </c:pt>
                <c:pt idx="1265">
                  <c:v>461.68545374062899</c:v>
                </c:pt>
                <c:pt idx="1266">
                  <c:v>462.11368645937398</c:v>
                </c:pt>
                <c:pt idx="1267">
                  <c:v>462.35995539593301</c:v>
                </c:pt>
                <c:pt idx="1268">
                  <c:v>462.78867813623702</c:v>
                </c:pt>
                <c:pt idx="1269">
                  <c:v>463.37530311573602</c:v>
                </c:pt>
                <c:pt idx="1270">
                  <c:v>463.49564280725502</c:v>
                </c:pt>
                <c:pt idx="1271">
                  <c:v>463.76721562250299</c:v>
                </c:pt>
                <c:pt idx="1272">
                  <c:v>464.232174023575</c:v>
                </c:pt>
                <c:pt idx="1273">
                  <c:v>464.44081649996201</c:v>
                </c:pt>
                <c:pt idx="1274">
                  <c:v>465.00196772041699</c:v>
                </c:pt>
                <c:pt idx="1275">
                  <c:v>465.56164741210398</c:v>
                </c:pt>
                <c:pt idx="1276">
                  <c:v>465.81319042325202</c:v>
                </c:pt>
                <c:pt idx="1277">
                  <c:v>466.46673266305402</c:v>
                </c:pt>
                <c:pt idx="1278">
                  <c:v>466.665206984701</c:v>
                </c:pt>
                <c:pt idx="1279">
                  <c:v>466.74082263300801</c:v>
                </c:pt>
                <c:pt idx="1280">
                  <c:v>467.55338957503301</c:v>
                </c:pt>
                <c:pt idx="1281">
                  <c:v>467.977418267757</c:v>
                </c:pt>
                <c:pt idx="1282">
                  <c:v>468.49972413588102</c:v>
                </c:pt>
                <c:pt idx="1283">
                  <c:v>469.33115116474602</c:v>
                </c:pt>
                <c:pt idx="1284">
                  <c:v>469.53867265702399</c:v>
                </c:pt>
                <c:pt idx="1285">
                  <c:v>470.39716283658498</c:v>
                </c:pt>
                <c:pt idx="1286">
                  <c:v>470.68072663773103</c:v>
                </c:pt>
                <c:pt idx="1287">
                  <c:v>470.73585865162198</c:v>
                </c:pt>
                <c:pt idx="1288">
                  <c:v>471.88514798041302</c:v>
                </c:pt>
                <c:pt idx="1289">
                  <c:v>472.002288206613</c:v>
                </c:pt>
                <c:pt idx="1290">
                  <c:v>473.08456931333302</c:v>
                </c:pt>
                <c:pt idx="1291">
                  <c:v>473.17839429952397</c:v>
                </c:pt>
                <c:pt idx="1292">
                  <c:v>474.24373872599</c:v>
                </c:pt>
                <c:pt idx="1293">
                  <c:v>474.34574984043797</c:v>
                </c:pt>
                <c:pt idx="1294">
                  <c:v>475.39176651235999</c:v>
                </c:pt>
                <c:pt idx="1295">
                  <c:v>475.49818487477501</c:v>
                </c:pt>
                <c:pt idx="1296">
                  <c:v>476.53314016873702</c:v>
                </c:pt>
                <c:pt idx="1297">
                  <c:v>476.641509194501</c:v>
                </c:pt>
                <c:pt idx="1298">
                  <c:v>477.66832609362598</c:v>
                </c:pt>
                <c:pt idx="1299">
                  <c:v>477.77722439316102</c:v>
                </c:pt>
                <c:pt idx="1300">
                  <c:v>478.79703169781402</c:v>
                </c:pt>
                <c:pt idx="1301">
                  <c:v>478.90580677450998</c:v>
                </c:pt>
                <c:pt idx="1302">
                  <c:v>479.91881651760599</c:v>
                </c:pt>
                <c:pt idx="1303">
                  <c:v>480.027184926698</c:v>
                </c:pt>
                <c:pt idx="1304">
                  <c:v>481.03326109532497</c:v>
                </c:pt>
                <c:pt idx="1305">
                  <c:v>481.14109366376101</c:v>
                </c:pt>
                <c:pt idx="1306">
                  <c:v>482.139996850133</c:v>
                </c:pt>
                <c:pt idx="1307">
                  <c:v>482.24722909025797</c:v>
                </c:pt>
                <c:pt idx="1308">
                  <c:v>483.238692653165</c:v>
                </c:pt>
                <c:pt idx="1309">
                  <c:v>483.34528747133601</c:v>
                </c:pt>
                <c:pt idx="1310">
                  <c:v>484.329038299069</c:v>
                </c:pt>
                <c:pt idx="1311">
                  <c:v>484.43496890253402</c:v>
                </c:pt>
                <c:pt idx="1312">
                  <c:v>485.41073246376902</c:v>
                </c:pt>
                <c:pt idx="1313">
                  <c:v>485.51597395057303</c:v>
                </c:pt>
                <c:pt idx="1314">
                  <c:v>486.48347606711701</c:v>
                </c:pt>
                <c:pt idx="1315">
                  <c:v>486.58800257558198</c:v>
                </c:pt>
                <c:pt idx="1316">
                  <c:v>487.54697101866702</c:v>
                </c:pt>
                <c:pt idx="1317">
                  <c:v>487.650756084205</c:v>
                </c:pt>
                <c:pt idx="1318">
                  <c:v>488.60092155795002</c:v>
                </c:pt>
                <c:pt idx="1319">
                  <c:v>488.70393899147501</c:v>
                </c:pt>
                <c:pt idx="1320">
                  <c:v>489.64503517355001</c:v>
                </c:pt>
                <c:pt idx="1321">
                  <c:v>489.74725932601399</c:v>
                </c:pt>
                <c:pt idx="1322">
                  <c:v>490.67902281251799</c:v>
                </c:pt>
                <c:pt idx="1323">
                  <c:v>490.78042848284599</c:v>
                </c:pt>
                <c:pt idx="1324">
                  <c:v>491.70259905860001</c:v>
                </c:pt>
                <c:pt idx="1325">
                  <c:v>491.80316092090999</c:v>
                </c:pt>
                <c:pt idx="1326">
                  <c:v>492.715481316921</c:v>
                </c:pt>
                <c:pt idx="1327">
                  <c:v>492.815172854965</c:v>
                </c:pt>
                <c:pt idx="1328">
                  <c:v>493.71738783046902</c:v>
                </c:pt>
                <c:pt idx="1329">
                  <c:v>493.81618138264298</c:v>
                </c:pt>
                <c:pt idx="1330">
                  <c:v>494.70803781868602</c:v>
                </c:pt>
                <c:pt idx="1331">
                  <c:v>494.80590680039001</c:v>
                </c:pt>
                <c:pt idx="1332">
                  <c:v>495.68715503434498</c:v>
                </c:pt>
                <c:pt idx="1333">
                  <c:v>495.78407587045803</c:v>
                </c:pt>
                <c:pt idx="1334">
                  <c:v>496.65447023505902</c:v>
                </c:pt>
                <c:pt idx="1335">
                  <c:v>496.75042115333002</c:v>
                </c:pt>
                <c:pt idx="1336">
                  <c:v>497.60971914688798</c:v>
                </c:pt>
                <c:pt idx="1337">
                  <c:v>497.70467725310601</c:v>
                </c:pt>
                <c:pt idx="1338">
                  <c:v>498.55263916739602</c:v>
                </c:pt>
                <c:pt idx="1339">
                  <c:v>498.64657904545498</c:v>
                </c:pt>
                <c:pt idx="1340">
                  <c:v>499.48296859412602</c:v>
                </c:pt>
                <c:pt idx="1341">
                  <c:v>499.57586305020499</c:v>
                </c:pt>
                <c:pt idx="1342">
                  <c:v>500.40044781511301</c:v>
                </c:pt>
                <c:pt idx="1343">
                  <c:v>500.49226939320602</c:v>
                </c:pt>
                <c:pt idx="1344">
                  <c:v>501.30482084928599</c:v>
                </c:pt>
                <c:pt idx="1345">
                  <c:v>501.39554311847098</c:v>
                </c:pt>
                <c:pt idx="1346">
                  <c:v>502.195836661915</c:v>
                </c:pt>
                <c:pt idx="1347">
                  <c:v>502.28543459040202</c:v>
                </c:pt>
                <c:pt idx="1348">
                  <c:v>503.073249439074</c:v>
                </c:pt>
                <c:pt idx="1349">
                  <c:v>503.16169859187499</c:v>
                </c:pt>
                <c:pt idx="1350">
                  <c:v>503.93681746272699</c:v>
                </c:pt>
                <c:pt idx="1351">
                  <c:v>504.02409299412301</c:v>
                </c:pt>
                <c:pt idx="1352">
                  <c:v>504.78630246344699</c:v>
                </c:pt>
                <c:pt idx="1353">
                  <c:v>504.87237898028098</c:v>
                </c:pt>
                <c:pt idx="1354">
                  <c:v>505.62147037376297</c:v>
                </c:pt>
                <c:pt idx="1355">
                  <c:v>505.70632168330201</c:v>
                </c:pt>
                <c:pt idx="1356">
                  <c:v>506.442090676573</c:v>
                </c:pt>
                <c:pt idx="1357">
                  <c:v>506.52568868825</c:v>
                </c:pt>
                <c:pt idx="1358">
                  <c:v>507.247933676419</c:v>
                </c:pt>
                <c:pt idx="1359">
                  <c:v>507.33024893128299</c:v>
                </c:pt>
                <c:pt idx="1360">
                  <c:v>508.038771248719</c:v>
                </c:pt>
                <c:pt idx="1361">
                  <c:v>508.11977651018998</c:v>
                </c:pt>
                <c:pt idx="1362">
                  <c:v>508.81438244456399</c:v>
                </c:pt>
                <c:pt idx="1363">
                  <c:v>508.89405511360502</c:v>
                </c:pt>
                <c:pt idx="1364">
                  <c:v>509.574556328987</c:v>
                </c:pt>
                <c:pt idx="1365">
                  <c:v>509.65287582274698</c:v>
                </c:pt>
                <c:pt idx="1366">
                  <c:v>510.31908774664601</c:v>
                </c:pt>
                <c:pt idx="1367">
                  <c:v>510.39603103753899</c:v>
                </c:pt>
                <c:pt idx="1368">
                  <c:v>511.047772379675</c:v>
                </c:pt>
                <c:pt idx="1369">
                  <c:v>511.12331280124198</c:v>
                </c:pt>
                <c:pt idx="1370">
                  <c:v>511.76040690389601</c:v>
                </c:pt>
                <c:pt idx="1371">
                  <c:v>511.83451619637702</c:v>
                </c:pt>
                <c:pt idx="1372">
                  <c:v>512.45679202688405</c:v>
                </c:pt>
                <c:pt idx="1373">
                  <c:v>512.52944232055404</c:v>
                </c:pt>
                <c:pt idx="1374">
                  <c:v>513.13673415260303</c:v>
                </c:pt>
                <c:pt idx="1375">
                  <c:v>513.20789840988698</c:v>
                </c:pt>
                <c:pt idx="1376">
                  <c:v>513.80004516048302</c:v>
                </c:pt>
                <c:pt idx="1377">
                  <c:v>513.86969680324205</c:v>
                </c:pt>
                <c:pt idx="1378">
                  <c:v>514.44654181055603</c:v>
                </c:pt>
                <c:pt idx="1379">
                  <c:v>514.51465437849697</c:v>
                </c:pt>
                <c:pt idx="1380">
                  <c:v>515.07604551384497</c:v>
                </c:pt>
                <c:pt idx="1381">
                  <c:v>515.14259253936405</c:v>
                </c:pt>
                <c:pt idx="1382">
                  <c:v>515.68838236950398</c:v>
                </c:pt>
                <c:pt idx="1383">
                  <c:v>515.75333737733297</c:v>
                </c:pt>
                <c:pt idx="1384">
                  <c:v>516.28338327049198</c:v>
                </c:pt>
                <c:pt idx="1385">
                  <c:v>516.34671986073704</c:v>
                </c:pt>
                <c:pt idx="1386">
                  <c:v>516.86088416053701</c:v>
                </c:pt>
                <c:pt idx="1387">
                  <c:v>516.92257616483096</c:v>
                </c:pt>
                <c:pt idx="1388">
                  <c:v>517.42072638208106</c:v>
                </c:pt>
                <c:pt idx="1389">
                  <c:v>517.48074785521305</c:v>
                </c:pt>
                <c:pt idx="1390">
                  <c:v>517.96275655461102</c:v>
                </c:pt>
                <c:pt idx="1391">
                  <c:v>518.02108166729897</c:v>
                </c:pt>
                <c:pt idx="1392">
                  <c:v>518.48682614885399</c:v>
                </c:pt>
                <c:pt idx="1393">
                  <c:v>518.54342979346598</c:v>
                </c:pt>
                <c:pt idx="1394">
                  <c:v>518.99279230864704</c:v>
                </c:pt>
                <c:pt idx="1395">
                  <c:v>519.047651894909</c:v>
                </c:pt>
                <c:pt idx="1396">
                  <c:v>519.48052041629001</c:v>
                </c:pt>
                <c:pt idx="1397">
                  <c:v>519.533618043513</c:v>
                </c:pt>
                <c:pt idx="1398">
                  <c:v>519.94988696824396</c:v>
                </c:pt>
                <c:pt idx="1399">
                  <c:v>520.00121148962899</c:v>
                </c:pt>
                <c:pt idx="1400">
                  <c:v>520.40078265908596</c:v>
                </c:pt>
                <c:pt idx="1401">
                  <c:v>520.450333242959</c:v>
                </c:pt>
                <c:pt idx="1402">
                  <c:v>520.83311872999298</c:v>
                </c:pt>
                <c:pt idx="1403">
                  <c:v>520.88091238717902</c:v>
                </c:pt>
                <c:pt idx="1404">
                  <c:v>521.246837793125</c:v>
                </c:pt>
                <c:pt idx="1405">
                  <c:v>521.29292360881095</c:v>
                </c:pt>
                <c:pt idx="1406">
                  <c:v>521.64192428175397</c:v>
                </c:pt>
                <c:pt idx="1407">
                  <c:v>521.68642362996297</c:v>
                </c:pt>
                <c:pt idx="1408">
                  <c:v>522.01845811360897</c:v>
                </c:pt>
                <c:pt idx="1409">
                  <c:v>522.061684226225</c:v>
                </c:pt>
                <c:pt idx="1410">
                  <c:v>522.37685760767999</c:v>
                </c:pt>
                <c:pt idx="1411">
                  <c:v>522.41951340926903</c:v>
                </c:pt>
                <c:pt idx="1412">
                  <c:v>522.71835167773997</c:v>
                </c:pt>
                <c:pt idx="1413">
                  <c:v>522.76160810711497</c:v>
                </c:pt>
                <c:pt idx="1414">
                  <c:v>523.04532011121398</c:v>
                </c:pt>
                <c:pt idx="1415">
                  <c:v>523.09053029813401</c:v>
                </c:pt>
                <c:pt idx="1416">
                  <c:v>523.36105166073503</c:v>
                </c:pt>
                <c:pt idx="1417">
                  <c:v>523.40920312863295</c:v>
                </c:pt>
                <c:pt idx="1418">
                  <c:v>523.66901898193998</c:v>
                </c:pt>
                <c:pt idx="1419">
                  <c:v>523.72035951174496</c:v>
                </c:pt>
                <c:pt idx="1420">
                  <c:v>523.97217236345705</c:v>
                </c:pt>
                <c:pt idx="1421">
                  <c:v>524.02627083569598</c:v>
                </c:pt>
                <c:pt idx="1422">
                  <c:v>524.27257655494202</c:v>
                </c:pt>
                <c:pt idx="1423">
                  <c:v>524.32866869893496</c:v>
                </c:pt>
                <c:pt idx="1424">
                  <c:v>524.57144255696005</c:v>
                </c:pt>
                <c:pt idx="1425">
                  <c:v>524.628774061748</c:v>
                </c:pt>
                <c:pt idx="1426">
                  <c:v>524.86940663652797</c:v>
                </c:pt>
                <c:pt idx="1427">
                  <c:v>524.92741638400605</c:v>
                </c:pt>
                <c:pt idx="1428">
                  <c:v>525.16681231414702</c:v>
                </c:pt>
                <c:pt idx="1429">
                  <c:v>525.22515514848897</c:v>
                </c:pt>
                <c:pt idx="1430">
                  <c:v>525.46386833654196</c:v>
                </c:pt>
                <c:pt idx="1431">
                  <c:v>525.52235693936802</c:v>
                </c:pt>
                <c:pt idx="1432">
                  <c:v>525.76070915615298</c:v>
                </c:pt>
                <c:pt idx="1433">
                  <c:v>525.81925044311299</c:v>
                </c:pt>
                <c:pt idx="1434">
                  <c:v>526.05742064553397</c:v>
                </c:pt>
                <c:pt idx="1435">
                  <c:v>526.11597064182695</c:v>
                </c:pt>
                <c:pt idx="1436">
                  <c:v>526.35405611703402</c:v>
                </c:pt>
                <c:pt idx="1437">
                  <c:v>526.41259327706496</c:v>
                </c:pt>
                <c:pt idx="1438">
                  <c:v>526.65064721532997</c:v>
                </c:pt>
                <c:pt idx="1439">
                  <c:v>526.70916036160099</c:v>
                </c:pt>
                <c:pt idx="1440">
                  <c:v>526.94721217623396</c:v>
                </c:pt>
                <c:pt idx="1441">
                  <c:v>527.00569510652997</c:v>
                </c:pt>
                <c:pt idx="1442">
                  <c:v>527.243761328201</c:v>
                </c:pt>
                <c:pt idx="1443">
                  <c:v>527.30221033627504</c:v>
                </c:pt>
                <c:pt idx="1444">
                  <c:v>527.54030051281495</c:v>
                </c:pt>
                <c:pt idx="1445">
                  <c:v>527.59871320625598</c:v>
                </c:pt>
                <c:pt idx="1446">
                  <c:v>527.83683312765197</c:v>
                </c:pt>
                <c:pt idx="1447">
                  <c:v>527.89520774299206</c:v>
                </c:pt>
                <c:pt idx="1448">
                  <c:v>528.13336111139404</c:v>
                </c:pt>
                <c:pt idx="1449">
                  <c:v>528.19169603617502</c:v>
                </c:pt>
                <c:pt idx="1450">
                  <c:v>528.42988526849103</c:v>
                </c:pt>
                <c:pt idx="1451">
                  <c:v>528.48817894774595</c:v>
                </c:pt>
                <c:pt idx="1452">
                  <c:v>528.72640571316595</c:v>
                </c:pt>
                <c:pt idx="1453">
                  <c:v>528.78465705872497</c:v>
                </c:pt>
                <c:pt idx="1454">
                  <c:v>529.02292300109798</c:v>
                </c:pt>
                <c:pt idx="1455">
                  <c:v>529.08113174278401</c:v>
                </c:pt>
                <c:pt idx="1456">
                  <c:v>529.31943904961895</c:v>
                </c:pt>
                <c:pt idx="1457">
                  <c:v>529.37760487391301</c:v>
                </c:pt>
                <c:pt idx="1458">
                  <c:v>529.61595584130396</c:v>
                </c:pt>
                <c:pt idx="1459">
                  <c:v>529.674076817593</c:v>
                </c:pt>
                <c:pt idx="1460">
                  <c:v>529.91247277036098</c:v>
                </c:pt>
                <c:pt idx="1461">
                  <c:v>529.97054572161005</c:v>
                </c:pt>
                <c:pt idx="1462">
                  <c:v>530.20898797201403</c:v>
                </c:pt>
                <c:pt idx="1463">
                  <c:v>530.26701226097896</c:v>
                </c:pt>
                <c:pt idx="1464">
                  <c:v>530.50550404890305</c:v>
                </c:pt>
                <c:pt idx="1465">
                  <c:v>530.563484944028</c:v>
                </c:pt>
                <c:pt idx="1466">
                  <c:v>530.80203082172898</c:v>
                </c:pt>
                <c:pt idx="1467">
                  <c:v>530.85997844505096</c:v>
                </c:pt>
                <c:pt idx="1468">
                  <c:v>531.09858306767001</c:v>
                </c:pt>
                <c:pt idx="1469">
                  <c:v>531.15651067906595</c:v>
                </c:pt>
                <c:pt idx="1470">
                  <c:v>531.39518140927805</c:v>
                </c:pt>
                <c:pt idx="1471">
                  <c:v>531.45311157822596</c:v>
                </c:pt>
                <c:pt idx="1472">
                  <c:v>531.69186519325899</c:v>
                </c:pt>
                <c:pt idx="1473">
                  <c:v>531.74984402362099</c:v>
                </c:pt>
                <c:pt idx="1474">
                  <c:v>531.98871300082703</c:v>
                </c:pt>
                <c:pt idx="1475">
                  <c:v>532.04682852974804</c:v>
                </c:pt>
                <c:pt idx="1476">
                  <c:v>532.28584968511598</c:v>
                </c:pt>
                <c:pt idx="1477">
                  <c:v>532.34428089735798</c:v>
                </c:pt>
                <c:pt idx="1478">
                  <c:v>532.58355911125</c:v>
                </c:pt>
                <c:pt idx="1479">
                  <c:v>532.64267506508895</c:v>
                </c:pt>
                <c:pt idx="1480">
                  <c:v>532.88236642448203</c:v>
                </c:pt>
                <c:pt idx="1481">
                  <c:v>532.94364525220999</c:v>
                </c:pt>
                <c:pt idx="1482">
                  <c:v>533.18367636155995</c:v>
                </c:pt>
                <c:pt idx="1483">
                  <c:v>533.249959658477</c:v>
                </c:pt>
                <c:pt idx="1484">
                  <c:v>533.49013966470898</c:v>
                </c:pt>
                <c:pt idx="1485">
                  <c:v>533.56655363386301</c:v>
                </c:pt>
                <c:pt idx="1486">
                  <c:v>533.805936134033</c:v>
                </c:pt>
                <c:pt idx="1487">
                  <c:v>533.90226392104501</c:v>
                </c:pt>
                <c:pt idx="1488">
                  <c:v>534.13714876789902</c:v>
                </c:pt>
                <c:pt idx="1489">
                  <c:v>534.26946779736397</c:v>
                </c:pt>
                <c:pt idx="1490">
                  <c:v>534.49861895784295</c:v>
                </c:pt>
                <c:pt idx="1491">
                  <c:v>534.69045872956497</c:v>
                </c:pt>
                <c:pt idx="1492">
                  <c:v>534.92372891908201</c:v>
                </c:pt>
                <c:pt idx="1493">
                  <c:v>535.11278912797002</c:v>
                </c:pt>
                <c:pt idx="1494">
                  <c:v>535.36054528907505</c:v>
                </c:pt>
                <c:pt idx="1495">
                  <c:v>535.57099931430002</c:v>
                </c:pt>
                <c:pt idx="1496">
                  <c:v>535.82655409559095</c:v>
                </c:pt>
                <c:pt idx="1497">
                  <c:v>536.07144453886804</c:v>
                </c:pt>
                <c:pt idx="1498">
                  <c:v>536.32456958610305</c:v>
                </c:pt>
                <c:pt idx="1499">
                  <c:v>536.64679432606101</c:v>
                </c:pt>
                <c:pt idx="1500">
                  <c:v>536.89549141007001</c:v>
                </c:pt>
                <c:pt idx="1501">
                  <c:v>537.248737765231</c:v>
                </c:pt>
                <c:pt idx="1502">
                  <c:v>537.510847537622</c:v>
                </c:pt>
                <c:pt idx="1503">
                  <c:v>537.87433600623103</c:v>
                </c:pt>
                <c:pt idx="1504">
                  <c:v>538.13530375382095</c:v>
                </c:pt>
                <c:pt idx="1505">
                  <c:v>538.56775523300803</c:v>
                </c:pt>
                <c:pt idx="1506">
                  <c:v>538.71488282386701</c:v>
                </c:pt>
                <c:pt idx="1507">
                  <c:v>538.85990400002402</c:v>
                </c:pt>
                <c:pt idx="1508">
                  <c:v>539.37739920273896</c:v>
                </c:pt>
                <c:pt idx="1509">
                  <c:v>539.50888538762297</c:v>
                </c:pt>
                <c:pt idx="1510">
                  <c:v>539.66288592062801</c:v>
                </c:pt>
                <c:pt idx="1511">
                  <c:v>540.16562256277098</c:v>
                </c:pt>
                <c:pt idx="1512">
                  <c:v>540.32119051817494</c:v>
                </c:pt>
                <c:pt idx="1513">
                  <c:v>540.51077212171901</c:v>
                </c:pt>
                <c:pt idx="1514">
                  <c:v>540.93351424991295</c:v>
                </c:pt>
                <c:pt idx="1515">
                  <c:v>541.176910205421</c:v>
                </c:pt>
                <c:pt idx="1516">
                  <c:v>541.52261220590503</c:v>
                </c:pt>
                <c:pt idx="1517">
                  <c:v>541.67074240133297</c:v>
                </c:pt>
                <c:pt idx="1518">
                  <c:v>542.01994389985498</c:v>
                </c:pt>
                <c:pt idx="1519">
                  <c:v>542.26055023517995</c:v>
                </c:pt>
                <c:pt idx="1520">
                  <c:v>542.55299609120596</c:v>
                </c:pt>
                <c:pt idx="1521">
                  <c:v>542.73009472343495</c:v>
                </c:pt>
                <c:pt idx="1522">
                  <c:v>543.01875720791702</c:v>
                </c:pt>
                <c:pt idx="1523">
                  <c:v>543.28519451187105</c:v>
                </c:pt>
                <c:pt idx="1524">
                  <c:v>543.57006453858105</c:v>
                </c:pt>
                <c:pt idx="1525">
                  <c:v>543.767816481159</c:v>
                </c:pt>
                <c:pt idx="1526">
                  <c:v>544.084031668438</c:v>
                </c:pt>
                <c:pt idx="1527">
                  <c:v>544.36002223160006</c:v>
                </c:pt>
                <c:pt idx="1528">
                  <c:v>544.68088193568099</c:v>
                </c:pt>
                <c:pt idx="1529">
                  <c:v>544.92198814598805</c:v>
                </c:pt>
                <c:pt idx="1530">
                  <c:v>545.25345633901395</c:v>
                </c:pt>
                <c:pt idx="1531">
                  <c:v>545.61865718240801</c:v>
                </c:pt>
                <c:pt idx="1532">
                  <c:v>545.93082068925696</c:v>
                </c:pt>
                <c:pt idx="1533">
                  <c:v>546.30556334020605</c:v>
                </c:pt>
                <c:pt idx="1534">
                  <c:v>546.64175134351603</c:v>
                </c:pt>
                <c:pt idx="1535">
                  <c:v>546.99123611444998</c:v>
                </c:pt>
                <c:pt idx="1536">
                  <c:v>547.35036212768</c:v>
                </c:pt>
                <c:pt idx="1537">
                  <c:v>547.74257407796199</c:v>
                </c:pt>
                <c:pt idx="1538">
                  <c:v>548.00459422947495</c:v>
                </c:pt>
                <c:pt idx="1539">
                  <c:v>548.365045734452</c:v>
                </c:pt>
                <c:pt idx="1540">
                  <c:v>548.57384187724597</c:v>
                </c:pt>
                <c:pt idx="1541">
                  <c:v>548.95056385558098</c:v>
                </c:pt>
                <c:pt idx="1542">
                  <c:v>549.405569855267</c:v>
                </c:pt>
                <c:pt idx="1543">
                  <c:v>549.60967748200198</c:v>
                </c:pt>
                <c:pt idx="1544">
                  <c:v>550.14177712353705</c:v>
                </c:pt>
                <c:pt idx="1545">
                  <c:v>550.63169477450299</c:v>
                </c:pt>
                <c:pt idx="1546">
                  <c:v>551.14275391793296</c:v>
                </c:pt>
                <c:pt idx="1547">
                  <c:v>551.61174225224704</c:v>
                </c:pt>
                <c:pt idx="1548">
                  <c:v>552.09730113445505</c:v>
                </c:pt>
                <c:pt idx="1549">
                  <c:v>552.73232982249397</c:v>
                </c:pt>
                <c:pt idx="1550">
                  <c:v>553.01903053920205</c:v>
                </c:pt>
                <c:pt idx="1551">
                  <c:v>553.73410094137103</c:v>
                </c:pt>
                <c:pt idx="1552">
                  <c:v>553.91343340916899</c:v>
                </c:pt>
                <c:pt idx="1553">
                  <c:v>554.65068151439402</c:v>
                </c:pt>
                <c:pt idx="1554">
                  <c:v>554.85233690090001</c:v>
                </c:pt>
                <c:pt idx="1555">
                  <c:v>555.52432267601296</c:v>
                </c:pt>
                <c:pt idx="1556">
                  <c:v>555.89070992699101</c:v>
                </c:pt>
                <c:pt idx="1557">
                  <c:v>556.38933562246098</c:v>
                </c:pt>
                <c:pt idx="1558">
                  <c:v>557.01378553551797</c:v>
                </c:pt>
                <c:pt idx="1559">
                  <c:v>557.22636390401306</c:v>
                </c:pt>
                <c:pt idx="1560">
                  <c:v>557.983660574282</c:v>
                </c:pt>
                <c:pt idx="1561">
                  <c:v>558.11739386052398</c:v>
                </c:pt>
                <c:pt idx="1562">
                  <c:v>558.14799624573698</c:v>
                </c:pt>
                <c:pt idx="1563">
                  <c:v>558.24018427486499</c:v>
                </c:pt>
                <c:pt idx="1564">
                  <c:v>558.95213910638199</c:v>
                </c:pt>
                <c:pt idx="1565">
                  <c:v>559.257907476431</c:v>
                </c:pt>
                <c:pt idx="1566">
                  <c:v>559.67892656313597</c:v>
                </c:pt>
                <c:pt idx="1567">
                  <c:v>560.16995506326703</c:v>
                </c:pt>
                <c:pt idx="1568">
                  <c:v>560.42515409349596</c:v>
                </c:pt>
                <c:pt idx="1569">
                  <c:v>560.90769580428798</c:v>
                </c:pt>
                <c:pt idx="1570">
                  <c:v>561.16056391701704</c:v>
                </c:pt>
                <c:pt idx="1571">
                  <c:v>561.26394981633598</c:v>
                </c:pt>
                <c:pt idx="1572">
                  <c:v>561.93399234704304</c:v>
                </c:pt>
                <c:pt idx="1573">
                  <c:v>562.30861396017201</c:v>
                </c:pt>
                <c:pt idx="1574">
                  <c:v>562.73774625218903</c:v>
                </c:pt>
                <c:pt idx="1575">
                  <c:v>563.38917171801302</c:v>
                </c:pt>
                <c:pt idx="1576">
                  <c:v>563.55658163774899</c:v>
                </c:pt>
                <c:pt idx="1577">
                  <c:v>564.16992581018405</c:v>
                </c:pt>
                <c:pt idx="1578">
                  <c:v>564.406841294522</c:v>
                </c:pt>
                <c:pt idx="1579">
                  <c:v>564.49667025425595</c:v>
                </c:pt>
                <c:pt idx="1580">
                  <c:v>565.30463040802999</c:v>
                </c:pt>
                <c:pt idx="1581">
                  <c:v>565.92554210998401</c:v>
                </c:pt>
                <c:pt idx="1582">
                  <c:v>566.15540745418002</c:v>
                </c:pt>
                <c:pt idx="1583">
                  <c:v>566.86421149511204</c:v>
                </c:pt>
                <c:pt idx="1584">
                  <c:v>567.16886503086903</c:v>
                </c:pt>
                <c:pt idx="1585">
                  <c:v>567.69588872241002</c:v>
                </c:pt>
                <c:pt idx="1586">
                  <c:v>568.09026818114296</c:v>
                </c:pt>
                <c:pt idx="1587">
                  <c:v>568.52232662167296</c:v>
                </c:pt>
                <c:pt idx="1588">
                  <c:v>568.85520888820201</c:v>
                </c:pt>
                <c:pt idx="1589">
                  <c:v>569.19974697882503</c:v>
                </c:pt>
                <c:pt idx="1590">
                  <c:v>569.49044601441096</c:v>
                </c:pt>
                <c:pt idx="1591">
                  <c:v>569.98449328586696</c:v>
                </c:pt>
                <c:pt idx="1592">
                  <c:v>570.30848083631599</c:v>
                </c:pt>
                <c:pt idx="1593">
                  <c:v>570.77642586615298</c:v>
                </c:pt>
                <c:pt idx="1594">
                  <c:v>571.15364600512805</c:v>
                </c:pt>
                <c:pt idx="1595">
                  <c:v>571.58304338258699</c:v>
                </c:pt>
                <c:pt idx="1596">
                  <c:v>571.96509816833202</c:v>
                </c:pt>
                <c:pt idx="1597">
                  <c:v>572.25521788534104</c:v>
                </c:pt>
                <c:pt idx="1598">
                  <c:v>572.58914877365498</c:v>
                </c:pt>
                <c:pt idx="1599">
                  <c:v>572.93879666501903</c:v>
                </c:pt>
                <c:pt idx="1600">
                  <c:v>573.26680224693598</c:v>
                </c:pt>
                <c:pt idx="1601">
                  <c:v>573.50364418221398</c:v>
                </c:pt>
                <c:pt idx="1602">
                  <c:v>573.89436421475796</c:v>
                </c:pt>
                <c:pt idx="1603">
                  <c:v>574.20601770866597</c:v>
                </c:pt>
                <c:pt idx="1604">
                  <c:v>574.76483790500697</c:v>
                </c:pt>
                <c:pt idx="1605">
                  <c:v>574.99376762484599</c:v>
                </c:pt>
                <c:pt idx="1606">
                  <c:v>575.21727955399194</c:v>
                </c:pt>
                <c:pt idx="1607">
                  <c:v>575.86360058695095</c:v>
                </c:pt>
                <c:pt idx="1608">
                  <c:v>576.04454254134498</c:v>
                </c:pt>
                <c:pt idx="1609">
                  <c:v>576.23804211883203</c:v>
                </c:pt>
                <c:pt idx="1610">
                  <c:v>576.86082373663703</c:v>
                </c:pt>
                <c:pt idx="1611">
                  <c:v>577.06215145648105</c:v>
                </c:pt>
                <c:pt idx="1612">
                  <c:v>577.30434458113302</c:v>
                </c:pt>
                <c:pt idx="1613">
                  <c:v>577.76582798024594</c:v>
                </c:pt>
                <c:pt idx="1614">
                  <c:v>578.14620552976396</c:v>
                </c:pt>
                <c:pt idx="1615">
                  <c:v>578.629170565653</c:v>
                </c:pt>
                <c:pt idx="1616">
                  <c:v>578.97463608498094</c:v>
                </c:pt>
                <c:pt idx="1617">
                  <c:v>579.44201539570201</c:v>
                </c:pt>
                <c:pt idx="1618">
                  <c:v>579.78089757963198</c:v>
                </c:pt>
                <c:pt idx="1619">
                  <c:v>580.183360968074</c:v>
                </c:pt>
                <c:pt idx="1620">
                  <c:v>580.55298446273503</c:v>
                </c:pt>
                <c:pt idx="1621">
                  <c:v>580.85772746275802</c:v>
                </c:pt>
                <c:pt idx="1622">
                  <c:v>581.23433560116405</c:v>
                </c:pt>
                <c:pt idx="1623">
                  <c:v>581.51949877724803</c:v>
                </c:pt>
                <c:pt idx="1624">
                  <c:v>581.87674724900501</c:v>
                </c:pt>
                <c:pt idx="1625">
                  <c:v>582.13844748001395</c:v>
                </c:pt>
                <c:pt idx="1626">
                  <c:v>582.48303094789401</c:v>
                </c:pt>
                <c:pt idx="1627">
                  <c:v>582.71231732984199</c:v>
                </c:pt>
                <c:pt idx="1628">
                  <c:v>583.04115625767804</c:v>
                </c:pt>
                <c:pt idx="1629">
                  <c:v>583.23890784458104</c:v>
                </c:pt>
                <c:pt idx="1630">
                  <c:v>583.55094292333501</c:v>
                </c:pt>
                <c:pt idx="1631">
                  <c:v>583.72686229567296</c:v>
                </c:pt>
                <c:pt idx="1632">
                  <c:v>584.023965809429</c:v>
                </c:pt>
                <c:pt idx="1633">
                  <c:v>584.17700782593499</c:v>
                </c:pt>
                <c:pt idx="1634">
                  <c:v>584.461485822334</c:v>
                </c:pt>
                <c:pt idx="1635">
                  <c:v>584.58437864969198</c:v>
                </c:pt>
                <c:pt idx="1636">
                  <c:v>584.86535895496502</c:v>
                </c:pt>
                <c:pt idx="1637">
                  <c:v>584.96350001802796</c:v>
                </c:pt>
                <c:pt idx="1638">
                  <c:v>585.23659568699895</c:v>
                </c:pt>
                <c:pt idx="1639">
                  <c:v>585.31937129429502</c:v>
                </c:pt>
                <c:pt idx="1640">
                  <c:v>585.58125323545596</c:v>
                </c:pt>
                <c:pt idx="1641">
                  <c:v>585.654241531504</c:v>
                </c:pt>
                <c:pt idx="1642">
                  <c:v>585.90716669622702</c:v>
                </c:pt>
                <c:pt idx="1643">
                  <c:v>585.97403314737505</c:v>
                </c:pt>
                <c:pt idx="1644">
                  <c:v>586.22075983923696</c:v>
                </c:pt>
                <c:pt idx="1645">
                  <c:v>586.28379657968901</c:v>
                </c:pt>
                <c:pt idx="1646">
                  <c:v>586.526742091031</c:v>
                </c:pt>
                <c:pt idx="1647">
                  <c:v>586.58742006385398</c:v>
                </c:pt>
                <c:pt idx="1648">
                  <c:v>586.82826886626196</c:v>
                </c:pt>
                <c:pt idx="1649">
                  <c:v>586.887575796551</c:v>
                </c:pt>
                <c:pt idx="1650">
                  <c:v>587.12732985871605</c:v>
                </c:pt>
                <c:pt idx="1651">
                  <c:v>587.18590827220601</c:v>
                </c:pt>
                <c:pt idx="1652">
                  <c:v>587.42510106357997</c:v>
                </c:pt>
                <c:pt idx="1653">
                  <c:v>587.48332579439204</c:v>
                </c:pt>
                <c:pt idx="1654">
                  <c:v>587.72222428993996</c:v>
                </c:pt>
                <c:pt idx="1655">
                  <c:v>587.78029294307305</c:v>
                </c:pt>
                <c:pt idx="1656">
                  <c:v>588.01902706816202</c:v>
                </c:pt>
                <c:pt idx="1657">
                  <c:v>588.07703882893099</c:v>
                </c:pt>
                <c:pt idx="1658">
                  <c:v>588.31567062136696</c:v>
                </c:pt>
                <c:pt idx="1659">
                  <c:v>588.37367427461402</c:v>
                </c:pt>
                <c:pt idx="1660">
                  <c:v>588.61223305939097</c:v>
                </c:pt>
                <c:pt idx="1661">
                  <c:v>588.67025334880304</c:v>
                </c:pt>
                <c:pt idx="1662">
                  <c:v>588.90875337379305</c:v>
                </c:pt>
                <c:pt idx="1663">
                  <c:v>588.96680470529702</c:v>
                </c:pt>
                <c:pt idx="1664">
                  <c:v>589.20525337046604</c:v>
                </c:pt>
                <c:pt idx="1665">
                  <c:v>589.26334509777996</c:v>
                </c:pt>
                <c:pt idx="1666">
                  <c:v>589.50174641311298</c:v>
                </c:pt>
                <c:pt idx="1667">
                  <c:v>589.55988340844306</c:v>
                </c:pt>
                <c:pt idx="1668">
                  <c:v>589.79823929131896</c:v>
                </c:pt>
                <c:pt idx="1669">
                  <c:v>589.85642250060096</c:v>
                </c:pt>
                <c:pt idx="1670">
                  <c:v>590.09473415784203</c:v>
                </c:pt>
                <c:pt idx="1671">
                  <c:v>590.15296256270096</c:v>
                </c:pt>
                <c:pt idx="1672">
                  <c:v>590.39123150679904</c:v>
                </c:pt>
                <c:pt idx="1673">
                  <c:v>590.44950376984502</c:v>
                </c:pt>
                <c:pt idx="1674">
                  <c:v>590.68773172309704</c:v>
                </c:pt>
                <c:pt idx="1675">
                  <c:v>590.74604670848305</c:v>
                </c:pt>
                <c:pt idx="1676">
                  <c:v>590.98423538325505</c:v>
                </c:pt>
                <c:pt idx="1677">
                  <c:v>591.04259207019697</c:v>
                </c:pt>
                <c:pt idx="1678">
                  <c:v>591.28074317345101</c:v>
                </c:pt>
                <c:pt idx="1679">
                  <c:v>591.33914051418503</c:v>
                </c:pt>
                <c:pt idx="1680">
                  <c:v>591.57725595325098</c:v>
                </c:pt>
                <c:pt idx="1681">
                  <c:v>591.635692785522</c:v>
                </c:pt>
                <c:pt idx="1682">
                  <c:v>591.87377502566596</c:v>
                </c:pt>
                <c:pt idx="1683">
                  <c:v>591.93224998085702</c:v>
                </c:pt>
                <c:pt idx="1684">
                  <c:v>592.17030261661102</c:v>
                </c:pt>
                <c:pt idx="1685">
                  <c:v>592.22881396355899</c:v>
                </c:pt>
                <c:pt idx="1686">
                  <c:v>592.46684270002095</c:v>
                </c:pt>
                <c:pt idx="1687">
                  <c:v>592.525388059786</c:v>
                </c:pt>
                <c:pt idx="1688">
                  <c:v>592.76340247788301</c:v>
                </c:pt>
                <c:pt idx="1689">
                  <c:v>592.82197830343296</c:v>
                </c:pt>
                <c:pt idx="1690">
                  <c:v>593.05999510506695</c:v>
                </c:pt>
                <c:pt idx="1691">
                  <c:v>593.11859573069205</c:v>
                </c:pt>
                <c:pt idx="1692">
                  <c:v>593.35664477535499</c:v>
                </c:pt>
                <c:pt idx="1693">
                  <c:v>593.41526066955203</c:v>
                </c:pt>
                <c:pt idx="1694">
                  <c:v>593.653395429743</c:v>
                </c:pt>
                <c:pt idx="1695">
                  <c:v>593.71201116174097</c:v>
                </c:pt>
                <c:pt idx="1696">
                  <c:v>593.95033359293802</c:v>
                </c:pt>
                <c:pt idx="1697">
                  <c:v>594.00893131827502</c:v>
                </c:pt>
                <c:pt idx="1698">
                  <c:v>594.24766253832604</c:v>
                </c:pt>
                <c:pt idx="1699">
                  <c:v>594.30620433347303</c:v>
                </c:pt>
                <c:pt idx="1700">
                  <c:v>594.54585355154097</c:v>
                </c:pt>
                <c:pt idx="1701">
                  <c:v>594.60416455572602</c:v>
                </c:pt>
                <c:pt idx="1702">
                  <c:v>594.84562390254302</c:v>
                </c:pt>
                <c:pt idx="1703">
                  <c:v>594.90307541447896</c:v>
                </c:pt>
                <c:pt idx="1704">
                  <c:v>595.14748885105303</c:v>
                </c:pt>
                <c:pt idx="1705">
                  <c:v>595.20263785150701</c:v>
                </c:pt>
                <c:pt idx="1706">
                  <c:v>595.45145486569299</c:v>
                </c:pt>
                <c:pt idx="1707">
                  <c:v>595.50225492010998</c:v>
                </c:pt>
                <c:pt idx="1708">
                  <c:v>595.757550855624</c:v>
                </c:pt>
                <c:pt idx="1709">
                  <c:v>595.80227926914699</c:v>
                </c:pt>
                <c:pt idx="1710">
                  <c:v>596.06674014215901</c:v>
                </c:pt>
                <c:pt idx="1711">
                  <c:v>596.10501949872605</c:v>
                </c:pt>
                <c:pt idx="1712">
                  <c:v>596.38151499555602</c:v>
                </c:pt>
                <c:pt idx="1713">
                  <c:v>596.41451862093095</c:v>
                </c:pt>
                <c:pt idx="1714">
                  <c:v>596.70523964302004</c:v>
                </c:pt>
                <c:pt idx="1715">
                  <c:v>596.73517324538102</c:v>
                </c:pt>
                <c:pt idx="1716">
                  <c:v>597.04157210817505</c:v>
                </c:pt>
                <c:pt idx="1717">
                  <c:v>597.07041559201502</c:v>
                </c:pt>
                <c:pt idx="1718">
                  <c:v>597.39324423473204</c:v>
                </c:pt>
                <c:pt idx="1719">
                  <c:v>597.42226452808302</c:v>
                </c:pt>
                <c:pt idx="1720">
                  <c:v>597.76192901714705</c:v>
                </c:pt>
                <c:pt idx="1721">
                  <c:v>597.79167097182506</c:v>
                </c:pt>
                <c:pt idx="1722">
                  <c:v>598.14833870610801</c:v>
                </c:pt>
                <c:pt idx="1723">
                  <c:v>598.17902079369696</c:v>
                </c:pt>
                <c:pt idx="1724">
                  <c:v>598.55272787271201</c:v>
                </c:pt>
                <c:pt idx="1725">
                  <c:v>598.58443415563602</c:v>
                </c:pt>
                <c:pt idx="1726">
                  <c:v>598.975154162389</c:v>
                </c:pt>
                <c:pt idx="1727">
                  <c:v>599.00791660039499</c:v>
                </c:pt>
                <c:pt idx="1728">
                  <c:v>599.41559088624194</c:v>
                </c:pt>
                <c:pt idx="1729">
                  <c:v>599.44942004496602</c:v>
                </c:pt>
                <c:pt idx="1730">
                  <c:v>599.87396983210795</c:v>
                </c:pt>
                <c:pt idx="1731">
                  <c:v>599.90886497313204</c:v>
                </c:pt>
                <c:pt idx="1732">
                  <c:v>600.350197560629</c:v>
                </c:pt>
                <c:pt idx="1733">
                  <c:v>600.38615057742595</c:v>
                </c:pt>
                <c:pt idx="1734">
                  <c:v>600.84416342893905</c:v>
                </c:pt>
                <c:pt idx="1735">
                  <c:v>600.88116132527102</c:v>
                </c:pt>
                <c:pt idx="1736">
                  <c:v>601.35574458059898</c:v>
                </c:pt>
                <c:pt idx="1737">
                  <c:v>601.39377130127298</c:v>
                </c:pt>
                <c:pt idx="1738">
                  <c:v>601.88480908312499</c:v>
                </c:pt>
                <c:pt idx="1739">
                  <c:v>601.92384677805001</c:v>
                </c:pt>
                <c:pt idx="1740">
                  <c:v>602.43121781158402</c:v>
                </c:pt>
                <c:pt idx="1741">
                  <c:v>602.47124764662794</c:v>
                </c:pt>
                <c:pt idx="1742">
                  <c:v>602.99482555053601</c:v>
                </c:pt>
                <c:pt idx="1743">
                  <c:v>603.03582820669999</c:v>
                </c:pt>
                <c:pt idx="1744">
                  <c:v>603.57548164016805</c:v>
                </c:pt>
                <c:pt idx="1745">
                  <c:v>603.61743761459797</c:v>
                </c:pt>
                <c:pt idx="1746">
                  <c:v>604.17303036256101</c:v>
                </c:pt>
                <c:pt idx="1747">
                  <c:v>604.21592014771704</c:v>
                </c:pt>
                <c:pt idx="1748">
                  <c:v>604.78731118084204</c:v>
                </c:pt>
                <c:pt idx="1749">
                  <c:v>604.83111537019897</c:v>
                </c:pt>
                <c:pt idx="1750">
                  <c:v>605.41815856466201</c:v>
                </c:pt>
                <c:pt idx="1751">
                  <c:v>605.462858866989</c:v>
                </c:pt>
                <c:pt idx="1752">
                  <c:v>606.06540707575198</c:v>
                </c:pt>
                <c:pt idx="1753">
                  <c:v>606.11098897157694</c:v>
                </c:pt>
                <c:pt idx="1754">
                  <c:v>606.72890333746295</c:v>
                </c:pt>
                <c:pt idx="1755">
                  <c:v>606.77534966631697</c:v>
                </c:pt>
                <c:pt idx="1756">
                  <c:v>607.40849559710705</c:v>
                </c:pt>
                <c:pt idx="1757">
                  <c:v>607.45576314569496</c:v>
                </c:pt>
                <c:pt idx="1758">
                  <c:v>608.10398302424596</c:v>
                </c:pt>
                <c:pt idx="1759">
                  <c:v>608.15199413215703</c:v>
                </c:pt>
                <c:pt idx="1760">
                  <c:v>608.81509572566904</c:v>
                </c:pt>
                <c:pt idx="1761">
                  <c:v>608.86378481090401</c:v>
                </c:pt>
                <c:pt idx="1762">
                  <c:v>609.54157077788295</c:v>
                </c:pt>
                <c:pt idx="1763">
                  <c:v>609.59094671763705</c:v>
                </c:pt>
                <c:pt idx="1764">
                  <c:v>610.28324013052895</c:v>
                </c:pt>
                <c:pt idx="1765">
                  <c:v>610.33337916153903</c:v>
                </c:pt>
                <c:pt idx="1766">
                  <c:v>611.04000414653001</c:v>
                </c:pt>
                <c:pt idx="1767">
                  <c:v>611.090974294391</c:v>
                </c:pt>
                <c:pt idx="1768">
                  <c:v>611.81172916605794</c:v>
                </c:pt>
                <c:pt idx="1769">
                  <c:v>611.86353483473499</c:v>
                </c:pt>
                <c:pt idx="1770">
                  <c:v>612.598201629095</c:v>
                </c:pt>
                <c:pt idx="1771">
                  <c:v>612.65079605904702</c:v>
                </c:pt>
                <c:pt idx="1772">
                  <c:v>613.39916660168899</c:v>
                </c:pt>
                <c:pt idx="1773">
                  <c:v>613.45249404277297</c:v>
                </c:pt>
                <c:pt idx="1774">
                  <c:v>614.21437633340304</c:v>
                </c:pt>
                <c:pt idx="1775">
                  <c:v>614.26839617045096</c:v>
                </c:pt>
                <c:pt idx="1776">
                  <c:v>615.04360303680699</c:v>
                </c:pt>
                <c:pt idx="1777">
                  <c:v>615.09829018726703</c:v>
                </c:pt>
                <c:pt idx="1778">
                  <c:v>615.88662973010503</c:v>
                </c:pt>
                <c:pt idx="1779">
                  <c:v>615.94196562231195</c:v>
                </c:pt>
                <c:pt idx="1780">
                  <c:v>616.743237233071</c:v>
                </c:pt>
                <c:pt idx="1781">
                  <c:v>616.79920101721098</c:v>
                </c:pt>
                <c:pt idx="1782">
                  <c:v>617.61319268266197</c:v>
                </c:pt>
                <c:pt idx="1783">
                  <c:v>617.66975979509004</c:v>
                </c:pt>
                <c:pt idx="1784">
                  <c:v>618.49625024320096</c:v>
                </c:pt>
                <c:pt idx="1785">
                  <c:v>618.55340077082201</c:v>
                </c:pt>
                <c:pt idx="1786">
                  <c:v>619.39216622886795</c:v>
                </c:pt>
                <c:pt idx="1787">
                  <c:v>619.44989216730505</c:v>
                </c:pt>
                <c:pt idx="1788">
                  <c:v>620.30070873319301</c:v>
                </c:pt>
                <c:pt idx="1789">
                  <c:v>620.35900870060902</c:v>
                </c:pt>
                <c:pt idx="1790">
                  <c:v>621.22164746992598</c:v>
                </c:pt>
                <c:pt idx="1791">
                  <c:v>621.28051596623004</c:v>
                </c:pt>
                <c:pt idx="1792">
                  <c:v>622.15474428258699</c:v>
                </c:pt>
                <c:pt idx="1793">
                  <c:v>622.21417022893399</c:v>
                </c:pt>
                <c:pt idx="1794">
                  <c:v>623.09976550640101</c:v>
                </c:pt>
                <c:pt idx="1795">
                  <c:v>623.15973171037501</c:v>
                </c:pt>
                <c:pt idx="1796">
                  <c:v>624.05648335870501</c:v>
                </c:pt>
                <c:pt idx="1797">
                  <c:v>624.11694699781594</c:v>
                </c:pt>
                <c:pt idx="1798">
                  <c:v>625.02462666411895</c:v>
                </c:pt>
                <c:pt idx="1799">
                  <c:v>625.08550571517196</c:v>
                </c:pt>
                <c:pt idx="1800">
                  <c:v>626.00384543182395</c:v>
                </c:pt>
                <c:pt idx="1801">
                  <c:v>626.06506325653004</c:v>
                </c:pt>
                <c:pt idx="1802">
                  <c:v>626.99378640504301</c:v>
                </c:pt>
                <c:pt idx="1803">
                  <c:v>627.05534796646202</c:v>
                </c:pt>
                <c:pt idx="1804">
                  <c:v>627.99420933872</c:v>
                </c:pt>
                <c:pt idx="1805">
                  <c:v>628.05620290978095</c:v>
                </c:pt>
                <c:pt idx="1806">
                  <c:v>629.00496832580302</c:v>
                </c:pt>
                <c:pt idx="1807">
                  <c:v>629.06747115426197</c:v>
                </c:pt>
                <c:pt idx="1808">
                  <c:v>630.02586720996396</c:v>
                </c:pt>
                <c:pt idx="1809">
                  <c:v>630.08887262835106</c:v>
                </c:pt>
                <c:pt idx="1810">
                  <c:v>631.05659196353997</c:v>
                </c:pt>
                <c:pt idx="1811">
                  <c:v>631.12004270376997</c:v>
                </c:pt>
                <c:pt idx="1812">
                  <c:v>632.09679457832203</c:v>
                </c:pt>
                <c:pt idx="1813">
                  <c:v>632.16065569172895</c:v>
                </c:pt>
                <c:pt idx="1814">
                  <c:v>633.14618432604198</c:v>
                </c:pt>
                <c:pt idx="1815">
                  <c:v>633.21045776447397</c:v>
                </c:pt>
                <c:pt idx="1816">
                  <c:v>634.20451327381295</c:v>
                </c:pt>
                <c:pt idx="1817">
                  <c:v>634.26920172929795</c:v>
                </c:pt>
                <c:pt idx="1818">
                  <c:v>635.27151718925097</c:v>
                </c:pt>
                <c:pt idx="1819">
                  <c:v>635.33660135781395</c:v>
                </c:pt>
                <c:pt idx="1820">
                  <c:v>636.346899774858</c:v>
                </c:pt>
                <c:pt idx="1821">
                  <c:v>636.41234803133398</c:v>
                </c:pt>
                <c:pt idx="1822">
                  <c:v>637.43035502730004</c:v>
                </c:pt>
                <c:pt idx="1823">
                  <c:v>637.49613940085305</c:v>
                </c:pt>
                <c:pt idx="1824">
                  <c:v>638.52158333387297</c:v>
                </c:pt>
                <c:pt idx="1825">
                  <c:v>638.58768455872405</c:v>
                </c:pt>
                <c:pt idx="1826">
                  <c:v>639.62028276366505</c:v>
                </c:pt>
                <c:pt idx="1827">
                  <c:v>639.68669677463402</c:v>
                </c:pt>
                <c:pt idx="1828">
                  <c:v>640.72614628378199</c:v>
                </c:pt>
                <c:pt idx="1829">
                  <c:v>640.79313453833095</c:v>
                </c:pt>
                <c:pt idx="1830">
                  <c:v>641.83989492686896</c:v>
                </c:pt>
                <c:pt idx="1831">
                  <c:v>641.90885386623597</c:v>
                </c:pt>
                <c:pt idx="1832">
                  <c:v>642.96549154025899</c:v>
                </c:pt>
                <c:pt idx="1833">
                  <c:v>643.03899963025697</c:v>
                </c:pt>
                <c:pt idx="1834">
                  <c:v>644.11085925750604</c:v>
                </c:pt>
                <c:pt idx="1835">
                  <c:v>644.18926214145699</c:v>
                </c:pt>
                <c:pt idx="1836">
                  <c:v>645.28652982693097</c:v>
                </c:pt>
                <c:pt idx="1837">
                  <c:v>645.36091812376401</c:v>
                </c:pt>
                <c:pt idx="1838">
                  <c:v>646.505175838333</c:v>
                </c:pt>
                <c:pt idx="1839">
                  <c:v>646.54636940346199</c:v>
                </c:pt>
                <c:pt idx="1840">
                  <c:v>647.07487516037395</c:v>
                </c:pt>
                <c:pt idx="1841">
                  <c:v>647.71499046530596</c:v>
                </c:pt>
                <c:pt idx="1842">
                  <c:v>647.77403586188098</c:v>
                </c:pt>
                <c:pt idx="1843">
                  <c:v>648.83222439776603</c:v>
                </c:pt>
                <c:pt idx="1844">
                  <c:v>649.08312185087698</c:v>
                </c:pt>
                <c:pt idx="1845">
                  <c:v>649.88397292676302</c:v>
                </c:pt>
                <c:pt idx="1846">
                  <c:v>650.39229611057203</c:v>
                </c:pt>
                <c:pt idx="1847">
                  <c:v>650.86001722240906</c:v>
                </c:pt>
                <c:pt idx="1848">
                  <c:v>651.62698265101801</c:v>
                </c:pt>
                <c:pt idx="1849">
                  <c:v>651.76405442252303</c:v>
                </c:pt>
                <c:pt idx="1850">
                  <c:v>652.15267528917002</c:v>
                </c:pt>
                <c:pt idx="1851">
                  <c:v>652.62992145165299</c:v>
                </c:pt>
                <c:pt idx="1852">
                  <c:v>652.79593374217802</c:v>
                </c:pt>
                <c:pt idx="1853">
                  <c:v>653.45766719105404</c:v>
                </c:pt>
                <c:pt idx="1854">
                  <c:v>653.90452964990095</c:v>
                </c:pt>
                <c:pt idx="1855">
                  <c:v>654.24234933227001</c:v>
                </c:pt>
                <c:pt idx="1856">
                  <c:v>654.95787579763396</c:v>
                </c:pt>
                <c:pt idx="1857">
                  <c:v>654.98960561585795</c:v>
                </c:pt>
                <c:pt idx="1858">
                  <c:v>655.06889039603197</c:v>
                </c:pt>
                <c:pt idx="1859">
                  <c:v>655.71475511739902</c:v>
                </c:pt>
                <c:pt idx="1860">
                  <c:v>655.97654642834402</c:v>
                </c:pt>
                <c:pt idx="1861">
                  <c:v>656.40830374578502</c:v>
                </c:pt>
                <c:pt idx="1862">
                  <c:v>656.95424590822995</c:v>
                </c:pt>
                <c:pt idx="1863">
                  <c:v>657.07316846773404</c:v>
                </c:pt>
                <c:pt idx="1864">
                  <c:v>657.32660782807602</c:v>
                </c:pt>
                <c:pt idx="1865">
                  <c:v>657.71974189369803</c:v>
                </c:pt>
                <c:pt idx="1866">
                  <c:v>657.90875199628999</c:v>
                </c:pt>
                <c:pt idx="1867">
                  <c:v>658.34590498186697</c:v>
                </c:pt>
                <c:pt idx="1868">
                  <c:v>658.84411008932102</c:v>
                </c:pt>
                <c:pt idx="1869">
                  <c:v>658.94607140278299</c:v>
                </c:pt>
                <c:pt idx="1870">
                  <c:v>659.09250010435198</c:v>
                </c:pt>
                <c:pt idx="1871">
                  <c:v>659.50712587047303</c:v>
                </c:pt>
                <c:pt idx="1872">
                  <c:v>659.79331764650397</c:v>
                </c:pt>
                <c:pt idx="1873">
                  <c:v>659.97964843111401</c:v>
                </c:pt>
                <c:pt idx="1874">
                  <c:v>660.44837639854995</c:v>
                </c:pt>
                <c:pt idx="1875">
                  <c:v>660.51457475274697</c:v>
                </c:pt>
                <c:pt idx="1876">
                  <c:v>660.59463375570601</c:v>
                </c:pt>
                <c:pt idx="1877">
                  <c:v>661.02568363175703</c:v>
                </c:pt>
                <c:pt idx="1878">
                  <c:v>661.26690546842201</c:v>
                </c:pt>
                <c:pt idx="1879">
                  <c:v>661.57152022733305</c:v>
                </c:pt>
                <c:pt idx="1880">
                  <c:v>661.77341282543</c:v>
                </c:pt>
                <c:pt idx="1881">
                  <c:v>662.12443746706401</c:v>
                </c:pt>
                <c:pt idx="1882">
                  <c:v>662.25036874723799</c:v>
                </c:pt>
                <c:pt idx="1883">
                  <c:v>662.68847671942603</c:v>
                </c:pt>
                <c:pt idx="1884">
                  <c:v>662.79926635237098</c:v>
                </c:pt>
                <c:pt idx="1885">
                  <c:v>663.27314849417496</c:v>
                </c:pt>
                <c:pt idx="1886">
                  <c:v>663.49364773291404</c:v>
                </c:pt>
                <c:pt idx="1887">
                  <c:v>663.85374778234905</c:v>
                </c:pt>
                <c:pt idx="1888">
                  <c:v>664.26099080371102</c:v>
                </c:pt>
                <c:pt idx="1889">
                  <c:v>664.32073383949</c:v>
                </c:pt>
                <c:pt idx="1890">
                  <c:v>664.39281099627703</c:v>
                </c:pt>
                <c:pt idx="1891">
                  <c:v>664.72475770460198</c:v>
                </c:pt>
                <c:pt idx="1892">
                  <c:v>664.97934509196705</c:v>
                </c:pt>
                <c:pt idx="1893">
                  <c:v>665.09175793741804</c:v>
                </c:pt>
                <c:pt idx="1894">
                  <c:v>665.36431752651094</c:v>
                </c:pt>
                <c:pt idx="1895">
                  <c:v>665.52339113488597</c:v>
                </c:pt>
                <c:pt idx="1896">
                  <c:v>665.59528401713999</c:v>
                </c:pt>
                <c:pt idx="1897">
                  <c:v>666.04766460422297</c:v>
                </c:pt>
                <c:pt idx="1898">
                  <c:v>666.14888273957797</c:v>
                </c:pt>
                <c:pt idx="1899">
                  <c:v>666.604519698677</c:v>
                </c:pt>
                <c:pt idx="1900">
                  <c:v>666.72235989259696</c:v>
                </c:pt>
                <c:pt idx="1901">
                  <c:v>667.07932203119697</c:v>
                </c:pt>
                <c:pt idx="1902">
                  <c:v>667.37410159478895</c:v>
                </c:pt>
                <c:pt idx="1903">
                  <c:v>667.57443130497199</c:v>
                </c:pt>
                <c:pt idx="1904">
                  <c:v>667.67585667713297</c:v>
                </c:pt>
                <c:pt idx="1905">
                  <c:v>668.19916608017797</c:v>
                </c:pt>
                <c:pt idx="1906">
                  <c:v>668.27131729360599</c:v>
                </c:pt>
                <c:pt idx="1907">
                  <c:v>668.538496978019</c:v>
                </c:pt>
                <c:pt idx="1908">
                  <c:v>668.86435483303899</c:v>
                </c:pt>
                <c:pt idx="1909">
                  <c:v>668.97424459266597</c:v>
                </c:pt>
                <c:pt idx="1910">
                  <c:v>669.47125339148602</c:v>
                </c:pt>
                <c:pt idx="1911">
                  <c:v>669.80017812319397</c:v>
                </c:pt>
                <c:pt idx="1912">
                  <c:v>669.95081395706495</c:v>
                </c:pt>
                <c:pt idx="1913">
                  <c:v>670.00297707233699</c:v>
                </c:pt>
                <c:pt idx="1914">
                  <c:v>670.59016451291302</c:v>
                </c:pt>
                <c:pt idx="1915">
                  <c:v>670.64795391577195</c:v>
                </c:pt>
                <c:pt idx="1916">
                  <c:v>670.76370581332003</c:v>
                </c:pt>
                <c:pt idx="1917">
                  <c:v>671.10254273073497</c:v>
                </c:pt>
                <c:pt idx="1918">
                  <c:v>671.53808324770603</c:v>
                </c:pt>
                <c:pt idx="1919">
                  <c:v>671.62555479357695</c:v>
                </c:pt>
                <c:pt idx="1920">
                  <c:v>671.70463513399295</c:v>
                </c:pt>
                <c:pt idx="1921">
                  <c:v>672.34646375641398</c:v>
                </c:pt>
                <c:pt idx="1922">
                  <c:v>672.40129474992102</c:v>
                </c:pt>
                <c:pt idx="1923">
                  <c:v>672.89891207417395</c:v>
                </c:pt>
                <c:pt idx="1924">
                  <c:v>673.08537907416303</c:v>
                </c:pt>
                <c:pt idx="1925">
                  <c:v>673.421376496535</c:v>
                </c:pt>
                <c:pt idx="1926">
                  <c:v>673.65724109041196</c:v>
                </c:pt>
                <c:pt idx="1927">
                  <c:v>674.05921869868405</c:v>
                </c:pt>
                <c:pt idx="1928">
                  <c:v>674.64663712613401</c:v>
                </c:pt>
                <c:pt idx="1929">
                  <c:v>674.70399822049797</c:v>
                </c:pt>
                <c:pt idx="1930">
                  <c:v>674.815580973235</c:v>
                </c:pt>
                <c:pt idx="1931">
                  <c:v>675.35856672007901</c:v>
                </c:pt>
                <c:pt idx="1932">
                  <c:v>675.62800128462095</c:v>
                </c:pt>
                <c:pt idx="1933">
                  <c:v>676.03159888746404</c:v>
                </c:pt>
                <c:pt idx="1934">
                  <c:v>676.63764888148205</c:v>
                </c:pt>
                <c:pt idx="1935">
                  <c:v>676.74168034733998</c:v>
                </c:pt>
                <c:pt idx="1936">
                  <c:v>676.98221211538305</c:v>
                </c:pt>
                <c:pt idx="1937">
                  <c:v>677.48004331552602</c:v>
                </c:pt>
                <c:pt idx="1938">
                  <c:v>677.696080851533</c:v>
                </c:pt>
                <c:pt idx="1939">
                  <c:v>678.25197754613498</c:v>
                </c:pt>
                <c:pt idx="1940">
                  <c:v>678.80812011691398</c:v>
                </c:pt>
                <c:pt idx="1941">
                  <c:v>679.063565652036</c:v>
                </c:pt>
                <c:pt idx="1942">
                  <c:v>679.74106011842696</c:v>
                </c:pt>
                <c:pt idx="1943">
                  <c:v>679.91471749296795</c:v>
                </c:pt>
                <c:pt idx="1944">
                  <c:v>679.97989130389499</c:v>
                </c:pt>
                <c:pt idx="1945">
                  <c:v>680.80063628806602</c:v>
                </c:pt>
                <c:pt idx="1946">
                  <c:v>681.21828121575095</c:v>
                </c:pt>
                <c:pt idx="1947">
                  <c:v>681.74748913231701</c:v>
                </c:pt>
                <c:pt idx="1948">
                  <c:v>682.57325491341601</c:v>
                </c:pt>
                <c:pt idx="1949">
                  <c:v>682.78198731558098</c:v>
                </c:pt>
                <c:pt idx="1950">
                  <c:v>683.64511540441003</c:v>
                </c:pt>
                <c:pt idx="1951">
                  <c:v>683.92154922867803</c:v>
                </c:pt>
                <c:pt idx="1952">
                  <c:v>683.97572325017404</c:v>
                </c:pt>
                <c:pt idx="1953">
                  <c:v>685.12417912767</c:v>
                </c:pt>
                <c:pt idx="1954">
                  <c:v>685.23695159494196</c:v>
                </c:pt>
                <c:pt idx="1955">
                  <c:v>686.32220303245504</c:v>
                </c:pt>
                <c:pt idx="1956">
                  <c:v>686.42054869997503</c:v>
                </c:pt>
                <c:pt idx="1957">
                  <c:v>687.48578058291696</c:v>
                </c:pt>
                <c:pt idx="1958">
                  <c:v>687.58545589568803</c:v>
                </c:pt>
                <c:pt idx="1959">
                  <c:v>688.63446595490302</c:v>
                </c:pt>
                <c:pt idx="1960">
                  <c:v>688.740341494566</c:v>
                </c:pt>
                <c:pt idx="1961">
                  <c:v>689.776455782467</c:v>
                </c:pt>
                <c:pt idx="1962">
                  <c:v>689.88476931978198</c:v>
                </c:pt>
                <c:pt idx="1963">
                  <c:v>690.91201271170701</c:v>
                </c:pt>
                <c:pt idx="1964">
                  <c:v>691.020936045697</c:v>
                </c:pt>
                <c:pt idx="1965">
                  <c:v>692.04090105439298</c:v>
                </c:pt>
                <c:pt idx="1966">
                  <c:v>692.14969575776797</c:v>
                </c:pt>
                <c:pt idx="1967">
                  <c:v>693.16276322505098</c:v>
                </c:pt>
                <c:pt idx="1968">
                  <c:v>693.27114204205304</c:v>
                </c:pt>
                <c:pt idx="1969">
                  <c:v>694.27723834748804</c:v>
                </c:pt>
                <c:pt idx="1970">
                  <c:v>694.38507898997602</c:v>
                </c:pt>
                <c:pt idx="1971">
                  <c:v>695.38399062189796</c:v>
                </c:pt>
                <c:pt idx="1972">
                  <c:v>695.49123082347398</c:v>
                </c:pt>
                <c:pt idx="1973">
                  <c:v>696.48270109916803</c:v>
                </c:pt>
                <c:pt idx="1974">
                  <c:v>696.58929937828805</c:v>
                </c:pt>
                <c:pt idx="1975">
                  <c:v>697.57305690067994</c:v>
                </c:pt>
                <c:pt idx="1976">
                  <c:v>697.67898096028296</c:v>
                </c:pt>
                <c:pt idx="1977">
                  <c:v>698.65475089496397</c:v>
                </c:pt>
                <c:pt idx="1978">
                  <c:v>698.75997643419805</c:v>
                </c:pt>
                <c:pt idx="1979">
                  <c:v>699.72748583440205</c:v>
                </c:pt>
                <c:pt idx="1980">
                  <c:v>699.83199415776198</c:v>
                </c:pt>
                <c:pt idx="1981">
                  <c:v>700.79097272355796</c:v>
                </c:pt>
                <c:pt idx="1982">
                  <c:v>700.89474440908998</c:v>
                </c:pt>
                <c:pt idx="1983">
                  <c:v>701.84492342419003</c:v>
                </c:pt>
                <c:pt idx="1984">
                  <c:v>701.94793303772803</c:v>
                </c:pt>
                <c:pt idx="1985">
                  <c:v>702.88904507393499</c:v>
                </c:pt>
                <c:pt idx="1986">
                  <c:v>702.99126149711299</c:v>
                </c:pt>
                <c:pt idx="1987">
                  <c:v>703.92304154658598</c:v>
                </c:pt>
                <c:pt idx="1988">
                  <c:v>704.02443317810605</c:v>
                </c:pt>
                <c:pt idx="1989">
                  <c:v>704.94661999125799</c:v>
                </c:pt>
                <c:pt idx="1990">
                  <c:v>705.04715970980305</c:v>
                </c:pt>
                <c:pt idx="1991">
                  <c:v>705.95949606827799</c:v>
                </c:pt>
                <c:pt idx="1992">
                  <c:v>706.059161658211</c:v>
                </c:pt>
                <c:pt idx="1993">
                  <c:v>706.96139315442304</c:v>
                </c:pt>
                <c:pt idx="1994">
                  <c:v>707.06016368665303</c:v>
                </c:pt>
                <c:pt idx="1995">
                  <c:v>707.95203754502597</c:v>
                </c:pt>
                <c:pt idx="1996">
                  <c:v>708.04988991011805</c:v>
                </c:pt>
                <c:pt idx="1997">
                  <c:v>708.93115503777597</c:v>
                </c:pt>
                <c:pt idx="1998">
                  <c:v>709.02806383683696</c:v>
                </c:pt>
                <c:pt idx="1999">
                  <c:v>709.89847230912096</c:v>
                </c:pt>
                <c:pt idx="2000">
                  <c:v>709.99441222502401</c:v>
                </c:pt>
                <c:pt idx="2001">
                  <c:v>710.85372066385901</c:v>
                </c:pt>
                <c:pt idx="2002">
                  <c:v>710.94866787011097</c:v>
                </c:pt>
                <c:pt idx="2003">
                  <c:v>711.79663739886996</c:v>
                </c:pt>
                <c:pt idx="2004">
                  <c:v>711.89056829066203</c:v>
                </c:pt>
                <c:pt idx="2005">
                  <c:v>712.72696353939398</c:v>
                </c:pt>
                <c:pt idx="2006">
                  <c:v>712.81985280100002</c:v>
                </c:pt>
                <c:pt idx="2007">
                  <c:v>713.64444156361299</c:v>
                </c:pt>
                <c:pt idx="2008">
                  <c:v>713.73626198424995</c:v>
                </c:pt>
                <c:pt idx="2009">
                  <c:v>714.54881574475405</c:v>
                </c:pt>
                <c:pt idx="2010">
                  <c:v>714.63953962601704</c:v>
                </c:pt>
                <c:pt idx="2011">
                  <c:v>715.43983398204796</c:v>
                </c:pt>
                <c:pt idx="2012">
                  <c:v>715.52943441852904</c:v>
                </c:pt>
                <c:pt idx="2013">
                  <c:v>716.31724897248705</c:v>
                </c:pt>
                <c:pt idx="2014">
                  <c:v>716.40570008418194</c:v>
                </c:pt>
                <c:pt idx="2015">
                  <c:v>717.180818131058</c:v>
                </c:pt>
                <c:pt idx="2016">
                  <c:v>717.26809453672001</c:v>
                </c:pt>
                <c:pt idx="2017">
                  <c:v>718.03030292291305</c:v>
                </c:pt>
                <c:pt idx="2018">
                  <c:v>718.11637917417499</c:v>
                </c:pt>
                <c:pt idx="2019">
                  <c:v>718.86546842283303</c:v>
                </c:pt>
                <c:pt idx="2020">
                  <c:v>718.95031881401803</c:v>
                </c:pt>
                <c:pt idx="2021">
                  <c:v>719.68608337993999</c:v>
                </c:pt>
                <c:pt idx="2022">
                  <c:v>719.76968205208095</c:v>
                </c:pt>
                <c:pt idx="2023">
                  <c:v>720.49192050848603</c:v>
                </c:pt>
                <c:pt idx="2024">
                  <c:v>720.57424157499599</c:v>
                </c:pt>
                <c:pt idx="2025">
                  <c:v>721.28275668179003</c:v>
                </c:pt>
                <c:pt idx="2026">
                  <c:v>721.36377425724197</c:v>
                </c:pt>
                <c:pt idx="2027">
                  <c:v>722.05837298963195</c:v>
                </c:pt>
                <c:pt idx="2028">
                  <c:v>722.13806116340095</c:v>
                </c:pt>
                <c:pt idx="2029">
                  <c:v>722.81855476185603</c:v>
                </c:pt>
                <c:pt idx="2030">
                  <c:v>722.89688757200395</c:v>
                </c:pt>
                <c:pt idx="2031">
                  <c:v>723.56309161100899</c:v>
                </c:pt>
                <c:pt idx="2032">
                  <c:v>723.64004303131196</c:v>
                </c:pt>
                <c:pt idx="2033">
                  <c:v>724.29177748970801</c:v>
                </c:pt>
                <c:pt idx="2034">
                  <c:v>724.36732142408505</c:v>
                </c:pt>
                <c:pt idx="2035">
                  <c:v>725.00441075089896</c:v>
                </c:pt>
                <c:pt idx="2036">
                  <c:v>725.07852103065704</c:v>
                </c:pt>
                <c:pt idx="2037">
                  <c:v>725.70079420709203</c:v>
                </c:pt>
                <c:pt idx="2038">
                  <c:v>725.77344458974596</c:v>
                </c:pt>
                <c:pt idx="2039">
                  <c:v>726.38073518852605</c:v>
                </c:pt>
                <c:pt idx="2040">
                  <c:v>726.45189935865903</c:v>
                </c:pt>
                <c:pt idx="2041">
                  <c:v>727.04404560120702</c:v>
                </c:pt>
                <c:pt idx="2042">
                  <c:v>727.113697174663</c:v>
                </c:pt>
                <c:pt idx="2043">
                  <c:v>727.69054197786397</c:v>
                </c:pt>
                <c:pt idx="2044">
                  <c:v>727.75865453854306</c:v>
                </c:pt>
                <c:pt idx="2045">
                  <c:v>728.32004567039496</c:v>
                </c:pt>
                <c:pt idx="2046">
                  <c:v>728.38659284166397</c:v>
                </c:pt>
                <c:pt idx="2047">
                  <c:v>728.93238310784602</c:v>
                </c:pt>
                <c:pt idx="2048">
                  <c:v>728.99733839401199</c:v>
                </c:pt>
                <c:pt idx="2049">
                  <c:v>729.52738551437096</c:v>
                </c:pt>
                <c:pt idx="2050">
                  <c:v>729.59072194003897</c:v>
                </c:pt>
                <c:pt idx="2051">
                  <c:v>730.10488818939496</c:v>
                </c:pt>
                <c:pt idx="2052">
                  <c:v>730.16657847132399</c:v>
                </c:pt>
                <c:pt idx="2053">
                  <c:v>730.66473075830697</c:v>
                </c:pt>
                <c:pt idx="2054">
                  <c:v>730.72474837480604</c:v>
                </c:pt>
                <c:pt idx="2055">
                  <c:v>731.20675867294597</c:v>
                </c:pt>
                <c:pt idx="2056">
                  <c:v>731.26507895288</c:v>
                </c:pt>
                <c:pt idx="2057">
                  <c:v>731.73082470925499</c:v>
                </c:pt>
                <c:pt idx="2058">
                  <c:v>731.78742508918799</c:v>
                </c:pt>
                <c:pt idx="2059">
                  <c:v>732.23678939652405</c:v>
                </c:pt>
                <c:pt idx="2060">
                  <c:v>732.29164889979495</c:v>
                </c:pt>
                <c:pt idx="2061">
                  <c:v>732.72452028058694</c:v>
                </c:pt>
                <c:pt idx="2062">
                  <c:v>732.77761953110996</c:v>
                </c:pt>
                <c:pt idx="2063">
                  <c:v>733.19389182321595</c:v>
                </c:pt>
                <c:pt idx="2064">
                  <c:v>733.245216012279</c:v>
                </c:pt>
                <c:pt idx="2065">
                  <c:v>733.64479001544601</c:v>
                </c:pt>
                <c:pt idx="2066">
                  <c:v>733.69433600795003</c:v>
                </c:pt>
                <c:pt idx="2067">
                  <c:v>734.07712334330699</c:v>
                </c:pt>
                <c:pt idx="2068">
                  <c:v>734.12490960772095</c:v>
                </c:pt>
                <c:pt idx="2069">
                  <c:v>734.49083611318804</c:v>
                </c:pt>
                <c:pt idx="2070">
                  <c:v>734.53691580052202</c:v>
                </c:pt>
                <c:pt idx="2071">
                  <c:v>734.88591714787299</c:v>
                </c:pt>
                <c:pt idx="2072">
                  <c:v>734.93041504239397</c:v>
                </c:pt>
                <c:pt idx="2073">
                  <c:v>735.26244972871996</c:v>
                </c:pt>
                <c:pt idx="2074">
                  <c:v>735.30567926342098</c:v>
                </c:pt>
                <c:pt idx="2075">
                  <c:v>735.620851586546</c:v>
                </c:pt>
                <c:pt idx="2076">
                  <c:v>735.66351284261998</c:v>
                </c:pt>
                <c:pt idx="2077">
                  <c:v>735.96234769202499</c:v>
                </c:pt>
                <c:pt idx="2078">
                  <c:v>736.00560902325401</c:v>
                </c:pt>
                <c:pt idx="2079">
                  <c:v>736.28931571088003</c:v>
                </c:pt>
                <c:pt idx="2080">
                  <c:v>736.33453091105696</c:v>
                </c:pt>
                <c:pt idx="2081">
                  <c:v>736.60504795113297</c:v>
                </c:pt>
                <c:pt idx="2082">
                  <c:v>736.65320574075395</c:v>
                </c:pt>
                <c:pt idx="2083">
                  <c:v>736.91302087156896</c:v>
                </c:pt>
                <c:pt idx="2084">
                  <c:v>736.96436632460802</c:v>
                </c:pt>
                <c:pt idx="2085">
                  <c:v>737.21618189737103</c:v>
                </c:pt>
                <c:pt idx="2086">
                  <c:v>737.27027872765302</c:v>
                </c:pt>
                <c:pt idx="2087">
                  <c:v>737.51658846128805</c:v>
                </c:pt>
                <c:pt idx="2088">
                  <c:v>737.57267050433302</c:v>
                </c:pt>
                <c:pt idx="2089">
                  <c:v>737.81544899000596</c:v>
                </c:pt>
                <c:pt idx="2090">
                  <c:v>737.87276600120595</c:v>
                </c:pt>
                <c:pt idx="2091">
                  <c:v>738.11340554797596</c:v>
                </c:pt>
                <c:pt idx="2092">
                  <c:v>738.17140163784404</c:v>
                </c:pt>
                <c:pt idx="2093">
                  <c:v>738.41080707930905</c:v>
                </c:pt>
                <c:pt idx="2094">
                  <c:v>738.46914011162005</c:v>
                </c:pt>
                <c:pt idx="2095">
                  <c:v>738.70786268213203</c:v>
                </c:pt>
                <c:pt idx="2096">
                  <c:v>738.76634670402404</c:v>
                </c:pt>
                <c:pt idx="2097">
                  <c:v>739.00470606826798</c:v>
                </c:pt>
                <c:pt idx="2098">
                  <c:v>739.06324633604902</c:v>
                </c:pt>
                <c:pt idx="2099">
                  <c:v>739.30142238737903</c:v>
                </c:pt>
                <c:pt idx="2100">
                  <c:v>739.35997120437901</c:v>
                </c:pt>
                <c:pt idx="2101">
                  <c:v>739.59806276511802</c:v>
                </c:pt>
                <c:pt idx="2102">
                  <c:v>739.656595248847</c:v>
                </c:pt>
                <c:pt idx="2103">
                  <c:v>739.89465576810801</c:v>
                </c:pt>
                <c:pt idx="2104">
                  <c:v>739.953159511286</c:v>
                </c:pt>
                <c:pt idx="2105">
                  <c:v>740.19121850833903</c:v>
                </c:pt>
                <c:pt idx="2106">
                  <c:v>740.24968925592998</c:v>
                </c:pt>
                <c:pt idx="2107">
                  <c:v>740.48776341713801</c:v>
                </c:pt>
                <c:pt idx="2108">
                  <c:v>740.54620059529202</c:v>
                </c:pt>
                <c:pt idx="2109">
                  <c:v>740.78429905638097</c:v>
                </c:pt>
                <c:pt idx="2110">
                  <c:v>740.84270193734596</c:v>
                </c:pt>
                <c:pt idx="2111">
                  <c:v>741.08082958816203</c:v>
                </c:pt>
                <c:pt idx="2112">
                  <c:v>741.13919655518805</c:v>
                </c:pt>
                <c:pt idx="2113">
                  <c:v>741.377356318902</c:v>
                </c:pt>
                <c:pt idx="2114">
                  <c:v>741.43568569524405</c:v>
                </c:pt>
                <c:pt idx="2115">
                  <c:v>741.67387974887799</c:v>
                </c:pt>
                <c:pt idx="2116">
                  <c:v>741.73217007471806</c:v>
                </c:pt>
                <c:pt idx="2117">
                  <c:v>741.97040037189095</c:v>
                </c:pt>
                <c:pt idx="2118">
                  <c:v>742.02865047165994</c:v>
                </c:pt>
                <c:pt idx="2119">
                  <c:v>742.266919178649</c:v>
                </c:pt>
                <c:pt idx="2120">
                  <c:v>742.32512787893995</c:v>
                </c:pt>
                <c:pt idx="2121">
                  <c:v>742.56343774943605</c:v>
                </c:pt>
                <c:pt idx="2122">
                  <c:v>742.621603111063</c:v>
                </c:pt>
                <c:pt idx="2123">
                  <c:v>742.859957006174</c:v>
                </c:pt>
                <c:pt idx="2124">
                  <c:v>742.91807583406796</c:v>
                </c:pt>
                <c:pt idx="2125">
                  <c:v>743.15647604565197</c:v>
                </c:pt>
                <c:pt idx="2126">
                  <c:v>743.21454488664301</c:v>
                </c:pt>
                <c:pt idx="2127">
                  <c:v>743.45299282757696</c:v>
                </c:pt>
                <c:pt idx="2128">
                  <c:v>743.51101082395996</c:v>
                </c:pt>
                <c:pt idx="2129">
                  <c:v>743.74950782707901</c:v>
                </c:pt>
                <c:pt idx="2130">
                  <c:v>743.80747979374803</c:v>
                </c:pt>
                <c:pt idx="2131">
                  <c:v>744.04602835913101</c:v>
                </c:pt>
                <c:pt idx="2132">
                  <c:v>744.10396630389005</c:v>
                </c:pt>
                <c:pt idx="2133">
                  <c:v>744.34257123166799</c:v>
                </c:pt>
                <c:pt idx="2134">
                  <c:v>744.40049401587896</c:v>
                </c:pt>
                <c:pt idx="2135">
                  <c:v>744.63916444499</c:v>
                </c:pt>
                <c:pt idx="2136">
                  <c:v>744.69709863788296</c:v>
                </c:pt>
                <c:pt idx="2137">
                  <c:v>744.93585223400203</c:v>
                </c:pt>
                <c:pt idx="2138">
                  <c:v>744.99384107359401</c:v>
                </c:pt>
                <c:pt idx="2139">
                  <c:v>745.23270926000805</c:v>
                </c:pt>
                <c:pt idx="2140">
                  <c:v>745.29083327188005</c:v>
                </c:pt>
                <c:pt idx="2141">
                  <c:v>745.52985234794005</c:v>
                </c:pt>
                <c:pt idx="2142">
                  <c:v>745.588285279871</c:v>
                </c:pt>
                <c:pt idx="2143">
                  <c:v>745.82756315629399</c:v>
                </c:pt>
                <c:pt idx="2144">
                  <c:v>745.88667331727595</c:v>
                </c:pt>
                <c:pt idx="2145">
                  <c:v>746.12636489335898</c:v>
                </c:pt>
                <c:pt idx="2146">
                  <c:v>746.18763714096201</c:v>
                </c:pt>
                <c:pt idx="2147">
                  <c:v>746.42767042764399</c:v>
                </c:pt>
                <c:pt idx="2148">
                  <c:v>746.49394960636505</c:v>
                </c:pt>
                <c:pt idx="2149">
                  <c:v>746.73413224356102</c:v>
                </c:pt>
                <c:pt idx="2150">
                  <c:v>746.81054478329497</c:v>
                </c:pt>
                <c:pt idx="2151">
                  <c:v>747.04992896368299</c:v>
                </c:pt>
                <c:pt idx="2152">
                  <c:v>747.14625664502296</c:v>
                </c:pt>
                <c:pt idx="2153">
                  <c:v>747.38114212652295</c:v>
                </c:pt>
                <c:pt idx="2154">
                  <c:v>747.51346135877702</c:v>
                </c:pt>
                <c:pt idx="2155">
                  <c:v>747.74261275371498</c:v>
                </c:pt>
                <c:pt idx="2156">
                  <c:v>747.93445290406703</c:v>
                </c:pt>
                <c:pt idx="2157">
                  <c:v>748.16772308122199</c:v>
                </c:pt>
                <c:pt idx="2158">
                  <c:v>748.35678441426205</c:v>
                </c:pt>
                <c:pt idx="2159">
                  <c:v>748.60454153906096</c:v>
                </c:pt>
                <c:pt idx="2160">
                  <c:v>748.81499784033599</c:v>
                </c:pt>
                <c:pt idx="2161">
                  <c:v>749.07055797928194</c:v>
                </c:pt>
                <c:pt idx="2162">
                  <c:v>749.315451249087</c:v>
                </c:pt>
                <c:pt idx="2163">
                  <c:v>749.56980519780996</c:v>
                </c:pt>
                <c:pt idx="2164">
                  <c:v>749.88642723845896</c:v>
                </c:pt>
                <c:pt idx="2165">
                  <c:v>750.13962150585996</c:v>
                </c:pt>
                <c:pt idx="2166">
                  <c:v>750.493120810645</c:v>
                </c:pt>
                <c:pt idx="2167">
                  <c:v>750.754833230945</c:v>
                </c:pt>
                <c:pt idx="2168">
                  <c:v>751.118620032335</c:v>
                </c:pt>
                <c:pt idx="2169">
                  <c:v>751.37917746422204</c:v>
                </c:pt>
                <c:pt idx="2170">
                  <c:v>751.81181011757496</c:v>
                </c:pt>
                <c:pt idx="2171">
                  <c:v>751.95892955765305</c:v>
                </c:pt>
                <c:pt idx="2172">
                  <c:v>752.10379697457904</c:v>
                </c:pt>
                <c:pt idx="2173">
                  <c:v>752.62153469205305</c:v>
                </c:pt>
                <c:pt idx="2174">
                  <c:v>752.75285971168501</c:v>
                </c:pt>
                <c:pt idx="2175">
                  <c:v>752.90668336351803</c:v>
                </c:pt>
                <c:pt idx="2176">
                  <c:v>753.40939397971601</c:v>
                </c:pt>
                <c:pt idx="2177">
                  <c:v>753.56510833585799</c:v>
                </c:pt>
                <c:pt idx="2178">
                  <c:v>753.75488610431</c:v>
                </c:pt>
                <c:pt idx="2179">
                  <c:v>754.17750520980098</c:v>
                </c:pt>
                <c:pt idx="2180">
                  <c:v>754.42090387822805</c:v>
                </c:pt>
                <c:pt idx="2181">
                  <c:v>754.76660160117297</c:v>
                </c:pt>
                <c:pt idx="2182">
                  <c:v>754.91473152575998</c:v>
                </c:pt>
                <c:pt idx="2183">
                  <c:v>755.26393811257105</c:v>
                </c:pt>
                <c:pt idx="2184">
                  <c:v>755.50454492012898</c:v>
                </c:pt>
                <c:pt idx="2185">
                  <c:v>755.79699135406804</c:v>
                </c:pt>
                <c:pt idx="2186">
                  <c:v>755.97408431917097</c:v>
                </c:pt>
                <c:pt idx="2187">
                  <c:v>756.26275263557898</c:v>
                </c:pt>
                <c:pt idx="2188">
                  <c:v>756.52918430216096</c:v>
                </c:pt>
                <c:pt idx="2189">
                  <c:v>756.81406806123903</c:v>
                </c:pt>
                <c:pt idx="2190">
                  <c:v>757.01178434283099</c:v>
                </c:pt>
                <c:pt idx="2191">
                  <c:v>757.32802620456005</c:v>
                </c:pt>
                <c:pt idx="2192">
                  <c:v>757.60401759792296</c:v>
                </c:pt>
                <c:pt idx="2193">
                  <c:v>757.92493838765097</c:v>
                </c:pt>
                <c:pt idx="2194">
                  <c:v>758.16763196521401</c:v>
                </c:pt>
                <c:pt idx="2195">
                  <c:v>758.49929944984797</c:v>
                </c:pt>
                <c:pt idx="2196">
                  <c:v>758.86552643187395</c:v>
                </c:pt>
                <c:pt idx="2197">
                  <c:v>759.17776787418495</c:v>
                </c:pt>
                <c:pt idx="2198">
                  <c:v>759.54973502529197</c:v>
                </c:pt>
                <c:pt idx="2199">
                  <c:v>759.88708200941301</c:v>
                </c:pt>
                <c:pt idx="2200">
                  <c:v>760.23555010326004</c:v>
                </c:pt>
                <c:pt idx="2201">
                  <c:v>760.59270846275695</c:v>
                </c:pt>
                <c:pt idx="2202">
                  <c:v>760.98281599060999</c:v>
                </c:pt>
                <c:pt idx="2203">
                  <c:v>761.242268147083</c:v>
                </c:pt>
                <c:pt idx="2204">
                  <c:v>761.60160822305295</c:v>
                </c:pt>
                <c:pt idx="2205">
                  <c:v>761.79958080875599</c:v>
                </c:pt>
                <c:pt idx="2206">
                  <c:v>762.17090937827902</c:v>
                </c:pt>
                <c:pt idx="2207">
                  <c:v>762.58108421351301</c:v>
                </c:pt>
                <c:pt idx="2208">
                  <c:v>762.81462494485004</c:v>
                </c:pt>
                <c:pt idx="2209">
                  <c:v>763.22485355618596</c:v>
                </c:pt>
                <c:pt idx="2210">
                  <c:v>763.658686542429</c:v>
                </c:pt>
                <c:pt idx="2211">
                  <c:v>763.99335615232701</c:v>
                </c:pt>
                <c:pt idx="2212">
                  <c:v>764.38781155381105</c:v>
                </c:pt>
                <c:pt idx="2213">
                  <c:v>764.65462670321597</c:v>
                </c:pt>
                <c:pt idx="2214">
                  <c:v>765.05352582537603</c:v>
                </c:pt>
                <c:pt idx="2215">
                  <c:v>765.59732588637098</c:v>
                </c:pt>
                <c:pt idx="2216">
                  <c:v>765.85546280799497</c:v>
                </c:pt>
                <c:pt idx="2217">
                  <c:v>766.54998152700705</c:v>
                </c:pt>
                <c:pt idx="2218">
                  <c:v>766.60936785905005</c:v>
                </c:pt>
                <c:pt idx="2219">
                  <c:v>767.09044002119299</c:v>
                </c:pt>
                <c:pt idx="2220">
                  <c:v>767.38824569146902</c:v>
                </c:pt>
                <c:pt idx="2221">
                  <c:v>767.43179269001405</c:v>
                </c:pt>
                <c:pt idx="2222">
                  <c:v>768.18766072277504</c:v>
                </c:pt>
                <c:pt idx="2223">
                  <c:v>768.37591167995299</c:v>
                </c:pt>
                <c:pt idx="2224">
                  <c:v>768.95288894251098</c:v>
                </c:pt>
                <c:pt idx="2225">
                  <c:v>769.27921041574996</c:v>
                </c:pt>
                <c:pt idx="2226">
                  <c:v>769.66273519136098</c:v>
                </c:pt>
                <c:pt idx="2227">
                  <c:v>769.98024550119703</c:v>
                </c:pt>
                <c:pt idx="2228">
                  <c:v>770.45201428880398</c:v>
                </c:pt>
                <c:pt idx="2229">
                  <c:v>770.768211476602</c:v>
                </c:pt>
                <c:pt idx="2230">
                  <c:v>771.25512020381802</c:v>
                </c:pt>
                <c:pt idx="2231">
                  <c:v>771.53013320640196</c:v>
                </c:pt>
                <c:pt idx="2232">
                  <c:v>771.64837431850299</c:v>
                </c:pt>
                <c:pt idx="2233">
                  <c:v>772.20232172747899</c:v>
                </c:pt>
                <c:pt idx="2234">
                  <c:v>772.37737956293699</c:v>
                </c:pt>
                <c:pt idx="2235">
                  <c:v>772.79478469997798</c:v>
                </c:pt>
                <c:pt idx="2236">
                  <c:v>773.35218258879195</c:v>
                </c:pt>
                <c:pt idx="2237">
                  <c:v>773.55617154096296</c:v>
                </c:pt>
                <c:pt idx="2238">
                  <c:v>774.15199999175195</c:v>
                </c:pt>
                <c:pt idx="2239">
                  <c:v>774.35120241371499</c:v>
                </c:pt>
                <c:pt idx="2240">
                  <c:v>774.41666003343403</c:v>
                </c:pt>
                <c:pt idx="2241">
                  <c:v>775.16334229869199</c:v>
                </c:pt>
                <c:pt idx="2242">
                  <c:v>775.47990175679195</c:v>
                </c:pt>
                <c:pt idx="2243">
                  <c:v>775.97785172994304</c:v>
                </c:pt>
                <c:pt idx="2244">
                  <c:v>776.53295973219394</c:v>
                </c:pt>
                <c:pt idx="2245">
                  <c:v>776.81318292220203</c:v>
                </c:pt>
                <c:pt idx="2246">
                  <c:v>777.64413351580299</c:v>
                </c:pt>
                <c:pt idx="2247">
                  <c:v>777.67473784182596</c:v>
                </c:pt>
                <c:pt idx="2248">
                  <c:v>777.68943532832998</c:v>
                </c:pt>
                <c:pt idx="2249">
                  <c:v>778.51645349362298</c:v>
                </c:pt>
                <c:pt idx="2250">
                  <c:v>779.18023881368504</c:v>
                </c:pt>
                <c:pt idx="2251">
                  <c:v>779.40829281518302</c:v>
                </c:pt>
                <c:pt idx="2252">
                  <c:v>780.10428084934301</c:v>
                </c:pt>
                <c:pt idx="2253">
                  <c:v>780.39029761864902</c:v>
                </c:pt>
                <c:pt idx="2254">
                  <c:v>780.96353238694201</c:v>
                </c:pt>
                <c:pt idx="2255">
                  <c:v>781.341998141261</c:v>
                </c:pt>
                <c:pt idx="2256">
                  <c:v>781.78353109957504</c:v>
                </c:pt>
                <c:pt idx="2257">
                  <c:v>782.10689055384296</c:v>
                </c:pt>
                <c:pt idx="2258">
                  <c:v>782.46150107128403</c:v>
                </c:pt>
                <c:pt idx="2259">
                  <c:v>782.74696510954698</c:v>
                </c:pt>
                <c:pt idx="2260">
                  <c:v>783.23841417003496</c:v>
                </c:pt>
                <c:pt idx="2261">
                  <c:v>783.556033045562</c:v>
                </c:pt>
                <c:pt idx="2262">
                  <c:v>784.01926878023403</c:v>
                </c:pt>
                <c:pt idx="2263">
                  <c:v>784.39564085368704</c:v>
                </c:pt>
                <c:pt idx="2264">
                  <c:v>784.82327727982397</c:v>
                </c:pt>
                <c:pt idx="2265">
                  <c:v>785.19710357948895</c:v>
                </c:pt>
                <c:pt idx="2266">
                  <c:v>785.49168726483697</c:v>
                </c:pt>
                <c:pt idx="2267">
                  <c:v>785.82980096904203</c:v>
                </c:pt>
                <c:pt idx="2268">
                  <c:v>786.16613512963795</c:v>
                </c:pt>
                <c:pt idx="2269">
                  <c:v>786.47801953404303</c:v>
                </c:pt>
                <c:pt idx="2270">
                  <c:v>786.71417899919402</c:v>
                </c:pt>
                <c:pt idx="2271">
                  <c:v>787.05374388027803</c:v>
                </c:pt>
                <c:pt idx="2272">
                  <c:v>787.37859705923904</c:v>
                </c:pt>
                <c:pt idx="2273">
                  <c:v>787.69219655952497</c:v>
                </c:pt>
                <c:pt idx="2274">
                  <c:v>787.95712760314802</c:v>
                </c:pt>
                <c:pt idx="2275">
                  <c:v>788.23603490597804</c:v>
                </c:pt>
                <c:pt idx="2276">
                  <c:v>788.61086201868795</c:v>
                </c:pt>
                <c:pt idx="2277">
                  <c:v>789.11256737093697</c:v>
                </c:pt>
                <c:pt idx="2278">
                  <c:v>789.33233118243197</c:v>
                </c:pt>
                <c:pt idx="2279">
                  <c:v>789.52396228216799</c:v>
                </c:pt>
                <c:pt idx="2280">
                  <c:v>790.12884768069796</c:v>
                </c:pt>
                <c:pt idx="2281">
                  <c:v>790.300362115295</c:v>
                </c:pt>
                <c:pt idx="2282">
                  <c:v>790.48523748004504</c:v>
                </c:pt>
                <c:pt idx="2283">
                  <c:v>791.03952253178295</c:v>
                </c:pt>
                <c:pt idx="2284">
                  <c:v>791.23516190229304</c:v>
                </c:pt>
                <c:pt idx="2285">
                  <c:v>791.46969354116698</c:v>
                </c:pt>
                <c:pt idx="2286">
                  <c:v>791.87660196795798</c:v>
                </c:pt>
                <c:pt idx="2287">
                  <c:v>792.25807105889305</c:v>
                </c:pt>
                <c:pt idx="2288">
                  <c:v>792.65777713317902</c:v>
                </c:pt>
                <c:pt idx="2289">
                  <c:v>793.03839329038499</c:v>
                </c:pt>
                <c:pt idx="2290">
                  <c:v>793.42424126945502</c:v>
                </c:pt>
                <c:pt idx="2291">
                  <c:v>793.80308606196797</c:v>
                </c:pt>
                <c:pt idx="2292">
                  <c:v>794.104393920343</c:v>
                </c:pt>
                <c:pt idx="2293">
                  <c:v>794.48133890818497</c:v>
                </c:pt>
                <c:pt idx="2294">
                  <c:v>794.76236952961301</c:v>
                </c:pt>
                <c:pt idx="2295">
                  <c:v>795.12174624835802</c:v>
                </c:pt>
                <c:pt idx="2296">
                  <c:v>795.38143803615299</c:v>
                </c:pt>
                <c:pt idx="2297">
                  <c:v>795.72802409985604</c:v>
                </c:pt>
                <c:pt idx="2298">
                  <c:v>795.95461380537199</c:v>
                </c:pt>
                <c:pt idx="2299">
                  <c:v>796.285974413757</c:v>
                </c:pt>
                <c:pt idx="2300">
                  <c:v>796.48043693935699</c:v>
                </c:pt>
                <c:pt idx="2301">
                  <c:v>796.79547606909296</c:v>
                </c:pt>
                <c:pt idx="2302">
                  <c:v>796.96902797027201</c:v>
                </c:pt>
                <c:pt idx="2303">
                  <c:v>797.26877292108497</c:v>
                </c:pt>
                <c:pt idx="2304">
                  <c:v>797.42004955477705</c:v>
                </c:pt>
                <c:pt idx="2305">
                  <c:v>797.70633031015598</c:v>
                </c:pt>
                <c:pt idx="2306">
                  <c:v>797.828028610827</c:v>
                </c:pt>
                <c:pt idx="2307">
                  <c:v>798.10987640359895</c:v>
                </c:pt>
                <c:pt idx="2308">
                  <c:v>798.20654426286296</c:v>
                </c:pt>
                <c:pt idx="2309">
                  <c:v>798.48080607242196</c:v>
                </c:pt>
                <c:pt idx="2310">
                  <c:v>798.56156389417197</c:v>
                </c:pt>
                <c:pt idx="2311">
                  <c:v>798.82523114520302</c:v>
                </c:pt>
                <c:pt idx="2312">
                  <c:v>798.896287045078</c:v>
                </c:pt>
                <c:pt idx="2313">
                  <c:v>799.15110113242304</c:v>
                </c:pt>
                <c:pt idx="2314">
                  <c:v>799.21684502277697</c:v>
                </c:pt>
                <c:pt idx="2315">
                  <c:v>799.46470163226502</c:v>
                </c:pt>
                <c:pt idx="2316">
                  <c:v>799.52721348099897</c:v>
                </c:pt>
                <c:pt idx="2317">
                  <c:v>799.77070159086099</c:v>
                </c:pt>
                <c:pt idx="2318">
                  <c:v>799.83116933478198</c:v>
                </c:pt>
                <c:pt idx="2319">
                  <c:v>800.07224504627004</c:v>
                </c:pt>
                <c:pt idx="2320">
                  <c:v>800.13148053432599</c:v>
                </c:pt>
                <c:pt idx="2321">
                  <c:v>800.37131763049399</c:v>
                </c:pt>
                <c:pt idx="2322">
                  <c:v>800.42987578419104</c:v>
                </c:pt>
                <c:pt idx="2323">
                  <c:v>800.66909452531695</c:v>
                </c:pt>
                <c:pt idx="2324">
                  <c:v>800.727314247305</c:v>
                </c:pt>
                <c:pt idx="2325">
                  <c:v>800.96621886369905</c:v>
                </c:pt>
                <c:pt idx="2326">
                  <c:v>801.02428630197699</c:v>
                </c:pt>
                <c:pt idx="2327">
                  <c:v>801.26302003265903</c:v>
                </c:pt>
                <c:pt idx="2328">
                  <c:v>801.32103219755402</c:v>
                </c:pt>
                <c:pt idx="2329">
                  <c:v>801.55966133962897</c:v>
                </c:pt>
                <c:pt idx="2330">
                  <c:v>801.61766767473205</c:v>
                </c:pt>
                <c:pt idx="2331">
                  <c:v>801.85622302062802</c:v>
                </c:pt>
                <c:pt idx="2332">
                  <c:v>801.91424876261101</c:v>
                </c:pt>
                <c:pt idx="2333">
                  <c:v>802.15274509059702</c:v>
                </c:pt>
                <c:pt idx="2334">
                  <c:v>802.21080347066402</c:v>
                </c:pt>
                <c:pt idx="2335">
                  <c:v>802.44924833293203</c:v>
                </c:pt>
                <c:pt idx="2336">
                  <c:v>802.50734642779003</c:v>
                </c:pt>
                <c:pt idx="2337">
                  <c:v>802.74574409991806</c:v>
                </c:pt>
                <c:pt idx="2338">
                  <c:v>802.80388546091001</c:v>
                </c:pt>
                <c:pt idx="2339">
                  <c:v>803.04223891964</c:v>
                </c:pt>
                <c:pt idx="2340">
                  <c:v>803.10042455764801</c:v>
                </c:pt>
                <c:pt idx="2341">
                  <c:v>803.33873618177904</c:v>
                </c:pt>
                <c:pt idx="2342">
                  <c:v>803.39696481723604</c:v>
                </c:pt>
                <c:pt idx="2343">
                  <c:v>803.63523612943004</c:v>
                </c:pt>
                <c:pt idx="2344">
                  <c:v>803.69350500521102</c:v>
                </c:pt>
                <c:pt idx="2345">
                  <c:v>803.93173702008596</c:v>
                </c:pt>
                <c:pt idx="2346">
                  <c:v>803.99004417453102</c:v>
                </c:pt>
                <c:pt idx="2347">
                  <c:v>804.22823875346603</c:v>
                </c:pt>
                <c:pt idx="2348">
                  <c:v>804.28658480997399</c:v>
                </c:pt>
                <c:pt idx="2349">
                  <c:v>804.52474421832505</c:v>
                </c:pt>
                <c:pt idx="2350">
                  <c:v>804.58313132182002</c:v>
                </c:pt>
                <c:pt idx="2351">
                  <c:v>804.82125728395999</c:v>
                </c:pt>
                <c:pt idx="2352">
                  <c:v>804.87968549691902</c:v>
                </c:pt>
                <c:pt idx="2353">
                  <c:v>805.11777985825404</c:v>
                </c:pt>
                <c:pt idx="2354">
                  <c:v>805.17624592461198</c:v>
                </c:pt>
                <c:pt idx="2355">
                  <c:v>805.41431171286195</c:v>
                </c:pt>
                <c:pt idx="2356">
                  <c:v>805.472810973798</c:v>
                </c:pt>
                <c:pt idx="2357">
                  <c:v>805.71085335782595</c:v>
                </c:pt>
                <c:pt idx="2358">
                  <c:v>805.76938228531003</c:v>
                </c:pt>
                <c:pt idx="2359">
                  <c:v>806.00741016122799</c:v>
                </c:pt>
                <c:pt idx="2360">
                  <c:v>806.06596728380498</c:v>
                </c:pt>
                <c:pt idx="2361">
                  <c:v>806.30399698615304</c:v>
                </c:pt>
                <c:pt idx="2362">
                  <c:v>806.36258086957901</c:v>
                </c:pt>
                <c:pt idx="2363">
                  <c:v>806.60064238414202</c:v>
                </c:pt>
                <c:pt idx="2364">
                  <c:v>806.65924660330302</c:v>
                </c:pt>
                <c:pt idx="2365">
                  <c:v>806.89739343570795</c:v>
                </c:pt>
                <c:pt idx="2366">
                  <c:v>806.95600180725705</c:v>
                </c:pt>
                <c:pt idx="2367">
                  <c:v>807.19433532929804</c:v>
                </c:pt>
                <c:pt idx="2368">
                  <c:v>807.25292629845501</c:v>
                </c:pt>
                <c:pt idx="2369">
                  <c:v>807.49166687987395</c:v>
                </c:pt>
                <c:pt idx="2370">
                  <c:v>807.55019995756402</c:v>
                </c:pt>
                <c:pt idx="2371">
                  <c:v>807.78985818009505</c:v>
                </c:pt>
                <c:pt idx="2372">
                  <c:v>807.84816024050394</c:v>
                </c:pt>
                <c:pt idx="2373">
                  <c:v>808.08963552196803</c:v>
                </c:pt>
                <c:pt idx="2374">
                  <c:v>808.14707746178203</c:v>
                </c:pt>
                <c:pt idx="2375">
                  <c:v>808.39152490463903</c:v>
                </c:pt>
                <c:pt idx="2376">
                  <c:v>808.44664816679597</c:v>
                </c:pt>
                <c:pt idx="2377">
                  <c:v>808.69552207742402</c:v>
                </c:pt>
                <c:pt idx="2378">
                  <c:v>808.74625536853603</c:v>
                </c:pt>
                <c:pt idx="2379">
                  <c:v>809.00161922059601</c:v>
                </c:pt>
                <c:pt idx="2380">
                  <c:v>809.0462372723</c:v>
                </c:pt>
                <c:pt idx="2381">
                  <c:v>809.31075901044198</c:v>
                </c:pt>
                <c:pt idx="2382">
                  <c:v>809.34892696988197</c:v>
                </c:pt>
                <c:pt idx="2383">
                  <c:v>809.62546391215403</c:v>
                </c:pt>
                <c:pt idx="2384">
                  <c:v>809.65841329805096</c:v>
                </c:pt>
                <c:pt idx="2385">
                  <c:v>809.94915156567004</c:v>
                </c:pt>
                <c:pt idx="2386">
                  <c:v>809.97910880744598</c:v>
                </c:pt>
                <c:pt idx="2387">
                  <c:v>810.28549853408902</c:v>
                </c:pt>
                <c:pt idx="2388">
                  <c:v>810.31441439193395</c:v>
                </c:pt>
                <c:pt idx="2389">
                  <c:v>810.63721362850799</c:v>
                </c:pt>
                <c:pt idx="2390">
                  <c:v>810.66630940799405</c:v>
                </c:pt>
                <c:pt idx="2391">
                  <c:v>811.00593490852202</c:v>
                </c:pt>
                <c:pt idx="2392">
                  <c:v>811.035728191874</c:v>
                </c:pt>
                <c:pt idx="2393">
                  <c:v>811.39235910464799</c:v>
                </c:pt>
                <c:pt idx="2394">
                  <c:v>811.42306606597003</c:v>
                </c:pt>
                <c:pt idx="2395">
                  <c:v>811.79674646779097</c:v>
                </c:pt>
                <c:pt idx="2396">
                  <c:v>811.82846130180496</c:v>
                </c:pt>
                <c:pt idx="2397">
                  <c:v>812.21916586741702</c:v>
                </c:pt>
                <c:pt idx="2398">
                  <c:v>812.25193009807197</c:v>
                </c:pt>
                <c:pt idx="2399">
                  <c:v>812.65959689953399</c:v>
                </c:pt>
                <c:pt idx="2400">
                  <c:v>812.69342598899095</c:v>
                </c:pt>
                <c:pt idx="2401">
                  <c:v>813.11797255739498</c:v>
                </c:pt>
                <c:pt idx="2402">
                  <c:v>813.15286740463705</c:v>
                </c:pt>
                <c:pt idx="2403">
                  <c:v>813.59419869496401</c:v>
                </c:pt>
                <c:pt idx="2404">
                  <c:v>813.63015152593505</c:v>
                </c:pt>
                <c:pt idx="2405">
                  <c:v>814.08816387169202</c:v>
                </c:pt>
                <c:pt idx="2406">
                  <c:v>814.12516168232003</c:v>
                </c:pt>
                <c:pt idx="2407">
                  <c:v>814.59974456108398</c:v>
                </c:pt>
                <c:pt idx="2408">
                  <c:v>814.63777177807106</c:v>
                </c:pt>
                <c:pt idx="2409">
                  <c:v>815.12881108166403</c:v>
                </c:pt>
                <c:pt idx="2410">
                  <c:v>815.16785210614</c:v>
                </c:pt>
                <c:pt idx="2411">
                  <c:v>815.67523469671096</c:v>
                </c:pt>
                <c:pt idx="2412">
                  <c:v>815.71527053477598</c:v>
                </c:pt>
                <c:pt idx="2413">
                  <c:v>816.23888034125798</c:v>
                </c:pt>
                <c:pt idx="2414">
                  <c:v>816.27987786024698</c:v>
                </c:pt>
                <c:pt idx="2415">
                  <c:v>816.81958261547197</c:v>
                </c:pt>
                <c:pt idx="2416">
                  <c:v>816.86149529629699</c:v>
                </c:pt>
                <c:pt idx="2417">
                  <c:v>817.41714622154495</c:v>
                </c:pt>
                <c:pt idx="2418">
                  <c:v>817.459940338156</c:v>
                </c:pt>
                <c:pt idx="2419">
                  <c:v>818.03138879327503</c:v>
                </c:pt>
                <c:pt idx="2420">
                  <c:v>818.07506668764404</c:v>
                </c:pt>
                <c:pt idx="2421">
                  <c:v>818.66217078581303</c:v>
                </c:pt>
                <c:pt idx="2422">
                  <c:v>818.70675619569897</c:v>
                </c:pt>
                <c:pt idx="2423">
                  <c:v>819.30936673473002</c:v>
                </c:pt>
                <c:pt idx="2424">
                  <c:v>819.35486953472696</c:v>
                </c:pt>
                <c:pt idx="2425">
                  <c:v>819.97282404061798</c:v>
                </c:pt>
                <c:pt idx="2426">
                  <c:v>820.019226915069</c:v>
                </c:pt>
                <c:pt idx="2427">
                  <c:v>820.65236344026005</c:v>
                </c:pt>
                <c:pt idx="2428">
                  <c:v>820.69963117516204</c:v>
                </c:pt>
                <c:pt idx="2429">
                  <c:v>821.34779389401399</c:v>
                </c:pt>
                <c:pt idx="2430">
                  <c:v>821.39587872987204</c:v>
                </c:pt>
                <c:pt idx="2431">
                  <c:v>822.05890236870403</c:v>
                </c:pt>
                <c:pt idx="2432">
                  <c:v>822.10775036966504</c:v>
                </c:pt>
                <c:pt idx="2433">
                  <c:v>822.78545407142099</c:v>
                </c:pt>
                <c:pt idx="2434">
                  <c:v>822.83503067580898</c:v>
                </c:pt>
                <c:pt idx="2435">
                  <c:v>823.52723285486002</c:v>
                </c:pt>
                <c:pt idx="2436">
                  <c:v>823.57754390310299</c:v>
                </c:pt>
                <c:pt idx="2437">
                  <c:v>824.28406868650097</c:v>
                </c:pt>
                <c:pt idx="2438">
                  <c:v>824.33514308658903</c:v>
                </c:pt>
                <c:pt idx="2439">
                  <c:v>825.05580875405599</c:v>
                </c:pt>
                <c:pt idx="2440">
                  <c:v>825.107661364622</c:v>
                </c:pt>
                <c:pt idx="2441">
                  <c:v>825.84227662637397</c:v>
                </c:pt>
                <c:pt idx="2442">
                  <c:v>825.89488862413202</c:v>
                </c:pt>
                <c:pt idx="2443">
                  <c:v>826.64325823480601</c:v>
                </c:pt>
                <c:pt idx="2444">
                  <c:v>826.69658006690304</c:v>
                </c:pt>
                <c:pt idx="2445">
                  <c:v>827.45850118785302</c:v>
                </c:pt>
                <c:pt idx="2446">
                  <c:v>827.51247208174902</c:v>
                </c:pt>
                <c:pt idx="2447">
                  <c:v>828.28773339817803</c:v>
                </c:pt>
                <c:pt idx="2448">
                  <c:v>828.34231544984004</c:v>
                </c:pt>
                <c:pt idx="2449">
                  <c:v>829.130709243561</c:v>
                </c:pt>
                <c:pt idx="2450">
                  <c:v>829.18590871499396</c:v>
                </c:pt>
                <c:pt idx="2451">
                  <c:v>829.98723439769105</c:v>
                </c:pt>
                <c:pt idx="2452">
                  <c:v>830.04308069141302</c:v>
                </c:pt>
                <c:pt idx="2453">
                  <c:v>830.85712838100005</c:v>
                </c:pt>
                <c:pt idx="2454">
                  <c:v>830.91363389081801</c:v>
                </c:pt>
                <c:pt idx="2455">
                  <c:v>831.74017973334503</c:v>
                </c:pt>
                <c:pt idx="2456">
                  <c:v>831.79732798961402</c:v>
                </c:pt>
                <c:pt idx="2457">
                  <c:v>832.63615473898597</c:v>
                </c:pt>
                <c:pt idx="2458">
                  <c:v>832.69391174830196</c:v>
                </c:pt>
                <c:pt idx="2459">
                  <c:v>833.54481648051797</c:v>
                </c:pt>
                <c:pt idx="2460">
                  <c:v>833.60312931172405</c:v>
                </c:pt>
                <c:pt idx="2461">
                  <c:v>834.46590077713699</c:v>
                </c:pt>
                <c:pt idx="2462">
                  <c:v>834.52469622251999</c:v>
                </c:pt>
                <c:pt idx="2463">
                  <c:v>835.39910393679895</c:v>
                </c:pt>
                <c:pt idx="2464">
                  <c:v>835.45831768537903</c:v>
                </c:pt>
                <c:pt idx="2465">
                  <c:v>836.34412323325398</c:v>
                </c:pt>
                <c:pt idx="2466">
                  <c:v>836.40373362641401</c:v>
                </c:pt>
                <c:pt idx="2467">
                  <c:v>837.30068963525196</c:v>
                </c:pt>
                <c:pt idx="2468">
                  <c:v>837.36072078630298</c:v>
                </c:pt>
                <c:pt idx="2469">
                  <c:v>838.26856445210797</c:v>
                </c:pt>
                <c:pt idx="2470">
                  <c:v>838.32907291893002</c:v>
                </c:pt>
                <c:pt idx="2471">
                  <c:v>839.24754038272897</c:v>
                </c:pt>
                <c:pt idx="2472">
                  <c:v>839.30859362706099</c:v>
                </c:pt>
                <c:pt idx="2473">
                  <c:v>840.23743545306399</c:v>
                </c:pt>
                <c:pt idx="2474">
                  <c:v>840.29907043911999</c:v>
                </c:pt>
                <c:pt idx="2475">
                  <c:v>841.23804179908302</c:v>
                </c:pt>
                <c:pt idx="2476">
                  <c:v>841.30022344428698</c:v>
                </c:pt>
                <c:pt idx="2477">
                  <c:v>842.24906601303098</c:v>
                </c:pt>
                <c:pt idx="2478">
                  <c:v>842.31169160120805</c:v>
                </c:pt>
                <c:pt idx="2479">
                  <c:v>843.270127625859</c:v>
                </c:pt>
                <c:pt idx="2480">
                  <c:v>843.33309232581405</c:v>
                </c:pt>
                <c:pt idx="2481">
                  <c:v>844.30084818171701</c:v>
                </c:pt>
                <c:pt idx="2482">
                  <c:v>844.36412648908401</c:v>
                </c:pt>
                <c:pt idx="2483">
                  <c:v>845.34096164486198</c:v>
                </c:pt>
                <c:pt idx="2484">
                  <c:v>845.40461509873705</c:v>
                </c:pt>
                <c:pt idx="2485">
                  <c:v>846.39030214260504</c:v>
                </c:pt>
                <c:pt idx="2486">
                  <c:v>846.45438857987006</c:v>
                </c:pt>
                <c:pt idx="2487">
                  <c:v>847.44865425988905</c:v>
                </c:pt>
                <c:pt idx="2488">
                  <c:v>847.513152204221</c:v>
                </c:pt>
                <c:pt idx="2489">
                  <c:v>848.51567542471901</c:v>
                </c:pt>
                <c:pt idx="2490">
                  <c:v>848.58052498898201</c:v>
                </c:pt>
                <c:pt idx="2491">
                  <c:v>849.590998977852</c:v>
                </c:pt>
                <c:pt idx="2492">
                  <c:v>849.65618690042095</c:v>
                </c:pt>
                <c:pt idx="2493">
                  <c:v>850.67434753078703</c:v>
                </c:pt>
                <c:pt idx="2494">
                  <c:v>850.73991076759205</c:v>
                </c:pt>
                <c:pt idx="2495">
                  <c:v>851.76549863172102</c:v>
                </c:pt>
                <c:pt idx="2496">
                  <c:v>851.83146166949405</c:v>
                </c:pt>
                <c:pt idx="2497">
                  <c:v>852.86418299385298</c:v>
                </c:pt>
                <c:pt idx="2498">
                  <c:v>852.93053403880504</c:v>
                </c:pt>
                <c:pt idx="2499">
                  <c:v>853.97006526589496</c:v>
                </c:pt>
                <c:pt idx="2500">
                  <c:v>854.03689527623101</c:v>
                </c:pt>
                <c:pt idx="2501">
                  <c:v>855.08346736588601</c:v>
                </c:pt>
                <c:pt idx="2502">
                  <c:v>855.15144864336503</c:v>
                </c:pt>
                <c:pt idx="2503">
                  <c:v>856.207261891548</c:v>
                </c:pt>
                <c:pt idx="2504">
                  <c:v>856.27865456814402</c:v>
                </c:pt>
                <c:pt idx="2505">
                  <c:v>857.34853423434902</c:v>
                </c:pt>
                <c:pt idx="2506">
                  <c:v>857.42693500881205</c:v>
                </c:pt>
                <c:pt idx="2507">
                  <c:v>858.51767074487998</c:v>
                </c:pt>
                <c:pt idx="2508">
                  <c:v>858.60309847804399</c:v>
                </c:pt>
                <c:pt idx="2509">
                  <c:v>859.72611804050996</c:v>
                </c:pt>
                <c:pt idx="2510">
                  <c:v>859.80390711182804</c:v>
                </c:pt>
                <c:pt idx="2511">
                  <c:v>860.98692604348105</c:v>
                </c:pt>
                <c:pt idx="2512">
                  <c:v>861.00801220893902</c:v>
                </c:pt>
                <c:pt idx="2513">
                  <c:v>861.13646856309504</c:v>
                </c:pt>
                <c:pt idx="2514">
                  <c:v>862.15168235752105</c:v>
                </c:pt>
                <c:pt idx="2515">
                  <c:v>862.33831990477597</c:v>
                </c:pt>
                <c:pt idx="2516">
                  <c:v>863.17706989056899</c:v>
                </c:pt>
                <c:pt idx="2517">
                  <c:v>863.68405745832104</c:v>
                </c:pt>
                <c:pt idx="2518">
                  <c:v>864.14145904024997</c:v>
                </c:pt>
                <c:pt idx="2519">
                  <c:v>864.900135474178</c:v>
                </c:pt>
                <c:pt idx="2520">
                  <c:v>865.03376722041799</c:v>
                </c:pt>
                <c:pt idx="2521">
                  <c:v>865.42129534760295</c:v>
                </c:pt>
                <c:pt idx="2522">
                  <c:v>865.87546024508799</c:v>
                </c:pt>
                <c:pt idx="2523">
                  <c:v>866.03032824628804</c:v>
                </c:pt>
                <c:pt idx="2524">
                  <c:v>866.70079140031896</c:v>
                </c:pt>
                <c:pt idx="2525">
                  <c:v>867.13883533519595</c:v>
                </c:pt>
                <c:pt idx="2526">
                  <c:v>867.49059764459196</c:v>
                </c:pt>
                <c:pt idx="2527">
                  <c:v>868.20630774104802</c:v>
                </c:pt>
                <c:pt idx="2528">
                  <c:v>868.24182264825197</c:v>
                </c:pt>
                <c:pt idx="2529">
                  <c:v>868.32720186303504</c:v>
                </c:pt>
                <c:pt idx="2530">
                  <c:v>868.97537426939004</c:v>
                </c:pt>
                <c:pt idx="2531">
                  <c:v>869.24628348262604</c:v>
                </c:pt>
                <c:pt idx="2532">
                  <c:v>869.67146526309602</c:v>
                </c:pt>
                <c:pt idx="2533">
                  <c:v>870.22371730789598</c:v>
                </c:pt>
                <c:pt idx="2534">
                  <c:v>870.32463247235296</c:v>
                </c:pt>
                <c:pt idx="2535">
                  <c:v>870.55086762090502</c:v>
                </c:pt>
                <c:pt idx="2536">
                  <c:v>870.958834134374</c:v>
                </c:pt>
                <c:pt idx="2537">
                  <c:v>871.13699907218597</c:v>
                </c:pt>
                <c:pt idx="2538">
                  <c:v>871.57781143318402</c:v>
                </c:pt>
                <c:pt idx="2539">
                  <c:v>872.02252804428099</c:v>
                </c:pt>
                <c:pt idx="2540">
                  <c:v>872.16969746510904</c:v>
                </c:pt>
                <c:pt idx="2541">
                  <c:v>872.47770789039998</c:v>
                </c:pt>
                <c:pt idx="2542">
                  <c:v>872.73764093498005</c:v>
                </c:pt>
                <c:pt idx="2543">
                  <c:v>872.85532991172897</c:v>
                </c:pt>
                <c:pt idx="2544">
                  <c:v>873.28758399450305</c:v>
                </c:pt>
                <c:pt idx="2545">
                  <c:v>873.60764499219295</c:v>
                </c:pt>
                <c:pt idx="2546">
                  <c:v>873.82167767640999</c:v>
                </c:pt>
                <c:pt idx="2547">
                  <c:v>874.19614708090205</c:v>
                </c:pt>
                <c:pt idx="2548">
                  <c:v>874.27352883319895</c:v>
                </c:pt>
                <c:pt idx="2549">
                  <c:v>874.58990954118099</c:v>
                </c:pt>
                <c:pt idx="2550">
                  <c:v>874.81616091965304</c:v>
                </c:pt>
                <c:pt idx="2551">
                  <c:v>875.19646429133104</c:v>
                </c:pt>
                <c:pt idx="2552">
                  <c:v>875.43434160372794</c:v>
                </c:pt>
                <c:pt idx="2553">
                  <c:v>876.000994470563</c:v>
                </c:pt>
                <c:pt idx="2554">
                  <c:v>876.07986566499403</c:v>
                </c:pt>
                <c:pt idx="2555">
                  <c:v>876.16065933895595</c:v>
                </c:pt>
                <c:pt idx="2556">
                  <c:v>876.68232341738701</c:v>
                </c:pt>
                <c:pt idx="2557">
                  <c:v>876.87673871784204</c:v>
                </c:pt>
                <c:pt idx="2558">
                  <c:v>877.26416471206198</c:v>
                </c:pt>
                <c:pt idx="2559">
                  <c:v>877.53571885819599</c:v>
                </c:pt>
                <c:pt idx="2560">
                  <c:v>877.905440365765</c:v>
                </c:pt>
                <c:pt idx="2561">
                  <c:v>878.16953303030198</c:v>
                </c:pt>
                <c:pt idx="2562">
                  <c:v>878.56404996692504</c:v>
                </c:pt>
                <c:pt idx="2563">
                  <c:v>878.78542105829399</c:v>
                </c:pt>
                <c:pt idx="2564">
                  <c:v>879.254220608163</c:v>
                </c:pt>
                <c:pt idx="2565">
                  <c:v>879.38215615204501</c:v>
                </c:pt>
                <c:pt idx="2566">
                  <c:v>879.72155844923896</c:v>
                </c:pt>
                <c:pt idx="2567">
                  <c:v>879.93350695112497</c:v>
                </c:pt>
                <c:pt idx="2568">
                  <c:v>880.03891713863402</c:v>
                </c:pt>
                <c:pt idx="2569">
                  <c:v>880.43728181596805</c:v>
                </c:pt>
                <c:pt idx="2570">
                  <c:v>880.83329713301498</c:v>
                </c:pt>
                <c:pt idx="2571">
                  <c:v>881.00598802001298</c:v>
                </c:pt>
                <c:pt idx="2572">
                  <c:v>881.54940674326804</c:v>
                </c:pt>
                <c:pt idx="2573">
                  <c:v>881.56677438674603</c:v>
                </c:pt>
                <c:pt idx="2574">
                  <c:v>881.68889630173203</c:v>
                </c:pt>
                <c:pt idx="2575">
                  <c:v>882.17463389789395</c:v>
                </c:pt>
                <c:pt idx="2576">
                  <c:v>882.23722652186405</c:v>
                </c:pt>
                <c:pt idx="2577">
                  <c:v>882.34918218519897</c:v>
                </c:pt>
                <c:pt idx="2578">
                  <c:v>882.80047847647302</c:v>
                </c:pt>
                <c:pt idx="2579">
                  <c:v>883.17253158547499</c:v>
                </c:pt>
                <c:pt idx="2580">
                  <c:v>883.32611636349202</c:v>
                </c:pt>
                <c:pt idx="2581">
                  <c:v>883.82572877438804</c:v>
                </c:pt>
                <c:pt idx="2582">
                  <c:v>883.89537315913799</c:v>
                </c:pt>
                <c:pt idx="2583">
                  <c:v>883.99886176800499</c:v>
                </c:pt>
                <c:pt idx="2584">
                  <c:v>884.44284832634798</c:v>
                </c:pt>
                <c:pt idx="2585">
                  <c:v>884.82517258933296</c:v>
                </c:pt>
                <c:pt idx="2586">
                  <c:v>884.95380931111504</c:v>
                </c:pt>
                <c:pt idx="2587">
                  <c:v>885.24548040536695</c:v>
                </c:pt>
                <c:pt idx="2588">
                  <c:v>885.46746713847097</c:v>
                </c:pt>
                <c:pt idx="2589">
                  <c:v>885.55328156740802</c:v>
                </c:pt>
                <c:pt idx="2590">
                  <c:v>886.03231013199695</c:v>
                </c:pt>
                <c:pt idx="2591">
                  <c:v>886.21482579531096</c:v>
                </c:pt>
                <c:pt idx="2592">
                  <c:v>886.69395580494904</c:v>
                </c:pt>
                <c:pt idx="2593">
                  <c:v>886.84104677346204</c:v>
                </c:pt>
                <c:pt idx="2594">
                  <c:v>886.99971876636505</c:v>
                </c:pt>
                <c:pt idx="2595">
                  <c:v>887.42734486574795</c:v>
                </c:pt>
                <c:pt idx="2596">
                  <c:v>887.91277487701598</c:v>
                </c:pt>
                <c:pt idx="2597">
                  <c:v>888.032444795743</c:v>
                </c:pt>
                <c:pt idx="2598">
                  <c:v>888.29661497876805</c:v>
                </c:pt>
                <c:pt idx="2599">
                  <c:v>888.66275413481299</c:v>
                </c:pt>
                <c:pt idx="2600">
                  <c:v>888.83792289012001</c:v>
                </c:pt>
                <c:pt idx="2601">
                  <c:v>889.32298523680402</c:v>
                </c:pt>
                <c:pt idx="2602">
                  <c:v>889.825058371203</c:v>
                </c:pt>
                <c:pt idx="2603">
                  <c:v>890.02099452271204</c:v>
                </c:pt>
                <c:pt idx="2604">
                  <c:v>890.466233981649</c:v>
                </c:pt>
                <c:pt idx="2605">
                  <c:v>890.75148646613104</c:v>
                </c:pt>
                <c:pt idx="2606">
                  <c:v>890.87861056503095</c:v>
                </c:pt>
                <c:pt idx="2607">
                  <c:v>891.51226866092497</c:v>
                </c:pt>
                <c:pt idx="2608">
                  <c:v>891.99795225360401</c:v>
                </c:pt>
                <c:pt idx="2609">
                  <c:v>892.31532086704897</c:v>
                </c:pt>
                <c:pt idx="2610">
                  <c:v>893.10634493999805</c:v>
                </c:pt>
                <c:pt idx="2611">
                  <c:v>893.16337929411304</c:v>
                </c:pt>
                <c:pt idx="2612">
                  <c:v>893.18592180431494</c:v>
                </c:pt>
                <c:pt idx="2613">
                  <c:v>894.04473802358996</c:v>
                </c:pt>
                <c:pt idx="2614">
                  <c:v>894.41627076735199</c:v>
                </c:pt>
                <c:pt idx="2615">
                  <c:v>894.97578123377298</c:v>
                </c:pt>
                <c:pt idx="2616">
                  <c:v>895.71364539507704</c:v>
                </c:pt>
                <c:pt idx="2617">
                  <c:v>895.964675837144</c:v>
                </c:pt>
                <c:pt idx="2618">
                  <c:v>896.66708084254503</c:v>
                </c:pt>
                <c:pt idx="2619">
                  <c:v>897.12749052052402</c:v>
                </c:pt>
                <c:pt idx="2620">
                  <c:v>897.27722796591399</c:v>
                </c:pt>
                <c:pt idx="2621">
                  <c:v>898.39250197093702</c:v>
                </c:pt>
                <c:pt idx="2622">
                  <c:v>898.49785047403304</c:v>
                </c:pt>
                <c:pt idx="2623">
                  <c:v>899.56850431454097</c:v>
                </c:pt>
                <c:pt idx="2624">
                  <c:v>899.66901076752799</c:v>
                </c:pt>
                <c:pt idx="2625">
                  <c:v>900.72879392910397</c:v>
                </c:pt>
                <c:pt idx="2626">
                  <c:v>900.837466507047</c:v>
                </c:pt>
                <c:pt idx="2627">
                  <c:v>901.878039675227</c:v>
                </c:pt>
                <c:pt idx="2628">
                  <c:v>901.98976993238398</c:v>
                </c:pt>
                <c:pt idx="2629">
                  <c:v>903.02028195921105</c:v>
                </c:pt>
                <c:pt idx="2630">
                  <c:v>903.13134372053298</c:v>
                </c:pt>
                <c:pt idx="2631">
                  <c:v>904.15593007733901</c:v>
                </c:pt>
                <c:pt idx="2632">
                  <c:v>904.26598584610804</c:v>
                </c:pt>
                <c:pt idx="2633">
                  <c:v>905.28485771475596</c:v>
                </c:pt>
                <c:pt idx="2634">
                  <c:v>905.39408393091003</c:v>
                </c:pt>
                <c:pt idx="2635">
                  <c:v>906.40674192905897</c:v>
                </c:pt>
                <c:pt idx="2636">
                  <c:v>906.51527396810104</c:v>
                </c:pt>
                <c:pt idx="2637">
                  <c:v>907.52122714509403</c:v>
                </c:pt>
                <c:pt idx="2638">
                  <c:v>907.62911820255999</c:v>
                </c:pt>
                <c:pt idx="2639">
                  <c:v>908.627979721565</c:v>
                </c:pt>
                <c:pt idx="2640">
                  <c:v>908.73523669164797</c:v>
                </c:pt>
                <c:pt idx="2641">
                  <c:v>909.72668630901205</c:v>
                </c:pt>
                <c:pt idx="2642">
                  <c:v>909.83329570286503</c:v>
                </c:pt>
                <c:pt idx="2643">
                  <c:v>910.81704286836305</c:v>
                </c:pt>
                <c:pt idx="2644">
                  <c:v>910.922982139738</c:v>
                </c:pt>
                <c:pt idx="2645">
                  <c:v>911.89874723702803</c:v>
                </c:pt>
                <c:pt idx="2646">
                  <c:v>912.00398951717</c:v>
                </c:pt>
                <c:pt idx="2647">
                  <c:v>912.97149705319498</c:v>
                </c:pt>
                <c:pt idx="2648">
                  <c:v>913.07601477790797</c:v>
                </c:pt>
                <c:pt idx="2649">
                  <c:v>914.03499188957403</c:v>
                </c:pt>
                <c:pt idx="2650">
                  <c:v>914.13875982920501</c:v>
                </c:pt>
                <c:pt idx="2651">
                  <c:v>915.08893633797504</c:v>
                </c:pt>
                <c:pt idx="2652">
                  <c:v>915.19193257621203</c:v>
                </c:pt>
                <c:pt idx="2653">
                  <c:v>916.13304128869299</c:v>
                </c:pt>
                <c:pt idx="2654">
                  <c:v>916.23524575204397</c:v>
                </c:pt>
                <c:pt idx="2655">
                  <c:v>917.16702275084197</c:v>
                </c:pt>
                <c:pt idx="2656">
                  <c:v>917.26841389464198</c:v>
                </c:pt>
                <c:pt idx="2657">
                  <c:v>918.19059793222505</c:v>
                </c:pt>
                <c:pt idx="2658">
                  <c:v>918.29114980328495</c:v>
                </c:pt>
                <c:pt idx="2659">
                  <c:v>919.20348139174598</c:v>
                </c:pt>
                <c:pt idx="2660">
                  <c:v>919.30316439597402</c:v>
                </c:pt>
                <c:pt idx="2661">
                  <c:v>920.20538667755898</c:v>
                </c:pt>
                <c:pt idx="2662">
                  <c:v>920.30417222100004</c:v>
                </c:pt>
                <c:pt idx="2663">
                  <c:v>921.19603282553396</c:v>
                </c:pt>
                <c:pt idx="2664">
                  <c:v>921.293896652905</c:v>
                </c:pt>
                <c:pt idx="2665">
                  <c:v>922.17514769515105</c:v>
                </c:pt>
                <c:pt idx="2666">
                  <c:v>922.272068102209</c:v>
                </c:pt>
                <c:pt idx="2667">
                  <c:v>923.14246439096098</c:v>
                </c:pt>
                <c:pt idx="2668">
                  <c:v>923.23841826897296</c:v>
                </c:pt>
                <c:pt idx="2669">
                  <c:v>924.09771669019801</c:v>
                </c:pt>
                <c:pt idx="2670">
                  <c:v>924.19267816105196</c:v>
                </c:pt>
                <c:pt idx="2671">
                  <c:v>925.04063883792605</c:v>
                </c:pt>
                <c:pt idx="2672">
                  <c:v>925.13458074924699</c:v>
                </c:pt>
                <c:pt idx="2673">
                  <c:v>925.97096802071599</c:v>
                </c:pt>
                <c:pt idx="2674">
                  <c:v>926.063863559536</c:v>
                </c:pt>
                <c:pt idx="2675">
                  <c:v>926.88844583869002</c:v>
                </c:pt>
                <c:pt idx="2676">
                  <c:v>926.98026891706695</c:v>
                </c:pt>
                <c:pt idx="2677">
                  <c:v>927.79281819704102</c:v>
                </c:pt>
                <c:pt idx="2678">
                  <c:v>927.88354314585104</c:v>
                </c:pt>
                <c:pt idx="2679">
                  <c:v>928.68383484398703</c:v>
                </c:pt>
                <c:pt idx="2680">
                  <c:v>928.773436115398</c:v>
                </c:pt>
                <c:pt idx="2681">
                  <c:v>929.56124919519698</c:v>
                </c:pt>
                <c:pt idx="2682">
                  <c:v>929.64970123597197</c:v>
                </c:pt>
                <c:pt idx="2683">
                  <c:v>930.42481837383002</c:v>
                </c:pt>
                <c:pt idx="2684">
                  <c:v>930.512095591449</c:v>
                </c:pt>
                <c:pt idx="2685">
                  <c:v>931.274303284903</c:v>
                </c:pt>
                <c:pt idx="2686">
                  <c:v>931.360380102298</c:v>
                </c:pt>
                <c:pt idx="2687">
                  <c:v>932.10946900096906</c:v>
                </c:pt>
                <c:pt idx="2688">
                  <c:v>932.19431997582706</c:v>
                </c:pt>
                <c:pt idx="2689">
                  <c:v>932.93008529574502</c:v>
                </c:pt>
                <c:pt idx="2690">
                  <c:v>933.01368465457597</c:v>
                </c:pt>
                <c:pt idx="2691">
                  <c:v>933.73592577100999</c:v>
                </c:pt>
                <c:pt idx="2692">
                  <c:v>933.818246363855</c:v>
                </c:pt>
                <c:pt idx="2693">
                  <c:v>934.52676575898204</c:v>
                </c:pt>
                <c:pt idx="2694">
                  <c:v>934.60777938681895</c:v>
                </c:pt>
                <c:pt idx="2695">
                  <c:v>935.30238305947603</c:v>
                </c:pt>
                <c:pt idx="2696">
                  <c:v>935.38206304197104</c:v>
                </c:pt>
                <c:pt idx="2697">
                  <c:v>936.06256212495805</c:v>
                </c:pt>
                <c:pt idx="2698">
                  <c:v>936.14088473151605</c:v>
                </c:pt>
                <c:pt idx="2699">
                  <c:v>936.807095517834</c:v>
                </c:pt>
                <c:pt idx="2700">
                  <c:v>936.88403761972802</c:v>
                </c:pt>
                <c:pt idx="2701">
                  <c:v>937.53577985480297</c:v>
                </c:pt>
                <c:pt idx="2702">
                  <c:v>937.61131606716503</c:v>
                </c:pt>
                <c:pt idx="2703">
                  <c:v>938.24841275974404</c:v>
                </c:pt>
                <c:pt idx="2704">
                  <c:v>938.32251602565202</c:v>
                </c:pt>
                <c:pt idx="2705">
                  <c:v>938.94479513671297</c:v>
                </c:pt>
                <c:pt idx="2706">
                  <c:v>939.01743904595298</c:v>
                </c:pt>
                <c:pt idx="2707">
                  <c:v>939.62473428214196</c:v>
                </c:pt>
                <c:pt idx="2708">
                  <c:v>939.69589346997702</c:v>
                </c:pt>
                <c:pt idx="2709">
                  <c:v>940.28804360008405</c:v>
                </c:pt>
                <c:pt idx="2710">
                  <c:v>940.35769246273196</c:v>
                </c:pt>
                <c:pt idx="2711">
                  <c:v>940.93454090215505</c:v>
                </c:pt>
                <c:pt idx="2712">
                  <c:v>941.002652607448</c:v>
                </c:pt>
                <c:pt idx="2713">
                  <c:v>941.56404743848498</c:v>
                </c:pt>
                <c:pt idx="2714">
                  <c:v>941.63059379639196</c:v>
                </c:pt>
                <c:pt idx="2715">
                  <c:v>942.17638747842898</c:v>
                </c:pt>
                <c:pt idx="2716">
                  <c:v>942.24133984374305</c:v>
                </c:pt>
                <c:pt idx="2717">
                  <c:v>942.77138934792902</c:v>
                </c:pt>
                <c:pt idx="2718">
                  <c:v>942.83472052113802</c:v>
                </c:pt>
                <c:pt idx="2719">
                  <c:v>943.34888821185996</c:v>
                </c:pt>
                <c:pt idx="2720">
                  <c:v>943.41057354116106</c:v>
                </c:pt>
                <c:pt idx="2721">
                  <c:v>943.90872747992296</c:v>
                </c:pt>
                <c:pt idx="2722">
                  <c:v>943.96874336380995</c:v>
                </c:pt>
                <c:pt idx="2723">
                  <c:v>944.45075629690098</c:v>
                </c:pt>
                <c:pt idx="2724">
                  <c:v>944.50907776455301</c:v>
                </c:pt>
                <c:pt idx="2725">
                  <c:v>944.97482630517197</c:v>
                </c:pt>
                <c:pt idx="2726">
                  <c:v>945.03142730581499</c:v>
                </c:pt>
                <c:pt idx="2727">
                  <c:v>945.48079288606402</c:v>
                </c:pt>
                <c:pt idx="2728">
                  <c:v>945.535649830073</c:v>
                </c:pt>
                <c:pt idx="2729">
                  <c:v>945.96852036044299</c:v>
                </c:pt>
                <c:pt idx="2730">
                  <c:v>946.02161554391</c:v>
                </c:pt>
                <c:pt idx="2731">
                  <c:v>946.43788597058403</c:v>
                </c:pt>
                <c:pt idx="2732">
                  <c:v>946.48920895935203</c:v>
                </c:pt>
                <c:pt idx="2733">
                  <c:v>946.88878132938396</c:v>
                </c:pt>
                <c:pt idx="2734">
                  <c:v>946.93833124781202</c:v>
                </c:pt>
                <c:pt idx="2735">
                  <c:v>947.32111703656904</c:v>
                </c:pt>
                <c:pt idx="2736">
                  <c:v>947.36891031596201</c:v>
                </c:pt>
                <c:pt idx="2737">
                  <c:v>947.73483448713603</c:v>
                </c:pt>
                <c:pt idx="2738">
                  <c:v>947.78092053415696</c:v>
                </c:pt>
                <c:pt idx="2739">
                  <c:v>948.12991874702595</c:v>
                </c:pt>
                <c:pt idx="2740">
                  <c:v>948.17442033907696</c:v>
                </c:pt>
                <c:pt idx="2741">
                  <c:v>948.50645204088801</c:v>
                </c:pt>
                <c:pt idx="2742">
                  <c:v>948.54968296010395</c:v>
                </c:pt>
                <c:pt idx="2743">
                  <c:v>948.86485325826902</c:v>
                </c:pt>
                <c:pt idx="2744">
                  <c:v>948.90751470857299</c:v>
                </c:pt>
                <c:pt idx="2745">
                  <c:v>949.20634830099505</c:v>
                </c:pt>
                <c:pt idx="2746">
                  <c:v>949.24960915420604</c:v>
                </c:pt>
                <c:pt idx="2747">
                  <c:v>949.53331400266597</c:v>
                </c:pt>
                <c:pt idx="2748">
                  <c:v>949.57852829662602</c:v>
                </c:pt>
                <c:pt idx="2749">
                  <c:v>949.84904087789198</c:v>
                </c:pt>
                <c:pt idx="2750">
                  <c:v>949.89720055263797</c:v>
                </c:pt>
                <c:pt idx="2751">
                  <c:v>950.157006595594</c:v>
                </c:pt>
                <c:pt idx="2752">
                  <c:v>950.20836264855598</c:v>
                </c:pt>
                <c:pt idx="2753">
                  <c:v>950.46016376550403</c:v>
                </c:pt>
                <c:pt idx="2754">
                  <c:v>950.51428277391597</c:v>
                </c:pt>
                <c:pt idx="2755">
                  <c:v>950.76057446747404</c:v>
                </c:pt>
                <c:pt idx="2756">
                  <c:v>950.816686034501</c:v>
                </c:pt>
                <c:pt idx="2757">
                  <c:v>951.05944540885901</c:v>
                </c:pt>
                <c:pt idx="2758">
                  <c:v>951.11679059047594</c:v>
                </c:pt>
                <c:pt idx="2759">
                  <c:v>951.35741113378197</c:v>
                </c:pt>
                <c:pt idx="2760">
                  <c:v>951.41542837272095</c:v>
                </c:pt>
                <c:pt idx="2761">
                  <c:v>951.65481641100598</c:v>
                </c:pt>
                <c:pt idx="2762">
                  <c:v>951.71316256539899</c:v>
                </c:pt>
                <c:pt idx="2763">
                  <c:v>951.95187188940895</c:v>
                </c:pt>
                <c:pt idx="2764">
                  <c:v>952.01036154530595</c:v>
                </c:pt>
                <c:pt idx="2765">
                  <c:v>952.24871260895998</c:v>
                </c:pt>
                <c:pt idx="2766">
                  <c:v>952.30725344913606</c:v>
                </c:pt>
                <c:pt idx="2767">
                  <c:v>952.54542387623405</c:v>
                </c:pt>
                <c:pt idx="2768">
                  <c:v>952.60397220308096</c:v>
                </c:pt>
                <c:pt idx="2769">
                  <c:v>952.84205855989796</c:v>
                </c:pt>
                <c:pt idx="2770">
                  <c:v>952.90059342517804</c:v>
                </c:pt>
                <c:pt idx="2771">
                  <c:v>953.13864858994998</c:v>
                </c:pt>
                <c:pt idx="2772">
                  <c:v>953.19715964258899</c:v>
                </c:pt>
                <c:pt idx="2773">
                  <c:v>953.43521281175197</c:v>
                </c:pt>
                <c:pt idx="2774">
                  <c:v>953.49369436184395</c:v>
                </c:pt>
                <c:pt idx="2775">
                  <c:v>953.73176180434598</c:v>
                </c:pt>
                <c:pt idx="2776">
                  <c:v>953.79021014909995</c:v>
                </c:pt>
                <c:pt idx="2777">
                  <c:v>954.02830128286701</c:v>
                </c:pt>
                <c:pt idx="2778">
                  <c:v>954.08671386706601</c:v>
                </c:pt>
                <c:pt idx="2779">
                  <c:v>954.32483483906401</c:v>
                </c:pt>
                <c:pt idx="2780">
                  <c:v>954.38320979331195</c:v>
                </c:pt>
                <c:pt idx="2781">
                  <c:v>954.62136522117805</c:v>
                </c:pt>
                <c:pt idx="2782">
                  <c:v>954.67970024341298</c:v>
                </c:pt>
                <c:pt idx="2783">
                  <c:v>954.91789329971505</c:v>
                </c:pt>
                <c:pt idx="2784">
                  <c:v>954.97618491296498</c:v>
                </c:pt>
                <c:pt idx="2785">
                  <c:v>955.21441707116503</c:v>
                </c:pt>
                <c:pt idx="2786">
                  <c:v>955.27266199222504</c:v>
                </c:pt>
                <c:pt idx="2787">
                  <c:v>955.51093383433295</c:v>
                </c:pt>
                <c:pt idx="2788">
                  <c:v>955.56913164693799</c:v>
                </c:pt>
                <c:pt idx="2789">
                  <c:v>955.80744410361206</c:v>
                </c:pt>
                <c:pt idx="2790">
                  <c:v>955.86559788652005</c:v>
                </c:pt>
                <c:pt idx="2791">
                  <c:v>956.10395261280701</c:v>
                </c:pt>
                <c:pt idx="2792">
                  <c:v>956.16206601010595</c:v>
                </c:pt>
                <c:pt idx="2793">
                  <c:v>956.40046481992204</c:v>
                </c:pt>
                <c:pt idx="2794">
                  <c:v>956.45853847628996</c:v>
                </c:pt>
                <c:pt idx="2795">
                  <c:v>956.69698277856105</c:v>
                </c:pt>
                <c:pt idx="2796">
                  <c:v>956.75501415923895</c:v>
                </c:pt>
                <c:pt idx="2797">
                  <c:v>956.99350551604198</c:v>
                </c:pt>
                <c:pt idx="2798">
                  <c:v>957.05149329152403</c:v>
                </c:pt>
                <c:pt idx="2799">
                  <c:v>957.29003496710902</c:v>
                </c:pt>
                <c:pt idx="2800">
                  <c:v>957.34798473579497</c:v>
                </c:pt>
                <c:pt idx="2801">
                  <c:v>957.58658302185199</c:v>
                </c:pt>
                <c:pt idx="2802">
                  <c:v>957.64451059936403</c:v>
                </c:pt>
                <c:pt idx="2803">
                  <c:v>957.883175767892</c:v>
                </c:pt>
                <c:pt idx="2804">
                  <c:v>957.94110931512398</c:v>
                </c:pt>
                <c:pt idx="2805">
                  <c:v>958.17985896180403</c:v>
                </c:pt>
                <c:pt idx="2806">
                  <c:v>958.23784608457595</c:v>
                </c:pt>
                <c:pt idx="2807">
                  <c:v>958.47671106298299</c:v>
                </c:pt>
                <c:pt idx="2808">
                  <c:v>958.53483629248205</c:v>
                </c:pt>
                <c:pt idx="2809">
                  <c:v>958.77385238518104</c:v>
                </c:pt>
                <c:pt idx="2810">
                  <c:v>958.83229078845295</c:v>
                </c:pt>
                <c:pt idx="2811">
                  <c:v>959.07156452945503</c:v>
                </c:pt>
                <c:pt idx="2812">
                  <c:v>959.13068365982804</c:v>
                </c:pt>
                <c:pt idx="2813">
                  <c:v>959.37037136975596</c:v>
                </c:pt>
                <c:pt idx="2814">
                  <c:v>959.43165129237696</c:v>
                </c:pt>
                <c:pt idx="2815">
                  <c:v>959.67168042334902</c:v>
                </c:pt>
                <c:pt idx="2816">
                  <c:v>959.73796403134702</c:v>
                </c:pt>
                <c:pt idx="2817">
                  <c:v>959.97814311046704</c:v>
                </c:pt>
                <c:pt idx="2818">
                  <c:v>960.05455715826599</c:v>
                </c:pt>
                <c:pt idx="2819">
                  <c:v>960.29393929557602</c:v>
                </c:pt>
                <c:pt idx="2820">
                  <c:v>960.39026709506004</c:v>
                </c:pt>
                <c:pt idx="2821">
                  <c:v>960.62515183711798</c:v>
                </c:pt>
                <c:pt idx="2822">
                  <c:v>960.75747086207696</c:v>
                </c:pt>
                <c:pt idx="2823">
                  <c:v>960.98662201416596</c:v>
                </c:pt>
                <c:pt idx="2824">
                  <c:v>961.17846183347604</c:v>
                </c:pt>
                <c:pt idx="2825">
                  <c:v>961.41173203700498</c:v>
                </c:pt>
                <c:pt idx="2826">
                  <c:v>961.60079307790204</c:v>
                </c:pt>
                <c:pt idx="2827">
                  <c:v>961.84855033440294</c:v>
                </c:pt>
                <c:pt idx="2828">
                  <c:v>962.05900631875295</c:v>
                </c:pt>
                <c:pt idx="2829">
                  <c:v>962.31456656580099</c:v>
                </c:pt>
                <c:pt idx="2830">
                  <c:v>962.55945945142696</c:v>
                </c:pt>
                <c:pt idx="2831">
                  <c:v>962.81381342207203</c:v>
                </c:pt>
                <c:pt idx="2832">
                  <c:v>963.130434989018</c:v>
                </c:pt>
                <c:pt idx="2833">
                  <c:v>963.38362903157497</c:v>
                </c:pt>
                <c:pt idx="2834">
                  <c:v>963.73712824583004</c:v>
                </c:pt>
                <c:pt idx="2835">
                  <c:v>963.99884029347299</c:v>
                </c:pt>
                <c:pt idx="2836">
                  <c:v>964.36262801236001</c:v>
                </c:pt>
                <c:pt idx="2837">
                  <c:v>964.62318511960598</c:v>
                </c:pt>
                <c:pt idx="2838">
                  <c:v>965.05581902016297</c:v>
                </c:pt>
                <c:pt idx="2839">
                  <c:v>965.20293787613195</c:v>
                </c:pt>
                <c:pt idx="2840">
                  <c:v>965.34780528208205</c:v>
                </c:pt>
                <c:pt idx="2841">
                  <c:v>965.86554245926402</c:v>
                </c:pt>
                <c:pt idx="2842">
                  <c:v>965.99686672189205</c:v>
                </c:pt>
                <c:pt idx="2843">
                  <c:v>966.15069008328896</c:v>
                </c:pt>
                <c:pt idx="2844">
                  <c:v>966.65339653668195</c:v>
                </c:pt>
                <c:pt idx="2845">
                  <c:v>966.80910645031997</c:v>
                </c:pt>
                <c:pt idx="2846">
                  <c:v>966.99887871028</c:v>
                </c:pt>
                <c:pt idx="2847">
                  <c:v>967.42166331647195</c:v>
                </c:pt>
                <c:pt idx="2848">
                  <c:v>967.66342952233697</c:v>
                </c:pt>
                <c:pt idx="2849">
                  <c:v>968.01090217194098</c:v>
                </c:pt>
                <c:pt idx="2850">
                  <c:v>968.15731380444197</c:v>
                </c:pt>
                <c:pt idx="2851">
                  <c:v>968.50784336093102</c:v>
                </c:pt>
                <c:pt idx="2852">
                  <c:v>968.74733437905195</c:v>
                </c:pt>
                <c:pt idx="2853">
                  <c:v>969.04336823429901</c:v>
                </c:pt>
                <c:pt idx="2854">
                  <c:v>969.21577188548395</c:v>
                </c:pt>
                <c:pt idx="2855">
                  <c:v>969.506280826075</c:v>
                </c:pt>
                <c:pt idx="2856">
                  <c:v>969.76993167173998</c:v>
                </c:pt>
                <c:pt idx="2857">
                  <c:v>970.05789422751104</c:v>
                </c:pt>
                <c:pt idx="2858">
                  <c:v>970.25478724226195</c:v>
                </c:pt>
                <c:pt idx="2859">
                  <c:v>970.57193745088603</c:v>
                </c:pt>
                <c:pt idx="2860">
                  <c:v>970.84784380319104</c:v>
                </c:pt>
                <c:pt idx="2861">
                  <c:v>971.16890775820104</c:v>
                </c:pt>
                <c:pt idx="2862">
                  <c:v>971.41161856618101</c:v>
                </c:pt>
                <c:pt idx="2863">
                  <c:v>971.74323028942001</c:v>
                </c:pt>
                <c:pt idx="2864">
                  <c:v>972.10961823759999</c:v>
                </c:pt>
                <c:pt idx="2865">
                  <c:v>972.42123436550401</c:v>
                </c:pt>
                <c:pt idx="2866">
                  <c:v>972.79436972031704</c:v>
                </c:pt>
                <c:pt idx="2867">
                  <c:v>973.13046135802495</c:v>
                </c:pt>
                <c:pt idx="2868">
                  <c:v>973.47886385910601</c:v>
                </c:pt>
                <c:pt idx="2869">
                  <c:v>973.83628388671298</c:v>
                </c:pt>
                <c:pt idx="2870">
                  <c:v>974.22655563725505</c:v>
                </c:pt>
                <c:pt idx="2871">
                  <c:v>974.48515105280103</c:v>
                </c:pt>
                <c:pt idx="2872">
                  <c:v>974.844643093983</c:v>
                </c:pt>
                <c:pt idx="2873">
                  <c:v>975.04582239735396</c:v>
                </c:pt>
                <c:pt idx="2874">
                  <c:v>975.41169727697002</c:v>
                </c:pt>
                <c:pt idx="2875">
                  <c:v>975.82163165784095</c:v>
                </c:pt>
                <c:pt idx="2876">
                  <c:v>976.06025867945095</c:v>
                </c:pt>
                <c:pt idx="2877">
                  <c:v>976.49094351983194</c:v>
                </c:pt>
                <c:pt idx="2878">
                  <c:v>976.92105309533599</c:v>
                </c:pt>
                <c:pt idx="2879">
                  <c:v>977.34189727126704</c:v>
                </c:pt>
                <c:pt idx="2880">
                  <c:v>977.82813702962801</c:v>
                </c:pt>
                <c:pt idx="2881">
                  <c:v>978.21985073664405</c:v>
                </c:pt>
                <c:pt idx="2882">
                  <c:v>978.76076773166096</c:v>
                </c:pt>
                <c:pt idx="2883">
                  <c:v>979.13553430915499</c:v>
                </c:pt>
                <c:pt idx="2884">
                  <c:v>979.70230690439701</c:v>
                </c:pt>
                <c:pt idx="2885">
                  <c:v>980.15130691955903</c:v>
                </c:pt>
                <c:pt idx="2886">
                  <c:v>980.66372623871098</c:v>
                </c:pt>
                <c:pt idx="2887">
                  <c:v>981.35936933196297</c:v>
                </c:pt>
                <c:pt idx="2888">
                  <c:v>981.48685196899805</c:v>
                </c:pt>
                <c:pt idx="2889">
                  <c:v>981.73549357691002</c:v>
                </c:pt>
                <c:pt idx="2890">
                  <c:v>982.33001216539799</c:v>
                </c:pt>
                <c:pt idx="2891">
                  <c:v>982.48213898718598</c:v>
                </c:pt>
                <c:pt idx="2892">
                  <c:v>982.841033361634</c:v>
                </c:pt>
                <c:pt idx="2893">
                  <c:v>983.24626078323001</c:v>
                </c:pt>
                <c:pt idx="2894">
                  <c:v>983.79187847557</c:v>
                </c:pt>
                <c:pt idx="2895">
                  <c:v>983.90410366519598</c:v>
                </c:pt>
                <c:pt idx="2896">
                  <c:v>983.93595092488601</c:v>
                </c:pt>
                <c:pt idx="2897">
                  <c:v>984.67562143524901</c:v>
                </c:pt>
                <c:pt idx="2898">
                  <c:v>984.70522951562396</c:v>
                </c:pt>
                <c:pt idx="2899">
                  <c:v>984.79603558993904</c:v>
                </c:pt>
                <c:pt idx="2900">
                  <c:v>985.43481140604695</c:v>
                </c:pt>
                <c:pt idx="2901">
                  <c:v>985.624287674794</c:v>
                </c:pt>
                <c:pt idx="2902">
                  <c:v>986.03648971912298</c:v>
                </c:pt>
                <c:pt idx="2903">
                  <c:v>986.14688116274306</c:v>
                </c:pt>
                <c:pt idx="2904">
                  <c:v>986.731159035102</c:v>
                </c:pt>
                <c:pt idx="2905">
                  <c:v>986.84383451391602</c:v>
                </c:pt>
                <c:pt idx="2906">
                  <c:v>987.25218795849105</c:v>
                </c:pt>
                <c:pt idx="2907">
                  <c:v>987.65189623756601</c:v>
                </c:pt>
                <c:pt idx="2908">
                  <c:v>987.774054279761</c:v>
                </c:pt>
                <c:pt idx="2909">
                  <c:v>988.44464933992504</c:v>
                </c:pt>
                <c:pt idx="2910">
                  <c:v>988.78800204355298</c:v>
                </c:pt>
                <c:pt idx="2911">
                  <c:v>989.25628652748696</c:v>
                </c:pt>
                <c:pt idx="2912">
                  <c:v>989.82721357554396</c:v>
                </c:pt>
                <c:pt idx="2913">
                  <c:v>990.08216933928497</c:v>
                </c:pt>
                <c:pt idx="2914">
                  <c:v>990.89473763919398</c:v>
                </c:pt>
                <c:pt idx="2915">
                  <c:v>990.90797766893104</c:v>
                </c:pt>
                <c:pt idx="2916">
                  <c:v>990.93674304572903</c:v>
                </c:pt>
                <c:pt idx="2917">
                  <c:v>991.75562012826401</c:v>
                </c:pt>
                <c:pt idx="2918">
                  <c:v>992.44318537311904</c:v>
                </c:pt>
                <c:pt idx="2919">
                  <c:v>992.68110230760794</c:v>
                </c:pt>
                <c:pt idx="2920">
                  <c:v>993.35506892197395</c:v>
                </c:pt>
                <c:pt idx="2921">
                  <c:v>993.649737327759</c:v>
                </c:pt>
                <c:pt idx="2922">
                  <c:v>994.21482259619597</c:v>
                </c:pt>
                <c:pt idx="2923">
                  <c:v>994.59629851979003</c:v>
                </c:pt>
                <c:pt idx="2924">
                  <c:v>995.03601501522996</c:v>
                </c:pt>
                <c:pt idx="2925">
                  <c:v>995.36163999693895</c:v>
                </c:pt>
                <c:pt idx="2926">
                  <c:v>995.71509392521898</c:v>
                </c:pt>
                <c:pt idx="2927">
                  <c:v>995.996922701269</c:v>
                </c:pt>
                <c:pt idx="2928">
                  <c:v>996.48677449718696</c:v>
                </c:pt>
                <c:pt idx="2929">
                  <c:v>996.80728020479</c:v>
                </c:pt>
                <c:pt idx="2930">
                  <c:v>997.26628815741503</c:v>
                </c:pt>
                <c:pt idx="2931">
                  <c:v>997.64181200271003</c:v>
                </c:pt>
                <c:pt idx="2932">
                  <c:v>998.06998258973704</c:v>
                </c:pt>
                <c:pt idx="2933">
                  <c:v>998.45093318857505</c:v>
                </c:pt>
                <c:pt idx="2934">
                  <c:v>998.73871316055897</c:v>
                </c:pt>
                <c:pt idx="2935">
                  <c:v>999.072472455092</c:v>
                </c:pt>
                <c:pt idx="2936">
                  <c:v>999.41104541585105</c:v>
                </c:pt>
                <c:pt idx="2937">
                  <c:v>999.71162864370206</c:v>
                </c:pt>
                <c:pt idx="2938">
                  <c:v>999.95750352163202</c:v>
                </c:pt>
                <c:pt idx="2939">
                  <c:v>1000.28001877229</c:v>
                </c:pt>
                <c:pt idx="2940">
                  <c:v>1000.59055931913</c:v>
                </c:pt>
                <c:pt idx="2941">
                  <c:v>1000.93337762258</c:v>
                </c:pt>
                <c:pt idx="2942">
                  <c:v>1001.17183059284</c:v>
                </c:pt>
                <c:pt idx="2943">
                  <c:v>1001.48664627122</c:v>
                </c:pt>
                <c:pt idx="2944">
                  <c:v>1001.8381330059</c:v>
                </c:pt>
                <c:pt idx="2945">
                  <c:v>1002.34191358655</c:v>
                </c:pt>
                <c:pt idx="2946">
                  <c:v>1002.55299757596</c:v>
                </c:pt>
                <c:pt idx="2947">
                  <c:v>1002.75308796041</c:v>
                </c:pt>
                <c:pt idx="2948">
                  <c:v>1003.35520951081</c:v>
                </c:pt>
                <c:pt idx="2949">
                  <c:v>1003.5613815235899</c:v>
                </c:pt>
                <c:pt idx="2950">
                  <c:v>1003.80133607721</c:v>
                </c:pt>
                <c:pt idx="2951">
                  <c:v>1004.25565803876</c:v>
                </c:pt>
                <c:pt idx="2952">
                  <c:v>1004.66192889722</c:v>
                </c:pt>
                <c:pt idx="2953">
                  <c:v>1005.124520966</c:v>
                </c:pt>
                <c:pt idx="2954">
                  <c:v>1005.47614386266</c:v>
                </c:pt>
                <c:pt idx="2955">
                  <c:v>1005.94401809508</c:v>
                </c:pt>
                <c:pt idx="2956">
                  <c:v>1006.2637676614</c:v>
                </c:pt>
                <c:pt idx="2957">
                  <c:v>1006.69572252277</c:v>
                </c:pt>
                <c:pt idx="2958">
                  <c:v>1007.0247689545801</c:v>
                </c:pt>
                <c:pt idx="2959">
                  <c:v>1007.37669679972</c:v>
                </c:pt>
                <c:pt idx="2960">
                  <c:v>1007.73381371159</c:v>
                </c:pt>
                <c:pt idx="2961">
                  <c:v>1007.97369181721</c:v>
                </c:pt>
                <c:pt idx="2962">
                  <c:v>1008.37593679203</c:v>
                </c:pt>
                <c:pt idx="2963">
                  <c:v>1008.59827885882</c:v>
                </c:pt>
                <c:pt idx="2964">
                  <c:v>1008.96903774046</c:v>
                </c:pt>
                <c:pt idx="2965">
                  <c:v>1009.17461280722</c:v>
                </c:pt>
                <c:pt idx="2966">
                  <c:v>1009.52624525584</c:v>
                </c:pt>
                <c:pt idx="2967">
                  <c:v>1009.70795997724</c:v>
                </c:pt>
                <c:pt idx="2968">
                  <c:v>1010.03526811453</c:v>
                </c:pt>
                <c:pt idx="2969">
                  <c:v>1010.20581859512</c:v>
                </c:pt>
                <c:pt idx="2970">
                  <c:v>1010.50827302947</c:v>
                </c:pt>
                <c:pt idx="2971">
                  <c:v>1010.66380671865</c:v>
                </c:pt>
                <c:pt idx="2972">
                  <c:v>1010.9488234371</c:v>
                </c:pt>
                <c:pt idx="2973">
                  <c:v>1011.07435874033</c:v>
                </c:pt>
                <c:pt idx="2974">
                  <c:v>1011.35295944103</c:v>
                </c:pt>
                <c:pt idx="2975">
                  <c:v>1011.45151604032</c:v>
                </c:pt>
                <c:pt idx="2976">
                  <c:v>1011.72425614237</c:v>
                </c:pt>
                <c:pt idx="2977">
                  <c:v>1011.80572649879</c:v>
                </c:pt>
                <c:pt idx="2978">
                  <c:v>1012.06908585473</c:v>
                </c:pt>
                <c:pt idx="2979">
                  <c:v>1012.14055750753</c:v>
                </c:pt>
                <c:pt idx="2980">
                  <c:v>1012.39508847698</c:v>
                </c:pt>
                <c:pt idx="2981">
                  <c:v>1012.46104738623</c:v>
                </c:pt>
                <c:pt idx="2982">
                  <c:v>1012.70872077884</c:v>
                </c:pt>
                <c:pt idx="2983">
                  <c:v>1012.7713301804999</c:v>
                </c:pt>
                <c:pt idx="2984">
                  <c:v>1013.01472174873</c:v>
                </c:pt>
                <c:pt idx="2985">
                  <c:v>1013.07523128752</c:v>
                </c:pt>
                <c:pt idx="2986">
                  <c:v>1013.31626213352</c:v>
                </c:pt>
                <c:pt idx="2987">
                  <c:v>1013.37551489968</c:v>
                </c:pt>
                <c:pt idx="2988">
                  <c:v>1013.6153357834201</c:v>
                </c:pt>
                <c:pt idx="2989">
                  <c:v>1013.67389943123</c:v>
                </c:pt>
                <c:pt idx="2990">
                  <c:v>1013.91311799018</c:v>
                </c:pt>
                <c:pt idx="2991">
                  <c:v>1013.9713336109</c:v>
                </c:pt>
                <c:pt idx="2992">
                  <c:v>1014.21024694983</c:v>
                </c:pt>
                <c:pt idx="2993">
                  <c:v>1014.26829929648</c:v>
                </c:pt>
                <c:pt idx="2994">
                  <c:v>1014.50704641215</c:v>
                </c:pt>
                <c:pt idx="2995">
                  <c:v>1014.56503412967</c:v>
                </c:pt>
                <c:pt idx="2996">
                  <c:v>1014.8036789435999</c:v>
                </c:pt>
                <c:pt idx="2997">
                  <c:v>1014.8616580097701</c:v>
                </c:pt>
                <c:pt idx="2998">
                  <c:v>1015.10022985222</c:v>
                </c:pt>
                <c:pt idx="2999">
                  <c:v>1015.15823310642</c:v>
                </c:pt>
                <c:pt idx="3000">
                  <c:v>1015.39674496525</c:v>
                </c:pt>
                <c:pt idx="3001">
                  <c:v>1015.45478948665</c:v>
                </c:pt>
                <c:pt idx="3002">
                  <c:v>1015.69324668524</c:v>
                </c:pt>
                <c:pt idx="3003">
                  <c:v>1015.75133842019</c:v>
                </c:pt>
                <c:pt idx="3004">
                  <c:v>1015.98974408136</c:v>
                </c:pt>
                <c:pt idx="3005">
                  <c:v>1016.0478830734399</c:v>
                </c:pt>
                <c:pt idx="3006">
                  <c:v>1016.28624034289</c:v>
                </c:pt>
                <c:pt idx="3007">
                  <c:v>1016.3444249562</c:v>
                </c:pt>
                <c:pt idx="3008">
                  <c:v>1016.58273704153</c:v>
                </c:pt>
                <c:pt idx="3009">
                  <c:v>1016.6409659311</c:v>
                </c:pt>
                <c:pt idx="3010">
                  <c:v>1016.87923600261</c:v>
                </c:pt>
                <c:pt idx="3011">
                  <c:v>1016.93750805003</c:v>
                </c:pt>
                <c:pt idx="3012">
                  <c:v>1017.17573890561</c:v>
                </c:pt>
                <c:pt idx="3013">
                  <c:v>1017.23405210821</c:v>
                </c:pt>
                <c:pt idx="3014">
                  <c:v>1017.47224551063</c:v>
                </c:pt>
                <c:pt idx="3015">
                  <c:v>1017.5305969928301</c:v>
                </c:pt>
                <c:pt idx="3016">
                  <c:v>1017.76875400681</c:v>
                </c:pt>
                <c:pt idx="3017">
                  <c:v>1017.82714189919</c:v>
                </c:pt>
                <c:pt idx="3018">
                  <c:v>1018.0652638031301</c:v>
                </c:pt>
                <c:pt idx="3019">
                  <c:v>1018.12368889713</c:v>
                </c:pt>
                <c:pt idx="3020">
                  <c:v>1018.36177777566</c:v>
                </c:pt>
                <c:pt idx="3021">
                  <c:v>1018.42024238022</c:v>
                </c:pt>
                <c:pt idx="3022">
                  <c:v>1018.65830149038</c:v>
                </c:pt>
                <c:pt idx="3023">
                  <c:v>1018.7168061945</c:v>
                </c:pt>
                <c:pt idx="3024">
                  <c:v>1018.95484044556</c:v>
                </c:pt>
                <c:pt idx="3025">
                  <c:v>1019.0133826058</c:v>
                </c:pt>
                <c:pt idx="3026">
                  <c:v>1019.25140085314</c:v>
                </c:pt>
                <c:pt idx="3027">
                  <c:v>1019.30997550028</c:v>
                </c:pt>
                <c:pt idx="3028">
                  <c:v>1019.54799457856</c:v>
                </c:pt>
                <c:pt idx="3029">
                  <c:v>1019.60659501943</c:v>
                </c:pt>
                <c:pt idx="3030">
                  <c:v>1019.84464574726</c:v>
                </c:pt>
                <c:pt idx="3031">
                  <c:v>1019.90326203851</c:v>
                </c:pt>
                <c:pt idx="3032">
                  <c:v>1020.14139931926</c:v>
                </c:pt>
                <c:pt idx="3033">
                  <c:v>1020.20001513631</c:v>
                </c:pt>
                <c:pt idx="3034">
                  <c:v>1020.4383419681</c:v>
                </c:pt>
                <c:pt idx="3035">
                  <c:v>1020.49693716877</c:v>
                </c:pt>
                <c:pt idx="3036">
                  <c:v>1020.73566725483</c:v>
                </c:pt>
                <c:pt idx="3037">
                  <c:v>1020.79421316702</c:v>
                </c:pt>
                <c:pt idx="3038">
                  <c:v>1021.03378968177</c:v>
                </c:pt>
                <c:pt idx="3039">
                  <c:v>1021.09217542164</c:v>
                </c:pt>
                <c:pt idx="3040">
                  <c:v>1021.33338784982</c:v>
                </c:pt>
                <c:pt idx="3041">
                  <c:v>1021.39118174091</c:v>
                </c:pt>
                <c:pt idx="3042">
                  <c:v>1021.63509352047</c:v>
                </c:pt>
                <c:pt idx="3043">
                  <c:v>1021.69093144943</c:v>
                </c:pt>
                <c:pt idx="3044">
                  <c:v>1021.93901485093</c:v>
                </c:pt>
                <c:pt idx="3045">
                  <c:v>1021.99061438834</c:v>
                </c:pt>
                <c:pt idx="3046">
                  <c:v>1022.24516598333</c:v>
                </c:pt>
                <c:pt idx="3047">
                  <c:v>1022.29054076671</c:v>
                </c:pt>
                <c:pt idx="3048">
                  <c:v>1022.5544453185601</c:v>
                </c:pt>
                <c:pt idx="3049">
                  <c:v>1022.59315115778</c:v>
                </c:pt>
                <c:pt idx="3050">
                  <c:v>1022.86930191536</c:v>
                </c:pt>
                <c:pt idx="3051">
                  <c:v>1022.90257740309</c:v>
                </c:pt>
                <c:pt idx="3052">
                  <c:v>1023.19309627088</c:v>
                </c:pt>
                <c:pt idx="3053">
                  <c:v>1023.22322817861</c:v>
                </c:pt>
                <c:pt idx="3054">
                  <c:v>1023.5295107303</c:v>
                </c:pt>
                <c:pt idx="3055">
                  <c:v>1023.5585122738501</c:v>
                </c:pt>
                <c:pt idx="3056">
                  <c:v>1023.88129084693</c:v>
                </c:pt>
                <c:pt idx="3057">
                  <c:v>1023.9104162580199</c:v>
                </c:pt>
                <c:pt idx="3058">
                  <c:v>1024.2500911345201</c:v>
                </c:pt>
                <c:pt idx="3059">
                  <c:v>1024.27984591583</c:v>
                </c:pt>
                <c:pt idx="3060">
                  <c:v>1024.6365680369499</c:v>
                </c:pt>
                <c:pt idx="3061">
                  <c:v>1024.66714231726</c:v>
                </c:pt>
                <c:pt idx="3062">
                  <c:v>1025.0409280915001</c:v>
                </c:pt>
                <c:pt idx="3063">
                  <c:v>1025.0724293834701</c:v>
                </c:pt>
                <c:pt idx="3064">
                  <c:v>1025.46324567036</c:v>
                </c:pt>
                <c:pt idx="3065">
                  <c:v>1025.4957797694501</c:v>
                </c:pt>
                <c:pt idx="3066">
                  <c:v>1025.9035673959299</c:v>
                </c:pt>
                <c:pt idx="3067">
                  <c:v>1025.9372181511201</c:v>
                </c:pt>
                <c:pt idx="3068">
                  <c:v>1026.36188560964</c:v>
                </c:pt>
                <c:pt idx="3069">
                  <c:v>1026.39667936509</c:v>
                </c:pt>
                <c:pt idx="3070">
                  <c:v>1026.8381114327401</c:v>
                </c:pt>
                <c:pt idx="3071">
                  <c:v>1026.8740232540899</c:v>
                </c:pt>
                <c:pt idx="3072">
                  <c:v>1027.33210339988</c:v>
                </c:pt>
                <c:pt idx="3073">
                  <c:v>1027.36909075113</c:v>
                </c:pt>
                <c:pt idx="3074">
                  <c:v>1027.8437112449001</c:v>
                </c:pt>
                <c:pt idx="3075">
                  <c:v>1027.8817377265</c:v>
                </c:pt>
                <c:pt idx="3076">
                  <c:v>1028.3727931378801</c:v>
                </c:pt>
                <c:pt idx="3077">
                  <c:v>1028.4118323477601</c:v>
                </c:pt>
                <c:pt idx="3078">
                  <c:v>1028.91921091733</c:v>
                </c:pt>
                <c:pt idx="3079">
                  <c:v>1028.9592418334901</c:v>
                </c:pt>
                <c:pt idx="3080">
                  <c:v>1029.48282277975</c:v>
                </c:pt>
                <c:pt idx="3081">
                  <c:v>1029.5238259673599</c:v>
                </c:pt>
                <c:pt idx="3082">
                  <c:v>1030.0634805888999</c:v>
                </c:pt>
                <c:pt idx="3083">
                  <c:v>1030.1054367823299</c:v>
                </c:pt>
                <c:pt idx="3084">
                  <c:v>1030.66102998266</c:v>
                </c:pt>
                <c:pt idx="3085">
                  <c:v>1030.7039198484199</c:v>
                </c:pt>
                <c:pt idx="3086">
                  <c:v>1031.27531104937</c:v>
                </c:pt>
                <c:pt idx="3087">
                  <c:v>1031.3191152659899</c:v>
                </c:pt>
                <c:pt idx="3088">
                  <c:v>1031.90615885234</c:v>
                </c:pt>
                <c:pt idx="3089">
                  <c:v>1031.95085821067</c:v>
                </c:pt>
                <c:pt idx="3090">
                  <c:v>1032.55340374398</c:v>
                </c:pt>
                <c:pt idx="3091">
                  <c:v>1032.5989792107</c:v>
                </c:pt>
                <c:pt idx="3092">
                  <c:v>1033.21687154542</c:v>
                </c:pt>
                <c:pt idx="3093">
                  <c:v>1033.2633042958601</c:v>
                </c:pt>
                <c:pt idx="3094">
                  <c:v>1033.89638365666</c:v>
                </c:pt>
                <c:pt idx="3095">
                  <c:v>1033.94365508954</c:v>
                </c:pt>
                <c:pt idx="3096">
                  <c:v>1034.59175713422</c:v>
                </c:pt>
                <c:pt idx="3097">
                  <c:v>1034.63984887686</c:v>
                </c:pt>
                <c:pt idx="3098">
                  <c:v>1035.3028047544401</c:v>
                </c:pt>
                <c:pt idx="3099">
                  <c:v>1035.35169866302</c:v>
                </c:pt>
                <c:pt idx="3100">
                  <c:v>1036.02933438636</c:v>
                </c:pt>
                <c:pt idx="3101">
                  <c:v>1036.0790145063499</c:v>
                </c:pt>
                <c:pt idx="3102">
                  <c:v>1036.7711596654201</c:v>
                </c:pt>
                <c:pt idx="3103">
                  <c:v>1036.8216165692399</c:v>
                </c:pt>
                <c:pt idx="3104">
                  <c:v>1037.52811887443</c:v>
                </c:pt>
                <c:pt idx="3105">
                  <c:v>1037.5793341660899</c:v>
                </c:pt>
                <c:pt idx="3106">
                  <c:v>1038.3000441893601</c:v>
                </c:pt>
                <c:pt idx="3107">
                  <c:v>1038.35194923832</c:v>
                </c:pt>
                <c:pt idx="3108">
                  <c:v>1039.0866740548499</c:v>
                </c:pt>
                <c:pt idx="3109">
                  <c:v>1039.1391524826399</c:v>
                </c:pt>
                <c:pt idx="3110">
                  <c:v>1039.8876548199</c:v>
                </c:pt>
                <c:pt idx="3111">
                  <c:v>1039.9406408100499</c:v>
                </c:pt>
                <c:pt idx="3112">
                  <c:v>1040.7026942841501</c:v>
                </c:pt>
                <c:pt idx="3113">
                  <c:v>1040.7562552050499</c:v>
                </c:pt>
                <c:pt idx="3114">
                  <c:v>1041.5316670183499</c:v>
                </c:pt>
                <c:pt idx="3115">
                  <c:v>1041.585940703</c:v>
                </c:pt>
                <c:pt idx="3116">
                  <c:v>1042.37450782262</c:v>
                </c:pt>
                <c:pt idx="3117">
                  <c:v>1042.42957400972</c:v>
                </c:pt>
                <c:pt idx="3118">
                  <c:v>1043.2310535797899</c:v>
                </c:pt>
                <c:pt idx="3119">
                  <c:v>1043.28689162605</c:v>
                </c:pt>
                <c:pt idx="3120">
                  <c:v>1044.10102955616</c:v>
                </c:pt>
                <c:pt idx="3121">
                  <c:v>1044.1575682851901</c:v>
                </c:pt>
                <c:pt idx="3122">
                  <c:v>1044.9841361429301</c:v>
                </c:pt>
                <c:pt idx="3123">
                  <c:v>1045.04131002079</c:v>
                </c:pt>
                <c:pt idx="3124">
                  <c:v>1045.8801037943899</c:v>
                </c:pt>
                <c:pt idx="3125">
                  <c:v>1045.93787178957</c:v>
                </c:pt>
                <c:pt idx="3126">
                  <c:v>1046.78868876457</c:v>
                </c:pt>
                <c:pt idx="3127">
                  <c:v>1046.84702713146</c:v>
                </c:pt>
                <c:pt idx="3128">
                  <c:v>1047.7096530666299</c:v>
                </c:pt>
                <c:pt idx="3129">
                  <c:v>1047.7685449712201</c:v>
                </c:pt>
                <c:pt idx="3130">
                  <c:v>1048.64275446124</c:v>
                </c:pt>
                <c:pt idx="3131">
                  <c:v>1048.7021848878201</c:v>
                </c:pt>
                <c:pt idx="3132">
                  <c:v>1049.58774495325</c:v>
                </c:pt>
                <c:pt idx="3133">
                  <c:v>1049.6476991720499</c:v>
                </c:pt>
                <c:pt idx="3134">
                  <c:v>1050.54437166508</c:v>
                </c:pt>
                <c:pt idx="3135">
                  <c:v>1050.60483496246</c:v>
                </c:pt>
                <c:pt idx="3136">
                  <c:v>1051.51237739878</c:v>
                </c:pt>
                <c:pt idx="3137">
                  <c:v>1051.5733360495301</c:v>
                </c:pt>
                <c:pt idx="3138">
                  <c:v>1052.4915062960099</c:v>
                </c:pt>
                <c:pt idx="3139">
                  <c:v>1052.55294976506</c:v>
                </c:pt>
                <c:pt idx="3140">
                  <c:v>1053.48151354591</c:v>
                </c:pt>
                <c:pt idx="3141">
                  <c:v>1053.54342727526</c:v>
                </c:pt>
                <c:pt idx="3142">
                  <c:v>1054.4821509866699</c:v>
                </c:pt>
                <c:pt idx="3143">
                  <c:v>1054.54449687185</c:v>
                </c:pt>
                <c:pt idx="3144">
                  <c:v>1055.49312339736</c:v>
                </c:pt>
                <c:pt idx="3145">
                  <c:v>1055.55584254058</c:v>
                </c:pt>
                <c:pt idx="3146">
                  <c:v>1056.5141011098799</c:v>
                </c:pt>
                <c:pt idx="3147">
                  <c:v>1056.57716320795</c:v>
                </c:pt>
                <c:pt idx="3148">
                  <c:v>1057.5448152932499</c:v>
                </c:pt>
                <c:pt idx="3149">
                  <c:v>1057.60824021951</c:v>
                </c:pt>
                <c:pt idx="3150">
                  <c:v>1058.5850707172699</c:v>
                </c:pt>
                <c:pt idx="3151">
                  <c:v>1058.64885827239</c:v>
                </c:pt>
                <c:pt idx="3152">
                  <c:v>1059.63459532766</c:v>
                </c:pt>
                <c:pt idx="3153">
                  <c:v>1059.69867123586</c:v>
                </c:pt>
                <c:pt idx="3154">
                  <c:v>1060.69297563336</c:v>
                </c:pt>
                <c:pt idx="3155">
                  <c:v>1060.75727556633</c:v>
                </c:pt>
                <c:pt idx="3156">
                  <c:v>1061.7598284282601</c:v>
                </c:pt>
                <c:pt idx="3157">
                  <c:v>1061.8244059441099</c:v>
                </c:pt>
                <c:pt idx="3158">
                  <c:v>1062.8349505757899</c:v>
                </c:pt>
                <c:pt idx="3159">
                  <c:v>1062.8999351549501</c:v>
                </c:pt>
                <c:pt idx="3160">
                  <c:v>1063.91821525778</c:v>
                </c:pt>
                <c:pt idx="3161">
                  <c:v>1063.98368677945</c:v>
                </c:pt>
                <c:pt idx="3162">
                  <c:v>1065.0093952745999</c:v>
                </c:pt>
                <c:pt idx="3163">
                  <c:v>1065.0753375480499</c:v>
                </c:pt>
                <c:pt idx="3164">
                  <c:v>1066.1081370710899</c:v>
                </c:pt>
                <c:pt idx="3165">
                  <c:v>1066.1744906075501</c:v>
                </c:pt>
                <c:pt idx="3166">
                  <c:v>1067.21411253987</c:v>
                </c:pt>
                <c:pt idx="3167">
                  <c:v>1067.2811459879399</c:v>
                </c:pt>
                <c:pt idx="3168">
                  <c:v>1068.3274066494801</c:v>
                </c:pt>
                <c:pt idx="3169">
                  <c:v>1068.3969917075101</c:v>
                </c:pt>
                <c:pt idx="3170">
                  <c:v>1069.44936131961</c:v>
                </c:pt>
                <c:pt idx="3171">
                  <c:v>1069.52630181268</c:v>
                </c:pt>
                <c:pt idx="3172">
                  <c:v>1070.58431077062</c:v>
                </c:pt>
                <c:pt idx="3173">
                  <c:v>1070.6753376617601</c:v>
                </c:pt>
                <c:pt idx="3174">
                  <c:v>1071.7420220183201</c:v>
                </c:pt>
                <c:pt idx="3175">
                  <c:v>1071.8471044211899</c:v>
                </c:pt>
                <c:pt idx="3176">
                  <c:v>1072.9442962594901</c:v>
                </c:pt>
                <c:pt idx="3177">
                  <c:v>1073.0895566310101</c:v>
                </c:pt>
                <c:pt idx="3178">
                  <c:v>1074.2341334298101</c:v>
                </c:pt>
                <c:pt idx="3179">
                  <c:v>1074.3339914830101</c:v>
                </c:pt>
                <c:pt idx="3180">
                  <c:v>1074.8274561380499</c:v>
                </c:pt>
                <c:pt idx="3181">
                  <c:v>1075.4720039962999</c:v>
                </c:pt>
                <c:pt idx="3182">
                  <c:v>1075.6202034862499</c:v>
                </c:pt>
                <c:pt idx="3183">
                  <c:v>1076.49045630971</c:v>
                </c:pt>
                <c:pt idx="3184">
                  <c:v>1076.9609185249001</c:v>
                </c:pt>
                <c:pt idx="3185">
                  <c:v>1077.4256500650699</c:v>
                </c:pt>
                <c:pt idx="3186">
                  <c:v>1078.16706754439</c:v>
                </c:pt>
                <c:pt idx="3187">
                  <c:v>1078.29965596894</c:v>
                </c:pt>
                <c:pt idx="3188">
                  <c:v>1078.6655085919101</c:v>
                </c:pt>
                <c:pt idx="3189">
                  <c:v>1079.1285855743399</c:v>
                </c:pt>
                <c:pt idx="3190">
                  <c:v>1079.2931705272399</c:v>
                </c:pt>
                <c:pt idx="3191">
                  <c:v>1079.94510790806</c:v>
                </c:pt>
                <c:pt idx="3192">
                  <c:v>1080.4016114635201</c:v>
                </c:pt>
                <c:pt idx="3193">
                  <c:v>1080.72743419277</c:v>
                </c:pt>
                <c:pt idx="3194">
                  <c:v>1081.4562736303501</c:v>
                </c:pt>
                <c:pt idx="3195">
                  <c:v>1081.47405925769</c:v>
                </c:pt>
                <c:pt idx="3196">
                  <c:v>1081.5180273860999</c:v>
                </c:pt>
                <c:pt idx="3197">
                  <c:v>1082.1964467977</c:v>
                </c:pt>
                <c:pt idx="3198">
                  <c:v>1082.47430808171</c:v>
                </c:pt>
                <c:pt idx="3199">
                  <c:v>1082.88985315986</c:v>
                </c:pt>
                <c:pt idx="3200">
                  <c:v>1083.4540784487201</c:v>
                </c:pt>
                <c:pt idx="3201">
                  <c:v>1083.56185629372</c:v>
                </c:pt>
                <c:pt idx="3202">
                  <c:v>1083.7971197217901</c:v>
                </c:pt>
                <c:pt idx="3203">
                  <c:v>1084.2155316804699</c:v>
                </c:pt>
                <c:pt idx="3204">
                  <c:v>1084.4126443742</c:v>
                </c:pt>
                <c:pt idx="3205">
                  <c:v>1084.8456158599899</c:v>
                </c:pt>
                <c:pt idx="3206">
                  <c:v>1085.3399187643199</c:v>
                </c:pt>
                <c:pt idx="3207">
                  <c:v>1085.4370084838899</c:v>
                </c:pt>
                <c:pt idx="3208">
                  <c:v>1085.60662487834</c:v>
                </c:pt>
                <c:pt idx="3209">
                  <c:v>1085.99160152949</c:v>
                </c:pt>
                <c:pt idx="3210">
                  <c:v>1086.1924156181501</c:v>
                </c:pt>
                <c:pt idx="3211">
                  <c:v>1086.4678608750201</c:v>
                </c:pt>
                <c:pt idx="3212">
                  <c:v>1086.82513850646</c:v>
                </c:pt>
                <c:pt idx="3213">
                  <c:v>1087.0211962906901</c:v>
                </c:pt>
                <c:pt idx="3214">
                  <c:v>1087.39834141099</c:v>
                </c:pt>
                <c:pt idx="3215">
                  <c:v>1087.5320663185601</c:v>
                </c:pt>
                <c:pt idx="3216">
                  <c:v>1087.60867525662</c:v>
                </c:pt>
                <c:pt idx="3217">
                  <c:v>1087.9785570921699</c:v>
                </c:pt>
                <c:pt idx="3218">
                  <c:v>1088.3360736710099</c:v>
                </c:pt>
                <c:pt idx="3219">
                  <c:v>1088.48620181418</c:v>
                </c:pt>
                <c:pt idx="3220">
                  <c:v>1088.5695196583099</c:v>
                </c:pt>
                <c:pt idx="3221">
                  <c:v>1089.20022818661</c:v>
                </c:pt>
                <c:pt idx="3222">
                  <c:v>1089.23274112779</c:v>
                </c:pt>
                <c:pt idx="3223">
                  <c:v>1089.33710633235</c:v>
                </c:pt>
                <c:pt idx="3224">
                  <c:v>1089.7882769359801</c:v>
                </c:pt>
                <c:pt idx="3225">
                  <c:v>1089.96692657433</c:v>
                </c:pt>
                <c:pt idx="3226">
                  <c:v>1090.34857373826</c:v>
                </c:pt>
                <c:pt idx="3227">
                  <c:v>1090.6826208467901</c:v>
                </c:pt>
                <c:pt idx="3228">
                  <c:v>1090.8168769065501</c:v>
                </c:pt>
                <c:pt idx="3229">
                  <c:v>1091.2110074121199</c:v>
                </c:pt>
                <c:pt idx="3230">
                  <c:v>1091.4084772367901</c:v>
                </c:pt>
                <c:pt idx="3231">
                  <c:v>1091.86719329774</c:v>
                </c:pt>
                <c:pt idx="3232">
                  <c:v>1091.9966423395799</c:v>
                </c:pt>
                <c:pt idx="3233">
                  <c:v>1092.57558088472</c:v>
                </c:pt>
                <c:pt idx="3234">
                  <c:v>1092.62844280995</c:v>
                </c:pt>
                <c:pt idx="3235">
                  <c:v>1092.6918976556799</c:v>
                </c:pt>
                <c:pt idx="3236">
                  <c:v>1093.36772938639</c:v>
                </c:pt>
                <c:pt idx="3237">
                  <c:v>1093.6614508627699</c:v>
                </c:pt>
                <c:pt idx="3238">
                  <c:v>1093.9598385199699</c:v>
                </c:pt>
                <c:pt idx="3239">
                  <c:v>1094.31953599954</c:v>
                </c:pt>
                <c:pt idx="3240">
                  <c:v>1094.39060421767</c:v>
                </c:pt>
                <c:pt idx="3241">
                  <c:v>1094.8345775354101</c:v>
                </c:pt>
                <c:pt idx="3242">
                  <c:v>1094.9129584520399</c:v>
                </c:pt>
                <c:pt idx="3243">
                  <c:v>1095.06161972991</c:v>
                </c:pt>
                <c:pt idx="3244">
                  <c:v>1095.40541015651</c:v>
                </c:pt>
                <c:pt idx="3245">
                  <c:v>1095.78244685351</c:v>
                </c:pt>
                <c:pt idx="3246">
                  <c:v>1095.8646100666699</c:v>
                </c:pt>
                <c:pt idx="3247">
                  <c:v>1095.90488785248</c:v>
                </c:pt>
                <c:pt idx="3248">
                  <c:v>1096.3607204402599</c:v>
                </c:pt>
                <c:pt idx="3249">
                  <c:v>1096.5267565120701</c:v>
                </c:pt>
                <c:pt idx="3250">
                  <c:v>1096.8679275198799</c:v>
                </c:pt>
                <c:pt idx="3251">
                  <c:v>1097.07887413054</c:v>
                </c:pt>
                <c:pt idx="3252">
                  <c:v>1097.5320665372301</c:v>
                </c:pt>
                <c:pt idx="3253">
                  <c:v>1097.53719424685</c:v>
                </c:pt>
                <c:pt idx="3254">
                  <c:v>1098.09840782009</c:v>
                </c:pt>
                <c:pt idx="3255">
                  <c:v>1098.1779499229899</c:v>
                </c:pt>
                <c:pt idx="3256">
                  <c:v>1098.2686243307301</c:v>
                </c:pt>
                <c:pt idx="3257">
                  <c:v>1098.8818983638901</c:v>
                </c:pt>
                <c:pt idx="3258">
                  <c:v>1099.00627826958</c:v>
                </c:pt>
                <c:pt idx="3259">
                  <c:v>1099.44173920703</c:v>
                </c:pt>
                <c:pt idx="3260">
                  <c:v>1099.5671313369101</c:v>
                </c:pt>
                <c:pt idx="3261">
                  <c:v>1099.97020816381</c:v>
                </c:pt>
                <c:pt idx="3262">
                  <c:v>1100.4828458526199</c:v>
                </c:pt>
                <c:pt idx="3263">
                  <c:v>1100.6212530574201</c:v>
                </c:pt>
                <c:pt idx="3264">
                  <c:v>1100.8692003594799</c:v>
                </c:pt>
                <c:pt idx="3265">
                  <c:v>1101.2868762755199</c:v>
                </c:pt>
                <c:pt idx="3266">
                  <c:v>1101.5102496596401</c:v>
                </c:pt>
                <c:pt idx="3267">
                  <c:v>1101.9758703827899</c:v>
                </c:pt>
                <c:pt idx="3268">
                  <c:v>1102.5513027397301</c:v>
                </c:pt>
                <c:pt idx="3269">
                  <c:v>1102.69704225192</c:v>
                </c:pt>
                <c:pt idx="3270">
                  <c:v>1103.0227461340601</c:v>
                </c:pt>
                <c:pt idx="3271">
                  <c:v>1103.43306753916</c:v>
                </c:pt>
                <c:pt idx="3272">
                  <c:v>1103.61311218982</c:v>
                </c:pt>
                <c:pt idx="3273">
                  <c:v>1104.19808552002</c:v>
                </c:pt>
                <c:pt idx="3274">
                  <c:v>1104.7237852437599</c:v>
                </c:pt>
                <c:pt idx="3275">
                  <c:v>1105.00163258762</c:v>
                </c:pt>
                <c:pt idx="3276">
                  <c:v>1105.6991709628301</c:v>
                </c:pt>
                <c:pt idx="3277">
                  <c:v>1105.84944149221</c:v>
                </c:pt>
                <c:pt idx="3278">
                  <c:v>1105.9088296714599</c:v>
                </c:pt>
                <c:pt idx="3279">
                  <c:v>1106.7363465881999</c:v>
                </c:pt>
                <c:pt idx="3280">
                  <c:v>1107.16210669357</c:v>
                </c:pt>
                <c:pt idx="3281">
                  <c:v>1107.68254105848</c:v>
                </c:pt>
                <c:pt idx="3282">
                  <c:v>1108.49997037614</c:v>
                </c:pt>
                <c:pt idx="3283">
                  <c:v>1108.6949213599901</c:v>
                </c:pt>
                <c:pt idx="3284">
                  <c:v>1109.18976326027</c:v>
                </c:pt>
                <c:pt idx="3285">
                  <c:v>1109.8550513241801</c:v>
                </c:pt>
                <c:pt idx="3286">
                  <c:v>1110.0833849272999</c:v>
                </c:pt>
                <c:pt idx="3287">
                  <c:v>1111.28015429112</c:v>
                </c:pt>
                <c:pt idx="3288">
                  <c:v>1111.5133428974</c:v>
                </c:pt>
                <c:pt idx="3289">
                  <c:v>1112.10644308728</c:v>
                </c:pt>
                <c:pt idx="3290">
                  <c:v>1112.58294592016</c:v>
                </c:pt>
                <c:pt idx="3291">
                  <c:v>1112.7794063690801</c:v>
                </c:pt>
                <c:pt idx="3292">
                  <c:v>1113.55429633565</c:v>
                </c:pt>
                <c:pt idx="3293">
                  <c:v>1113.98912894046</c:v>
                </c:pt>
                <c:pt idx="3294">
                  <c:v>1114.416162297</c:v>
                </c:pt>
                <c:pt idx="3295">
                  <c:v>1115.0853565028401</c:v>
                </c:pt>
                <c:pt idx="3296">
                  <c:v>1115.3137307063801</c:v>
                </c:pt>
                <c:pt idx="3297">
                  <c:v>1116.11507100672</c:v>
                </c:pt>
                <c:pt idx="3298">
                  <c:v>1116.2148424219699</c:v>
                </c:pt>
                <c:pt idx="3299">
                  <c:v>1116.4164620670999</c:v>
                </c:pt>
                <c:pt idx="3300">
                  <c:v>1116.98588356047</c:v>
                </c:pt>
                <c:pt idx="3301">
                  <c:v>1117.26968864071</c:v>
                </c:pt>
                <c:pt idx="3302">
                  <c:v>1117.71620042726</c:v>
                </c:pt>
                <c:pt idx="3303">
                  <c:v>1118.1939410075599</c:v>
                </c:pt>
                <c:pt idx="3304">
                  <c:v>1118.5706072153</c:v>
                </c:pt>
                <c:pt idx="3305">
                  <c:v>1118.9683790834799</c:v>
                </c:pt>
                <c:pt idx="3306">
                  <c:v>1119.2957588354</c:v>
                </c:pt>
                <c:pt idx="3307">
                  <c:v>1119.6143625503501</c:v>
                </c:pt>
                <c:pt idx="3308">
                  <c:v>1120.1268158647099</c:v>
                </c:pt>
                <c:pt idx="3309">
                  <c:v>1120.3258957970199</c:v>
                </c:pt>
                <c:pt idx="3310">
                  <c:v>1121.00492217699</c:v>
                </c:pt>
                <c:pt idx="3311">
                  <c:v>1121.0699842240499</c:v>
                </c:pt>
                <c:pt idx="3312">
                  <c:v>1121.4561307966001</c:v>
                </c:pt>
                <c:pt idx="3313">
                  <c:v>1121.8337987238499</c:v>
                </c:pt>
                <c:pt idx="3314">
                  <c:v>1121.89617132433</c:v>
                </c:pt>
                <c:pt idx="3315">
                  <c:v>1122.6205699044399</c:v>
                </c:pt>
                <c:pt idx="3316">
                  <c:v>1122.8061548396699</c:v>
                </c:pt>
                <c:pt idx="3317">
                  <c:v>1123.4307854116701</c:v>
                </c:pt>
                <c:pt idx="3318">
                  <c:v>1123.73250502837</c:v>
                </c:pt>
                <c:pt idx="3319">
                  <c:v>1124.2594601425801</c:v>
                </c:pt>
                <c:pt idx="3320">
                  <c:v>1124.6796919835199</c:v>
                </c:pt>
                <c:pt idx="3321">
                  <c:v>1125.10929130464</c:v>
                </c:pt>
                <c:pt idx="3322">
                  <c:v>1125.6516416470699</c:v>
                </c:pt>
                <c:pt idx="3323">
                  <c:v>1125.9833453009301</c:v>
                </c:pt>
                <c:pt idx="3324">
                  <c:v>1126.6501829097199</c:v>
                </c:pt>
                <c:pt idx="3325">
                  <c:v>1126.88467121125</c:v>
                </c:pt>
                <c:pt idx="3326">
                  <c:v>1127.6681348862701</c:v>
                </c:pt>
                <c:pt idx="3327">
                  <c:v>1127.8109005849001</c:v>
                </c:pt>
                <c:pt idx="3328">
                  <c:v>1128.70994403294</c:v>
                </c:pt>
                <c:pt idx="3329">
                  <c:v>1128.77218551296</c:v>
                </c:pt>
                <c:pt idx="3330">
                  <c:v>1129.75042408593</c:v>
                </c:pt>
                <c:pt idx="3331">
                  <c:v>1129.7509438064701</c:v>
                </c:pt>
                <c:pt idx="3332">
                  <c:v>1129.7613470838501</c:v>
                </c:pt>
                <c:pt idx="3333">
                  <c:v>1130.73819429784</c:v>
                </c:pt>
                <c:pt idx="3334">
                  <c:v>1130.77637500531</c:v>
                </c:pt>
                <c:pt idx="3335">
                  <c:v>1131.7234243310099</c:v>
                </c:pt>
                <c:pt idx="3336">
                  <c:v>1131.7818730030101</c:v>
                </c:pt>
                <c:pt idx="3337">
                  <c:v>1132.6984508278499</c:v>
                </c:pt>
                <c:pt idx="3338">
                  <c:v>1132.76551357116</c:v>
                </c:pt>
                <c:pt idx="3339">
                  <c:v>1133.6596241847701</c:v>
                </c:pt>
                <c:pt idx="3340">
                  <c:v>1133.72950426536</c:v>
                </c:pt>
                <c:pt idx="3341">
                  <c:v>1134.6063082089699</c:v>
                </c:pt>
                <c:pt idx="3342">
                  <c:v>1134.6766945761501</c:v>
                </c:pt>
                <c:pt idx="3343">
                  <c:v>1135.53902813215</c:v>
                </c:pt>
                <c:pt idx="3344">
                  <c:v>1135.60913751371</c:v>
                </c:pt>
                <c:pt idx="3345">
                  <c:v>1136.4582727792399</c:v>
                </c:pt>
                <c:pt idx="3346">
                  <c:v>1136.5278594240101</c:v>
                </c:pt>
                <c:pt idx="3347">
                  <c:v>1137.36421868866</c:v>
                </c:pt>
                <c:pt idx="3348">
                  <c:v>1137.4332185589201</c:v>
                </c:pt>
                <c:pt idx="3349">
                  <c:v>1138.25684240908</c:v>
                </c:pt>
                <c:pt idx="3350">
                  <c:v>1138.32524860289</c:v>
                </c:pt>
                <c:pt idx="3351">
                  <c:v>1139.1360178746099</c:v>
                </c:pt>
                <c:pt idx="3352">
                  <c:v>1139.2038189786399</c:v>
                </c:pt>
                <c:pt idx="3353">
                  <c:v>1140.0015488075301</c:v>
                </c:pt>
                <c:pt idx="3354">
                  <c:v>1140.0687103872899</c:v>
                </c:pt>
                <c:pt idx="3355">
                  <c:v>1140.85319910764</c:v>
                </c:pt>
                <c:pt idx="3356">
                  <c:v>1140.9196766965399</c:v>
                </c:pt>
                <c:pt idx="3357">
                  <c:v>1141.69072907488</c:v>
                </c:pt>
                <c:pt idx="3358">
                  <c:v>1141.7564832974699</c:v>
                </c:pt>
                <c:pt idx="3359">
                  <c:v>1142.5139133596299</c:v>
                </c:pt>
                <c:pt idx="3360">
                  <c:v>1142.5789125633701</c:v>
                </c:pt>
                <c:pt idx="3361">
                  <c:v>1143.32253863356</c:v>
                </c:pt>
                <c:pt idx="3362">
                  <c:v>1143.38675428735</c:v>
                </c:pt>
                <c:pt idx="3363">
                  <c:v>1144.11639589796</c:v>
                </c:pt>
                <c:pt idx="3364">
                  <c:v>1144.1797997323099</c:v>
                </c:pt>
                <c:pt idx="3365">
                  <c:v>1144.89527864146</c:v>
                </c:pt>
                <c:pt idx="3366">
                  <c:v>1144.9578439583699</c:v>
                </c:pt>
                <c:pt idx="3367">
                  <c:v>1145.6589867938901</c:v>
                </c:pt>
                <c:pt idx="3368">
                  <c:v>1145.7206899340599</c:v>
                </c:pt>
                <c:pt idx="3369">
                  <c:v>1146.4073290603201</c:v>
                </c:pt>
                <c:pt idx="3370">
                  <c:v>1146.46814755995</c:v>
                </c:pt>
                <c:pt idx="3371">
                  <c:v>1147.1401199064501</c:v>
                </c:pt>
                <c:pt idx="3372">
                  <c:v>1147.2000296509</c:v>
                </c:pt>
                <c:pt idx="3373">
                  <c:v>1147.85717735505</c:v>
                </c:pt>
                <c:pt idx="3374">
                  <c:v>1147.9161526088999</c:v>
                </c:pt>
                <c:pt idx="3375">
                  <c:v>1148.55832678001</c:v>
                </c:pt>
                <c:pt idx="3376">
                  <c:v>1148.6163401458</c:v>
                </c:pt>
                <c:pt idx="3377">
                  <c:v>1149.24340089358</c:v>
                </c:pt>
                <c:pt idx="3378">
                  <c:v>1149.3004177416501</c:v>
                </c:pt>
                <c:pt idx="3379">
                  <c:v>1149.9122260444101</c:v>
                </c:pt>
                <c:pt idx="3380">
                  <c:v>1149.96820118507</c:v>
                </c:pt>
                <c:pt idx="3381">
                  <c:v>1150.5646138863201</c:v>
                </c:pt>
                <c:pt idx="3382">
                  <c:v>1150.61950429391</c:v>
                </c:pt>
                <c:pt idx="3383">
                  <c:v>1151.2003819290001</c:v>
                </c:pt>
                <c:pt idx="3384">
                  <c:v>1151.2541664247699</c:v>
                </c:pt>
                <c:pt idx="3385">
                  <c:v>1151.8193814026199</c:v>
                </c:pt>
                <c:pt idx="3386">
                  <c:v>1151.87206064977</c:v>
                </c:pt>
                <c:pt idx="3387">
                  <c:v>1152.4214924642299</c:v>
                </c:pt>
                <c:pt idx="3388">
                  <c:v>1152.4730668692901</c:v>
                </c:pt>
                <c:pt idx="3389">
                  <c:v>1153.0065947169001</c:v>
                </c:pt>
                <c:pt idx="3390">
                  <c:v>1153.0570469842901</c:v>
                </c:pt>
                <c:pt idx="3391">
                  <c:v>1153.57455287883</c:v>
                </c:pt>
                <c:pt idx="3392">
                  <c:v>1153.6238504051601</c:v>
                </c:pt>
                <c:pt idx="3393">
                  <c:v>1154.12522710646</c:v>
                </c:pt>
                <c:pt idx="3394">
                  <c:v>1154.1733340159201</c:v>
                </c:pt>
                <c:pt idx="3395">
                  <c:v>1154.6584879350701</c:v>
                </c:pt>
                <c:pt idx="3396">
                  <c:v>1154.7053722717701</c:v>
                </c:pt>
                <c:pt idx="3397">
                  <c:v>1155.17421877535</c:v>
                </c:pt>
                <c:pt idx="3398">
                  <c:v>1155.2198518051</c:v>
                </c:pt>
                <c:pt idx="3399">
                  <c:v>1155.6723045910801</c:v>
                </c:pt>
                <c:pt idx="3400">
                  <c:v>1155.7166648263701</c:v>
                </c:pt>
                <c:pt idx="3401">
                  <c:v>1156.15263249022</c:v>
                </c:pt>
                <c:pt idx="3402">
                  <c:v>1156.19573047629</c:v>
                </c:pt>
                <c:pt idx="3403">
                  <c:v>1156.61512939873</c:v>
                </c:pt>
                <c:pt idx="3404">
                  <c:v>1156.65704555769</c:v>
                </c:pt>
                <c:pt idx="3405">
                  <c:v>1157.0598112543901</c:v>
                </c:pt>
                <c:pt idx="3406">
                  <c:v>1157.10073321696</c:v>
                </c:pt>
                <c:pt idx="3407">
                  <c:v>1157.48683594862</c:v>
                </c:pt>
                <c:pt idx="3408">
                  <c:v>1157.5271362963899</c:v>
                </c:pt>
                <c:pt idx="3409">
                  <c:v>1157.8966922541499</c:v>
                </c:pt>
                <c:pt idx="3410">
                  <c:v>1157.9370807507801</c:v>
                </c:pt>
                <c:pt idx="3411">
                  <c:v>1158.2906199721899</c:v>
                </c:pt>
                <c:pt idx="3412">
                  <c:v>1158.33222561466</c:v>
                </c:pt>
                <c:pt idx="3413">
                  <c:v>1158.6709663133299</c:v>
                </c:pt>
                <c:pt idx="3414">
                  <c:v>1158.71510440563</c:v>
                </c:pt>
                <c:pt idx="3415">
                  <c:v>1159.0410010186799</c:v>
                </c:pt>
                <c:pt idx="3416">
                  <c:v>1159.0886570384901</c:v>
                </c:pt>
                <c:pt idx="3417">
                  <c:v>1159.4041852539799</c:v>
                </c:pt>
                <c:pt idx="3418">
                  <c:v>1159.45560694498</c:v>
                </c:pt>
                <c:pt idx="3419">
                  <c:v>1159.76339343516</c:v>
                </c:pt>
                <c:pt idx="3420">
                  <c:v>1159.81809888611</c:v>
                </c:pt>
                <c:pt idx="3421">
                  <c:v>1160.12052033643</c:v>
                </c:pt>
                <c:pt idx="3422">
                  <c:v>1160.1776370217799</c:v>
                </c:pt>
                <c:pt idx="3423">
                  <c:v>1160.47656465369</c:v>
                </c:pt>
                <c:pt idx="3424">
                  <c:v>1160.5352096700001</c:v>
                </c:pt>
                <c:pt idx="3425">
                  <c:v>1160.8319770944099</c:v>
                </c:pt>
                <c:pt idx="3426">
                  <c:v>1160.8914779184299</c:v>
                </c:pt>
                <c:pt idx="3427">
                  <c:v>1161.18697405135</c:v>
                </c:pt>
                <c:pt idx="3428">
                  <c:v>1161.2469070919501</c:v>
                </c:pt>
                <c:pt idx="3429">
                  <c:v>1161.5416912184601</c:v>
                </c:pt>
                <c:pt idx="3430">
                  <c:v>1161.6018210976999</c:v>
                </c:pt>
                <c:pt idx="3431">
                  <c:v>1161.8962255860199</c:v>
                </c:pt>
                <c:pt idx="3432">
                  <c:v>1161.95643157976</c:v>
                </c:pt>
                <c:pt idx="3433">
                  <c:v>1162.25064506495</c:v>
                </c:pt>
                <c:pt idx="3434">
                  <c:v>1162.3108679147001</c:v>
                </c:pt>
                <c:pt idx="3435">
                  <c:v>1162.6049959084601</c:v>
                </c:pt>
                <c:pt idx="3436">
                  <c:v>1162.6652064370401</c:v>
                </c:pt>
                <c:pt idx="3437">
                  <c:v>1162.9593098524899</c:v>
                </c:pt>
                <c:pt idx="3438">
                  <c:v>1163.0194918095001</c:v>
                </c:pt>
                <c:pt idx="3439">
                  <c:v>1163.3136064206701</c:v>
                </c:pt>
                <c:pt idx="3440">
                  <c:v>1163.3737456040999</c:v>
                </c:pt>
                <c:pt idx="3441">
                  <c:v>1163.66789042395</c:v>
                </c:pt>
                <c:pt idx="3442">
                  <c:v>1163.7279728840999</c:v>
                </c:pt>
                <c:pt idx="3443">
                  <c:v>1164.0221575784999</c:v>
                </c:pt>
                <c:pt idx="3444">
                  <c:v>1164.08217600237</c:v>
                </c:pt>
                <c:pt idx="3445">
                  <c:v>1164.3764073177699</c:v>
                </c:pt>
                <c:pt idx="3446">
                  <c:v>1164.4363640239701</c:v>
                </c:pt>
                <c:pt idx="3447">
                  <c:v>1164.7306471705899</c:v>
                </c:pt>
                <c:pt idx="3448">
                  <c:v>1164.7905487820201</c:v>
                </c:pt>
                <c:pt idx="3449">
                  <c:v>1165.0848872172201</c:v>
                </c:pt>
                <c:pt idx="3450">
                  <c:v>1165.1447373091601</c:v>
                </c:pt>
                <c:pt idx="3451">
                  <c:v>1165.43913314428</c:v>
                </c:pt>
                <c:pt idx="3452">
                  <c:v>1165.4989275645901</c:v>
                </c:pt>
                <c:pt idx="3453">
                  <c:v>1165.7933795612701</c:v>
                </c:pt>
                <c:pt idx="3454">
                  <c:v>1165.8531083410501</c:v>
                </c:pt>
                <c:pt idx="3455">
                  <c:v>1166.1476127892599</c:v>
                </c:pt>
                <c:pt idx="3456">
                  <c:v>1166.20727024953</c:v>
                </c:pt>
                <c:pt idx="3457">
                  <c:v>1166.5018243371401</c:v>
                </c:pt>
                <c:pt idx="3458">
                  <c:v>1166.5614186944999</c:v>
                </c:pt>
                <c:pt idx="3459">
                  <c:v>1166.8560225338899</c:v>
                </c:pt>
                <c:pt idx="3460">
                  <c:v>1166.9155714743199</c:v>
                </c:pt>
                <c:pt idx="3461">
                  <c:v>1167.2102263464101</c:v>
                </c:pt>
                <c:pt idx="3462">
                  <c:v>1167.26974045457</c:v>
                </c:pt>
                <c:pt idx="3463">
                  <c:v>1167.5644440194801</c:v>
                </c:pt>
                <c:pt idx="3464">
                  <c:v>1167.62391997696</c:v>
                </c:pt>
                <c:pt idx="3465">
                  <c:v>1167.91867220727</c:v>
                </c:pt>
                <c:pt idx="3466">
                  <c:v>1167.9781018578401</c:v>
                </c:pt>
                <c:pt idx="3467">
                  <c:v>1168.2729135438201</c:v>
                </c:pt>
                <c:pt idx="3468">
                  <c:v>1168.33228724163</c:v>
                </c:pt>
                <c:pt idx="3469">
                  <c:v>1168.6271734227</c:v>
                </c:pt>
                <c:pt idx="3470">
                  <c:v>1168.68647103799</c:v>
                </c:pt>
                <c:pt idx="3471">
                  <c:v>1168.9814378902099</c:v>
                </c:pt>
                <c:pt idx="3472">
                  <c:v>1169.04063210249</c:v>
                </c:pt>
                <c:pt idx="3473">
                  <c:v>1169.33567875574</c:v>
                </c:pt>
                <c:pt idx="3474">
                  <c:v>1169.3947610268899</c:v>
                </c:pt>
                <c:pt idx="3475">
                  <c:v>1169.6898920010301</c:v>
                </c:pt>
                <c:pt idx="3476">
                  <c:v>1169.7488866860299</c:v>
                </c:pt>
                <c:pt idx="3477">
                  <c:v>1170.04411129052</c:v>
                </c:pt>
                <c:pt idx="3478">
                  <c:v>1170.10305406567</c:v>
                </c:pt>
                <c:pt idx="3479">
                  <c:v>1170.39837386605</c:v>
                </c:pt>
                <c:pt idx="3480">
                  <c:v>1170.4572923370799</c:v>
                </c:pt>
                <c:pt idx="3481">
                  <c:v>1170.75270927211</c:v>
                </c:pt>
                <c:pt idx="3482">
                  <c:v>1170.8116457395499</c:v>
                </c:pt>
                <c:pt idx="3483">
                  <c:v>1171.10717586991</c:v>
                </c:pt>
                <c:pt idx="3484">
                  <c:v>1171.1662254927001</c:v>
                </c:pt>
                <c:pt idx="3485">
                  <c:v>1171.4619041517701</c:v>
                </c:pt>
                <c:pt idx="3486">
                  <c:v>1171.5212361186</c:v>
                </c:pt>
                <c:pt idx="3487">
                  <c:v>1171.8170872046801</c:v>
                </c:pt>
                <c:pt idx="3488">
                  <c:v>1171.8770403010101</c:v>
                </c:pt>
                <c:pt idx="3489">
                  <c:v>1172.1730674749199</c:v>
                </c:pt>
                <c:pt idx="3490">
                  <c:v>1172.2343996638499</c:v>
                </c:pt>
                <c:pt idx="3491">
                  <c:v>1172.53042125703</c:v>
                </c:pt>
                <c:pt idx="3492">
                  <c:v>1172.59542060795</c:v>
                </c:pt>
                <c:pt idx="3493">
                  <c:v>1172.89027739686</c:v>
                </c:pt>
                <c:pt idx="3494">
                  <c:v>1172.9638134956999</c:v>
                </c:pt>
                <c:pt idx="3495">
                  <c:v>1173.25513150451</c:v>
                </c:pt>
                <c:pt idx="3496">
                  <c:v>1173.3459515164</c:v>
                </c:pt>
                <c:pt idx="3497">
                  <c:v>1173.6293883072799</c:v>
                </c:pt>
                <c:pt idx="3498">
                  <c:v>1173.7509100698801</c:v>
                </c:pt>
                <c:pt idx="3499">
                  <c:v>1174.0206327789499</c:v>
                </c:pt>
                <c:pt idx="3500">
                  <c:v>1174.2392772498099</c:v>
                </c:pt>
                <c:pt idx="3501">
                  <c:v>1174.38815251133</c:v>
                </c:pt>
                <c:pt idx="3502">
                  <c:v>1174.51651464356</c:v>
                </c:pt>
                <c:pt idx="3503">
                  <c:v>1174.8635678938699</c:v>
                </c:pt>
                <c:pt idx="3504">
                  <c:v>1174.9592453699699</c:v>
                </c:pt>
                <c:pt idx="3505">
                  <c:v>1175.06615923194</c:v>
                </c:pt>
                <c:pt idx="3506">
                  <c:v>1175.44616984764</c:v>
                </c:pt>
                <c:pt idx="3507">
                  <c:v>1175.55380870043</c:v>
                </c:pt>
                <c:pt idx="3508">
                  <c:v>1175.68704670444</c:v>
                </c:pt>
                <c:pt idx="3509">
                  <c:v>1176.0162009072101</c:v>
                </c:pt>
                <c:pt idx="3510">
                  <c:v>1176.2025086728399</c:v>
                </c:pt>
                <c:pt idx="3511">
                  <c:v>1176.47204098677</c:v>
                </c:pt>
                <c:pt idx="3512">
                  <c:v>1176.58644447336</c:v>
                </c:pt>
                <c:pt idx="3513">
                  <c:v>1176.8590257435701</c:v>
                </c:pt>
                <c:pt idx="3514">
                  <c:v>1177.0444905709601</c:v>
                </c:pt>
                <c:pt idx="3515">
                  <c:v>1177.2769753170901</c:v>
                </c:pt>
                <c:pt idx="3516">
                  <c:v>1177.4031465795299</c:v>
                </c:pt>
                <c:pt idx="3517">
                  <c:v>1177.6370732722901</c:v>
                </c:pt>
                <c:pt idx="3518">
                  <c:v>1177.84765313554</c:v>
                </c:pt>
                <c:pt idx="3519">
                  <c:v>1178.0952488524799</c:v>
                </c:pt>
                <c:pt idx="3520">
                  <c:v>1178.23729564211</c:v>
                </c:pt>
                <c:pt idx="3521">
                  <c:v>1178.5160374679299</c:v>
                </c:pt>
                <c:pt idx="3522">
                  <c:v>1178.73460803696</c:v>
                </c:pt>
                <c:pt idx="3523">
                  <c:v>1178.9979541058101</c:v>
                </c:pt>
                <c:pt idx="3524">
                  <c:v>1179.1411772894301</c:v>
                </c:pt>
                <c:pt idx="3525">
                  <c:v>1179.4167158007001</c:v>
                </c:pt>
                <c:pt idx="3526">
                  <c:v>1179.6508754873</c:v>
                </c:pt>
                <c:pt idx="3527">
                  <c:v>1180.01649138674</c:v>
                </c:pt>
                <c:pt idx="3528">
                  <c:v>1180.1064204383099</c:v>
                </c:pt>
                <c:pt idx="3529">
                  <c:v>1180.24348926177</c:v>
                </c:pt>
                <c:pt idx="3530">
                  <c:v>1180.65547765564</c:v>
                </c:pt>
                <c:pt idx="3531">
                  <c:v>1180.9395188851399</c:v>
                </c:pt>
                <c:pt idx="3532">
                  <c:v>1181.21325834752</c:v>
                </c:pt>
                <c:pt idx="3533">
                  <c:v>1181.53822835858</c:v>
                </c:pt>
                <c:pt idx="3534">
                  <c:v>1181.9021450549701</c:v>
                </c:pt>
                <c:pt idx="3535">
                  <c:v>1182.2195021560501</c:v>
                </c:pt>
                <c:pt idx="3536">
                  <c:v>1182.57469538702</c:v>
                </c:pt>
                <c:pt idx="3537">
                  <c:v>1182.9395469228</c:v>
                </c:pt>
                <c:pt idx="3538">
                  <c:v>1183.2638622309901</c:v>
                </c:pt>
                <c:pt idx="3539">
                  <c:v>1183.66292239991</c:v>
                </c:pt>
                <c:pt idx="3540">
                  <c:v>1183.98493934353</c:v>
                </c:pt>
                <c:pt idx="3541">
                  <c:v>1184.28996706679</c:v>
                </c:pt>
                <c:pt idx="3542">
                  <c:v>1184.5549261748899</c:v>
                </c:pt>
                <c:pt idx="3543">
                  <c:v>1184.7704885103601</c:v>
                </c:pt>
                <c:pt idx="3544">
                  <c:v>1185.2025554996001</c:v>
                </c:pt>
                <c:pt idx="3545">
                  <c:v>1185.54782303313</c:v>
                </c:pt>
                <c:pt idx="3546">
                  <c:v>1185.9461892546401</c:v>
                </c:pt>
                <c:pt idx="3547">
                  <c:v>1186.32493925054</c:v>
                </c:pt>
                <c:pt idx="3548">
                  <c:v>1186.7234872547201</c:v>
                </c:pt>
                <c:pt idx="3549">
                  <c:v>1187.0336812549599</c:v>
                </c:pt>
                <c:pt idx="3550">
                  <c:v>1187.4021173153801</c:v>
                </c:pt>
                <c:pt idx="3551">
                  <c:v>1187.6344909243001</c:v>
                </c:pt>
                <c:pt idx="3552">
                  <c:v>1188.0377009198701</c:v>
                </c:pt>
                <c:pt idx="3553">
                  <c:v>1188.4839662905899</c:v>
                </c:pt>
                <c:pt idx="3554">
                  <c:v>1188.85873640199</c:v>
                </c:pt>
                <c:pt idx="3555">
                  <c:v>1189.3523875716601</c:v>
                </c:pt>
                <c:pt idx="3556">
                  <c:v>1189.7200546394999</c:v>
                </c:pt>
                <c:pt idx="3557">
                  <c:v>1190.30187512362</c:v>
                </c:pt>
                <c:pt idx="3558">
                  <c:v>1190.69518503983</c:v>
                </c:pt>
                <c:pt idx="3559">
                  <c:v>1191.3577883759799</c:v>
                </c:pt>
                <c:pt idx="3560">
                  <c:v>1191.8555198919901</c:v>
                </c:pt>
                <c:pt idx="3561">
                  <c:v>1192.4173879597799</c:v>
                </c:pt>
                <c:pt idx="3562">
                  <c:v>1192.97392349034</c:v>
                </c:pt>
                <c:pt idx="3563">
                  <c:v>1193.49318229299</c:v>
                </c:pt>
                <c:pt idx="3564">
                  <c:v>1194.0259624658099</c:v>
                </c:pt>
                <c:pt idx="3565">
                  <c:v>1194.61830577203</c:v>
                </c:pt>
                <c:pt idx="3566">
                  <c:v>1195.00683341997</c:v>
                </c:pt>
                <c:pt idx="3567">
                  <c:v>1195.57574493162</c:v>
                </c:pt>
                <c:pt idx="3568">
                  <c:v>1195.9667307078</c:v>
                </c:pt>
                <c:pt idx="3569">
                  <c:v>1196.2303813645001</c:v>
                </c:pt>
                <c:pt idx="3570">
                  <c:v>1196.9888149721801</c:v>
                </c:pt>
                <c:pt idx="3571">
                  <c:v>1197.1835278389501</c:v>
                </c:pt>
                <c:pt idx="3572">
                  <c:v>1198.1601286100199</c:v>
                </c:pt>
                <c:pt idx="3573">
                  <c:v>1198.3579726334999</c:v>
                </c:pt>
                <c:pt idx="3574">
                  <c:v>1199.44832253191</c:v>
                </c:pt>
                <c:pt idx="3575">
                  <c:v>1199.62859238286</c:v>
                </c:pt>
                <c:pt idx="3576">
                  <c:v>1200.7386291497</c:v>
                </c:pt>
                <c:pt idx="3577">
                  <c:v>1200.9082887806601</c:v>
                </c:pt>
                <c:pt idx="3578">
                  <c:v>1202.02853061933</c:v>
                </c:pt>
                <c:pt idx="3579">
                  <c:v>1202.19195470657</c:v>
                </c:pt>
                <c:pt idx="3580">
                  <c:v>1203.3175418625599</c:v>
                </c:pt>
                <c:pt idx="3581">
                  <c:v>1203.47753662746</c:v>
                </c:pt>
                <c:pt idx="3582">
                  <c:v>1204.6058496907301</c:v>
                </c:pt>
                <c:pt idx="3583">
                  <c:v>1204.7639811059901</c:v>
                </c:pt>
                <c:pt idx="3584">
                  <c:v>1205.89374413263</c:v>
                </c:pt>
                <c:pt idx="3585">
                  <c:v>1206.0508826681601</c:v>
                </c:pt>
                <c:pt idx="3586">
                  <c:v>1207.18146717493</c:v>
                </c:pt>
                <c:pt idx="3587">
                  <c:v>1207.3380644988199</c:v>
                </c:pt>
                <c:pt idx="3588">
                  <c:v>1208.4691014186301</c:v>
                </c:pt>
                <c:pt idx="3589">
                  <c:v>1208.62539836731</c:v>
                </c:pt>
                <c:pt idx="3590">
                  <c:v>1209.7566828500301</c:v>
                </c:pt>
                <c:pt idx="3591">
                  <c:v>1209.9128108054799</c:v>
                </c:pt>
                <c:pt idx="3592">
                  <c:v>1211.04423125588</c:v>
                </c:pt>
                <c:pt idx="3593">
                  <c:v>1211.2002635219999</c:v>
                </c:pt>
                <c:pt idx="3594">
                  <c:v>1212.3317594310899</c:v>
                </c:pt>
                <c:pt idx="3595">
                  <c:v>1212.4877373408699</c:v>
                </c:pt>
                <c:pt idx="3596">
                  <c:v>1213.61927569611</c:v>
                </c:pt>
                <c:pt idx="3597">
                  <c:v>1213.77522262962</c:v>
                </c:pt>
                <c:pt idx="3598">
                  <c:v>1214.90678524891</c:v>
                </c:pt>
                <c:pt idx="3599">
                  <c:v>1215.06271446811</c:v>
                </c:pt>
                <c:pt idx="3600">
                  <c:v>1216.1942914316301</c:v>
                </c:pt>
                <c:pt idx="3601">
                  <c:v>1216.3502104198801</c:v>
                </c:pt>
                <c:pt idx="3602">
                  <c:v>1217.4817966073099</c:v>
                </c:pt>
                <c:pt idx="3603">
                  <c:v>1217.6377091489101</c:v>
                </c:pt>
                <c:pt idx="3604">
                  <c:v>1218.7693018843499</c:v>
                </c:pt>
                <c:pt idx="3605">
                  <c:v>1218.9252089443501</c:v>
                </c:pt>
                <c:pt idx="3606">
                  <c:v>1220.05680611499</c:v>
                </c:pt>
                <c:pt idx="3607">
                  <c:v>1220.21270724131</c:v>
                </c:pt>
                <c:pt idx="3608">
                  <c:v>1221.34430685653</c:v>
                </c:pt>
                <c:pt idx="3609">
                  <c:v>1221.50020257246</c:v>
                </c:pt>
                <c:pt idx="3610">
                  <c:v>1222.6318034534499</c:v>
                </c:pt>
                <c:pt idx="3611">
                  <c:v>1222.78769658691</c:v>
                </c:pt>
                <c:pt idx="3612">
                  <c:v>1223.91929838122</c:v>
                </c:pt>
                <c:pt idx="3613">
                  <c:v>1224.0751927311301</c:v>
                </c:pt>
                <c:pt idx="3614">
                  <c:v>1225.2067948973499</c:v>
                </c:pt>
                <c:pt idx="3615">
                  <c:v>1225.36269271317</c:v>
                </c:pt>
                <c:pt idx="3616">
                  <c:v>1226.49429416318</c:v>
                </c:pt>
                <c:pt idx="3617">
                  <c:v>1226.6501952471999</c:v>
                </c:pt>
                <c:pt idx="3618">
                  <c:v>1227.7817951218101</c:v>
                </c:pt>
                <c:pt idx="3619">
                  <c:v>1227.9376981042501</c:v>
                </c:pt>
                <c:pt idx="3620">
                  <c:v>1229.0692963322299</c:v>
                </c:pt>
                <c:pt idx="3621">
                  <c:v>1229.2252001182401</c:v>
                </c:pt>
                <c:pt idx="3622">
                  <c:v>1230.3567971397099</c:v>
                </c:pt>
                <c:pt idx="3623">
                  <c:v>1230.51270123581</c:v>
                </c:pt>
                <c:pt idx="3624">
                  <c:v>1231.6442975479499</c:v>
                </c:pt>
                <c:pt idx="3625">
                  <c:v>1231.80020177184</c:v>
                </c:pt>
                <c:pt idx="3626">
                  <c:v>1232.9317977293399</c:v>
                </c:pt>
                <c:pt idx="3627">
                  <c:v>1233.0877020038399</c:v>
                </c:pt>
                <c:pt idx="3628">
                  <c:v>1234.2192978043399</c:v>
                </c:pt>
                <c:pt idx="3629">
                  <c:v>1234.37520209639</c:v>
                </c:pt>
                <c:pt idx="3630">
                  <c:v>1235.5067978340501</c:v>
                </c:pt>
                <c:pt idx="3631">
                  <c:v>1235.6627021306599</c:v>
                </c:pt>
                <c:pt idx="3632">
                  <c:v>1236.7942978455901</c:v>
                </c:pt>
                <c:pt idx="3633">
                  <c:v>1236.95020214235</c:v>
                </c:pt>
                <c:pt idx="3634">
                  <c:v>1238.0817978501</c:v>
                </c:pt>
                <c:pt idx="3635">
                  <c:v>1238.2377021459099</c:v>
                </c:pt>
                <c:pt idx="3636">
                  <c:v>1239.36929785194</c:v>
                </c:pt>
                <c:pt idx="3637">
                  <c:v>1239.52520214677</c:v>
                </c:pt>
                <c:pt idx="3638">
                  <c:v>1240.6567978527601</c:v>
                </c:pt>
                <c:pt idx="3639">
                  <c:v>1240.8127021468199</c:v>
                </c:pt>
                <c:pt idx="3640">
                  <c:v>1241.9442978531699</c:v>
                </c:pt>
                <c:pt idx="3641">
                  <c:v>1242.10020214669</c:v>
                </c:pt>
                <c:pt idx="3642">
                  <c:v>1243.2317978180099</c:v>
                </c:pt>
                <c:pt idx="3643">
                  <c:v>1243.3877023463299</c:v>
                </c:pt>
                <c:pt idx="3644">
                  <c:v>1244.5192988352501</c:v>
                </c:pt>
                <c:pt idx="3645">
                  <c:v>1244.67520440163</c:v>
                </c:pt>
                <c:pt idx="3646">
                  <c:v>1245.8068046460401</c:v>
                </c:pt>
                <c:pt idx="3647">
                  <c:v>1245.96271104261</c:v>
                </c:pt>
                <c:pt idx="3648">
                  <c:v>1247.09431958198</c:v>
                </c:pt>
                <c:pt idx="3649">
                  <c:v>1247.2502222751</c:v>
                </c:pt>
                <c:pt idx="3650">
                  <c:v>1248.3818428334801</c:v>
                </c:pt>
                <c:pt idx="3651">
                  <c:v>1248.53773159358</c:v>
                </c:pt>
                <c:pt idx="3652">
                  <c:v>1249.66936532157</c:v>
                </c:pt>
                <c:pt idx="3653">
                  <c:v>1249.82522895275</c:v>
                </c:pt>
                <c:pt idx="3654">
                  <c:v>1250.9568755509999</c:v>
                </c:pt>
                <c:pt idx="3655">
                  <c:v>1251.1127111952601</c:v>
                </c:pt>
                <c:pt idx="3656">
                  <c:v>1252.2443713786799</c:v>
                </c:pt>
                <c:pt idx="3657">
                  <c:v>1252.40018760365</c:v>
                </c:pt>
                <c:pt idx="3658">
                  <c:v>1253.53186204401</c:v>
                </c:pt>
                <c:pt idx="3659">
                  <c:v>1253.6876696373799</c:v>
                </c:pt>
                <c:pt idx="3660">
                  <c:v>1254.8193530380099</c:v>
                </c:pt>
                <c:pt idx="3661">
                  <c:v>1254.9751567528899</c:v>
                </c:pt>
                <c:pt idx="3662">
                  <c:v>1256.1068393893199</c:v>
                </c:pt>
                <c:pt idx="3663">
                  <c:v>1256.2626416610799</c:v>
                </c:pt>
                <c:pt idx="3664">
                  <c:v>1257.3943160722199</c:v>
                </c:pt>
                <c:pt idx="3665">
                  <c:v>1257.55012576493</c:v>
                </c:pt>
                <c:pt idx="3666">
                  <c:v>1258.68178912491</c:v>
                </c:pt>
                <c:pt idx="3667">
                  <c:v>1258.8376203099599</c:v>
                </c:pt>
                <c:pt idx="3668">
                  <c:v>1259.9692729149299</c:v>
                </c:pt>
                <c:pt idx="3669">
                  <c:v>1260.12513236981</c:v>
                </c:pt>
                <c:pt idx="3670">
                  <c:v>1261.2567725291101</c:v>
                </c:pt>
                <c:pt idx="3671">
                  <c:v>1261.4126548105501</c:v>
                </c:pt>
                <c:pt idx="3672">
                  <c:v>1262.54428059514</c:v>
                </c:pt>
                <c:pt idx="3673">
                  <c:v>1262.7001755650699</c:v>
                </c:pt>
                <c:pt idx="3674">
                  <c:v>1263.8317888074</c:v>
                </c:pt>
                <c:pt idx="3675">
                  <c:v>1263.98768918935</c:v>
                </c:pt>
                <c:pt idx="3676">
                  <c:v>1265.1192938996601</c:v>
                </c:pt>
                <c:pt idx="3677">
                  <c:v>1265.27519643048</c:v>
                </c:pt>
                <c:pt idx="3678">
                  <c:v>1266.40679632152</c:v>
                </c:pt>
                <c:pt idx="3679">
                  <c:v>1266.5626997987299</c:v>
                </c:pt>
                <c:pt idx="3680">
                  <c:v>1267.69429729893</c:v>
                </c:pt>
                <c:pt idx="3681">
                  <c:v>1267.8502012357901</c:v>
                </c:pt>
                <c:pt idx="3682">
                  <c:v>1268.98179766155</c:v>
                </c:pt>
                <c:pt idx="3683">
                  <c:v>1269.13770181013</c:v>
                </c:pt>
                <c:pt idx="3684">
                  <c:v>1270.26929775962</c:v>
                </c:pt>
                <c:pt idx="3685">
                  <c:v>1270.4252021965799</c:v>
                </c:pt>
                <c:pt idx="3686">
                  <c:v>1271.5567986639301</c:v>
                </c:pt>
                <c:pt idx="3687">
                  <c:v>1271.7127040145999</c:v>
                </c:pt>
                <c:pt idx="3688">
                  <c:v>1272.8443036363501</c:v>
                </c:pt>
                <c:pt idx="3689">
                  <c:v>1273.00020943495</c:v>
                </c:pt>
                <c:pt idx="3690">
                  <c:v>1274.1318151241301</c:v>
                </c:pt>
                <c:pt idx="3691">
                  <c:v>1274.2877166109799</c:v>
                </c:pt>
                <c:pt idx="3692">
                  <c:v>1275.41932807993</c:v>
                </c:pt>
                <c:pt idx="3693">
                  <c:v>1275.5752174051599</c:v>
                </c:pt>
                <c:pt idx="3694">
                  <c:v>1276.7068320473099</c:v>
                </c:pt>
                <c:pt idx="3695">
                  <c:v>1276.86270566894</c:v>
                </c:pt>
                <c:pt idx="3696">
                  <c:v>1277.9943219598499</c:v>
                </c:pt>
                <c:pt idx="3697">
                  <c:v>1278.1501866886599</c:v>
                </c:pt>
                <c:pt idx="3698">
                  <c:v>1279.2818050916801</c:v>
                </c:pt>
                <c:pt idx="3699">
                  <c:v>1279.4376738931301</c:v>
                </c:pt>
                <c:pt idx="3700">
                  <c:v>1280.5692945967801</c:v>
                </c:pt>
                <c:pt idx="3701">
                  <c:v>1280.72517473365</c:v>
                </c:pt>
                <c:pt idx="3702">
                  <c:v>1281.8567945326499</c:v>
                </c:pt>
                <c:pt idx="3703">
                  <c:v>1282.0126832073199</c:v>
                </c:pt>
                <c:pt idx="3704">
                  <c:v>1283.14429809124</c:v>
                </c:pt>
                <c:pt idx="3705">
                  <c:v>1283.3001895075199</c:v>
                </c:pt>
                <c:pt idx="3706">
                  <c:v>1284.4317987720899</c:v>
                </c:pt>
                <c:pt idx="3707">
                  <c:v>1284.58769107485</c:v>
                </c:pt>
                <c:pt idx="3708">
                  <c:v>1285.71929721886</c:v>
                </c:pt>
                <c:pt idx="3709">
                  <c:v>1285.8751925956799</c:v>
                </c:pt>
                <c:pt idx="3710">
                  <c:v>1287.0067997193601</c:v>
                </c:pt>
                <c:pt idx="3711">
                  <c:v>1287.1626993487801</c:v>
                </c:pt>
                <c:pt idx="3712">
                  <c:v>1288.2943109011101</c:v>
                </c:pt>
                <c:pt idx="3713">
                  <c:v>1288.4502099536701</c:v>
                </c:pt>
                <c:pt idx="3714">
                  <c:v>1289.58182584729</c:v>
                </c:pt>
                <c:pt idx="3715">
                  <c:v>1289.7377143931101</c:v>
                </c:pt>
                <c:pt idx="3716">
                  <c:v>1290.86933208403</c:v>
                </c:pt>
                <c:pt idx="3717">
                  <c:v>1291.0252038454501</c:v>
                </c:pt>
                <c:pt idx="3718">
                  <c:v>1292.15682381238</c:v>
                </c:pt>
                <c:pt idx="3719">
                  <c:v>1292.3126844736801</c:v>
                </c:pt>
                <c:pt idx="3720">
                  <c:v>1293.4443113525399</c:v>
                </c:pt>
                <c:pt idx="3721">
                  <c:v>1293.60017417938</c:v>
                </c:pt>
                <c:pt idx="3722">
                  <c:v>1294.73181151976</c:v>
                </c:pt>
                <c:pt idx="3723">
                  <c:v>1294.8876830765901</c:v>
                </c:pt>
                <c:pt idx="3724">
                  <c:v>1296.0193294897001</c:v>
                </c:pt>
                <c:pt idx="3725">
                  <c:v>1296.1752013908399</c:v>
                </c:pt>
                <c:pt idx="3726">
                  <c:v>1297.3068538703201</c:v>
                </c:pt>
                <c:pt idx="3727">
                  <c:v>1297.4627106350199</c:v>
                </c:pt>
                <c:pt idx="3728">
                  <c:v>1298.5943670921099</c:v>
                </c:pt>
                <c:pt idx="3729">
                  <c:v>1298.7502002781</c:v>
                </c:pt>
                <c:pt idx="3730">
                  <c:v>1299.88185834417</c:v>
                </c:pt>
                <c:pt idx="3731">
                  <c:v>1300.0376733795199</c:v>
                </c:pt>
                <c:pt idx="3732">
                  <c:v>1301.1693304674</c:v>
                </c:pt>
                <c:pt idx="3733">
                  <c:v>1301.3251443233401</c:v>
                </c:pt>
                <c:pt idx="3734">
                  <c:v>1302.45679815685</c:v>
                </c:pt>
                <c:pt idx="3735">
                  <c:v>1302.6126293119501</c:v>
                </c:pt>
                <c:pt idx="3736">
                  <c:v>1303.7442770184</c:v>
                </c:pt>
                <c:pt idx="3737">
                  <c:v>1303.9001343550501</c:v>
                </c:pt>
                <c:pt idx="3738">
                  <c:v>1305.0317722791899</c:v>
                </c:pt>
                <c:pt idx="3739">
                  <c:v>1305.1876524207601</c:v>
                </c:pt>
                <c:pt idx="3740">
                  <c:v>1306.3192782774099</c:v>
                </c:pt>
                <c:pt idx="3741">
                  <c:v>1306.4751719712499</c:v>
                </c:pt>
                <c:pt idx="3742">
                  <c:v>1307.6067868002499</c:v>
                </c:pt>
                <c:pt idx="3743">
                  <c:v>1307.76268600614</c:v>
                </c:pt>
                <c:pt idx="3744">
                  <c:v>1308.8942934454501</c:v>
                </c:pt>
                <c:pt idx="3745">
                  <c:v>1309.05019360848</c:v>
                </c:pt>
                <c:pt idx="3746">
                  <c:v>1310.1817977563001</c:v>
                </c:pt>
                <c:pt idx="3747">
                  <c:v>1310.33769659771</c:v>
                </c:pt>
                <c:pt idx="3748">
                  <c:v>1311.46930088094</c:v>
                </c:pt>
                <c:pt idx="3749">
                  <c:v>1311.62519669424</c:v>
                </c:pt>
                <c:pt idx="3750">
                  <c:v>1312.7568041162699</c:v>
                </c:pt>
                <c:pt idx="3751">
                  <c:v>1312.91269466771</c:v>
                </c:pt>
                <c:pt idx="3752">
                  <c:v>1314.0443086689399</c:v>
                </c:pt>
                <c:pt idx="3753">
                  <c:v>1314.2001903790899</c:v>
                </c:pt>
                <c:pt idx="3754">
                  <c:v>1315.33181595825</c:v>
                </c:pt>
                <c:pt idx="3755">
                  <c:v>1315.4876828372001</c:v>
                </c:pt>
                <c:pt idx="3756">
                  <c:v>1316.6193281064</c:v>
                </c:pt>
                <c:pt idx="3757">
                  <c:v>1316.77516999572</c:v>
                </c:pt>
                <c:pt idx="3758">
                  <c:v>1317.9068486434801</c:v>
                </c:pt>
                <c:pt idx="3759">
                  <c:v>1318.0626481738</c:v>
                </c:pt>
                <c:pt idx="3760">
                  <c:v>1319.1943836526</c:v>
                </c:pt>
                <c:pt idx="3761">
                  <c:v>1319.3501109107101</c:v>
                </c:pt>
                <c:pt idx="3762">
                  <c:v>1320.48194376332</c:v>
                </c:pt>
                <c:pt idx="3763">
                  <c:v>1320.6375468656599</c:v>
                </c:pt>
                <c:pt idx="3764">
                  <c:v>1321.76954771686</c:v>
                </c:pt>
                <c:pt idx="3765">
                  <c:v>1321.92493601453</c:v>
                </c:pt>
                <c:pt idx="3766">
                  <c:v>1323.05722882701</c:v>
                </c:pt>
                <c:pt idx="3767">
                  <c:v>1323.21224274112</c:v>
                </c:pt>
                <c:pt idx="3768">
                  <c:v>1324.3450468088299</c:v>
                </c:pt>
                <c:pt idx="3769">
                  <c:v>1324.4994031975</c:v>
                </c:pt>
                <c:pt idx="3770">
                  <c:v>1325.6331096583301</c:v>
                </c:pt>
                <c:pt idx="3771">
                  <c:v>1325.7863019947799</c:v>
                </c:pt>
                <c:pt idx="3772">
                  <c:v>1326.92161459012</c:v>
                </c:pt>
                <c:pt idx="3773">
                  <c:v>1327.0727288742601</c:v>
                </c:pt>
                <c:pt idx="3774">
                  <c:v>1328.2109256746601</c:v>
                </c:pt>
                <c:pt idx="3775">
                  <c:v>1328.35829758299</c:v>
                </c:pt>
                <c:pt idx="3776">
                  <c:v>1329.5017235796199</c:v>
                </c:pt>
                <c:pt idx="3777">
                  <c:v>1329.6422931961199</c:v>
                </c:pt>
                <c:pt idx="3778">
                  <c:v>1330.7953012032499</c:v>
                </c:pt>
                <c:pt idx="3779">
                  <c:v>1330.9233844546</c:v>
                </c:pt>
                <c:pt idx="3780">
                  <c:v>1332.09410527556</c:v>
                </c:pt>
                <c:pt idx="3781">
                  <c:v>1332.19901378905</c:v>
                </c:pt>
                <c:pt idx="3782">
                  <c:v>1333.3998461884801</c:v>
                </c:pt>
                <c:pt idx="3783">
                  <c:v>1333.46212817216</c:v>
                </c:pt>
                <c:pt idx="3784">
                  <c:v>1334.5016702093999</c:v>
                </c:pt>
                <c:pt idx="3785">
                  <c:v>1334.7048954716199</c:v>
                </c:pt>
                <c:pt idx="3786">
                  <c:v>1334.7213131021499</c:v>
                </c:pt>
                <c:pt idx="3787">
                  <c:v>1335.91047465984</c:v>
                </c:pt>
                <c:pt idx="3788">
                  <c:v>1336.0616366707</c:v>
                </c:pt>
                <c:pt idx="3789">
                  <c:v>1337.0195719897799</c:v>
                </c:pt>
                <c:pt idx="3790">
                  <c:v>1337.3477202962599</c:v>
                </c:pt>
                <c:pt idx="3791">
                  <c:v>1337.9425884432801</c:v>
                </c:pt>
                <c:pt idx="3792">
                  <c:v>1338.6183117865201</c:v>
                </c:pt>
                <c:pt idx="3793">
                  <c:v>1338.78160277028</c:v>
                </c:pt>
                <c:pt idx="3794">
                  <c:v>1338.9255546362001</c:v>
                </c:pt>
                <c:pt idx="3795">
                  <c:v>1339.6368545881701</c:v>
                </c:pt>
                <c:pt idx="3796">
                  <c:v>1340.3088866052799</c:v>
                </c:pt>
                <c:pt idx="3797">
                  <c:v>1340.54161298843</c:v>
                </c:pt>
                <c:pt idx="3798">
                  <c:v>1341.43707087605</c:v>
                </c:pt>
                <c:pt idx="3799">
                  <c:v>1341.4599308413799</c:v>
                </c:pt>
                <c:pt idx="3800">
                  <c:v>1341.4645174326599</c:v>
                </c:pt>
                <c:pt idx="3801">
                  <c:v>1342.43692482351</c:v>
                </c:pt>
                <c:pt idx="3802">
                  <c:v>1342.5170289254199</c:v>
                </c:pt>
                <c:pt idx="3803">
                  <c:v>1343.41661984035</c:v>
                </c:pt>
                <c:pt idx="3804">
                  <c:v>1343.53048468825</c:v>
                </c:pt>
                <c:pt idx="3805">
                  <c:v>1344.39456052577</c:v>
                </c:pt>
                <c:pt idx="3806">
                  <c:v>1344.5249871251699</c:v>
                </c:pt>
                <c:pt idx="3807">
                  <c:v>1345.37099789832</c:v>
                </c:pt>
                <c:pt idx="3808">
                  <c:v>1345.50975776519</c:v>
                </c:pt>
                <c:pt idx="3809">
                  <c:v>1346.3466112610399</c:v>
                </c:pt>
                <c:pt idx="3810">
                  <c:v>1346.4893905945401</c:v>
                </c:pt>
                <c:pt idx="3811">
                  <c:v>1347.3217658891299</c:v>
                </c:pt>
                <c:pt idx="3812">
                  <c:v>1347.46624990087</c:v>
                </c:pt>
                <c:pt idx="3813">
                  <c:v>1348.2966589508301</c:v>
                </c:pt>
                <c:pt idx="3814">
                  <c:v>1348.4415799778301</c:v>
                </c:pt>
                <c:pt idx="3815">
                  <c:v>1349.2714001084</c:v>
                </c:pt>
                <c:pt idx="3816">
                  <c:v>1349.4160474896601</c:v>
                </c:pt>
                <c:pt idx="3817">
                  <c:v>1350.2460513113199</c:v>
                </c:pt>
                <c:pt idx="3818">
                  <c:v>1350.3900142484199</c:v>
                </c:pt>
                <c:pt idx="3819">
                  <c:v>1351.2206469032701</c:v>
                </c:pt>
                <c:pt idx="3820">
                  <c:v>1351.3636775053801</c:v>
                </c:pt>
                <c:pt idx="3821">
                  <c:v>1352.1952038883601</c:v>
                </c:pt>
                <c:pt idx="3822">
                  <c:v>1352.3371450949601</c:v>
                </c:pt>
                <c:pt idx="3823">
                  <c:v>1353.16973119663</c:v>
                </c:pt>
                <c:pt idx="3824">
                  <c:v>1353.3104799722701</c:v>
                </c:pt>
                <c:pt idx="3825">
                  <c:v>1354.1442397053099</c:v>
                </c:pt>
                <c:pt idx="3826">
                  <c:v>1354.2837239064099</c:v>
                </c:pt>
                <c:pt idx="3827">
                  <c:v>1355.11874187474</c:v>
                </c:pt>
                <c:pt idx="3828">
                  <c:v>1355.25690044664</c:v>
                </c:pt>
                <c:pt idx="3829">
                  <c:v>1356.09324025823</c:v>
                </c:pt>
                <c:pt idx="3830">
                  <c:v>1356.2300141665801</c:v>
                </c:pt>
                <c:pt idx="3831">
                  <c:v>1357.06772634404</c:v>
                </c:pt>
                <c:pt idx="3832">
                  <c:v>1357.20306831218</c:v>
                </c:pt>
                <c:pt idx="3833">
                  <c:v>1358.0421991015101</c:v>
                </c:pt>
                <c:pt idx="3834">
                  <c:v>1358.17608547805</c:v>
                </c:pt>
                <c:pt idx="3835">
                  <c:v>1359.0166747078499</c:v>
                </c:pt>
                <c:pt idx="3836">
                  <c:v>1359.1491059817799</c:v>
                </c:pt>
                <c:pt idx="3837">
                  <c:v>1359.9911717966199</c:v>
                </c:pt>
                <c:pt idx="3838">
                  <c:v>1360.12217985797</c:v>
                </c:pt>
                <c:pt idx="3839">
                  <c:v>1360.96569919993</c:v>
                </c:pt>
                <c:pt idx="3840">
                  <c:v>1361.09539028779</c:v>
                </c:pt>
                <c:pt idx="3841">
                  <c:v>1361.94027145784</c:v>
                </c:pt>
                <c:pt idx="3842">
                  <c:v>1362.0689162170099</c:v>
                </c:pt>
                <c:pt idx="3843">
                  <c:v>1362.9149404628899</c:v>
                </c:pt>
                <c:pt idx="3844">
                  <c:v>1363.04312562161</c:v>
                </c:pt>
                <c:pt idx="3845">
                  <c:v>1363.88981515981</c:v>
                </c:pt>
                <c:pt idx="3846">
                  <c:v>1364.01872961297</c:v>
                </c:pt>
                <c:pt idx="3847">
                  <c:v>1364.8652235924501</c:v>
                </c:pt>
                <c:pt idx="3848">
                  <c:v>1364.99730523578</c:v>
                </c:pt>
                <c:pt idx="3849">
                  <c:v>1365.84159507445</c:v>
                </c:pt>
                <c:pt idx="3850">
                  <c:v>1365.98157732441</c:v>
                </c:pt>
                <c:pt idx="3851">
                  <c:v>1366.82151220584</c:v>
                </c:pt>
                <c:pt idx="3852">
                  <c:v>1366.97969921084</c:v>
                </c:pt>
                <c:pt idx="3853">
                  <c:v>1367.80645339595</c:v>
                </c:pt>
                <c:pt idx="3854">
                  <c:v>1367.99916079492</c:v>
                </c:pt>
                <c:pt idx="3855">
                  <c:v>1368.8012745256999</c:v>
                </c:pt>
                <c:pt idx="3856">
                  <c:v>1369.05248304373</c:v>
                </c:pt>
                <c:pt idx="3857">
                  <c:v>1369.7945491222399</c:v>
                </c:pt>
                <c:pt idx="3858">
                  <c:v>1370.14502793049</c:v>
                </c:pt>
                <c:pt idx="3859">
                  <c:v>1370.77684708796</c:v>
                </c:pt>
                <c:pt idx="3860">
                  <c:v>1371.2788287957301</c:v>
                </c:pt>
                <c:pt idx="3861">
                  <c:v>1371.7261824729601</c:v>
                </c:pt>
                <c:pt idx="3862">
                  <c:v>1372.5000245134299</c:v>
                </c:pt>
                <c:pt idx="3863">
                  <c:v>1372.6586264868799</c:v>
                </c:pt>
                <c:pt idx="3864">
                  <c:v>1373.0294753670801</c:v>
                </c:pt>
                <c:pt idx="3865">
                  <c:v>1373.6122348056001</c:v>
                </c:pt>
                <c:pt idx="3866">
                  <c:v>1373.92719761579</c:v>
                </c:pt>
                <c:pt idx="3867">
                  <c:v>1374.6085006906801</c:v>
                </c:pt>
                <c:pt idx="3868">
                  <c:v>1375.19480913653</c:v>
                </c:pt>
                <c:pt idx="3869">
                  <c:v>1375.72675410289</c:v>
                </c:pt>
                <c:pt idx="3870">
                  <c:v>1376.52898817812</c:v>
                </c:pt>
                <c:pt idx="3871">
                  <c:v>1376.80102765127</c:v>
                </c:pt>
                <c:pt idx="3872">
                  <c:v>1377.77085745157</c:v>
                </c:pt>
                <c:pt idx="3873">
                  <c:v>1377.8818817000699</c:v>
                </c:pt>
                <c:pt idx="3874">
                  <c:v>1378.9760852234499</c:v>
                </c:pt>
                <c:pt idx="3875">
                  <c:v>1378.99980141067</c:v>
                </c:pt>
                <c:pt idx="3876">
                  <c:v>1379.47907381287</c:v>
                </c:pt>
                <c:pt idx="3877">
                  <c:v>1380.1576232836501</c:v>
                </c:pt>
                <c:pt idx="3878">
                  <c:v>1380.1836896422999</c:v>
                </c:pt>
                <c:pt idx="3879">
                  <c:v>1381.3450424725099</c:v>
                </c:pt>
                <c:pt idx="3880">
                  <c:v>1381.40275481448</c:v>
                </c:pt>
                <c:pt idx="3881">
                  <c:v>1382.5595883122601</c:v>
                </c:pt>
                <c:pt idx="3882">
                  <c:v>1382.63201944716</c:v>
                </c:pt>
                <c:pt idx="3883">
                  <c:v>1383.7799255504301</c:v>
                </c:pt>
                <c:pt idx="3884">
                  <c:v>1383.8611838674201</c:v>
                </c:pt>
                <c:pt idx="3885">
                  <c:v>1385.0017970174599</c:v>
                </c:pt>
                <c:pt idx="3886">
                  <c:v>1385.08992215581</c:v>
                </c:pt>
                <c:pt idx="3887">
                  <c:v>1386.22110772981</c:v>
                </c:pt>
                <c:pt idx="3888">
                  <c:v>1386.3190228595299</c:v>
                </c:pt>
                <c:pt idx="3889">
                  <c:v>1387.4409279024601</c:v>
                </c:pt>
                <c:pt idx="3890">
                  <c:v>1387.5512851323399</c:v>
                </c:pt>
                <c:pt idx="3891">
                  <c:v>1388.66855817855</c:v>
                </c:pt>
                <c:pt idx="3892">
                  <c:v>1388.79175359039</c:v>
                </c:pt>
                <c:pt idx="3893">
                  <c:v>1389.9266897672901</c:v>
                </c:pt>
                <c:pt idx="3894">
                  <c:v>1390.05414420641</c:v>
                </c:pt>
                <c:pt idx="3895">
                  <c:v>1390.8660711172899</c:v>
                </c:pt>
                <c:pt idx="3896">
                  <c:v>1391.27751519449</c:v>
                </c:pt>
                <c:pt idx="3897">
                  <c:v>1391.33531855874</c:v>
                </c:pt>
                <c:pt idx="3898">
                  <c:v>1391.4914575335099</c:v>
                </c:pt>
                <c:pt idx="3899">
                  <c:v>1392.4489340089499</c:v>
                </c:pt>
                <c:pt idx="3900">
                  <c:v>1392.88196013384</c:v>
                </c:pt>
                <c:pt idx="3901">
                  <c:v>1393.4351559714</c:v>
                </c:pt>
                <c:pt idx="3902">
                  <c:v>1394.1575738755901</c:v>
                </c:pt>
                <c:pt idx="3903">
                  <c:v>1394.35402941743</c:v>
                </c:pt>
                <c:pt idx="3904">
                  <c:v>1394.5535079251899</c:v>
                </c:pt>
                <c:pt idx="3905">
                  <c:v>1395.32787913475</c:v>
                </c:pt>
                <c:pt idx="3906">
                  <c:v>1396.02750922313</c:v>
                </c:pt>
                <c:pt idx="3907">
                  <c:v>1396.3103713354601</c:v>
                </c:pt>
                <c:pt idx="3908">
                  <c:v>1396.6086731504799</c:v>
                </c:pt>
                <c:pt idx="3909">
                  <c:v>1397.3</c:v>
                </c:pt>
              </c:numCache>
            </c:numRef>
          </c:xVal>
          <c:yVal>
            <c:numRef>
              <c:f>'5mm_20lpm_Oldcathode_Z'!$I$10:$I$3919</c:f>
              <c:numCache>
                <c:formatCode>General</c:formatCode>
                <c:ptCount val="3910"/>
                <c:pt idx="0">
                  <c:v>234.68068789809689</c:v>
                </c:pt>
                <c:pt idx="1">
                  <c:v>234.68060174417388</c:v>
                </c:pt>
                <c:pt idx="2">
                  <c:v>234.6805210914859</c:v>
                </c:pt>
                <c:pt idx="3">
                  <c:v>234.68060679275081</c:v>
                </c:pt>
                <c:pt idx="4">
                  <c:v>234.68070007813031</c:v>
                </c:pt>
                <c:pt idx="5">
                  <c:v>234.68062040668471</c:v>
                </c:pt>
                <c:pt idx="6">
                  <c:v>234.68054122127</c:v>
                </c:pt>
                <c:pt idx="7">
                  <c:v>234.6806455085478</c:v>
                </c:pt>
                <c:pt idx="8">
                  <c:v>234.68076301417119</c:v>
                </c:pt>
                <c:pt idx="9">
                  <c:v>234.6806820119015</c:v>
                </c:pt>
                <c:pt idx="10">
                  <c:v>234.68062232868419</c:v>
                </c:pt>
                <c:pt idx="11">
                  <c:v>234.68077496262339</c:v>
                </c:pt>
                <c:pt idx="12">
                  <c:v>234.68090150629129</c:v>
                </c:pt>
                <c:pt idx="13">
                  <c:v>234.6808872975443</c:v>
                </c:pt>
                <c:pt idx="14">
                  <c:v>234.68099046927512</c:v>
                </c:pt>
                <c:pt idx="15">
                  <c:v>234.6809945169332</c:v>
                </c:pt>
                <c:pt idx="16">
                  <c:v>234.6813028491284</c:v>
                </c:pt>
                <c:pt idx="17">
                  <c:v>234.68130459323521</c:v>
                </c:pt>
                <c:pt idx="18">
                  <c:v>234.6817561513279</c:v>
                </c:pt>
                <c:pt idx="19">
                  <c:v>234.68186348393991</c:v>
                </c:pt>
                <c:pt idx="20">
                  <c:v>234.6818640436247</c:v>
                </c:pt>
                <c:pt idx="21">
                  <c:v>234.68288442596071</c:v>
                </c:pt>
                <c:pt idx="22">
                  <c:v>234.6828851985513</c:v>
                </c:pt>
                <c:pt idx="23">
                  <c:v>234.68347275146522</c:v>
                </c:pt>
                <c:pt idx="24">
                  <c:v>234.68474442645609</c:v>
                </c:pt>
                <c:pt idx="25">
                  <c:v>234.6847474786982</c:v>
                </c:pt>
                <c:pt idx="26">
                  <c:v>234.6881465590873</c:v>
                </c:pt>
                <c:pt idx="27">
                  <c:v>234.68816739501801</c:v>
                </c:pt>
                <c:pt idx="28">
                  <c:v>234.69439199368821</c:v>
                </c:pt>
                <c:pt idx="29">
                  <c:v>234.6944817951472</c:v>
                </c:pt>
                <c:pt idx="30">
                  <c:v>234.70585637862291</c:v>
                </c:pt>
                <c:pt idx="31">
                  <c:v>234.7061933806105</c:v>
                </c:pt>
                <c:pt idx="32">
                  <c:v>234.72677109439348</c:v>
                </c:pt>
                <c:pt idx="33">
                  <c:v>234.7279472779305</c:v>
                </c:pt>
                <c:pt idx="34">
                  <c:v>234.76424109605011</c:v>
                </c:pt>
                <c:pt idx="35">
                  <c:v>234.7681358013314</c:v>
                </c:pt>
                <c:pt idx="36">
                  <c:v>234.82889158024511</c:v>
                </c:pt>
                <c:pt idx="37">
                  <c:v>234.8411128020613</c:v>
                </c:pt>
                <c:pt idx="38">
                  <c:v>234.9340074796315</c:v>
                </c:pt>
                <c:pt idx="39">
                  <c:v>234.96983520033109</c:v>
                </c:pt>
                <c:pt idx="40">
                  <c:v>235.09274675536361</c:v>
                </c:pt>
                <c:pt idx="41">
                  <c:v>235.19015834956758</c:v>
                </c:pt>
                <c:pt idx="42">
                  <c:v>235.31482970843351</c:v>
                </c:pt>
                <c:pt idx="43">
                  <c:v>235.56106197668251</c:v>
                </c:pt>
                <c:pt idx="44">
                  <c:v>235.60525221839191</c:v>
                </c:pt>
                <c:pt idx="45">
                  <c:v>235.68842851988069</c:v>
                </c:pt>
                <c:pt idx="46">
                  <c:v>235.96471217933731</c:v>
                </c:pt>
                <c:pt idx="47">
                  <c:v>236.1855934414229</c:v>
                </c:pt>
                <c:pt idx="48">
                  <c:v>236.38306875027121</c:v>
                </c:pt>
                <c:pt idx="49">
                  <c:v>236.61822585501929</c:v>
                </c:pt>
                <c:pt idx="50">
                  <c:v>236.86429146830631</c:v>
                </c:pt>
                <c:pt idx="51">
                  <c:v>237.0175710929596</c:v>
                </c:pt>
                <c:pt idx="52">
                  <c:v>237.5190731748753</c:v>
                </c:pt>
                <c:pt idx="53">
                  <c:v>237.6966172159822</c:v>
                </c:pt>
                <c:pt idx="54">
                  <c:v>238.2390924275719</c:v>
                </c:pt>
                <c:pt idx="55">
                  <c:v>238.413403156252</c:v>
                </c:pt>
                <c:pt idx="56">
                  <c:v>239.0532295488691</c:v>
                </c:pt>
                <c:pt idx="57">
                  <c:v>239.2012378179767</c:v>
                </c:pt>
                <c:pt idx="58">
                  <c:v>239.88980464157481</c:v>
                </c:pt>
                <c:pt idx="59">
                  <c:v>240.02212855228041</c:v>
                </c:pt>
                <c:pt idx="60">
                  <c:v>240.74295135876241</c:v>
                </c:pt>
                <c:pt idx="61">
                  <c:v>240.8654983856695</c:v>
                </c:pt>
                <c:pt idx="62">
                  <c:v>241.6018440092754</c:v>
                </c:pt>
                <c:pt idx="63">
                  <c:v>241.71979806465029</c:v>
                </c:pt>
                <c:pt idx="64">
                  <c:v>242.46380610435631</c:v>
                </c:pt>
                <c:pt idx="65">
                  <c:v>242.57995214800582</c:v>
                </c:pt>
                <c:pt idx="66">
                  <c:v>243.32716731854759</c:v>
                </c:pt>
                <c:pt idx="67">
                  <c:v>243.44306292157631</c:v>
                </c:pt>
                <c:pt idx="68">
                  <c:v>244.1911780170424</c:v>
                </c:pt>
                <c:pt idx="69">
                  <c:v>244.30764065823661</c:v>
                </c:pt>
                <c:pt idx="70">
                  <c:v>245.05548646044801</c:v>
                </c:pt>
                <c:pt idx="71">
                  <c:v>245.17292516275009</c:v>
                </c:pt>
                <c:pt idx="72">
                  <c:v>245.91992423550471</c:v>
                </c:pt>
                <c:pt idx="73">
                  <c:v>246.0385254497981</c:v>
                </c:pt>
                <c:pt idx="74">
                  <c:v>246.78440896896521</c:v>
                </c:pt>
                <c:pt idx="75">
                  <c:v>246.90423400168152</c:v>
                </c:pt>
                <c:pt idx="76">
                  <c:v>247.6488970891578</c:v>
                </c:pt>
                <c:pt idx="77">
                  <c:v>247.76992928549339</c:v>
                </c:pt>
                <c:pt idx="78">
                  <c:v>248.5133599386451</c:v>
                </c:pt>
                <c:pt idx="79">
                  <c:v>248.63552099178409</c:v>
                </c:pt>
                <c:pt idx="80">
                  <c:v>249.37776989133539</c:v>
                </c:pt>
                <c:pt idx="81">
                  <c:v>249.5009124288145</c:v>
                </c:pt>
                <c:pt idx="82">
                  <c:v>250.24208889838241</c:v>
                </c:pt>
                <c:pt idx="83">
                  <c:v>250.36596326718811</c:v>
                </c:pt>
                <c:pt idx="84">
                  <c:v>251.1062539261828</c:v>
                </c:pt>
                <c:pt idx="85">
                  <c:v>251.2304370511099</c:v>
                </c:pt>
                <c:pt idx="86">
                  <c:v>251.9701529353427</c:v>
                </c:pt>
                <c:pt idx="87">
                  <c:v>252.09391214685189</c:v>
                </c:pt>
                <c:pt idx="88">
                  <c:v>252.8335809889123</c:v>
                </c:pt>
                <c:pt idx="89">
                  <c:v>252.95561970590592</c:v>
                </c:pt>
                <c:pt idx="90">
                  <c:v>253.69615639251799</c:v>
                </c:pt>
                <c:pt idx="91">
                  <c:v>253.81414164775791</c:v>
                </c:pt>
                <c:pt idx="92">
                  <c:v>254.55715128348541</c:v>
                </c:pt>
                <c:pt idx="93">
                  <c:v>254.66684233998711</c:v>
                </c:pt>
                <c:pt idx="94">
                  <c:v>255.41511567867181</c:v>
                </c:pt>
                <c:pt idx="95">
                  <c:v>255.5087857341785</c:v>
                </c:pt>
                <c:pt idx="96">
                  <c:v>256.2672009979504</c:v>
                </c:pt>
                <c:pt idx="97">
                  <c:v>256.33093177821121</c:v>
                </c:pt>
                <c:pt idx="98">
                  <c:v>257.10749563740279</c:v>
                </c:pt>
                <c:pt idx="99">
                  <c:v>257.11699563144577</c:v>
                </c:pt>
                <c:pt idx="100">
                  <c:v>257.22745724853587</c:v>
                </c:pt>
                <c:pt idx="101">
                  <c:v>257.83045806950309</c:v>
                </c:pt>
                <c:pt idx="102">
                  <c:v>257.90188093802578</c:v>
                </c:pt>
                <c:pt idx="103">
                  <c:v>258.42833609111892</c:v>
                </c:pt>
                <c:pt idx="104">
                  <c:v>258.58354459733852</c:v>
                </c:pt>
                <c:pt idx="105">
                  <c:v>258.84734457133493</c:v>
                </c:pt>
                <c:pt idx="106">
                  <c:v>259.11317091195332</c:v>
                </c:pt>
                <c:pt idx="107">
                  <c:v>259.1487106028348</c:v>
                </c:pt>
                <c:pt idx="108">
                  <c:v>259.17717342635842</c:v>
                </c:pt>
                <c:pt idx="109">
                  <c:v>259.38161494343137</c:v>
                </c:pt>
                <c:pt idx="110">
                  <c:v>259.49959568703338</c:v>
                </c:pt>
                <c:pt idx="111">
                  <c:v>259.54890966550369</c:v>
                </c:pt>
                <c:pt idx="112">
                  <c:v>259.64852617453982</c:v>
                </c:pt>
                <c:pt idx="113">
                  <c:v>259.65614862798122</c:v>
                </c:pt>
                <c:pt idx="114">
                  <c:v>259.71633438455751</c:v>
                </c:pt>
                <c:pt idx="115">
                  <c:v>259.72083107067851</c:v>
                </c:pt>
                <c:pt idx="116">
                  <c:v>259.72115254966462</c:v>
                </c:pt>
                <c:pt idx="117">
                  <c:v>259.75685218795718</c:v>
                </c:pt>
                <c:pt idx="118">
                  <c:v>259.75822447546892</c:v>
                </c:pt>
                <c:pt idx="119">
                  <c:v>259.77672126598941</c:v>
                </c:pt>
                <c:pt idx="120">
                  <c:v>259.77772503643422</c:v>
                </c:pt>
                <c:pt idx="121">
                  <c:v>259.7875680483794</c:v>
                </c:pt>
                <c:pt idx="122">
                  <c:v>259.7881910665385</c:v>
                </c:pt>
                <c:pt idx="123">
                  <c:v>259.79352624544799</c:v>
                </c:pt>
                <c:pt idx="124">
                  <c:v>259.7938910108636</c:v>
                </c:pt>
                <c:pt idx="125">
                  <c:v>259.79682379730559</c:v>
                </c:pt>
                <c:pt idx="126">
                  <c:v>259.79703271629899</c:v>
                </c:pt>
                <c:pt idx="127">
                  <c:v>259.79866357451721</c:v>
                </c:pt>
                <c:pt idx="128">
                  <c:v>259.79878247613328</c:v>
                </c:pt>
                <c:pt idx="129">
                  <c:v>259.7996984362361</c:v>
                </c:pt>
                <c:pt idx="130">
                  <c:v>259.79976617091893</c:v>
                </c:pt>
                <c:pt idx="131">
                  <c:v>259.80028523106068</c:v>
                </c:pt>
                <c:pt idx="132">
                  <c:v>259.80032398023451</c:v>
                </c:pt>
                <c:pt idx="133">
                  <c:v>259.8006205470686</c:v>
                </c:pt>
                <c:pt idx="134">
                  <c:v>259.80064283570141</c:v>
                </c:pt>
                <c:pt idx="135">
                  <c:v>259.80081357834712</c:v>
                </c:pt>
                <c:pt idx="136">
                  <c:v>259.80082647470533</c:v>
                </c:pt>
                <c:pt idx="137">
                  <c:v>259.80092548575203</c:v>
                </c:pt>
                <c:pt idx="138">
                  <c:v>259.8009329937039</c:v>
                </c:pt>
                <c:pt idx="139">
                  <c:v>259.80099080934451</c:v>
                </c:pt>
                <c:pt idx="140">
                  <c:v>259.80099520764009</c:v>
                </c:pt>
                <c:pt idx="141">
                  <c:v>259.80102920258088</c:v>
                </c:pt>
                <c:pt idx="142">
                  <c:v>259.80103179505977</c:v>
                </c:pt>
                <c:pt idx="143">
                  <c:v>259.80105192037479</c:v>
                </c:pt>
                <c:pt idx="144">
                  <c:v>259.80105345799223</c:v>
                </c:pt>
                <c:pt idx="145">
                  <c:v>259.8010654491049</c:v>
                </c:pt>
                <c:pt idx="146">
                  <c:v>259.80106636683638</c:v>
                </c:pt>
                <c:pt idx="147">
                  <c:v>259.80107355641729</c:v>
                </c:pt>
                <c:pt idx="148">
                  <c:v>259.8010741067622</c:v>
                </c:pt>
                <c:pt idx="149">
                  <c:v>259.80107844897952</c:v>
                </c:pt>
                <c:pt idx="150">
                  <c:v>259.80107877939042</c:v>
                </c:pt>
                <c:pt idx="151">
                  <c:v>259.80108142483061</c:v>
                </c:pt>
                <c:pt idx="152">
                  <c:v>259.80108162297512</c:v>
                </c:pt>
                <c:pt idx="153">
                  <c:v>259.80108324777831</c:v>
                </c:pt>
                <c:pt idx="154">
                  <c:v>259.80108336692422</c:v>
                </c:pt>
                <c:pt idx="155">
                  <c:v>259.80108436955419</c:v>
                </c:pt>
                <c:pt idx="156">
                  <c:v>259.8010844420607</c:v>
                </c:pt>
                <c:pt idx="157">
                  <c:v>259.8010850613523</c:v>
                </c:pt>
                <c:pt idx="158">
                  <c:v>259.80108510629628</c:v>
                </c:pt>
                <c:pt idx="159">
                  <c:v>259.80108548898647</c:v>
                </c:pt>
                <c:pt idx="160">
                  <c:v>259.80108551726119</c:v>
                </c:pt>
                <c:pt idx="161">
                  <c:v>259.80108575507029</c:v>
                </c:pt>
                <c:pt idx="162">
                  <c:v>259.80108577282709</c:v>
                </c:pt>
                <c:pt idx="163">
                  <c:v>259.801085922803</c:v>
                </c:pt>
                <c:pt idx="164">
                  <c:v>259.80108593392441</c:v>
                </c:pt>
                <c:pt idx="165">
                  <c:v>259.80108602798839</c:v>
                </c:pt>
                <c:pt idx="166">
                  <c:v>259.80108603605163</c:v>
                </c:pt>
                <c:pt idx="167">
                  <c:v>259.80108608736077</c:v>
                </c:pt>
                <c:pt idx="168">
                  <c:v>259.80108609571192</c:v>
                </c:pt>
                <c:pt idx="169">
                  <c:v>259.80108611169271</c:v>
                </c:pt>
                <c:pt idx="170">
                  <c:v>259.80108612101628</c:v>
                </c:pt>
                <c:pt idx="171">
                  <c:v>259.80108611695823</c:v>
                </c:pt>
                <c:pt idx="172">
                  <c:v>259.80108612437982</c:v>
                </c:pt>
                <c:pt idx="173">
                  <c:v>259.80108612421327</c:v>
                </c:pt>
                <c:pt idx="174">
                  <c:v>259.80108612642738</c:v>
                </c:pt>
                <c:pt idx="175">
                  <c:v>259.80108614536499</c:v>
                </c:pt>
                <c:pt idx="176">
                  <c:v>259.80108614250162</c:v>
                </c:pt>
                <c:pt idx="177">
                  <c:v>259.80108617449059</c:v>
                </c:pt>
                <c:pt idx="178">
                  <c:v>259.80108616996051</c:v>
                </c:pt>
                <c:pt idx="179">
                  <c:v>259.80108620065192</c:v>
                </c:pt>
                <c:pt idx="180">
                  <c:v>259.80108619751263</c:v>
                </c:pt>
                <c:pt idx="181">
                  <c:v>259.80108622078552</c:v>
                </c:pt>
                <c:pt idx="182">
                  <c:v>259.80108621982021</c:v>
                </c:pt>
                <c:pt idx="183">
                  <c:v>259.8010862391813</c:v>
                </c:pt>
                <c:pt idx="184">
                  <c:v>259.80108623995693</c:v>
                </c:pt>
                <c:pt idx="185">
                  <c:v>259.80108626224887</c:v>
                </c:pt>
                <c:pt idx="186">
                  <c:v>259.80108626443257</c:v>
                </c:pt>
                <c:pt idx="187">
                  <c:v>259.80108629668928</c:v>
                </c:pt>
                <c:pt idx="188">
                  <c:v>259.80108630051058</c:v>
                </c:pt>
                <c:pt idx="189">
                  <c:v>259.80108635117119</c:v>
                </c:pt>
                <c:pt idx="190">
                  <c:v>259.80108635744193</c:v>
                </c:pt>
                <c:pt idx="191">
                  <c:v>259.80108643943151</c:v>
                </c:pt>
                <c:pt idx="192">
                  <c:v>259.80108644957949</c:v>
                </c:pt>
                <c:pt idx="193">
                  <c:v>259.80108658400923</c:v>
                </c:pt>
                <c:pt idx="194">
                  <c:v>259.8010866006797</c:v>
                </c:pt>
                <c:pt idx="195">
                  <c:v>259.80108682044232</c:v>
                </c:pt>
                <c:pt idx="196">
                  <c:v>259.8010868487836</c:v>
                </c:pt>
                <c:pt idx="197">
                  <c:v>259.80108720645012</c:v>
                </c:pt>
                <c:pt idx="198">
                  <c:v>259.80108725524468</c:v>
                </c:pt>
                <c:pt idx="199">
                  <c:v>259.80108784324358</c:v>
                </c:pt>
                <c:pt idx="200">
                  <c:v>259.80108792562078</c:v>
                </c:pt>
                <c:pt idx="201">
                  <c:v>259.80108891177798</c:v>
                </c:pt>
                <c:pt idx="202">
                  <c:v>259.80108904786152</c:v>
                </c:pt>
                <c:pt idx="203">
                  <c:v>259.80109072735877</c:v>
                </c:pt>
                <c:pt idx="204">
                  <c:v>259.80109095154762</c:v>
                </c:pt>
                <c:pt idx="205">
                  <c:v>259.80109382905027</c:v>
                </c:pt>
                <c:pt idx="206">
                  <c:v>259.80109420383252</c:v>
                </c:pt>
                <c:pt idx="207">
                  <c:v>259.80109914100922</c:v>
                </c:pt>
                <c:pt idx="208">
                  <c:v>259.80109977960751</c:v>
                </c:pt>
                <c:pt idx="209">
                  <c:v>259.80110827050549</c:v>
                </c:pt>
                <c:pt idx="210">
                  <c:v>259.80110937448251</c:v>
                </c:pt>
                <c:pt idx="211">
                  <c:v>259.8011240516301</c:v>
                </c:pt>
                <c:pt idx="212">
                  <c:v>259.8011259773175</c:v>
                </c:pt>
                <c:pt idx="213">
                  <c:v>259.80115152679338</c:v>
                </c:pt>
                <c:pt idx="214">
                  <c:v>259.8011549078513</c:v>
                </c:pt>
                <c:pt idx="215">
                  <c:v>259.80119972911473</c:v>
                </c:pt>
                <c:pt idx="216">
                  <c:v>259.80120570423469</c:v>
                </c:pt>
                <c:pt idx="217">
                  <c:v>259.80128496916223</c:v>
                </c:pt>
                <c:pt idx="218">
                  <c:v>259.80129560713033</c:v>
                </c:pt>
                <c:pt idx="219">
                  <c:v>259.8014370093822</c:v>
                </c:pt>
                <c:pt idx="220">
                  <c:v>259.80145616461562</c:v>
                </c:pt>
                <c:pt idx="221">
                  <c:v>259.80171086077962</c:v>
                </c:pt>
                <c:pt idx="222">
                  <c:v>259.8017461361224</c:v>
                </c:pt>
                <c:pt idx="223">
                  <c:v>259.80220992151868</c:v>
                </c:pt>
                <c:pt idx="224">
                  <c:v>259.8022773658364</c:v>
                </c:pt>
                <c:pt idx="225">
                  <c:v>259.80313277466229</c:v>
                </c:pt>
                <c:pt idx="226">
                  <c:v>259.80326681320491</c:v>
                </c:pt>
                <c:pt idx="227">
                  <c:v>259.80487273082082</c:v>
                </c:pt>
                <c:pt idx="228">
                  <c:v>259.8051410807912</c:v>
                </c:pt>
                <c:pt idx="229">
                  <c:v>259.80826215149301</c:v>
                </c:pt>
                <c:pt idx="230">
                  <c:v>259.80875089759348</c:v>
                </c:pt>
                <c:pt idx="231">
                  <c:v>259.81499688566208</c:v>
                </c:pt>
                <c:pt idx="232">
                  <c:v>259.81519799039449</c:v>
                </c:pt>
                <c:pt idx="233">
                  <c:v>259.816356832998</c:v>
                </c:pt>
                <c:pt idx="234">
                  <c:v>259.82593157937811</c:v>
                </c:pt>
                <c:pt idx="235">
                  <c:v>259.82815890574318</c:v>
                </c:pt>
                <c:pt idx="236">
                  <c:v>259.8431859230547</c:v>
                </c:pt>
                <c:pt idx="237">
                  <c:v>259.8510424820937</c:v>
                </c:pt>
                <c:pt idx="238">
                  <c:v>259.86947818745398</c:v>
                </c:pt>
                <c:pt idx="239">
                  <c:v>259.88598233241692</c:v>
                </c:pt>
                <c:pt idx="240">
                  <c:v>259.90525712759512</c:v>
                </c:pt>
                <c:pt idx="241">
                  <c:v>259.93097178449449</c:v>
                </c:pt>
                <c:pt idx="242">
                  <c:v>259.9701314992318</c:v>
                </c:pt>
                <c:pt idx="243">
                  <c:v>260.01286864315188</c:v>
                </c:pt>
                <c:pt idx="244">
                  <c:v>260.06718622964752</c:v>
                </c:pt>
                <c:pt idx="245">
                  <c:v>260.13793538528552</c:v>
                </c:pt>
                <c:pt idx="246">
                  <c:v>260.18837389116351</c:v>
                </c:pt>
                <c:pt idx="247">
                  <c:v>260.35147987721371</c:v>
                </c:pt>
                <c:pt idx="248">
                  <c:v>260.3556826901908</c:v>
                </c:pt>
                <c:pt idx="249">
                  <c:v>260.35902843627753</c:v>
                </c:pt>
                <c:pt idx="250">
                  <c:v>260.5866287593808</c:v>
                </c:pt>
                <c:pt idx="251">
                  <c:v>260.76488421822859</c:v>
                </c:pt>
                <c:pt idx="252">
                  <c:v>260.81602899271843</c:v>
                </c:pt>
                <c:pt idx="253">
                  <c:v>260.85026059926969</c:v>
                </c:pt>
                <c:pt idx="254">
                  <c:v>261.07608205518449</c:v>
                </c:pt>
                <c:pt idx="255">
                  <c:v>261.24330373175201</c:v>
                </c:pt>
                <c:pt idx="256">
                  <c:v>261.3314062357789</c:v>
                </c:pt>
                <c:pt idx="257">
                  <c:v>261.59247119158351</c:v>
                </c:pt>
                <c:pt idx="258">
                  <c:v>261.67309474319978</c:v>
                </c:pt>
                <c:pt idx="259">
                  <c:v>261.9646136764959</c:v>
                </c:pt>
                <c:pt idx="260">
                  <c:v>262.0830789967037</c:v>
                </c:pt>
                <c:pt idx="261">
                  <c:v>262.3830343333064</c:v>
                </c:pt>
                <c:pt idx="262">
                  <c:v>262.51986353957898</c:v>
                </c:pt>
                <c:pt idx="263">
                  <c:v>262.81998426798918</c:v>
                </c:pt>
                <c:pt idx="264">
                  <c:v>262.97506361921637</c:v>
                </c:pt>
                <c:pt idx="265">
                  <c:v>263.26778483829469</c:v>
                </c:pt>
                <c:pt idx="266">
                  <c:v>263.4897234896294</c:v>
                </c:pt>
                <c:pt idx="267">
                  <c:v>263.72795693541582</c:v>
                </c:pt>
                <c:pt idx="268">
                  <c:v>263.99769071188678</c:v>
                </c:pt>
                <c:pt idx="269">
                  <c:v>264.32697126529263</c:v>
                </c:pt>
                <c:pt idx="270">
                  <c:v>264.7500545992898</c:v>
                </c:pt>
                <c:pt idx="271">
                  <c:v>265.00355176902161</c:v>
                </c:pt>
                <c:pt idx="272">
                  <c:v>265.24380445788063</c:v>
                </c:pt>
                <c:pt idx="273">
                  <c:v>265.8130995291782</c:v>
                </c:pt>
                <c:pt idx="274">
                  <c:v>266.04439515194008</c:v>
                </c:pt>
                <c:pt idx="275">
                  <c:v>266.26812536968407</c:v>
                </c:pt>
                <c:pt idx="276">
                  <c:v>266.86827184805878</c:v>
                </c:pt>
                <c:pt idx="277">
                  <c:v>267.09476814499999</c:v>
                </c:pt>
                <c:pt idx="278">
                  <c:v>267.3352334225055</c:v>
                </c:pt>
                <c:pt idx="279">
                  <c:v>267.97833371224698</c:v>
                </c:pt>
                <c:pt idx="280">
                  <c:v>268.22239830195838</c:v>
                </c:pt>
                <c:pt idx="281">
                  <c:v>268.50253551985372</c:v>
                </c:pt>
                <c:pt idx="282">
                  <c:v>269.09550663008861</c:v>
                </c:pt>
                <c:pt idx="283">
                  <c:v>269.6038177002618</c:v>
                </c:pt>
                <c:pt idx="284">
                  <c:v>270.21121233699319</c:v>
                </c:pt>
                <c:pt idx="285">
                  <c:v>270.78084387160368</c:v>
                </c:pt>
                <c:pt idx="286">
                  <c:v>271.41692128048481</c:v>
                </c:pt>
                <c:pt idx="287">
                  <c:v>272.04491493470823</c:v>
                </c:pt>
                <c:pt idx="288">
                  <c:v>272.65362213748597</c:v>
                </c:pt>
                <c:pt idx="289">
                  <c:v>273.35880257312817</c:v>
                </c:pt>
                <c:pt idx="290">
                  <c:v>273.83104977830112</c:v>
                </c:pt>
                <c:pt idx="291">
                  <c:v>274.6321817800652</c:v>
                </c:pt>
                <c:pt idx="292">
                  <c:v>275.07538932039319</c:v>
                </c:pt>
                <c:pt idx="293">
                  <c:v>275.91680319036902</c:v>
                </c:pt>
                <c:pt idx="294">
                  <c:v>276.27681006687931</c:v>
                </c:pt>
                <c:pt idx="295">
                  <c:v>277.20706180884758</c:v>
                </c:pt>
                <c:pt idx="296">
                  <c:v>277.47930248322768</c:v>
                </c:pt>
                <c:pt idx="297">
                  <c:v>278.45342060115661</c:v>
                </c:pt>
                <c:pt idx="298">
                  <c:v>278.70592176910571</c:v>
                </c:pt>
                <c:pt idx="299">
                  <c:v>279.69084939398419</c:v>
                </c:pt>
                <c:pt idx="300">
                  <c:v>279.99305453198781</c:v>
                </c:pt>
                <c:pt idx="301">
                  <c:v>280.9555821971461</c:v>
                </c:pt>
                <c:pt idx="302">
                  <c:v>281.25575445889422</c:v>
                </c:pt>
                <c:pt idx="303">
                  <c:v>282.24263247206113</c:v>
                </c:pt>
                <c:pt idx="304">
                  <c:v>282.51689573468292</c:v>
                </c:pt>
                <c:pt idx="305">
                  <c:v>283.50474254281482</c:v>
                </c:pt>
                <c:pt idx="306">
                  <c:v>283.76336966476413</c:v>
                </c:pt>
                <c:pt idx="307">
                  <c:v>284.75220787508783</c:v>
                </c:pt>
                <c:pt idx="308">
                  <c:v>285.00292157453021</c:v>
                </c:pt>
                <c:pt idx="309">
                  <c:v>285.9957463325639</c:v>
                </c:pt>
                <c:pt idx="310">
                  <c:v>286.24331953319302</c:v>
                </c:pt>
                <c:pt idx="311">
                  <c:v>287.2369737260168</c:v>
                </c:pt>
                <c:pt idx="312">
                  <c:v>287.48301288415678</c:v>
                </c:pt>
                <c:pt idx="313">
                  <c:v>288.47775649608678</c:v>
                </c:pt>
                <c:pt idx="314">
                  <c:v>288.723152955552</c:v>
                </c:pt>
                <c:pt idx="315">
                  <c:v>289.7184858402677</c:v>
                </c:pt>
                <c:pt idx="316">
                  <c:v>289.96370564479349</c:v>
                </c:pt>
                <c:pt idx="317">
                  <c:v>290.95922387404983</c:v>
                </c:pt>
                <c:pt idx="318">
                  <c:v>291.20447049281802</c:v>
                </c:pt>
                <c:pt idx="319">
                  <c:v>292.19991998269893</c:v>
                </c:pt>
                <c:pt idx="320">
                  <c:v>292.44531461667839</c:v>
                </c:pt>
                <c:pt idx="321">
                  <c:v>293.4405935668687</c:v>
                </c:pt>
                <c:pt idx="322">
                  <c:v>293.68619280886088</c:v>
                </c:pt>
                <c:pt idx="323">
                  <c:v>294.68125609727548</c:v>
                </c:pt>
                <c:pt idx="324">
                  <c:v>294.92708657141242</c:v>
                </c:pt>
                <c:pt idx="325">
                  <c:v>295.9219137815212</c:v>
                </c:pt>
                <c:pt idx="326">
                  <c:v>296.16798687038738</c:v>
                </c:pt>
                <c:pt idx="327">
                  <c:v>297.16256980811892</c:v>
                </c:pt>
                <c:pt idx="328">
                  <c:v>297.40888888422319</c:v>
                </c:pt>
                <c:pt idx="329">
                  <c:v>298.40322576692199</c:v>
                </c:pt>
                <c:pt idx="330">
                  <c:v>298.64978995613382</c:v>
                </c:pt>
                <c:pt idx="331">
                  <c:v>299.64388244542363</c:v>
                </c:pt>
                <c:pt idx="332">
                  <c:v>299.8906885844313</c:v>
                </c:pt>
                <c:pt idx="333">
                  <c:v>300.88454000645902</c:v>
                </c:pt>
                <c:pt idx="334">
                  <c:v>301.13158364713598</c:v>
                </c:pt>
                <c:pt idx="335">
                  <c:v>302.12519785612801</c:v>
                </c:pt>
                <c:pt idx="336">
                  <c:v>302.37247422505101</c:v>
                </c:pt>
                <c:pt idx="337">
                  <c:v>303.36585545431001</c:v>
                </c:pt>
                <c:pt idx="338">
                  <c:v>303.61336064867203</c:v>
                </c:pt>
                <c:pt idx="339">
                  <c:v>304.60651401699602</c:v>
                </c:pt>
                <c:pt idx="340">
                  <c:v>304.85424495514701</c:v>
                </c:pt>
                <c:pt idx="341">
                  <c:v>305.84717625300902</c:v>
                </c:pt>
                <c:pt idx="342">
                  <c:v>306.09512863992802</c:v>
                </c:pt>
                <c:pt idx="343">
                  <c:v>307.08784348837901</c:v>
                </c:pt>
                <c:pt idx="344">
                  <c:v>307.33601025721799</c:v>
                </c:pt>
                <c:pt idx="345">
                  <c:v>308.32851381514502</c:v>
                </c:pt>
                <c:pt idx="346">
                  <c:v>308.57688667078799</c:v>
                </c:pt>
                <c:pt idx="347">
                  <c:v>309.56918409045602</c:v>
                </c:pt>
                <c:pt idx="348">
                  <c:v>309.81775628690599</c:v>
                </c:pt>
                <c:pt idx="349">
                  <c:v>310.80985328790598</c:v>
                </c:pt>
                <c:pt idx="350">
                  <c:v>311.05862028524098</c:v>
                </c:pt>
                <c:pt idx="351">
                  <c:v>312.05052248456701</c:v>
                </c:pt>
                <c:pt idx="352">
                  <c:v>312.29948040703601</c:v>
                </c:pt>
                <c:pt idx="353">
                  <c:v>313.29119300432399</c:v>
                </c:pt>
                <c:pt idx="354">
                  <c:v>313.540336968605</c:v>
                </c:pt>
                <c:pt idx="355">
                  <c:v>314.531865640045</c:v>
                </c:pt>
                <c:pt idx="356">
                  <c:v>314.78118893451096</c:v>
                </c:pt>
                <c:pt idx="357">
                  <c:v>315.772540688341</c:v>
                </c:pt>
                <c:pt idx="358">
                  <c:v>316.022034055424</c:v>
                </c:pt>
                <c:pt idx="359">
                  <c:v>317.01321813209501</c:v>
                </c:pt>
                <c:pt idx="360">
                  <c:v>317.26286866716998</c:v>
                </c:pt>
                <c:pt idx="361">
                  <c:v>318.253898927112</c:v>
                </c:pt>
                <c:pt idx="362">
                  <c:v>318.50368791608901</c:v>
                </c:pt>
                <c:pt idx="363">
                  <c:v>319.49458745539903</c:v>
                </c:pt>
                <c:pt idx="364">
                  <c:v>319.74448427764202</c:v>
                </c:pt>
                <c:pt idx="365">
                  <c:v>320.735292434705</c:v>
                </c:pt>
                <c:pt idx="366">
                  <c:v>320.98524134026201</c:v>
                </c:pt>
                <c:pt idx="367">
                  <c:v>321.97602602076</c:v>
                </c:pt>
                <c:pt idx="368">
                  <c:v>322.22592403068802</c:v>
                </c:pt>
                <c:pt idx="369">
                  <c:v>323.21681300308802</c:v>
                </c:pt>
                <c:pt idx="370">
                  <c:v>323.466472560206</c:v>
                </c:pt>
                <c:pt idx="371">
                  <c:v>324.45774178135002</c:v>
                </c:pt>
                <c:pt idx="372">
                  <c:v>324.70677629486897</c:v>
                </c:pt>
                <c:pt idx="373">
                  <c:v>325.69897428665297</c:v>
                </c:pt>
                <c:pt idx="374">
                  <c:v>325.94641755664202</c:v>
                </c:pt>
                <c:pt idx="375">
                  <c:v>326.94032660311899</c:v>
                </c:pt>
                <c:pt idx="376">
                  <c:v>327.18393732266401</c:v>
                </c:pt>
                <c:pt idx="377">
                  <c:v>328.18018443112896</c:v>
                </c:pt>
                <c:pt idx="378">
                  <c:v>328.41603652137701</c:v>
                </c:pt>
                <c:pt idx="379">
                  <c:v>329.414615607305</c:v>
                </c:pt>
                <c:pt idx="380">
                  <c:v>329.637879530551</c:v>
                </c:pt>
                <c:pt idx="381">
                  <c:v>330.63812374347299</c:v>
                </c:pt>
                <c:pt idx="382">
                  <c:v>330.84502144233102</c:v>
                </c:pt>
                <c:pt idx="383">
                  <c:v>331.845957556347</c:v>
                </c:pt>
                <c:pt idx="384">
                  <c:v>332.03568157375503</c:v>
                </c:pt>
                <c:pt idx="385">
                  <c:v>333.03644919703197</c:v>
                </c:pt>
                <c:pt idx="386">
                  <c:v>333.21132262856202</c:v>
                </c:pt>
                <c:pt idx="387">
                  <c:v>334.21129516447104</c:v>
                </c:pt>
                <c:pt idx="388">
                  <c:v>334.37517362308699</c:v>
                </c:pt>
                <c:pt idx="389">
                  <c:v>335.37372213454103</c:v>
                </c:pt>
                <c:pt idx="390">
                  <c:v>335.53024375333001</c:v>
                </c:pt>
                <c:pt idx="391">
                  <c:v>336.52658602048996</c:v>
                </c:pt>
                <c:pt idx="392">
                  <c:v>336.67829812065497</c:v>
                </c:pt>
                <c:pt idx="393">
                  <c:v>337.671576239194</c:v>
                </c:pt>
                <c:pt idx="394">
                  <c:v>337.81996552757801</c:v>
                </c:pt>
                <c:pt idx="395">
                  <c:v>338.80940574243601</c:v>
                </c:pt>
                <c:pt idx="396">
                  <c:v>338.95524734594301</c:v>
                </c:pt>
                <c:pt idx="397">
                  <c:v>339.94022928093301</c:v>
                </c:pt>
                <c:pt idx="398">
                  <c:v>340.08390477423302</c:v>
                </c:pt>
                <c:pt idx="399">
                  <c:v>341.063945904435</c:v>
                </c:pt>
                <c:pt idx="400">
                  <c:v>341.20563635600297</c:v>
                </c:pt>
                <c:pt idx="401">
                  <c:v>342.18034947357501</c:v>
                </c:pt>
                <c:pt idx="402">
                  <c:v>342.32013580245996</c:v>
                </c:pt>
                <c:pt idx="403">
                  <c:v>343.28919173658403</c:v>
                </c:pt>
                <c:pt idx="404">
                  <c:v>343.42710439968403</c:v>
                </c:pt>
                <c:pt idx="405">
                  <c:v>344.39020691953999</c:v>
                </c:pt>
                <c:pt idx="406">
                  <c:v>344.52625047269299</c:v>
                </c:pt>
                <c:pt idx="407">
                  <c:v>345.48312115367003</c:v>
                </c:pt>
                <c:pt idx="408">
                  <c:v>345.61728664004602</c:v>
                </c:pt>
                <c:pt idx="409">
                  <c:v>346.567656174364</c:v>
                </c:pt>
                <c:pt idx="410">
                  <c:v>346.69992754342297</c:v>
                </c:pt>
                <c:pt idx="411">
                  <c:v>347.64353082483797</c:v>
                </c:pt>
                <c:pt idx="412">
                  <c:v>347.77388834317196</c:v>
                </c:pt>
                <c:pt idx="413">
                  <c:v>348.71046168500402</c:v>
                </c:pt>
                <c:pt idx="414">
                  <c:v>348.83888379591497</c:v>
                </c:pt>
                <c:pt idx="415">
                  <c:v>349.76816335089001</c:v>
                </c:pt>
                <c:pt idx="416">
                  <c:v>349.89462771785901</c:v>
                </c:pt>
                <c:pt idx="417">
                  <c:v>350.816348575821</c:v>
                </c:pt>
                <c:pt idx="418">
                  <c:v>350.940832685945</c:v>
                </c:pt>
                <c:pt idx="419">
                  <c:v>351.85472835623801</c:v>
                </c:pt>
                <c:pt idx="420">
                  <c:v>351.97720988083</c:v>
                </c:pt>
                <c:pt idx="421">
                  <c:v>352.88301199653699</c:v>
                </c:pt>
                <c:pt idx="422">
                  <c:v>353.00346901601802</c:v>
                </c:pt>
                <c:pt idx="423">
                  <c:v>353.90090716931797</c:v>
                </c:pt>
                <c:pt idx="424">
                  <c:v>354.01931832107999</c:v>
                </c:pt>
                <c:pt idx="425">
                  <c:v>354.90811997813501</c:v>
                </c:pt>
                <c:pt idx="426">
                  <c:v>355.02446456019004</c:v>
                </c:pt>
                <c:pt idx="427">
                  <c:v>355.90435502638502</c:v>
                </c:pt>
                <c:pt idx="428">
                  <c:v>356.01861307504299</c:v>
                </c:pt>
                <c:pt idx="429">
                  <c:v>356.88931549404697</c:v>
                </c:pt>
                <c:pt idx="430">
                  <c:v>357.00146784632199</c:v>
                </c:pt>
                <c:pt idx="431">
                  <c:v>357.86270322710197</c:v>
                </c:pt>
                <c:pt idx="432">
                  <c:v>357.97273156214396</c:v>
                </c:pt>
                <c:pt idx="433">
                  <c:v>358.82421877748902</c:v>
                </c:pt>
                <c:pt idx="434">
                  <c:v>358.93210564067203</c:v>
                </c:pt>
                <c:pt idx="435">
                  <c:v>359.77356142127098</c:v>
                </c:pt>
                <c:pt idx="436">
                  <c:v>359.87929035692503</c:v>
                </c:pt>
                <c:pt idx="437">
                  <c:v>360.71042945283199</c:v>
                </c:pt>
                <c:pt idx="438">
                  <c:v>360.81398524756901</c:v>
                </c:pt>
                <c:pt idx="439">
                  <c:v>361.63452073047404</c:v>
                </c:pt>
                <c:pt idx="440">
                  <c:v>361.73588939780802</c:v>
                </c:pt>
                <c:pt idx="441">
                  <c:v>362.54553273363001</c:v>
                </c:pt>
                <c:pt idx="442">
                  <c:v>362.64470106490796</c:v>
                </c:pt>
                <c:pt idx="443">
                  <c:v>363.44316197115404</c:v>
                </c:pt>
                <c:pt idx="444">
                  <c:v>363.54011723305098</c:v>
                </c:pt>
                <c:pt idx="445">
                  <c:v>364.327103755145</c:v>
                </c:pt>
                <c:pt idx="446">
                  <c:v>364.42183405927699</c:v>
                </c:pt>
                <c:pt idx="447">
                  <c:v>365.19705293282198</c:v>
                </c:pt>
                <c:pt idx="448">
                  <c:v>365.289547861556</c:v>
                </c:pt>
                <c:pt idx="449">
                  <c:v>366.05270475072302</c:v>
                </c:pt>
                <c:pt idx="450">
                  <c:v>366.142955554894</c:v>
                </c:pt>
                <c:pt idx="451">
                  <c:v>366.89375506309</c:v>
                </c:pt>
                <c:pt idx="452">
                  <c:v>366.98175442557704</c:v>
                </c:pt>
                <c:pt idx="453">
                  <c:v>367.71990015956897</c:v>
                </c:pt>
                <c:pt idx="454">
                  <c:v>367.80564196631803</c:v>
                </c:pt>
                <c:pt idx="455">
                  <c:v>368.53083673477704</c:v>
                </c:pt>
                <c:pt idx="456">
                  <c:v>368.61431609504996</c:v>
                </c:pt>
                <c:pt idx="457">
                  <c:v>369.32625957455502</c:v>
                </c:pt>
                <c:pt idx="458">
                  <c:v>369.40747625290101</c:v>
                </c:pt>
                <c:pt idx="459">
                  <c:v>370.10586597248698</c:v>
                </c:pt>
                <c:pt idx="460">
                  <c:v>370.18485519356602</c:v>
                </c:pt>
                <c:pt idx="461">
                  <c:v>370.86947487584996</c:v>
                </c:pt>
                <c:pt idx="462">
                  <c:v>370.94638746192504</c:v>
                </c:pt>
                <c:pt idx="463">
                  <c:v>371.61745428642598</c:v>
                </c:pt>
                <c:pt idx="464">
                  <c:v>371.69250981091102</c:v>
                </c:pt>
                <c:pt idx="465">
                  <c:v>372.35125778858503</c:v>
                </c:pt>
                <c:pt idx="466">
                  <c:v>372.42406123900798</c:v>
                </c:pt>
                <c:pt idx="467">
                  <c:v>373.07312795465799</c:v>
                </c:pt>
                <c:pt idx="468">
                  <c:v>373.14102805274797</c:v>
                </c:pt>
                <c:pt idx="469">
                  <c:v>373.78429664863904</c:v>
                </c:pt>
                <c:pt idx="470">
                  <c:v>373.840671384058</c:v>
                </c:pt>
                <c:pt idx="471">
                  <c:v>374.48285545906504</c:v>
                </c:pt>
                <c:pt idx="472">
                  <c:v>374.51720119164401</c:v>
                </c:pt>
                <c:pt idx="473">
                  <c:v>375.163373007958</c:v>
                </c:pt>
                <c:pt idx="474">
                  <c:v>375.16393883852697</c:v>
                </c:pt>
                <c:pt idx="475">
                  <c:v>375.17314895896698</c:v>
                </c:pt>
                <c:pt idx="476">
                  <c:v>375.77670437603399</c:v>
                </c:pt>
                <c:pt idx="477">
                  <c:v>375.81932504159101</c:v>
                </c:pt>
                <c:pt idx="478">
                  <c:v>376.35682992688203</c:v>
                </c:pt>
                <c:pt idx="479">
                  <c:v>376.448095602031</c:v>
                </c:pt>
                <c:pt idx="480">
                  <c:v>376.897063450877</c:v>
                </c:pt>
                <c:pt idx="481">
                  <c:v>377.03549151639101</c:v>
                </c:pt>
                <c:pt idx="482">
                  <c:v>377.40684861005798</c:v>
                </c:pt>
                <c:pt idx="483">
                  <c:v>377.59180200371202</c:v>
                </c:pt>
                <c:pt idx="484">
                  <c:v>377.88747190107301</c:v>
                </c:pt>
                <c:pt idx="485">
                  <c:v>378.11635637888503</c:v>
                </c:pt>
                <c:pt idx="486">
                  <c:v>378.34098852881903</c:v>
                </c:pt>
                <c:pt idx="487">
                  <c:v>378.61007523747901</c:v>
                </c:pt>
                <c:pt idx="488">
                  <c:v>378.76986534140701</c:v>
                </c:pt>
                <c:pt idx="489">
                  <c:v>379.074155225867</c:v>
                </c:pt>
                <c:pt idx="490">
                  <c:v>379.17727602219799</c:v>
                </c:pt>
                <c:pt idx="491">
                  <c:v>379.51039376185099</c:v>
                </c:pt>
                <c:pt idx="492">
                  <c:v>379.56654038928599</c:v>
                </c:pt>
                <c:pt idx="493">
                  <c:v>379.92166557506596</c:v>
                </c:pt>
                <c:pt idx="494">
                  <c:v>379.939332091719</c:v>
                </c:pt>
                <c:pt idx="495">
                  <c:v>380.14237466894201</c:v>
                </c:pt>
                <c:pt idx="496">
                  <c:v>380.29724296828897</c:v>
                </c:pt>
                <c:pt idx="497">
                  <c:v>380.31112050695504</c:v>
                </c:pt>
                <c:pt idx="498">
                  <c:v>380.65958715730903</c:v>
                </c:pt>
                <c:pt idx="499">
                  <c:v>380.681161792956</c:v>
                </c:pt>
                <c:pt idx="500">
                  <c:v>380.71967770361198</c:v>
                </c:pt>
                <c:pt idx="501">
                  <c:v>380.97077030848402</c:v>
                </c:pt>
                <c:pt idx="502">
                  <c:v>381.11213792398701</c:v>
                </c:pt>
                <c:pt idx="503">
                  <c:v>381.24059351948802</c:v>
                </c:pt>
                <c:pt idx="504">
                  <c:v>381.41425149775796</c:v>
                </c:pt>
                <c:pt idx="505">
                  <c:v>381.53343199359097</c:v>
                </c:pt>
                <c:pt idx="506">
                  <c:v>381.66097692571799</c:v>
                </c:pt>
                <c:pt idx="507">
                  <c:v>381.89168515563199</c:v>
                </c:pt>
                <c:pt idx="508">
                  <c:v>381.931071834867</c:v>
                </c:pt>
                <c:pt idx="509">
                  <c:v>382.032091790126</c:v>
                </c:pt>
                <c:pt idx="510">
                  <c:v>382.20474243873599</c:v>
                </c:pt>
                <c:pt idx="511">
                  <c:v>382.26712541753398</c:v>
                </c:pt>
                <c:pt idx="512">
                  <c:v>382.48028799414203</c:v>
                </c:pt>
                <c:pt idx="513">
                  <c:v>382.62682180733799</c:v>
                </c:pt>
                <c:pt idx="514">
                  <c:v>382.75062347223599</c:v>
                </c:pt>
                <c:pt idx="515">
                  <c:v>382.95204639523502</c:v>
                </c:pt>
                <c:pt idx="516">
                  <c:v>382.97084175306998</c:v>
                </c:pt>
                <c:pt idx="517">
                  <c:v>383.18291251379196</c:v>
                </c:pt>
                <c:pt idx="518">
                  <c:v>383.24843524334301</c:v>
                </c:pt>
                <c:pt idx="519">
                  <c:v>383.44156736740001</c:v>
                </c:pt>
                <c:pt idx="520">
                  <c:v>383.54561330251204</c:v>
                </c:pt>
                <c:pt idx="521">
                  <c:v>383.70179486942004</c:v>
                </c:pt>
                <c:pt idx="522">
                  <c:v>383.86291876142798</c:v>
                </c:pt>
                <c:pt idx="523">
                  <c:v>383.91995495241702</c:v>
                </c:pt>
                <c:pt idx="524">
                  <c:v>384.05148680132999</c:v>
                </c:pt>
                <c:pt idx="525">
                  <c:v>384.10641138596998</c:v>
                </c:pt>
                <c:pt idx="526">
                  <c:v>384.12905134071599</c:v>
                </c:pt>
                <c:pt idx="527">
                  <c:v>384.27302903625002</c:v>
                </c:pt>
                <c:pt idx="528">
                  <c:v>384.353703591971</c:v>
                </c:pt>
                <c:pt idx="529">
                  <c:v>384.42099561566397</c:v>
                </c:pt>
                <c:pt idx="530">
                  <c:v>384.54639052121001</c:v>
                </c:pt>
                <c:pt idx="531">
                  <c:v>384.55325419119697</c:v>
                </c:pt>
                <c:pt idx="532">
                  <c:v>384.56986792567</c:v>
                </c:pt>
                <c:pt idx="533">
                  <c:v>384.67434017589198</c:v>
                </c:pt>
                <c:pt idx="534">
                  <c:v>384.71550820238099</c:v>
                </c:pt>
                <c:pt idx="535">
                  <c:v>384.78374125206403</c:v>
                </c:pt>
                <c:pt idx="536">
                  <c:v>384.863987171274</c:v>
                </c:pt>
                <c:pt idx="537">
                  <c:v>384.88284645831101</c:v>
                </c:pt>
                <c:pt idx="538">
                  <c:v>384.92336604235601</c:v>
                </c:pt>
                <c:pt idx="539">
                  <c:v>384.97400463199097</c:v>
                </c:pt>
                <c:pt idx="540">
                  <c:v>384.99678033595296</c:v>
                </c:pt>
                <c:pt idx="541">
                  <c:v>385.05796281523999</c:v>
                </c:pt>
                <c:pt idx="542">
                  <c:v>385.11713547548499</c:v>
                </c:pt>
                <c:pt idx="543">
                  <c:v>385.13548510806004</c:v>
                </c:pt>
                <c:pt idx="544">
                  <c:v>385.16840583738997</c:v>
                </c:pt>
                <c:pt idx="545">
                  <c:v>385.20685218805897</c:v>
                </c:pt>
                <c:pt idx="546">
                  <c:v>385.22901928379497</c:v>
                </c:pt>
                <c:pt idx="547">
                  <c:v>385.27226226096298</c:v>
                </c:pt>
                <c:pt idx="548">
                  <c:v>385.32581085347999</c:v>
                </c:pt>
                <c:pt idx="549">
                  <c:v>385.331432235009</c:v>
                </c:pt>
                <c:pt idx="550">
                  <c:v>385.33636147899699</c:v>
                </c:pt>
                <c:pt idx="551">
                  <c:v>385.38678925021998</c:v>
                </c:pt>
                <c:pt idx="552">
                  <c:v>385.43415724806198</c:v>
                </c:pt>
                <c:pt idx="553">
                  <c:v>385.43799744933</c:v>
                </c:pt>
                <c:pt idx="554">
                  <c:v>385.44132439182897</c:v>
                </c:pt>
                <c:pt idx="555">
                  <c:v>385.48368739427201</c:v>
                </c:pt>
                <c:pt idx="556">
                  <c:v>385.52054943219503</c:v>
                </c:pt>
                <c:pt idx="557">
                  <c:v>385.52219370900298</c:v>
                </c:pt>
                <c:pt idx="558">
                  <c:v>385.526098301231</c:v>
                </c:pt>
                <c:pt idx="559">
                  <c:v>385.55418839269703</c:v>
                </c:pt>
                <c:pt idx="560">
                  <c:v>385.563698495952</c:v>
                </c:pt>
                <c:pt idx="561">
                  <c:v>385.580769794319</c:v>
                </c:pt>
                <c:pt idx="562">
                  <c:v>385.59925914748203</c:v>
                </c:pt>
                <c:pt idx="563">
                  <c:v>385.59970037752998</c:v>
                </c:pt>
                <c:pt idx="564">
                  <c:v>385.60025242035704</c:v>
                </c:pt>
                <c:pt idx="565">
                  <c:v>385.61178220685997</c:v>
                </c:pt>
                <c:pt idx="566">
                  <c:v>385.61571206913698</c:v>
                </c:pt>
                <c:pt idx="567">
                  <c:v>385.61778139885001</c:v>
                </c:pt>
                <c:pt idx="568">
                  <c:v>385.61772983349499</c:v>
                </c:pt>
                <c:pt idx="569">
                  <c:v>385.61653924094696</c:v>
                </c:pt>
                <c:pt idx="570">
                  <c:v>385.60857806348599</c:v>
                </c:pt>
                <c:pt idx="571">
                  <c:v>385.60598567524403</c:v>
                </c:pt>
                <c:pt idx="572">
                  <c:v>385.60045167494798</c:v>
                </c:pt>
                <c:pt idx="573">
                  <c:v>385.59162093688997</c:v>
                </c:pt>
                <c:pt idx="574">
                  <c:v>385.57553525846401</c:v>
                </c:pt>
                <c:pt idx="575">
                  <c:v>385.57189286525897</c:v>
                </c:pt>
                <c:pt idx="576">
                  <c:v>385.54463041349504</c:v>
                </c:pt>
                <c:pt idx="577">
                  <c:v>385.540993895329</c:v>
                </c:pt>
                <c:pt idx="578">
                  <c:v>385.50559292494302</c:v>
                </c:pt>
                <c:pt idx="579">
                  <c:v>385.49988764581701</c:v>
                </c:pt>
                <c:pt idx="580">
                  <c:v>385.45828370282004</c:v>
                </c:pt>
                <c:pt idx="581">
                  <c:v>385.44945317787699</c:v>
                </c:pt>
                <c:pt idx="582">
                  <c:v>385.43221195290101</c:v>
                </c:pt>
                <c:pt idx="583">
                  <c:v>385.40288965231503</c:v>
                </c:pt>
                <c:pt idx="584">
                  <c:v>385.35578093953399</c:v>
                </c:pt>
                <c:pt idx="585">
                  <c:v>385.34907329184301</c:v>
                </c:pt>
                <c:pt idx="586">
                  <c:v>385.33708038310203</c:v>
                </c:pt>
                <c:pt idx="587">
                  <c:v>385.28152997802101</c:v>
                </c:pt>
                <c:pt idx="588">
                  <c:v>385.235870220506</c:v>
                </c:pt>
                <c:pt idx="589">
                  <c:v>385.22077451846997</c:v>
                </c:pt>
                <c:pt idx="590">
                  <c:v>385.203516816133</c:v>
                </c:pt>
                <c:pt idx="591">
                  <c:v>385.15184231773696</c:v>
                </c:pt>
                <c:pt idx="592">
                  <c:v>385.10965039728399</c:v>
                </c:pt>
                <c:pt idx="593">
                  <c:v>385.073394971178</c:v>
                </c:pt>
                <c:pt idx="594">
                  <c:v>385.00002510269701</c:v>
                </c:pt>
                <c:pt idx="595">
                  <c:v>384.98977250216603</c:v>
                </c:pt>
                <c:pt idx="596">
                  <c:v>384.98500386545504</c:v>
                </c:pt>
                <c:pt idx="597">
                  <c:v>384.90381972477803</c:v>
                </c:pt>
                <c:pt idx="598">
                  <c:v>384.85785336151298</c:v>
                </c:pt>
                <c:pt idx="599">
                  <c:v>384.80950947056203</c:v>
                </c:pt>
                <c:pt idx="600">
                  <c:v>384.71305517728604</c:v>
                </c:pt>
                <c:pt idx="601">
                  <c:v>384.70513683333297</c:v>
                </c:pt>
                <c:pt idx="602">
                  <c:v>384.68638440041298</c:v>
                </c:pt>
                <c:pt idx="603">
                  <c:v>384.59097319900599</c:v>
                </c:pt>
                <c:pt idx="604">
                  <c:v>384.55007938620599</c:v>
                </c:pt>
                <c:pt idx="605">
                  <c:v>384.46419295106796</c:v>
                </c:pt>
                <c:pt idx="606">
                  <c:v>384.363830483296</c:v>
                </c:pt>
                <c:pt idx="607">
                  <c:v>384.32252351870102</c:v>
                </c:pt>
                <c:pt idx="608">
                  <c:v>384.20618103027198</c:v>
                </c:pt>
                <c:pt idx="609">
                  <c:v>384.164362444532</c:v>
                </c:pt>
                <c:pt idx="610">
                  <c:v>384.14881947394201</c:v>
                </c:pt>
                <c:pt idx="611">
                  <c:v>383.98835466300699</c:v>
                </c:pt>
                <c:pt idx="612">
                  <c:v>383.89997526269804</c:v>
                </c:pt>
                <c:pt idx="613">
                  <c:v>383.78761040959603</c:v>
                </c:pt>
                <c:pt idx="614">
                  <c:v>383.60187706127704</c:v>
                </c:pt>
                <c:pt idx="615">
                  <c:v>383.55322021506601</c:v>
                </c:pt>
                <c:pt idx="616">
                  <c:v>383.34478393954396</c:v>
                </c:pt>
                <c:pt idx="617">
                  <c:v>383.27757289432299</c:v>
                </c:pt>
                <c:pt idx="618">
                  <c:v>383.26433706739499</c:v>
                </c:pt>
                <c:pt idx="619">
                  <c:v>382.96607027321897</c:v>
                </c:pt>
                <c:pt idx="620">
                  <c:v>382.93388095599198</c:v>
                </c:pt>
                <c:pt idx="621">
                  <c:v>382.63336648680701</c:v>
                </c:pt>
                <c:pt idx="622">
                  <c:v>382.60420004882303</c:v>
                </c:pt>
                <c:pt idx="623">
                  <c:v>382.28707212110601</c:v>
                </c:pt>
                <c:pt idx="624">
                  <c:v>382.25728969826696</c:v>
                </c:pt>
                <c:pt idx="625">
                  <c:v>381.92567507178103</c:v>
                </c:pt>
                <c:pt idx="626">
                  <c:v>381.89159215728398</c:v>
                </c:pt>
                <c:pt idx="627">
                  <c:v>381.54533173605796</c:v>
                </c:pt>
                <c:pt idx="628">
                  <c:v>381.50830184866601</c:v>
                </c:pt>
                <c:pt idx="629">
                  <c:v>381.14603729648701</c:v>
                </c:pt>
                <c:pt idx="630">
                  <c:v>381.10668485549797</c:v>
                </c:pt>
                <c:pt idx="631">
                  <c:v>380.72786098763299</c:v>
                </c:pt>
                <c:pt idx="632">
                  <c:v>380.686456105682</c:v>
                </c:pt>
                <c:pt idx="633">
                  <c:v>380.29092040817801</c:v>
                </c:pt>
                <c:pt idx="634">
                  <c:v>380.24757725171196</c:v>
                </c:pt>
                <c:pt idx="635">
                  <c:v>379.83534957906301</c:v>
                </c:pt>
                <c:pt idx="636">
                  <c:v>379.79011782347601</c:v>
                </c:pt>
                <c:pt idx="637">
                  <c:v>379.36128392750402</c:v>
                </c:pt>
                <c:pt idx="638">
                  <c:v>379.31418615698999</c:v>
                </c:pt>
                <c:pt idx="639">
                  <c:v>378.86885875904102</c:v>
                </c:pt>
                <c:pt idx="640">
                  <c:v>378.81990650816897</c:v>
                </c:pt>
                <c:pt idx="641">
                  <c:v>378.35821164298</c:v>
                </c:pt>
                <c:pt idx="642">
                  <c:v>378.30741229509204</c:v>
                </c:pt>
                <c:pt idx="643">
                  <c:v>377.829484230258</c:v>
                </c:pt>
                <c:pt idx="644">
                  <c:v>377.77684380788298</c:v>
                </c:pt>
                <c:pt idx="645">
                  <c:v>377.28282300017901</c:v>
                </c:pt>
                <c:pt idx="646">
                  <c:v>377.22834720518904</c:v>
                </c:pt>
                <c:pt idx="647">
                  <c:v>376.71837943672904</c:v>
                </c:pt>
                <c:pt idx="648">
                  <c:v>376.66207400747498</c:v>
                </c:pt>
                <c:pt idx="649">
                  <c:v>376.13631000833101</c:v>
                </c:pt>
                <c:pt idx="650">
                  <c:v>376.07818083208099</c:v>
                </c:pt>
                <c:pt idx="651">
                  <c:v>375.53677610497499</c:v>
                </c:pt>
                <c:pt idx="652">
                  <c:v>375.47682924930302</c:v>
                </c:pt>
                <c:pt idx="653">
                  <c:v>374.91994397561501</c:v>
                </c:pt>
                <c:pt idx="654">
                  <c:v>374.85818569501896</c:v>
                </c:pt>
                <c:pt idx="655">
                  <c:v>374.285984671618</c:v>
                </c:pt>
                <c:pt idx="656">
                  <c:v>374.22242140731703</c:v>
                </c:pt>
                <c:pt idx="657">
                  <c:v>373.635073993981</c:v>
                </c:pt>
                <c:pt idx="658">
                  <c:v>373.56971237218602</c:v>
                </c:pt>
                <c:pt idx="659">
                  <c:v>372.96739244188598</c:v>
                </c:pt>
                <c:pt idx="660">
                  <c:v>372.90023927195</c:v>
                </c:pt>
                <c:pt idx="661">
                  <c:v>372.28312516122503</c:v>
                </c:pt>
                <c:pt idx="662">
                  <c:v>372.21418743396703</c:v>
                </c:pt>
                <c:pt idx="663">
                  <c:v>371.58246189242698</c:v>
                </c:pt>
                <c:pt idx="664">
                  <c:v>371.51174677863298</c:v>
                </c:pt>
                <c:pt idx="665">
                  <c:v>370.86559691729303</c:v>
                </c:pt>
                <c:pt idx="666">
                  <c:v>370.79311176636202</c:v>
                </c:pt>
                <c:pt idx="667">
                  <c:v>370.13272900471304</c:v>
                </c:pt>
                <c:pt idx="668">
                  <c:v>370.05848134340499</c:v>
                </c:pt>
                <c:pt idx="669">
                  <c:v>369.38406135522496</c:v>
                </c:pt>
                <c:pt idx="670">
                  <c:v>369.30805888648399</c:v>
                </c:pt>
                <c:pt idx="671">
                  <c:v>368.61980154712296</c:v>
                </c:pt>
                <c:pt idx="672">
                  <c:v>368.54205214017998</c:v>
                </c:pt>
                <c:pt idx="673">
                  <c:v>367.84016146131</c:v>
                </c:pt>
                <c:pt idx="674">
                  <c:v>367.76067304567101</c:v>
                </c:pt>
                <c:pt idx="675">
                  <c:v>367.04535671587001</c:v>
                </c:pt>
                <c:pt idx="676">
                  <c:v>366.96413715817999</c:v>
                </c:pt>
                <c:pt idx="677">
                  <c:v>366.23560597259802</c:v>
                </c:pt>
                <c:pt idx="678">
                  <c:v>366.15266390969703</c:v>
                </c:pt>
                <c:pt idx="679">
                  <c:v>365.41113251615201</c:v>
                </c:pt>
                <c:pt idx="680">
                  <c:v>365.326479012319</c:v>
                </c:pt>
                <c:pt idx="681">
                  <c:v>364.572167604171</c:v>
                </c:pt>
                <c:pt idx="682">
                  <c:v>364.48581552274999</c:v>
                </c:pt>
                <c:pt idx="683">
                  <c:v>363.71894936792296</c:v>
                </c:pt>
                <c:pt idx="684">
                  <c:v>363.63090923358004</c:v>
                </c:pt>
                <c:pt idx="685">
                  <c:v>362.85171643977299</c:v>
                </c:pt>
                <c:pt idx="686">
                  <c:v>362.76199386592202</c:v>
                </c:pt>
                <c:pt idx="687">
                  <c:v>361.97070528196201</c:v>
                </c:pt>
                <c:pt idx="688">
                  <c:v>361.87930398547303</c:v>
                </c:pt>
                <c:pt idx="689">
                  <c:v>361.07615521604299</c:v>
                </c:pt>
                <c:pt idx="690">
                  <c:v>360.983081463095</c:v>
                </c:pt>
                <c:pt idx="691">
                  <c:v>360.168313027149</c:v>
                </c:pt>
                <c:pt idx="692">
                  <c:v>360.07357621278902</c:v>
                </c:pt>
                <c:pt idx="693">
                  <c:v>359.24743161708898</c:v>
                </c:pt>
                <c:pt idx="694">
                  <c:v>359.151042210642</c:v>
                </c:pt>
                <c:pt idx="695">
                  <c:v>358.31376705996104</c:v>
                </c:pt>
                <c:pt idx="696">
                  <c:v>358.21573554388397</c:v>
                </c:pt>
                <c:pt idx="697">
                  <c:v>357.367578120161</c:v>
                </c:pt>
                <c:pt idx="698">
                  <c:v>357.267915130642</c:v>
                </c:pt>
                <c:pt idx="699">
                  <c:v>356.40912659692799</c:v>
                </c:pt>
                <c:pt idx="700">
                  <c:v>356.30784313872903</c:v>
                </c:pt>
                <c:pt idx="701">
                  <c:v>355.43867741427403</c:v>
                </c:pt>
                <c:pt idx="702">
                  <c:v>355.33578545104001</c:v>
                </c:pt>
                <c:pt idx="703">
                  <c:v>354.45650004475999</c:v>
                </c:pt>
                <c:pt idx="704">
                  <c:v>354.35201300073601</c:v>
                </c:pt>
                <c:pt idx="705">
                  <c:v>353.46286988752399</c:v>
                </c:pt>
                <c:pt idx="706">
                  <c:v>353.35680107837101</c:v>
                </c:pt>
                <c:pt idx="707">
                  <c:v>352.45806567906601</c:v>
                </c:pt>
                <c:pt idx="708">
                  <c:v>352.35042529164298</c:v>
                </c:pt>
                <c:pt idx="709">
                  <c:v>351.442364826654</c:v>
                </c:pt>
                <c:pt idx="710">
                  <c:v>351.33315980907298</c:v>
                </c:pt>
                <c:pt idx="711">
                  <c:v>350.41604394989497</c:v>
                </c:pt>
                <c:pt idx="712">
                  <c:v>350.305282062917</c:v>
                </c:pt>
                <c:pt idx="713">
                  <c:v>349.37938508481602</c:v>
                </c:pt>
                <c:pt idx="714">
                  <c:v>349.26707780067699</c:v>
                </c:pt>
                <c:pt idx="715">
                  <c:v>348.33267842402699</c:v>
                </c:pt>
                <c:pt idx="716">
                  <c:v>348.21883855756698</c:v>
                </c:pt>
                <c:pt idx="717">
                  <c:v>347.27621772617897</c:v>
                </c:pt>
                <c:pt idx="718">
                  <c:v>347.16085545852297</c:v>
                </c:pt>
                <c:pt idx="719">
                  <c:v>346.21029562968397</c:v>
                </c:pt>
                <c:pt idx="720">
                  <c:v>346.09341813864899</c:v>
                </c:pt>
                <c:pt idx="721">
                  <c:v>345.13520511791</c:v>
                </c:pt>
                <c:pt idx="722">
                  <c:v>345.01681911501601</c:v>
                </c:pt>
                <c:pt idx="723">
                  <c:v>344.051244539609</c:v>
                </c:pt>
                <c:pt idx="724">
                  <c:v>343.93135723925701</c:v>
                </c:pt>
                <c:pt idx="725">
                  <c:v>342.95872085849999</c:v>
                </c:pt>
                <c:pt idx="726">
                  <c:v>342.83733637132798</c:v>
                </c:pt>
                <c:pt idx="727">
                  <c:v>341.85794844493</c:v>
                </c:pt>
                <c:pt idx="728">
                  <c:v>341.73506013888499</c:v>
                </c:pt>
                <c:pt idx="729">
                  <c:v>340.74924621117401</c:v>
                </c:pt>
                <c:pt idx="730">
                  <c:v>340.62482792905001</c:v>
                </c:pt>
                <c:pt idx="731">
                  <c:v>339.63294007290699</c:v>
                </c:pt>
                <c:pt idx="732">
                  <c:v>339.50693578765799</c:v>
                </c:pt>
                <c:pt idx="733">
                  <c:v>338.50937373820199</c:v>
                </c:pt>
                <c:pt idx="734">
                  <c:v>338.38167729792804</c:v>
                </c:pt>
                <c:pt idx="735">
                  <c:v>337.37893074157603</c:v>
                </c:pt>
                <c:pt idx="736">
                  <c:v>337.249342937687</c:v>
                </c:pt>
                <c:pt idx="737">
                  <c:v>336.24209976228099</c:v>
                </c:pt>
                <c:pt idx="738">
                  <c:v>336.11020477739601</c:v>
                </c:pt>
                <c:pt idx="739">
                  <c:v>335.09950418999097</c:v>
                </c:pt>
                <c:pt idx="740">
                  <c:v>334.96428152660599</c:v>
                </c:pt>
                <c:pt idx="741">
                  <c:v>333.95145256029701</c:v>
                </c:pt>
                <c:pt idx="742">
                  <c:v>333.81054416431903</c:v>
                </c:pt>
                <c:pt idx="743">
                  <c:v>332.796718500677</c:v>
                </c:pt>
                <c:pt idx="744">
                  <c:v>332.64595039975501</c:v>
                </c:pt>
                <c:pt idx="745">
                  <c:v>331.63159815490201</c:v>
                </c:pt>
                <c:pt idx="746">
                  <c:v>331.46582913167697</c:v>
                </c:pt>
                <c:pt idx="747">
                  <c:v>330.45102912562004</c:v>
                </c:pt>
                <c:pt idx="748">
                  <c:v>330.26640463657901</c:v>
                </c:pt>
                <c:pt idx="749">
                  <c:v>329.251574712631</c:v>
                </c:pt>
                <c:pt idx="750">
                  <c:v>329.04757072177301</c:v>
                </c:pt>
                <c:pt idx="751">
                  <c:v>328.03364432260901</c:v>
                </c:pt>
                <c:pt idx="752">
                  <c:v>327.813180375223</c:v>
                </c:pt>
                <c:pt idx="753">
                  <c:v>326.80105244747199</c:v>
                </c:pt>
                <c:pt idx="754">
                  <c:v>326.56879171106999</c:v>
                </c:pt>
                <c:pt idx="755">
                  <c:v>325.558785960497</c:v>
                </c:pt>
                <c:pt idx="756">
                  <c:v>325.31919867555001</c:v>
                </c:pt>
                <c:pt idx="757">
                  <c:v>324.31104229118301</c:v>
                </c:pt>
                <c:pt idx="758">
                  <c:v>324.06739256307401</c:v>
                </c:pt>
                <c:pt idx="759">
                  <c:v>323.06053046850502</c:v>
                </c:pt>
                <c:pt idx="760">
                  <c:v>322.814814262938</c:v>
                </c:pt>
                <c:pt idx="761">
                  <c:v>321.80871068052301</c:v>
                </c:pt>
                <c:pt idx="762">
                  <c:v>321.56202540631301</c:v>
                </c:pt>
                <c:pt idx="763">
                  <c:v>320.556297994283</c:v>
                </c:pt>
                <c:pt idx="764">
                  <c:v>320.30921106499102</c:v>
                </c:pt>
                <c:pt idx="765">
                  <c:v>319.30362959404499</c:v>
                </c:pt>
                <c:pt idx="766">
                  <c:v>319.05642052635301</c:v>
                </c:pt>
                <c:pt idx="767">
                  <c:v>318.050855444359</c:v>
                </c:pt>
                <c:pt idx="768">
                  <c:v>317.80365364805601</c:v>
                </c:pt>
                <c:pt idx="769">
                  <c:v>316.79803103902901</c:v>
                </c:pt>
                <c:pt idx="770">
                  <c:v>316.55089090790898</c:v>
                </c:pt>
                <c:pt idx="771">
                  <c:v>315.545167662849</c:v>
                </c:pt>
                <c:pt idx="772">
                  <c:v>315.29811778913597</c:v>
                </c:pt>
                <c:pt idx="773">
                  <c:v>314.29227030058502</c:v>
                </c:pt>
                <c:pt idx="774">
                  <c:v>314.04533723268401</c:v>
                </c:pt>
                <c:pt idx="775">
                  <c:v>313.03935266537599</c:v>
                </c:pt>
                <c:pt idx="776">
                  <c:v>312.79256165708699</c:v>
                </c:pt>
                <c:pt idx="777">
                  <c:v>311.78643023187601</c:v>
                </c:pt>
                <c:pt idx="778">
                  <c:v>311.539798358626</c:v>
                </c:pt>
                <c:pt idx="779">
                  <c:v>310.53351095577102</c:v>
                </c:pt>
                <c:pt idx="780">
                  <c:v>310.287044736018</c:v>
                </c:pt>
                <c:pt idx="781">
                  <c:v>309.28059301544801</c:v>
                </c:pt>
                <c:pt idx="782">
                  <c:v>309.03429279185298</c:v>
                </c:pt>
                <c:pt idx="783">
                  <c:v>308.02767075912999</c:v>
                </c:pt>
                <c:pt idx="784">
                  <c:v>307.78153714801203</c:v>
                </c:pt>
                <c:pt idx="785">
                  <c:v>306.77474162830799</c:v>
                </c:pt>
                <c:pt idx="786">
                  <c:v>306.52877887940303</c:v>
                </c:pt>
                <c:pt idx="787">
                  <c:v>305.52180729109301</c:v>
                </c:pt>
                <c:pt idx="788">
                  <c:v>305.27602140548601</c:v>
                </c:pt>
                <c:pt idx="789">
                  <c:v>304.26887064221501</c:v>
                </c:pt>
                <c:pt idx="790">
                  <c:v>304.02326619096101</c:v>
                </c:pt>
                <c:pt idx="791">
                  <c:v>303.01593386851499</c:v>
                </c:pt>
                <c:pt idx="792">
                  <c:v>302.77051271654699</c:v>
                </c:pt>
                <c:pt idx="793">
                  <c:v>301.76299891778103</c:v>
                </c:pt>
                <c:pt idx="794">
                  <c:v>301.51775946668499</c:v>
                </c:pt>
                <c:pt idx="795">
                  <c:v>300.51006902042502</c:v>
                </c:pt>
                <c:pt idx="796">
                  <c:v>300.265004214116</c:v>
                </c:pt>
                <c:pt idx="797">
                  <c:v>299.25715044836011</c:v>
                </c:pt>
                <c:pt idx="798">
                  <c:v>299.01224344122949</c:v>
                </c:pt>
                <c:pt idx="799">
                  <c:v>298.00425517591077</c:v>
                </c:pt>
                <c:pt idx="800">
                  <c:v>297.7594706758822</c:v>
                </c:pt>
                <c:pt idx="801">
                  <c:v>296.75140431252953</c:v>
                </c:pt>
                <c:pt idx="802">
                  <c:v>296.50667215065772</c:v>
                </c:pt>
                <c:pt idx="803">
                  <c:v>295.49863376100359</c:v>
                </c:pt>
                <c:pt idx="804">
                  <c:v>295.2538222334386</c:v>
                </c:pt>
                <c:pt idx="805">
                  <c:v>294.24602680147279</c:v>
                </c:pt>
                <c:pt idx="806">
                  <c:v>294.00090205200689</c:v>
                </c:pt>
                <c:pt idx="807">
                  <c:v>292.99386956773088</c:v>
                </c:pt>
                <c:pt idx="808">
                  <c:v>292.74792943154961</c:v>
                </c:pt>
                <c:pt idx="809">
                  <c:v>291.74248095649131</c:v>
                </c:pt>
                <c:pt idx="810">
                  <c:v>291.49462122145098</c:v>
                </c:pt>
                <c:pt idx="811">
                  <c:v>290.4925007916338</c:v>
                </c:pt>
                <c:pt idx="812">
                  <c:v>290.23735940151249</c:v>
                </c:pt>
                <c:pt idx="813">
                  <c:v>289.24313143891021</c:v>
                </c:pt>
                <c:pt idx="814">
                  <c:v>288.97059239695</c:v>
                </c:pt>
                <c:pt idx="815">
                  <c:v>287.9922386188934</c:v>
                </c:pt>
                <c:pt idx="816">
                  <c:v>287.68485905892061</c:v>
                </c:pt>
                <c:pt idx="817">
                  <c:v>286.73696448723848</c:v>
                </c:pt>
                <c:pt idx="818">
                  <c:v>286.36318230900577</c:v>
                </c:pt>
                <c:pt idx="819">
                  <c:v>285.47318931975497</c:v>
                </c:pt>
                <c:pt idx="820">
                  <c:v>284.98653214987462</c:v>
                </c:pt>
                <c:pt idx="821">
                  <c:v>284.17079037965732</c:v>
                </c:pt>
                <c:pt idx="822">
                  <c:v>283.51480784282808</c:v>
                </c:pt>
                <c:pt idx="823">
                  <c:v>282.74989555760999</c:v>
                </c:pt>
                <c:pt idx="824">
                  <c:v>282.1554516477803</c:v>
                </c:pt>
                <c:pt idx="825">
                  <c:v>281.40890392330641</c:v>
                </c:pt>
                <c:pt idx="826">
                  <c:v>280.80187328010379</c:v>
                </c:pt>
                <c:pt idx="827">
                  <c:v>280.09564167741712</c:v>
                </c:pt>
                <c:pt idx="828">
                  <c:v>279.44818133773072</c:v>
                </c:pt>
                <c:pt idx="829">
                  <c:v>278.80359036436079</c:v>
                </c:pt>
                <c:pt idx="830">
                  <c:v>278.03746056939622</c:v>
                </c:pt>
                <c:pt idx="831">
                  <c:v>277.4513231828688</c:v>
                </c:pt>
                <c:pt idx="832">
                  <c:v>276.6688549732844</c:v>
                </c:pt>
                <c:pt idx="833">
                  <c:v>276.11436694429551</c:v>
                </c:pt>
                <c:pt idx="834">
                  <c:v>275.37569578436353</c:v>
                </c:pt>
                <c:pt idx="835">
                  <c:v>274.86788920186331</c:v>
                </c:pt>
                <c:pt idx="836">
                  <c:v>274.06081891159442</c:v>
                </c:pt>
                <c:pt idx="837">
                  <c:v>273.79579162701589</c:v>
                </c:pt>
                <c:pt idx="838">
                  <c:v>273.53969617752853</c:v>
                </c:pt>
                <c:pt idx="839">
                  <c:v>272.6587157930112</c:v>
                </c:pt>
                <c:pt idx="840">
                  <c:v>272.44332715185732</c:v>
                </c:pt>
                <c:pt idx="841">
                  <c:v>272.19532695175633</c:v>
                </c:pt>
                <c:pt idx="842">
                  <c:v>271.413324747091</c:v>
                </c:pt>
                <c:pt idx="843">
                  <c:v>271.17954146319573</c:v>
                </c:pt>
                <c:pt idx="844">
                  <c:v>270.90007965274782</c:v>
                </c:pt>
                <c:pt idx="845">
                  <c:v>270.29733534333332</c:v>
                </c:pt>
                <c:pt idx="846">
                  <c:v>269.96204927771998</c:v>
                </c:pt>
                <c:pt idx="847">
                  <c:v>269.50011915110389</c:v>
                </c:pt>
                <c:pt idx="848">
                  <c:v>269.3071135953046</c:v>
                </c:pt>
                <c:pt idx="849">
                  <c:v>268.86336810777891</c:v>
                </c:pt>
                <c:pt idx="850">
                  <c:v>268.56658899477202</c:v>
                </c:pt>
                <c:pt idx="851">
                  <c:v>268.21534621633657</c:v>
                </c:pt>
                <c:pt idx="852">
                  <c:v>268.0075440784766</c:v>
                </c:pt>
                <c:pt idx="853">
                  <c:v>267.67651079505458</c:v>
                </c:pt>
                <c:pt idx="854">
                  <c:v>267.37921413755191</c:v>
                </c:pt>
                <c:pt idx="855">
                  <c:v>267.06985009942787</c:v>
                </c:pt>
                <c:pt idx="856">
                  <c:v>266.86011673323452</c:v>
                </c:pt>
                <c:pt idx="857">
                  <c:v>266.5330510194803</c:v>
                </c:pt>
                <c:pt idx="858">
                  <c:v>266.25575690266623</c:v>
                </c:pt>
                <c:pt idx="859">
                  <c:v>265.94265702488917</c:v>
                </c:pt>
                <c:pt idx="860">
                  <c:v>265.71203408960179</c:v>
                </c:pt>
                <c:pt idx="861">
                  <c:v>265.40628504168041</c:v>
                </c:pt>
                <c:pt idx="862">
                  <c:v>265.07946583518719</c:v>
                </c:pt>
                <c:pt idx="863">
                  <c:v>264.81103067629078</c:v>
                </c:pt>
                <c:pt idx="864">
                  <c:v>264.50013544112181</c:v>
                </c:pt>
                <c:pt idx="865">
                  <c:v>264.23006219886497</c:v>
                </c:pt>
                <c:pt idx="866">
                  <c:v>263.95990342112458</c:v>
                </c:pt>
                <c:pt idx="867">
                  <c:v>263.69208089553018</c:v>
                </c:pt>
                <c:pt idx="868">
                  <c:v>263.41180296808227</c:v>
                </c:pt>
                <c:pt idx="869">
                  <c:v>263.22920408853031</c:v>
                </c:pt>
                <c:pt idx="870">
                  <c:v>262.98907787896349</c:v>
                </c:pt>
                <c:pt idx="871">
                  <c:v>262.85759831511689</c:v>
                </c:pt>
                <c:pt idx="872">
                  <c:v>262.62674655998262</c:v>
                </c:pt>
                <c:pt idx="873">
                  <c:v>262.37550300088941</c:v>
                </c:pt>
                <c:pt idx="874">
                  <c:v>262.2370797186698</c:v>
                </c:pt>
                <c:pt idx="875">
                  <c:v>261.98901596391471</c:v>
                </c:pt>
                <c:pt idx="876">
                  <c:v>261.74172420815461</c:v>
                </c:pt>
                <c:pt idx="877">
                  <c:v>261.54009628487478</c:v>
                </c:pt>
                <c:pt idx="878">
                  <c:v>261.30256213097999</c:v>
                </c:pt>
                <c:pt idx="879">
                  <c:v>261.14121238985922</c:v>
                </c:pt>
                <c:pt idx="880">
                  <c:v>260.91726893384771</c:v>
                </c:pt>
                <c:pt idx="881">
                  <c:v>260.74105523731259</c:v>
                </c:pt>
                <c:pt idx="882">
                  <c:v>260.57153057685662</c:v>
                </c:pt>
                <c:pt idx="883">
                  <c:v>260.4068562004627</c:v>
                </c:pt>
                <c:pt idx="884">
                  <c:v>260.31966257836757</c:v>
                </c:pt>
                <c:pt idx="885">
                  <c:v>260.16252688151951</c:v>
                </c:pt>
                <c:pt idx="886">
                  <c:v>260.14732386980347</c:v>
                </c:pt>
                <c:pt idx="887">
                  <c:v>260.01922768073609</c:v>
                </c:pt>
                <c:pt idx="888">
                  <c:v>259.92123867404302</c:v>
                </c:pt>
                <c:pt idx="889">
                  <c:v>259.8756907423429</c:v>
                </c:pt>
                <c:pt idx="890">
                  <c:v>259.84429645766841</c:v>
                </c:pt>
                <c:pt idx="891">
                  <c:v>259.7410341296345</c:v>
                </c:pt>
                <c:pt idx="892">
                  <c:v>259.65772161564411</c:v>
                </c:pt>
                <c:pt idx="893">
                  <c:v>259.63657324547961</c:v>
                </c:pt>
                <c:pt idx="894">
                  <c:v>259.60068021598909</c:v>
                </c:pt>
                <c:pt idx="895">
                  <c:v>259.56867861307649</c:v>
                </c:pt>
                <c:pt idx="896">
                  <c:v>259.55850641519157</c:v>
                </c:pt>
                <c:pt idx="897">
                  <c:v>259.53058182890169</c:v>
                </c:pt>
                <c:pt idx="898">
                  <c:v>259.52617343419428</c:v>
                </c:pt>
                <c:pt idx="899">
                  <c:v>259.51644215420879</c:v>
                </c:pt>
                <c:pt idx="900">
                  <c:v>259.51846421920732</c:v>
                </c:pt>
                <c:pt idx="901">
                  <c:v>259.52353851561691</c:v>
                </c:pt>
                <c:pt idx="902">
                  <c:v>259.54744367437888</c:v>
                </c:pt>
                <c:pt idx="903">
                  <c:v>259.55853119854839</c:v>
                </c:pt>
                <c:pt idx="904">
                  <c:v>259.56303574435111</c:v>
                </c:pt>
                <c:pt idx="905">
                  <c:v>259.62399939045821</c:v>
                </c:pt>
                <c:pt idx="906">
                  <c:v>259.66053172882738</c:v>
                </c:pt>
                <c:pt idx="907">
                  <c:v>259.72382714687728</c:v>
                </c:pt>
                <c:pt idx="908">
                  <c:v>259.82075529594778</c:v>
                </c:pt>
                <c:pt idx="909">
                  <c:v>259.86040299755973</c:v>
                </c:pt>
                <c:pt idx="910">
                  <c:v>260.01597637124803</c:v>
                </c:pt>
                <c:pt idx="911">
                  <c:v>260.03808464998338</c:v>
                </c:pt>
                <c:pt idx="912">
                  <c:v>260.04693823901403</c:v>
                </c:pt>
                <c:pt idx="913">
                  <c:v>260.26635808127179</c:v>
                </c:pt>
                <c:pt idx="914">
                  <c:v>260.4641647868857</c:v>
                </c:pt>
                <c:pt idx="915">
                  <c:v>260.52464889274478</c:v>
                </c:pt>
                <c:pt idx="916">
                  <c:v>260.79703179142331</c:v>
                </c:pt>
                <c:pt idx="917">
                  <c:v>260.903847514495</c:v>
                </c:pt>
                <c:pt idx="918">
                  <c:v>261.13782364674449</c:v>
                </c:pt>
                <c:pt idx="919">
                  <c:v>261.3084809988876</c:v>
                </c:pt>
                <c:pt idx="920">
                  <c:v>261.52446627851521</c:v>
                </c:pt>
                <c:pt idx="921">
                  <c:v>261.68584882214668</c:v>
                </c:pt>
                <c:pt idx="922">
                  <c:v>261.862888413213</c:v>
                </c:pt>
                <c:pt idx="923">
                  <c:v>262.02919320195582</c:v>
                </c:pt>
                <c:pt idx="924">
                  <c:v>262.29810582907459</c:v>
                </c:pt>
                <c:pt idx="925">
                  <c:v>262.4955295106671</c:v>
                </c:pt>
                <c:pt idx="926">
                  <c:v>262.7704605406114</c:v>
                </c:pt>
                <c:pt idx="927">
                  <c:v>263.01299641356201</c:v>
                </c:pt>
                <c:pt idx="928">
                  <c:v>263.30055888418582</c:v>
                </c:pt>
                <c:pt idx="929">
                  <c:v>263.56601362801388</c:v>
                </c:pt>
                <c:pt idx="930">
                  <c:v>263.77815005968262</c:v>
                </c:pt>
                <c:pt idx="931">
                  <c:v>264.0292329585925</c:v>
                </c:pt>
                <c:pt idx="932">
                  <c:v>264.29743913620439</c:v>
                </c:pt>
                <c:pt idx="933">
                  <c:v>264.5554748913616</c:v>
                </c:pt>
                <c:pt idx="934">
                  <c:v>264.7457835862823</c:v>
                </c:pt>
                <c:pt idx="935">
                  <c:v>265.04483194606371</c:v>
                </c:pt>
                <c:pt idx="936">
                  <c:v>265.32787726002931</c:v>
                </c:pt>
                <c:pt idx="937">
                  <c:v>265.6183531420117</c:v>
                </c:pt>
                <c:pt idx="938">
                  <c:v>265.86615457487841</c:v>
                </c:pt>
                <c:pt idx="939">
                  <c:v>266.13790125373157</c:v>
                </c:pt>
                <c:pt idx="940">
                  <c:v>266.50666584009286</c:v>
                </c:pt>
                <c:pt idx="941">
                  <c:v>267.02062770172029</c:v>
                </c:pt>
                <c:pt idx="942">
                  <c:v>267.26234994119471</c:v>
                </c:pt>
                <c:pt idx="943">
                  <c:v>267.48430580086438</c:v>
                </c:pt>
                <c:pt idx="944">
                  <c:v>268.15862349340551</c:v>
                </c:pt>
                <c:pt idx="945">
                  <c:v>268.40404674647357</c:v>
                </c:pt>
                <c:pt idx="946">
                  <c:v>268.69190818607268</c:v>
                </c:pt>
                <c:pt idx="947">
                  <c:v>269.26960317518291</c:v>
                </c:pt>
                <c:pt idx="948">
                  <c:v>269.78368773626619</c:v>
                </c:pt>
                <c:pt idx="949">
                  <c:v>270.43091369757281</c:v>
                </c:pt>
                <c:pt idx="950">
                  <c:v>270.9456217948732</c:v>
                </c:pt>
                <c:pt idx="951">
                  <c:v>271.62926031820552</c:v>
                </c:pt>
                <c:pt idx="952">
                  <c:v>272.16314115742051</c:v>
                </c:pt>
                <c:pt idx="953">
                  <c:v>272.81308412109979</c:v>
                </c:pt>
                <c:pt idx="954">
                  <c:v>273.44010291176579</c:v>
                </c:pt>
                <c:pt idx="955">
                  <c:v>273.98889488408389</c:v>
                </c:pt>
                <c:pt idx="956">
                  <c:v>274.67391474203959</c:v>
                </c:pt>
                <c:pt idx="957">
                  <c:v>275.22798623176601</c:v>
                </c:pt>
                <c:pt idx="958">
                  <c:v>275.93817535390554</c:v>
                </c:pt>
                <c:pt idx="959">
                  <c:v>276.48544351394781</c:v>
                </c:pt>
                <c:pt idx="960">
                  <c:v>277.2370199109987</c:v>
                </c:pt>
                <c:pt idx="961">
                  <c:v>277.73454440289299</c:v>
                </c:pt>
                <c:pt idx="962">
                  <c:v>278.5503337639779</c:v>
                </c:pt>
                <c:pt idx="963">
                  <c:v>278.99848514417289</c:v>
                </c:pt>
                <c:pt idx="964">
                  <c:v>279.85937093930227</c:v>
                </c:pt>
                <c:pt idx="965">
                  <c:v>280.28104368434003</c:v>
                </c:pt>
                <c:pt idx="966">
                  <c:v>281.16981567875473</c:v>
                </c:pt>
                <c:pt idx="967">
                  <c:v>281.57604898969481</c:v>
                </c:pt>
                <c:pt idx="968">
                  <c:v>282.48350357872607</c:v>
                </c:pt>
                <c:pt idx="969">
                  <c:v>282.86027958089261</c:v>
                </c:pt>
                <c:pt idx="970">
                  <c:v>283.80242796477773</c:v>
                </c:pt>
                <c:pt idx="971">
                  <c:v>284.13606525622259</c:v>
                </c:pt>
                <c:pt idx="972">
                  <c:v>285.11208448643998</c:v>
                </c:pt>
                <c:pt idx="973">
                  <c:v>285.41547711260159</c:v>
                </c:pt>
                <c:pt idx="974">
                  <c:v>286.40804724221869</c:v>
                </c:pt>
                <c:pt idx="975">
                  <c:v>286.6906270171919</c:v>
                </c:pt>
                <c:pt idx="976">
                  <c:v>287.69189730373648</c:v>
                </c:pt>
                <c:pt idx="977">
                  <c:v>287.96054601231913</c:v>
                </c:pt>
                <c:pt idx="978">
                  <c:v>288.96542289657907</c:v>
                </c:pt>
                <c:pt idx="979">
                  <c:v>289.22448254604279</c:v>
                </c:pt>
                <c:pt idx="980">
                  <c:v>290.23077376422793</c:v>
                </c:pt>
                <c:pt idx="981">
                  <c:v>290.48335042585569</c:v>
                </c:pt>
                <c:pt idx="982">
                  <c:v>291.4903700544495</c:v>
                </c:pt>
                <c:pt idx="983">
                  <c:v>291.73895537837819</c:v>
                </c:pt>
                <c:pt idx="984">
                  <c:v>292.74647430233529</c:v>
                </c:pt>
                <c:pt idx="985">
                  <c:v>292.99291691432677</c:v>
                </c:pt>
                <c:pt idx="986">
                  <c:v>294.00076177803123</c:v>
                </c:pt>
                <c:pt idx="987">
                  <c:v>294.24620594795397</c:v>
                </c:pt>
                <c:pt idx="988">
                  <c:v>295.25421681526768</c:v>
                </c:pt>
                <c:pt idx="989">
                  <c:v>295.49927423932752</c:v>
                </c:pt>
                <c:pt idx="990">
                  <c:v>296.50732316370147</c:v>
                </c:pt>
                <c:pt idx="991">
                  <c:v>296.75229577980548</c:v>
                </c:pt>
                <c:pt idx="992">
                  <c:v>297.76028961868963</c:v>
                </c:pt>
                <c:pt idx="993">
                  <c:v>298.00531690754246</c:v>
                </c:pt>
                <c:pt idx="994">
                  <c:v>299.01319359336031</c:v>
                </c:pt>
                <c:pt idx="995">
                  <c:v>299.25834012088922</c:v>
                </c:pt>
                <c:pt idx="996">
                  <c:v>300.26606335512599</c:v>
                </c:pt>
                <c:pt idx="997">
                  <c:v>300.51136459164502</c:v>
                </c:pt>
                <c:pt idx="998">
                  <c:v>301.51891583718799</c:v>
                </c:pt>
                <c:pt idx="999">
                  <c:v>301.76439510106297</c:v>
                </c:pt>
                <c:pt idx="1000">
                  <c:v>302.77176563246701</c:v>
                </c:pt>
                <c:pt idx="1001">
                  <c:v>303.01743540837498</c:v>
                </c:pt>
                <c:pt idx="1002">
                  <c:v>304.02462109491398</c:v>
                </c:pt>
                <c:pt idx="1003">
                  <c:v>304.27048271502798</c:v>
                </c:pt>
                <c:pt idx="1004">
                  <c:v>305.27748305248798</c:v>
                </c:pt>
                <c:pt idx="1005">
                  <c:v>305.52353038455499</c:v>
                </c:pt>
                <c:pt idx="1006">
                  <c:v>306.53034801537603</c:v>
                </c:pt>
                <c:pt idx="1007">
                  <c:v>306.77657292224796</c:v>
                </c:pt>
                <c:pt idx="1008">
                  <c:v>307.78321288819802</c:v>
                </c:pt>
                <c:pt idx="1009">
                  <c:v>308.029608870164</c:v>
                </c:pt>
                <c:pt idx="1010">
                  <c:v>309.03607796046401</c:v>
                </c:pt>
                <c:pt idx="1011">
                  <c:v>309.28263917356503</c:v>
                </c:pt>
                <c:pt idx="1012">
                  <c:v>310.28894268507702</c:v>
                </c:pt>
                <c:pt idx="1013">
                  <c:v>310.53566205885801</c:v>
                </c:pt>
                <c:pt idx="1014">
                  <c:v>311.54180324710501</c:v>
                </c:pt>
                <c:pt idx="1015">
                  <c:v>311.78867475296897</c:v>
                </c:pt>
                <c:pt idx="1016">
                  <c:v>312.79465732062698</c:v>
                </c:pt>
                <c:pt idx="1017">
                  <c:v>313.04167942827701</c:v>
                </c:pt>
                <c:pt idx="1018">
                  <c:v>314.047509161562</c:v>
                </c:pt>
                <c:pt idx="1019">
                  <c:v>314.29468170398599</c:v>
                </c:pt>
                <c:pt idx="1020">
                  <c:v>315.30036835439103</c:v>
                </c:pt>
                <c:pt idx="1021">
                  <c:v>315.54768320291902</c:v>
                </c:pt>
                <c:pt idx="1022">
                  <c:v>316.55324254803998</c:v>
                </c:pt>
                <c:pt idx="1023">
                  <c:v>316.80067675748603</c:v>
                </c:pt>
                <c:pt idx="1024">
                  <c:v>317.80613542868201</c:v>
                </c:pt>
                <c:pt idx="1025">
                  <c:v>318.05364609889199</c:v>
                </c:pt>
                <c:pt idx="1026">
                  <c:v>319.05905051732799</c:v>
                </c:pt>
                <c:pt idx="1027">
                  <c:v>319.30656498084699</c:v>
                </c:pt>
                <c:pt idx="1028">
                  <c:v>320.31199350810198</c:v>
                </c:pt>
                <c:pt idx="1029">
                  <c:v>320.55939411557398</c:v>
                </c:pt>
                <c:pt idx="1030">
                  <c:v>321.56500231276902</c:v>
                </c:pt>
                <c:pt idx="1031">
                  <c:v>321.81212272698497</c:v>
                </c:pt>
                <c:pt idx="1032">
                  <c:v>322.81832708315699</c:v>
                </c:pt>
                <c:pt idx="1033">
                  <c:v>323.06483851830103</c:v>
                </c:pt>
                <c:pt idx="1034">
                  <c:v>324.07281041560498</c:v>
                </c:pt>
                <c:pt idx="1035">
                  <c:v>324.31766259859501</c:v>
                </c:pt>
                <c:pt idx="1036">
                  <c:v>325.32932466442298</c:v>
                </c:pt>
                <c:pt idx="1037">
                  <c:v>325.56932099249798</c:v>
                </c:pt>
                <c:pt idx="1038">
                  <c:v>326.58612870911998</c:v>
                </c:pt>
                <c:pt idx="1039">
                  <c:v>326.814359387119</c:v>
                </c:pt>
                <c:pt idx="1040">
                  <c:v>327.83664158850297</c:v>
                </c:pt>
                <c:pt idx="1041">
                  <c:v>328.043528681986</c:v>
                </c:pt>
                <c:pt idx="1042">
                  <c:v>329.07115161953101</c:v>
                </c:pt>
                <c:pt idx="1043">
                  <c:v>329.248798462953</c:v>
                </c:pt>
                <c:pt idx="1044">
                  <c:v>330.281522182164</c:v>
                </c:pt>
                <c:pt idx="1045">
                  <c:v>330.42836358085901</c:v>
                </c:pt>
                <c:pt idx="1046">
                  <c:v>331.46587841026599</c:v>
                </c:pt>
                <c:pt idx="1047">
                  <c:v>331.587192551751</c:v>
                </c:pt>
                <c:pt idx="1048">
                  <c:v>332.627841921938</c:v>
                </c:pt>
                <c:pt idx="1049">
                  <c:v>332.73269108547299</c:v>
                </c:pt>
                <c:pt idx="1050">
                  <c:v>333.77442920626402</c:v>
                </c:pt>
                <c:pt idx="1051">
                  <c:v>333.87031476876996</c:v>
                </c:pt>
                <c:pt idx="1052">
                  <c:v>334.91096613159402</c:v>
                </c:pt>
                <c:pt idx="1053">
                  <c:v>335.00227912035899</c:v>
                </c:pt>
                <c:pt idx="1054">
                  <c:v>336.04027212698702</c:v>
                </c:pt>
                <c:pt idx="1055">
                  <c:v>336.12877961803702</c:v>
                </c:pt>
                <c:pt idx="1056">
                  <c:v>337.16295681388203</c:v>
                </c:pt>
                <c:pt idx="1057">
                  <c:v>337.24942918897801</c:v>
                </c:pt>
                <c:pt idx="1058">
                  <c:v>338.27896638433504</c:v>
                </c:pt>
                <c:pt idx="1059">
                  <c:v>338.363845614772</c:v>
                </c:pt>
                <c:pt idx="1060">
                  <c:v>339.38814656163197</c:v>
                </c:pt>
                <c:pt idx="1061">
                  <c:v>339.471716682612</c:v>
                </c:pt>
                <c:pt idx="1062">
                  <c:v>340.49029892264502</c:v>
                </c:pt>
                <c:pt idx="1063">
                  <c:v>340.572702849172</c:v>
                </c:pt>
                <c:pt idx="1064">
                  <c:v>341.58514422171902</c:v>
                </c:pt>
                <c:pt idx="1065">
                  <c:v>341.66641795372698</c:v>
                </c:pt>
                <c:pt idx="1066">
                  <c:v>342.67235076249199</c:v>
                </c:pt>
                <c:pt idx="1067">
                  <c:v>342.75248334612604</c:v>
                </c:pt>
                <c:pt idx="1068">
                  <c:v>343.75158594572099</c:v>
                </c:pt>
                <c:pt idx="1069">
                  <c:v>343.83056236990296</c:v>
                </c:pt>
                <c:pt idx="1070">
                  <c:v>344.82253870484703</c:v>
                </c:pt>
                <c:pt idx="1071">
                  <c:v>344.90035575584801</c:v>
                </c:pt>
                <c:pt idx="1072">
                  <c:v>345.88491991213999</c:v>
                </c:pt>
                <c:pt idx="1073">
                  <c:v>345.96158613817897</c:v>
                </c:pt>
                <c:pt idx="1074">
                  <c:v>346.93845567298797</c:v>
                </c:pt>
                <c:pt idx="1075">
                  <c:v>347.01398327941899</c:v>
                </c:pt>
                <c:pt idx="1076">
                  <c:v>347.98287569925196</c:v>
                </c:pt>
                <c:pt idx="1077">
                  <c:v>348.05727191278999</c:v>
                </c:pt>
                <c:pt idx="1078">
                  <c:v>349.01790439914498</c:v>
                </c:pt>
                <c:pt idx="1079">
                  <c:v>349.09116936915001</c:v>
                </c:pt>
                <c:pt idx="1080">
                  <c:v>350.04326162913696</c:v>
                </c:pt>
                <c:pt idx="1081">
                  <c:v>350.11539211356103</c:v>
                </c:pt>
                <c:pt idx="1082">
                  <c:v>351.05866781976499</c:v>
                </c:pt>
                <c:pt idx="1083">
                  <c:v>351.12966283235903</c:v>
                </c:pt>
                <c:pt idx="1084">
                  <c:v>352.06385752423103</c:v>
                </c:pt>
                <c:pt idx="1085">
                  <c:v>352.13372328762</c:v>
                </c:pt>
                <c:pt idx="1086">
                  <c:v>353.05859526921802</c:v>
                </c:pt>
                <c:pt idx="1087">
                  <c:v>353.12732951902001</c:v>
                </c:pt>
                <c:pt idx="1088">
                  <c:v>354.04264208715801</c:v>
                </c:pt>
                <c:pt idx="1089">
                  <c:v>354.11019858459304</c:v>
                </c:pt>
                <c:pt idx="1090">
                  <c:v>355.01567908451801</c:v>
                </c:pt>
                <c:pt idx="1091">
                  <c:v>355.08197611667697</c:v>
                </c:pt>
                <c:pt idx="1092">
                  <c:v>355.97732375248404</c:v>
                </c:pt>
                <c:pt idx="1093">
                  <c:v>356.04232791792299</c:v>
                </c:pt>
                <c:pt idx="1094">
                  <c:v>356.92726723951603</c:v>
                </c:pt>
                <c:pt idx="1095">
                  <c:v>356.99105032410102</c:v>
                </c:pt>
                <c:pt idx="1096">
                  <c:v>357.86534444611101</c:v>
                </c:pt>
                <c:pt idx="1097">
                  <c:v>357.92802413947601</c:v>
                </c:pt>
                <c:pt idx="1098">
                  <c:v>358.79142879628</c:v>
                </c:pt>
                <c:pt idx="1099">
                  <c:v>358.85307448954501</c:v>
                </c:pt>
                <c:pt idx="1100">
                  <c:v>359.70531110491402</c:v>
                </c:pt>
                <c:pt idx="1101">
                  <c:v>359.76592120488203</c:v>
                </c:pt>
                <c:pt idx="1102">
                  <c:v>360.606705160383</c:v>
                </c:pt>
                <c:pt idx="1103">
                  <c:v>360.66624172330199</c:v>
                </c:pt>
                <c:pt idx="1104">
                  <c:v>361.49531928776003</c:v>
                </c:pt>
                <c:pt idx="1105">
                  <c:v>361.553744354071</c:v>
                </c:pt>
                <c:pt idx="1106">
                  <c:v>362.37089276453599</c:v>
                </c:pt>
                <c:pt idx="1107">
                  <c:v>362.42818450642199</c:v>
                </c:pt>
                <c:pt idx="1108">
                  <c:v>363.23318973781102</c:v>
                </c:pt>
                <c:pt idx="1109">
                  <c:v>363.28934015710701</c:v>
                </c:pt>
                <c:pt idx="1110">
                  <c:v>364.08198493773699</c:v>
                </c:pt>
                <c:pt idx="1111">
                  <c:v>364.13699171818701</c:v>
                </c:pt>
                <c:pt idx="1112">
                  <c:v>364.91705543002502</c:v>
                </c:pt>
                <c:pt idx="1113">
                  <c:v>364.970916313609</c:v>
                </c:pt>
                <c:pt idx="1114">
                  <c:v>365.73817632192299</c:v>
                </c:pt>
                <c:pt idx="1115">
                  <c:v>365.79088935020798</c:v>
                </c:pt>
                <c:pt idx="1116">
                  <c:v>366.54512919493004</c:v>
                </c:pt>
                <c:pt idx="1117">
                  <c:v>366.59669825930899</c:v>
                </c:pt>
                <c:pt idx="1118">
                  <c:v>367.33771861277796</c:v>
                </c:pt>
                <c:pt idx="1119">
                  <c:v>367.38814567634802</c:v>
                </c:pt>
                <c:pt idx="1120">
                  <c:v>368.11575397791603</c:v>
                </c:pt>
                <c:pt idx="1121">
                  <c:v>368.16501435907099</c:v>
                </c:pt>
                <c:pt idx="1122">
                  <c:v>368.87899741190699</c:v>
                </c:pt>
                <c:pt idx="1123">
                  <c:v>368.92704090600796</c:v>
                </c:pt>
                <c:pt idx="1124">
                  <c:v>369.62716881732104</c:v>
                </c:pt>
                <c:pt idx="1125">
                  <c:v>369.67397032333804</c:v>
                </c:pt>
                <c:pt idx="1126">
                  <c:v>370.36002878709996</c:v>
                </c:pt>
                <c:pt idx="1127">
                  <c:v>370.405628368539</c:v>
                </c:pt>
                <c:pt idx="1128">
                  <c:v>371.07742646147904</c:v>
                </c:pt>
                <c:pt idx="1129">
                  <c:v>371.12190042455501</c:v>
                </c:pt>
                <c:pt idx="1130">
                  <c:v>371.779245230443</c:v>
                </c:pt>
                <c:pt idx="1131">
                  <c:v>371.82264535127103</c:v>
                </c:pt>
                <c:pt idx="1132">
                  <c:v>372.46533084362699</c:v>
                </c:pt>
                <c:pt idx="1133">
                  <c:v>372.50766042267298</c:v>
                </c:pt>
                <c:pt idx="1134">
                  <c:v>373.13548389254197</c:v>
                </c:pt>
                <c:pt idx="1135">
                  <c:v>373.176718207612</c:v>
                </c:pt>
                <c:pt idx="1136">
                  <c:v>373.78949529881197</c:v>
                </c:pt>
                <c:pt idx="1137">
                  <c:v>373.82960859996604</c:v>
                </c:pt>
                <c:pt idx="1138">
                  <c:v>374.42717099806799</c:v>
                </c:pt>
                <c:pt idx="1139">
                  <c:v>374.466148643856</c:v>
                </c:pt>
                <c:pt idx="1140">
                  <c:v>375.04833904780401</c:v>
                </c:pt>
                <c:pt idx="1141">
                  <c:v>375.08617810119</c:v>
                </c:pt>
                <c:pt idx="1142">
                  <c:v>375.65285021203499</c:v>
                </c:pt>
                <c:pt idx="1143">
                  <c:v>375.68954783422799</c:v>
                </c:pt>
                <c:pt idx="1144">
                  <c:v>376.240556586173</c:v>
                </c:pt>
                <c:pt idx="1145">
                  <c:v>376.27609125147399</c:v>
                </c:pt>
                <c:pt idx="1146">
                  <c:v>376.81127524482901</c:v>
                </c:pt>
                <c:pt idx="1147">
                  <c:v>376.84561092849799</c:v>
                </c:pt>
                <c:pt idx="1148">
                  <c:v>377.364799157172</c:v>
                </c:pt>
                <c:pt idx="1149">
                  <c:v>377.39792349570001</c:v>
                </c:pt>
                <c:pt idx="1150">
                  <c:v>377.90096056526204</c:v>
                </c:pt>
                <c:pt idx="1151">
                  <c:v>377.932909081579</c:v>
                </c:pt>
                <c:pt idx="1152">
                  <c:v>378.41965835609403</c:v>
                </c:pt>
                <c:pt idx="1153">
                  <c:v>378.45048614705604</c:v>
                </c:pt>
                <c:pt idx="1154">
                  <c:v>378.92080851915199</c:v>
                </c:pt>
                <c:pt idx="1155">
                  <c:v>378.95054504224197</c:v>
                </c:pt>
                <c:pt idx="1156">
                  <c:v>379.40429217894803</c:v>
                </c:pt>
                <c:pt idx="1157">
                  <c:v>379.43293079873604</c:v>
                </c:pt>
                <c:pt idx="1158">
                  <c:v>379.86996020855901</c:v>
                </c:pt>
                <c:pt idx="1159">
                  <c:v>379.89747992504499</c:v>
                </c:pt>
                <c:pt idx="1160">
                  <c:v>380.31766213402301</c:v>
                </c:pt>
                <c:pt idx="1161">
                  <c:v>380.34405170584</c:v>
                </c:pt>
                <c:pt idx="1162">
                  <c:v>380.74728621418899</c:v>
                </c:pt>
                <c:pt idx="1163">
                  <c:v>380.77266833043001</c:v>
                </c:pt>
                <c:pt idx="1164">
                  <c:v>381.15887107197699</c:v>
                </c:pt>
                <c:pt idx="1165">
                  <c:v>381.18392266067303</c:v>
                </c:pt>
                <c:pt idx="1166">
                  <c:v>381.55284821666203</c:v>
                </c:pt>
                <c:pt idx="1167">
                  <c:v>381.57913001161899</c:v>
                </c:pt>
                <c:pt idx="1168">
                  <c:v>381.93047489251398</c:v>
                </c:pt>
                <c:pt idx="1169">
                  <c:v>381.95989117573401</c:v>
                </c:pt>
                <c:pt idx="1170">
                  <c:v>382.294328222015</c:v>
                </c:pt>
                <c:pt idx="1171">
                  <c:v>382.32635391929796</c:v>
                </c:pt>
                <c:pt idx="1172">
                  <c:v>382.64971117969196</c:v>
                </c:pt>
                <c:pt idx="1173">
                  <c:v>382.69127631513504</c:v>
                </c:pt>
                <c:pt idx="1174">
                  <c:v>383.005792084495</c:v>
                </c:pt>
                <c:pt idx="1175">
                  <c:v>383.03266530741001</c:v>
                </c:pt>
                <c:pt idx="1176">
                  <c:v>383.16487465477496</c:v>
                </c:pt>
                <c:pt idx="1177">
                  <c:v>383.32390407923901</c:v>
                </c:pt>
                <c:pt idx="1178">
                  <c:v>383.35894924500701</c:v>
                </c:pt>
                <c:pt idx="1179">
                  <c:v>383.568255516867</c:v>
                </c:pt>
                <c:pt idx="1180">
                  <c:v>383.67463278581801</c:v>
                </c:pt>
                <c:pt idx="1181">
                  <c:v>383.78016450983102</c:v>
                </c:pt>
                <c:pt idx="1182">
                  <c:v>383.936287197019</c:v>
                </c:pt>
                <c:pt idx="1183">
                  <c:v>383.96663751391998</c:v>
                </c:pt>
                <c:pt idx="1184">
                  <c:v>384.05061914520002</c:v>
                </c:pt>
                <c:pt idx="1185">
                  <c:v>384.13449940409498</c:v>
                </c:pt>
                <c:pt idx="1186">
                  <c:v>384.16326208096098</c:v>
                </c:pt>
                <c:pt idx="1187">
                  <c:v>384.28891964643299</c:v>
                </c:pt>
                <c:pt idx="1188">
                  <c:v>384.36611780705499</c:v>
                </c:pt>
                <c:pt idx="1189">
                  <c:v>384.427126357227</c:v>
                </c:pt>
                <c:pt idx="1190">
                  <c:v>384.544779171735</c:v>
                </c:pt>
                <c:pt idx="1191">
                  <c:v>384.55102023839004</c:v>
                </c:pt>
                <c:pt idx="1192">
                  <c:v>384.565815849035</c:v>
                </c:pt>
                <c:pt idx="1193">
                  <c:v>384.66497554224901</c:v>
                </c:pt>
                <c:pt idx="1194">
                  <c:v>384.70529147687398</c:v>
                </c:pt>
                <c:pt idx="1195">
                  <c:v>384.76738224392199</c:v>
                </c:pt>
                <c:pt idx="1196">
                  <c:v>384.84603789007804</c:v>
                </c:pt>
                <c:pt idx="1197">
                  <c:v>384.85896883587202</c:v>
                </c:pt>
                <c:pt idx="1198">
                  <c:v>384.88567059516402</c:v>
                </c:pt>
                <c:pt idx="1199">
                  <c:v>384.94333727326602</c:v>
                </c:pt>
                <c:pt idx="1200">
                  <c:v>384.97044690967499</c:v>
                </c:pt>
                <c:pt idx="1201">
                  <c:v>385.02134117945599</c:v>
                </c:pt>
                <c:pt idx="1202">
                  <c:v>385.08178540540496</c:v>
                </c:pt>
                <c:pt idx="1203">
                  <c:v>385.093325483093</c:v>
                </c:pt>
                <c:pt idx="1204">
                  <c:v>385.112637433717</c:v>
                </c:pt>
                <c:pt idx="1205">
                  <c:v>385.15931943228901</c:v>
                </c:pt>
                <c:pt idx="1206">
                  <c:v>385.18755012020699</c:v>
                </c:pt>
                <c:pt idx="1207">
                  <c:v>385.21057859414998</c:v>
                </c:pt>
                <c:pt idx="1208">
                  <c:v>385.25783507518202</c:v>
                </c:pt>
                <c:pt idx="1209">
                  <c:v>385.26132020776299</c:v>
                </c:pt>
                <c:pt idx="1210">
                  <c:v>385.26989175475603</c:v>
                </c:pt>
                <c:pt idx="1211">
                  <c:v>385.31317055907903</c:v>
                </c:pt>
                <c:pt idx="1212">
                  <c:v>385.33013240366404</c:v>
                </c:pt>
                <c:pt idx="1213">
                  <c:v>385.36724737132499</c:v>
                </c:pt>
                <c:pt idx="1214">
                  <c:v>385.40287510297503</c:v>
                </c:pt>
                <c:pt idx="1215">
                  <c:v>385.41958407163099</c:v>
                </c:pt>
                <c:pt idx="1216">
                  <c:v>385.46028122874702</c:v>
                </c:pt>
                <c:pt idx="1217">
                  <c:v>385.46294171682996</c:v>
                </c:pt>
                <c:pt idx="1218">
                  <c:v>385.471193261037</c:v>
                </c:pt>
                <c:pt idx="1219">
                  <c:v>385.49980171809602</c:v>
                </c:pt>
                <c:pt idx="1220">
                  <c:v>385.50913354342697</c:v>
                </c:pt>
                <c:pt idx="1221">
                  <c:v>385.53041390785404</c:v>
                </c:pt>
                <c:pt idx="1222">
                  <c:v>385.55109261810696</c:v>
                </c:pt>
                <c:pt idx="1223">
                  <c:v>385.55632106081498</c:v>
                </c:pt>
                <c:pt idx="1224">
                  <c:v>385.56265996464299</c:v>
                </c:pt>
                <c:pt idx="1225">
                  <c:v>385.57960091812799</c:v>
                </c:pt>
                <c:pt idx="1226">
                  <c:v>385.59099875125401</c:v>
                </c:pt>
                <c:pt idx="1227">
                  <c:v>385.60058091084699</c:v>
                </c:pt>
                <c:pt idx="1228">
                  <c:v>385.61056106883399</c:v>
                </c:pt>
                <c:pt idx="1229">
                  <c:v>385.61175534551199</c:v>
                </c:pt>
                <c:pt idx="1230">
                  <c:v>385.614826899783</c:v>
                </c:pt>
                <c:pt idx="1231">
                  <c:v>385.620419308279</c:v>
                </c:pt>
                <c:pt idx="1232">
                  <c:v>385.621122850549</c:v>
                </c:pt>
                <c:pt idx="1233">
                  <c:v>385.62231397921801</c:v>
                </c:pt>
                <c:pt idx="1234">
                  <c:v>385.62243494638</c:v>
                </c:pt>
                <c:pt idx="1235">
                  <c:v>385.62105441395897</c:v>
                </c:pt>
                <c:pt idx="1236">
                  <c:v>385.618164536309</c:v>
                </c:pt>
                <c:pt idx="1237">
                  <c:v>385.61001842216001</c:v>
                </c:pt>
                <c:pt idx="1238">
                  <c:v>385.60738004874997</c:v>
                </c:pt>
                <c:pt idx="1239">
                  <c:v>385.59178119327299</c:v>
                </c:pt>
                <c:pt idx="1240">
                  <c:v>385.58988656574201</c:v>
                </c:pt>
                <c:pt idx="1241">
                  <c:v>385.58031715084599</c:v>
                </c:pt>
                <c:pt idx="1242">
                  <c:v>385.56338216684298</c:v>
                </c:pt>
                <c:pt idx="1243">
                  <c:v>385.55917213202201</c:v>
                </c:pt>
                <c:pt idx="1244">
                  <c:v>385.52460937109299</c:v>
                </c:pt>
                <c:pt idx="1245">
                  <c:v>385.52379324285596</c:v>
                </c:pt>
                <c:pt idx="1246">
                  <c:v>385.51826184530603</c:v>
                </c:pt>
                <c:pt idx="1247">
                  <c:v>385.48643147573</c:v>
                </c:pt>
                <c:pt idx="1248">
                  <c:v>385.48133566792899</c:v>
                </c:pt>
                <c:pt idx="1249">
                  <c:v>385.448828764773</c:v>
                </c:pt>
                <c:pt idx="1250">
                  <c:v>385.42972288177401</c:v>
                </c:pt>
                <c:pt idx="1251">
                  <c:v>385.40814614479399</c:v>
                </c:pt>
                <c:pt idx="1252">
                  <c:v>385.36791845535004</c:v>
                </c:pt>
                <c:pt idx="1253">
                  <c:v>385.35105041709096</c:v>
                </c:pt>
                <c:pt idx="1254">
                  <c:v>385.30630327986199</c:v>
                </c:pt>
                <c:pt idx="1255">
                  <c:v>385.28260251771496</c:v>
                </c:pt>
                <c:pt idx="1256">
                  <c:v>385.27351173273598</c:v>
                </c:pt>
                <c:pt idx="1257">
                  <c:v>385.218411899187</c:v>
                </c:pt>
                <c:pt idx="1258">
                  <c:v>385.20350954413698</c:v>
                </c:pt>
                <c:pt idx="1259">
                  <c:v>385.141677944658</c:v>
                </c:pt>
                <c:pt idx="1260">
                  <c:v>385.13229882505601</c:v>
                </c:pt>
                <c:pt idx="1261">
                  <c:v>385.12171700316298</c:v>
                </c:pt>
                <c:pt idx="1262">
                  <c:v>385.060389667697</c:v>
                </c:pt>
                <c:pt idx="1263">
                  <c:v>385.00038363091903</c:v>
                </c:pt>
                <c:pt idx="1264">
                  <c:v>384.98435998647</c:v>
                </c:pt>
                <c:pt idx="1265">
                  <c:v>384.95747965513999</c:v>
                </c:pt>
                <c:pt idx="1266">
                  <c:v>384.90067805889396</c:v>
                </c:pt>
                <c:pt idx="1267">
                  <c:v>384.86714621105199</c:v>
                </c:pt>
                <c:pt idx="1268">
                  <c:v>384.80726901287198</c:v>
                </c:pt>
                <c:pt idx="1269">
                  <c:v>384.72205443217797</c:v>
                </c:pt>
                <c:pt idx="1270">
                  <c:v>384.70406777054302</c:v>
                </c:pt>
                <c:pt idx="1271">
                  <c:v>384.66289437865299</c:v>
                </c:pt>
                <c:pt idx="1272">
                  <c:v>384.590290793733</c:v>
                </c:pt>
                <c:pt idx="1273">
                  <c:v>384.55679220487298</c:v>
                </c:pt>
                <c:pt idx="1274">
                  <c:v>384.46394045853401</c:v>
                </c:pt>
                <c:pt idx="1275">
                  <c:v>384.367173783167</c:v>
                </c:pt>
                <c:pt idx="1276">
                  <c:v>384.322285036957</c:v>
                </c:pt>
                <c:pt idx="1277">
                  <c:v>384.20170718766803</c:v>
                </c:pt>
                <c:pt idx="1278">
                  <c:v>384.163917947313</c:v>
                </c:pt>
                <c:pt idx="1279">
                  <c:v>384.14935667280901</c:v>
                </c:pt>
                <c:pt idx="1280">
                  <c:v>383.98788633508002</c:v>
                </c:pt>
                <c:pt idx="1281">
                  <c:v>383.89981538719996</c:v>
                </c:pt>
                <c:pt idx="1282">
                  <c:v>383.787758482436</c:v>
                </c:pt>
                <c:pt idx="1283">
                  <c:v>383.60120302246099</c:v>
                </c:pt>
                <c:pt idx="1284">
                  <c:v>383.55300248194499</c:v>
                </c:pt>
                <c:pt idx="1285">
                  <c:v>383.34709413697601</c:v>
                </c:pt>
                <c:pt idx="1286">
                  <c:v>383.27665848953802</c:v>
                </c:pt>
                <c:pt idx="1287">
                  <c:v>383.262811107056</c:v>
                </c:pt>
                <c:pt idx="1288">
                  <c:v>382.96380033873504</c:v>
                </c:pt>
                <c:pt idx="1289">
                  <c:v>382.93218812682801</c:v>
                </c:pt>
                <c:pt idx="1290">
                  <c:v>382.63015799452501</c:v>
                </c:pt>
                <c:pt idx="1291">
                  <c:v>382.60312103579804</c:v>
                </c:pt>
                <c:pt idx="1292">
                  <c:v>382.28649349851503</c:v>
                </c:pt>
                <c:pt idx="1293">
                  <c:v>382.255238184272</c:v>
                </c:pt>
                <c:pt idx="1294">
                  <c:v>381.925226570902</c:v>
                </c:pt>
                <c:pt idx="1295">
                  <c:v>381.89067218878404</c:v>
                </c:pt>
                <c:pt idx="1296">
                  <c:v>381.54508968857203</c:v>
                </c:pt>
                <c:pt idx="1297">
                  <c:v>381.50789755949404</c:v>
                </c:pt>
                <c:pt idx="1298">
                  <c:v>381.14592491151802</c:v>
                </c:pt>
                <c:pt idx="1299">
                  <c:v>381.10651378937996</c:v>
                </c:pt>
                <c:pt idx="1300">
                  <c:v>380.72781315271999</c:v>
                </c:pt>
                <c:pt idx="1301">
                  <c:v>380.68638646185298</c:v>
                </c:pt>
                <c:pt idx="1302">
                  <c:v>380.29090019944101</c:v>
                </c:pt>
                <c:pt idx="1303">
                  <c:v>380.24754936527802</c:v>
                </c:pt>
                <c:pt idx="1304">
                  <c:v>379.83533970820702</c:v>
                </c:pt>
                <c:pt idx="1305">
                  <c:v>379.790106542432</c:v>
                </c:pt>
                <c:pt idx="1306">
                  <c:v>379.36127805261503</c:v>
                </c:pt>
                <c:pt idx="1307">
                  <c:v>379.31418227667399</c:v>
                </c:pt>
                <c:pt idx="1308">
                  <c:v>378.868855585044</c:v>
                </c:pt>
                <c:pt idx="1309">
                  <c:v>378.819906890781</c:v>
                </c:pt>
                <c:pt idx="1310">
                  <c:v>378.35821096284201</c:v>
                </c:pt>
                <c:pt idx="1311">
                  <c:v>378.30741501691898</c:v>
                </c:pt>
                <c:pt idx="1312">
                  <c:v>377.82948521261301</c:v>
                </c:pt>
                <c:pt idx="1313">
                  <c:v>377.77684702045201</c:v>
                </c:pt>
                <c:pt idx="1314">
                  <c:v>377.28282446274204</c:v>
                </c:pt>
                <c:pt idx="1315">
                  <c:v>377.22834969531101</c:v>
                </c:pt>
                <c:pt idx="1316">
                  <c:v>376.71838060986704</c:v>
                </c:pt>
                <c:pt idx="1317">
                  <c:v>376.66207548970499</c:v>
                </c:pt>
                <c:pt idx="1318">
                  <c:v>376.13631071011599</c:v>
                </c:pt>
                <c:pt idx="1319">
                  <c:v>376.07818156580504</c:v>
                </c:pt>
                <c:pt idx="1320">
                  <c:v>375.53677646430003</c:v>
                </c:pt>
                <c:pt idx="1321">
                  <c:v>375.47682954937699</c:v>
                </c:pt>
                <c:pt idx="1322">
                  <c:v>374.91994402575199</c:v>
                </c:pt>
                <c:pt idx="1323">
                  <c:v>374.85818552400997</c:v>
                </c:pt>
                <c:pt idx="1324">
                  <c:v>374.28598380713697</c:v>
                </c:pt>
                <c:pt idx="1325">
                  <c:v>374.222420150223</c:v>
                </c:pt>
                <c:pt idx="1326">
                  <c:v>373.63507091827501</c:v>
                </c:pt>
                <c:pt idx="1327">
                  <c:v>373.56970949402103</c:v>
                </c:pt>
                <c:pt idx="1328">
                  <c:v>372.96738651881697</c:v>
                </c:pt>
                <c:pt idx="1329">
                  <c:v>372.90023575697296</c:v>
                </c:pt>
                <c:pt idx="1330">
                  <c:v>372.28311798213304</c:v>
                </c:pt>
                <c:pt idx="1331">
                  <c:v>372.214185905063</c:v>
                </c:pt>
                <c:pt idx="1332">
                  <c:v>371.58245657595796</c:v>
                </c:pt>
                <c:pt idx="1333">
                  <c:v>371.51174927962802</c:v>
                </c:pt>
                <c:pt idx="1334">
                  <c:v>370.86559544004297</c:v>
                </c:pt>
                <c:pt idx="1335">
                  <c:v>370.79311768761499</c:v>
                </c:pt>
                <c:pt idx="1336">
                  <c:v>370.13273068950798</c:v>
                </c:pt>
                <c:pt idx="1337">
                  <c:v>370.058487994948</c:v>
                </c:pt>
                <c:pt idx="1338">
                  <c:v>369.38406384143599</c:v>
                </c:pt>
                <c:pt idx="1339">
                  <c:v>369.30806371002097</c:v>
                </c:pt>
                <c:pt idx="1340">
                  <c:v>368.61980267343904</c:v>
                </c:pt>
                <c:pt idx="1341">
                  <c:v>368.54205424965903</c:v>
                </c:pt>
                <c:pt idx="1342">
                  <c:v>367.840160545934</c:v>
                </c:pt>
                <c:pt idx="1343">
                  <c:v>367.76067350152402</c:v>
                </c:pt>
                <c:pt idx="1344">
                  <c:v>367.04535524097196</c:v>
                </c:pt>
                <c:pt idx="1345">
                  <c:v>366.96413865387603</c:v>
                </c:pt>
                <c:pt idx="1346">
                  <c:v>366.235607757862</c:v>
                </c:pt>
                <c:pt idx="1347">
                  <c:v>366.15266964041098</c:v>
                </c:pt>
                <c:pt idx="1348">
                  <c:v>365.41114186822097</c:v>
                </c:pt>
                <c:pt idx="1349">
                  <c:v>365.32648975349201</c:v>
                </c:pt>
                <c:pt idx="1350">
                  <c:v>364.57218499435203</c:v>
                </c:pt>
                <c:pt idx="1351">
                  <c:v>364.48582684465703</c:v>
                </c:pt>
                <c:pt idx="1352">
                  <c:v>363.71896881396299</c:v>
                </c:pt>
                <c:pt idx="1353">
                  <c:v>363.63091320042599</c:v>
                </c:pt>
                <c:pt idx="1354">
                  <c:v>362.85172852486198</c:v>
                </c:pt>
                <c:pt idx="1355">
                  <c:v>362.76198495364702</c:v>
                </c:pt>
                <c:pt idx="1356">
                  <c:v>361.97070349853004</c:v>
                </c:pt>
                <c:pt idx="1357">
                  <c:v>361.87928371655596</c:v>
                </c:pt>
                <c:pt idx="1358">
                  <c:v>361.07614043026604</c:v>
                </c:pt>
                <c:pt idx="1359">
                  <c:v>360.98305811180796</c:v>
                </c:pt>
                <c:pt idx="1360">
                  <c:v>360.16829308095299</c:v>
                </c:pt>
                <c:pt idx="1361">
                  <c:v>360.07355985127799</c:v>
                </c:pt>
                <c:pt idx="1362">
                  <c:v>359.24741605755196</c:v>
                </c:pt>
                <c:pt idx="1363">
                  <c:v>359.15103821915301</c:v>
                </c:pt>
                <c:pt idx="1364">
                  <c:v>358.31376072422</c:v>
                </c:pt>
                <c:pt idx="1365">
                  <c:v>358.21574174221803</c:v>
                </c:pt>
                <c:pt idx="1366">
                  <c:v>357.367579464203</c:v>
                </c:pt>
                <c:pt idx="1367">
                  <c:v>357.26792534255401</c:v>
                </c:pt>
                <c:pt idx="1368">
                  <c:v>356.40913190162098</c:v>
                </c:pt>
                <c:pt idx="1369">
                  <c:v>356.30785316630801</c:v>
                </c:pt>
                <c:pt idx="1370">
                  <c:v>355.43868542564201</c:v>
                </c:pt>
                <c:pt idx="1371">
                  <c:v>355.33579493009802</c:v>
                </c:pt>
                <c:pt idx="1372">
                  <c:v>354.45651164585502</c:v>
                </c:pt>
                <c:pt idx="1373">
                  <c:v>354.352022016989</c:v>
                </c:pt>
                <c:pt idx="1374">
                  <c:v>353.46288407397799</c:v>
                </c:pt>
                <c:pt idx="1375">
                  <c:v>353.35680696800796</c:v>
                </c:pt>
                <c:pt idx="1376">
                  <c:v>352.45807821081701</c:v>
                </c:pt>
                <c:pt idx="1377">
                  <c:v>352.35042469954703</c:v>
                </c:pt>
                <c:pt idx="1378">
                  <c:v>351.44237229247597</c:v>
                </c:pt>
                <c:pt idx="1379">
                  <c:v>351.33315328672899</c:v>
                </c:pt>
                <c:pt idx="1380">
                  <c:v>350.41604764293999</c:v>
                </c:pt>
                <c:pt idx="1381">
                  <c:v>350.305274045533</c:v>
                </c:pt>
                <c:pt idx="1382">
                  <c:v>349.37938868975601</c:v>
                </c:pt>
                <c:pt idx="1383">
                  <c:v>349.26707136779999</c:v>
                </c:pt>
                <c:pt idx="1384">
                  <c:v>348.33268291449599</c:v>
                </c:pt>
                <c:pt idx="1385">
                  <c:v>348.21883252267196</c:v>
                </c:pt>
                <c:pt idx="1386">
                  <c:v>347.27622059390296</c:v>
                </c:pt>
                <c:pt idx="1387">
                  <c:v>347.16084723556298</c:v>
                </c:pt>
                <c:pt idx="1388">
                  <c:v>346.21029444313797</c:v>
                </c:pt>
                <c:pt idx="1389">
                  <c:v>346.09340760246596</c:v>
                </c:pt>
                <c:pt idx="1390">
                  <c:v>345.13520037294802</c:v>
                </c:pt>
                <c:pt idx="1391">
                  <c:v>345.01680907754803</c:v>
                </c:pt>
                <c:pt idx="1392">
                  <c:v>344.05123954527801</c:v>
                </c:pt>
                <c:pt idx="1393">
                  <c:v>343.931351131273</c:v>
                </c:pt>
                <c:pt idx="1394">
                  <c:v>342.958719054705</c:v>
                </c:pt>
                <c:pt idx="1395">
                  <c:v>342.83733514827202</c:v>
                </c:pt>
                <c:pt idx="1396">
                  <c:v>341.85795030539998</c:v>
                </c:pt>
                <c:pt idx="1397">
                  <c:v>341.73506124983999</c:v>
                </c:pt>
                <c:pt idx="1398">
                  <c:v>340.74924910470202</c:v>
                </c:pt>
                <c:pt idx="1399">
                  <c:v>340.62482783417101</c:v>
                </c:pt>
                <c:pt idx="1400">
                  <c:v>339.63294092303897</c:v>
                </c:pt>
                <c:pt idx="1401">
                  <c:v>339.50693253959099</c:v>
                </c:pt>
                <c:pt idx="1402">
                  <c:v>338.509369997379</c:v>
                </c:pt>
                <c:pt idx="1403">
                  <c:v>338.38167005696403</c:v>
                </c:pt>
                <c:pt idx="1404">
                  <c:v>337.37891980913798</c:v>
                </c:pt>
                <c:pt idx="1405">
                  <c:v>337.24933189560801</c:v>
                </c:pt>
                <c:pt idx="1406">
                  <c:v>336.242081484869</c:v>
                </c:pt>
                <c:pt idx="1407">
                  <c:v>336.11019386434202</c:v>
                </c:pt>
                <c:pt idx="1408">
                  <c:v>335.09948426087999</c:v>
                </c:pt>
                <c:pt idx="1409">
                  <c:v>334.96427775822099</c:v>
                </c:pt>
                <c:pt idx="1410">
                  <c:v>333.951438120962</c:v>
                </c:pt>
                <c:pt idx="1411">
                  <c:v>333.81054922932401</c:v>
                </c:pt>
                <c:pt idx="1412">
                  <c:v>332.796707000173</c:v>
                </c:pt>
                <c:pt idx="1413">
                  <c:v>332.64595473982297</c:v>
                </c:pt>
                <c:pt idx="1414">
                  <c:v>331.63157602116996</c:v>
                </c:pt>
                <c:pt idx="1415">
                  <c:v>331.46582215233201</c:v>
                </c:pt>
                <c:pt idx="1416">
                  <c:v>330.450987912409</c:v>
                </c:pt>
                <c:pt idx="1417">
                  <c:v>330.26639483273101</c:v>
                </c:pt>
                <c:pt idx="1418">
                  <c:v>329.251525413975</c:v>
                </c:pt>
                <c:pt idx="1419">
                  <c:v>329.04758307106704</c:v>
                </c:pt>
                <c:pt idx="1420">
                  <c:v>328.033608917295</c:v>
                </c:pt>
                <c:pt idx="1421">
                  <c:v>327.81322869651797</c:v>
                </c:pt>
                <c:pt idx="1422">
                  <c:v>326.801043122321</c:v>
                </c:pt>
                <c:pt idx="1423">
                  <c:v>326.56886285914101</c:v>
                </c:pt>
                <c:pt idx="1424">
                  <c:v>325.55879685180099</c:v>
                </c:pt>
                <c:pt idx="1425">
                  <c:v>325.319266977327</c:v>
                </c:pt>
                <c:pt idx="1426">
                  <c:v>324.31106072461802</c:v>
                </c:pt>
                <c:pt idx="1427">
                  <c:v>324.06744365712399</c:v>
                </c:pt>
                <c:pt idx="1428">
                  <c:v>323.06055217001898</c:v>
                </c:pt>
                <c:pt idx="1429">
                  <c:v>322.81485165526499</c:v>
                </c:pt>
                <c:pt idx="1430">
                  <c:v>321.80874210367</c:v>
                </c:pt>
                <c:pt idx="1431">
                  <c:v>321.56205832972398</c:v>
                </c:pt>
                <c:pt idx="1432">
                  <c:v>320.55634291042298</c:v>
                </c:pt>
                <c:pt idx="1433">
                  <c:v>320.309237548223</c:v>
                </c:pt>
                <c:pt idx="1434">
                  <c:v>319.303678311699</c:v>
                </c:pt>
                <c:pt idx="1435">
                  <c:v>319.05642765167397</c:v>
                </c:pt>
                <c:pt idx="1436">
                  <c:v>318.05089005464799</c:v>
                </c:pt>
                <c:pt idx="1437">
                  <c:v>317.80363362963999</c:v>
                </c:pt>
                <c:pt idx="1438">
                  <c:v>316.79804121433</c:v>
                </c:pt>
                <c:pt idx="1439">
                  <c:v>316.55085232871198</c:v>
                </c:pt>
                <c:pt idx="1440">
                  <c:v>315.54516086183901</c:v>
                </c:pt>
                <c:pt idx="1441">
                  <c:v>315.29807982318499</c:v>
                </c:pt>
                <c:pt idx="1442">
                  <c:v>314.292262971009</c:v>
                </c:pt>
                <c:pt idx="1443">
                  <c:v>314.04531311387802</c:v>
                </c:pt>
                <c:pt idx="1444">
                  <c:v>313.03935434500397</c:v>
                </c:pt>
                <c:pt idx="1445">
                  <c:v>312.79254998105102</c:v>
                </c:pt>
                <c:pt idx="1446">
                  <c:v>311.78643794251701</c:v>
                </c:pt>
                <c:pt idx="1447">
                  <c:v>311.53978884051702</c:v>
                </c:pt>
                <c:pt idx="1448">
                  <c:v>310.53351516909697</c:v>
                </c:pt>
                <c:pt idx="1449">
                  <c:v>310.28702943616901</c:v>
                </c:pt>
                <c:pt idx="1450">
                  <c:v>309.28058804662402</c:v>
                </c:pt>
                <c:pt idx="1451">
                  <c:v>309.03427300251496</c:v>
                </c:pt>
                <c:pt idx="1452">
                  <c:v>308.027659347358</c:v>
                </c:pt>
                <c:pt idx="1453">
                  <c:v>307.781520077332</c:v>
                </c:pt>
                <c:pt idx="1454">
                  <c:v>306.77472905058602</c:v>
                </c:pt>
                <c:pt idx="1455">
                  <c:v>306.52876711451597</c:v>
                </c:pt>
                <c:pt idx="1456">
                  <c:v>305.52179137673801</c:v>
                </c:pt>
                <c:pt idx="1457">
                  <c:v>305.27600862147699</c:v>
                </c:pt>
                <c:pt idx="1458">
                  <c:v>304.268841210684</c:v>
                </c:pt>
                <c:pt idx="1459">
                  <c:v>304.02324662982102</c:v>
                </c:pt>
                <c:pt idx="1460">
                  <c:v>303.01588663209498</c:v>
                </c:pt>
                <c:pt idx="1461">
                  <c:v>302.770495123557</c:v>
                </c:pt>
                <c:pt idx="1462">
                  <c:v>301.76294547941598</c:v>
                </c:pt>
                <c:pt idx="1463">
                  <c:v>301.51776242203698</c:v>
                </c:pt>
                <c:pt idx="1464">
                  <c:v>300.51002504750102</c:v>
                </c:pt>
                <c:pt idx="1465">
                  <c:v>300.26503314766103</c:v>
                </c:pt>
                <c:pt idx="1466">
                  <c:v>299.2571176676139</c:v>
                </c:pt>
                <c:pt idx="1467">
                  <c:v>299.01228340374581</c:v>
                </c:pt>
                <c:pt idx="1468">
                  <c:v>298.0042238087953</c:v>
                </c:pt>
                <c:pt idx="1469">
                  <c:v>297.75950844862712</c:v>
                </c:pt>
                <c:pt idx="1470">
                  <c:v>296.75137399715788</c:v>
                </c:pt>
                <c:pt idx="1471">
                  <c:v>296.50671472916213</c:v>
                </c:pt>
                <c:pt idx="1472">
                  <c:v>295.4986233395876</c:v>
                </c:pt>
                <c:pt idx="1473">
                  <c:v>295.25388712110879</c:v>
                </c:pt>
                <c:pt idx="1474">
                  <c:v>294.24605843546851</c:v>
                </c:pt>
                <c:pt idx="1475">
                  <c:v>294.00099136048971</c:v>
                </c:pt>
                <c:pt idx="1476">
                  <c:v>292.99394553628622</c:v>
                </c:pt>
                <c:pt idx="1477">
                  <c:v>292.74801863411841</c:v>
                </c:pt>
                <c:pt idx="1478">
                  <c:v>291.74258831659267</c:v>
                </c:pt>
                <c:pt idx="1479">
                  <c:v>291.4946821871074</c:v>
                </c:pt>
                <c:pt idx="1480">
                  <c:v>290.49258263661449</c:v>
                </c:pt>
                <c:pt idx="1481">
                  <c:v>290.23735600084433</c:v>
                </c:pt>
                <c:pt idx="1482">
                  <c:v>289.24315917511871</c:v>
                </c:pt>
                <c:pt idx="1483">
                  <c:v>288.97053226030232</c:v>
                </c:pt>
                <c:pt idx="1484">
                  <c:v>287.99221515545838</c:v>
                </c:pt>
                <c:pt idx="1485">
                  <c:v>287.68477814359187</c:v>
                </c:pt>
                <c:pt idx="1486">
                  <c:v>286.73692580958931</c:v>
                </c:pt>
                <c:pt idx="1487">
                  <c:v>286.36312228613019</c:v>
                </c:pt>
                <c:pt idx="1488">
                  <c:v>285.47316592708557</c:v>
                </c:pt>
                <c:pt idx="1489">
                  <c:v>284.98650641060021</c:v>
                </c:pt>
                <c:pt idx="1490">
                  <c:v>284.17078153337707</c:v>
                </c:pt>
                <c:pt idx="1491">
                  <c:v>283.51480234271537</c:v>
                </c:pt>
                <c:pt idx="1492">
                  <c:v>282.74989346688062</c:v>
                </c:pt>
                <c:pt idx="1493">
                  <c:v>282.15545281845959</c:v>
                </c:pt>
                <c:pt idx="1494">
                  <c:v>281.40890884817668</c:v>
                </c:pt>
                <c:pt idx="1495">
                  <c:v>280.80188355585767</c:v>
                </c:pt>
                <c:pt idx="1496">
                  <c:v>280.09566607584492</c:v>
                </c:pt>
                <c:pt idx="1497">
                  <c:v>279.4482034204517</c:v>
                </c:pt>
                <c:pt idx="1498">
                  <c:v>278.80665499079328</c:v>
                </c:pt>
                <c:pt idx="1499">
                  <c:v>278.02715676829382</c:v>
                </c:pt>
                <c:pt idx="1500">
                  <c:v>277.45162570732759</c:v>
                </c:pt>
                <c:pt idx="1501">
                  <c:v>276.66969049471771</c:v>
                </c:pt>
                <c:pt idx="1502">
                  <c:v>276.11434753435753</c:v>
                </c:pt>
                <c:pt idx="1503">
                  <c:v>275.37626787198229</c:v>
                </c:pt>
                <c:pt idx="1504">
                  <c:v>274.86765629250829</c:v>
                </c:pt>
                <c:pt idx="1505">
                  <c:v>274.0609257871854</c:v>
                </c:pt>
                <c:pt idx="1506">
                  <c:v>273.79588226223029</c:v>
                </c:pt>
                <c:pt idx="1507">
                  <c:v>273.53951620962187</c:v>
                </c:pt>
                <c:pt idx="1508">
                  <c:v>272.6589452038142</c:v>
                </c:pt>
                <c:pt idx="1509">
                  <c:v>272.44329137429577</c:v>
                </c:pt>
                <c:pt idx="1510">
                  <c:v>272.1950097157744</c:v>
                </c:pt>
                <c:pt idx="1511">
                  <c:v>271.41298443537391</c:v>
                </c:pt>
                <c:pt idx="1512">
                  <c:v>271.17942484615253</c:v>
                </c:pt>
                <c:pt idx="1513">
                  <c:v>270.90025175675788</c:v>
                </c:pt>
                <c:pt idx="1514">
                  <c:v>270.29732728454491</c:v>
                </c:pt>
                <c:pt idx="1515">
                  <c:v>269.96204582197009</c:v>
                </c:pt>
                <c:pt idx="1516">
                  <c:v>269.50010945461838</c:v>
                </c:pt>
                <c:pt idx="1517">
                  <c:v>269.30710616195091</c:v>
                </c:pt>
                <c:pt idx="1518">
                  <c:v>268.86336500364541</c:v>
                </c:pt>
                <c:pt idx="1519">
                  <c:v>268.56658732008219</c:v>
                </c:pt>
                <c:pt idx="1520">
                  <c:v>268.21534410789457</c:v>
                </c:pt>
                <c:pt idx="1521">
                  <c:v>268.00754280473859</c:v>
                </c:pt>
                <c:pt idx="1522">
                  <c:v>267.67650882287251</c:v>
                </c:pt>
                <c:pt idx="1523">
                  <c:v>267.37921313469712</c:v>
                </c:pt>
                <c:pt idx="1524">
                  <c:v>267.06984839887849</c:v>
                </c:pt>
                <c:pt idx="1525">
                  <c:v>266.86011661451408</c:v>
                </c:pt>
                <c:pt idx="1526">
                  <c:v>266.53304941706261</c:v>
                </c:pt>
                <c:pt idx="1527">
                  <c:v>266.25575667061952</c:v>
                </c:pt>
                <c:pt idx="1528">
                  <c:v>265.94267801238823</c:v>
                </c:pt>
                <c:pt idx="1529">
                  <c:v>265.71382827252557</c:v>
                </c:pt>
                <c:pt idx="1530">
                  <c:v>265.40792553297797</c:v>
                </c:pt>
                <c:pt idx="1531">
                  <c:v>265.08228564815067</c:v>
                </c:pt>
                <c:pt idx="1532">
                  <c:v>264.8131584698416</c:v>
                </c:pt>
                <c:pt idx="1533">
                  <c:v>264.50096323248209</c:v>
                </c:pt>
                <c:pt idx="1534">
                  <c:v>264.2307505884059</c:v>
                </c:pt>
                <c:pt idx="1535">
                  <c:v>263.95949139796659</c:v>
                </c:pt>
                <c:pt idx="1536">
                  <c:v>263.69074498966881</c:v>
                </c:pt>
                <c:pt idx="1537">
                  <c:v>263.40851496435181</c:v>
                </c:pt>
                <c:pt idx="1538">
                  <c:v>263.22642449386939</c:v>
                </c:pt>
                <c:pt idx="1539">
                  <c:v>262.98409659983849</c:v>
                </c:pt>
                <c:pt idx="1540">
                  <c:v>262.84800730127017</c:v>
                </c:pt>
                <c:pt idx="1541">
                  <c:v>262.61032551182149</c:v>
                </c:pt>
                <c:pt idx="1542">
                  <c:v>262.33645552454027</c:v>
                </c:pt>
                <c:pt idx="1543">
                  <c:v>262.2182356945342</c:v>
                </c:pt>
                <c:pt idx="1544">
                  <c:v>261.92306422017373</c:v>
                </c:pt>
                <c:pt idx="1545">
                  <c:v>261.66789511113251</c:v>
                </c:pt>
                <c:pt idx="1546">
                  <c:v>261.41824611235012</c:v>
                </c:pt>
                <c:pt idx="1547">
                  <c:v>261.20373120227651</c:v>
                </c:pt>
                <c:pt idx="1548">
                  <c:v>260.99613548345758</c:v>
                </c:pt>
                <c:pt idx="1549">
                  <c:v>260.74649676639478</c:v>
                </c:pt>
                <c:pt idx="1550">
                  <c:v>260.64197605937738</c:v>
                </c:pt>
                <c:pt idx="1551">
                  <c:v>260.40253052317212</c:v>
                </c:pt>
                <c:pt idx="1552">
                  <c:v>260.34734241753131</c:v>
                </c:pt>
                <c:pt idx="1553">
                  <c:v>260.1401710059385</c:v>
                </c:pt>
                <c:pt idx="1554">
                  <c:v>260.08905956492129</c:v>
                </c:pt>
                <c:pt idx="1555">
                  <c:v>259.93566277456119</c:v>
                </c:pt>
                <c:pt idx="1556">
                  <c:v>259.86278573790241</c:v>
                </c:pt>
                <c:pt idx="1557">
                  <c:v>259.77560674388081</c:v>
                </c:pt>
                <c:pt idx="1558">
                  <c:v>259.68535354796808</c:v>
                </c:pt>
                <c:pt idx="1559">
                  <c:v>259.65920604256542</c:v>
                </c:pt>
                <c:pt idx="1560">
                  <c:v>259.58472531376287</c:v>
                </c:pt>
                <c:pt idx="1561">
                  <c:v>259.5745295817768</c:v>
                </c:pt>
                <c:pt idx="1562">
                  <c:v>259.57230942561358</c:v>
                </c:pt>
                <c:pt idx="1563">
                  <c:v>259.56585043792927</c:v>
                </c:pt>
                <c:pt idx="1564">
                  <c:v>259.52937844998269</c:v>
                </c:pt>
                <c:pt idx="1565">
                  <c:v>259.52080808638522</c:v>
                </c:pt>
                <c:pt idx="1566">
                  <c:v>259.51576980371721</c:v>
                </c:pt>
                <c:pt idx="1567">
                  <c:v>259.51979273070509</c:v>
                </c:pt>
                <c:pt idx="1568">
                  <c:v>259.52606781289109</c:v>
                </c:pt>
                <c:pt idx="1569">
                  <c:v>259.54604440347669</c:v>
                </c:pt>
                <c:pt idx="1570">
                  <c:v>259.56077644301592</c:v>
                </c:pt>
                <c:pt idx="1571">
                  <c:v>259.56762723291149</c:v>
                </c:pt>
                <c:pt idx="1572">
                  <c:v>259.62457678234023</c:v>
                </c:pt>
                <c:pt idx="1573">
                  <c:v>259.66602305637059</c:v>
                </c:pt>
                <c:pt idx="1574">
                  <c:v>259.72235819861118</c:v>
                </c:pt>
                <c:pt idx="1575">
                  <c:v>259.82663571074448</c:v>
                </c:pt>
                <c:pt idx="1576">
                  <c:v>259.85709880467061</c:v>
                </c:pt>
                <c:pt idx="1577">
                  <c:v>259.9823943038308</c:v>
                </c:pt>
                <c:pt idx="1578">
                  <c:v>260.0365858603472</c:v>
                </c:pt>
                <c:pt idx="1579">
                  <c:v>260.05782462865409</c:v>
                </c:pt>
                <c:pt idx="1580">
                  <c:v>260.27119760623401</c:v>
                </c:pt>
                <c:pt idx="1581">
                  <c:v>260.46114611240307</c:v>
                </c:pt>
                <c:pt idx="1582">
                  <c:v>260.53736821832939</c:v>
                </c:pt>
                <c:pt idx="1583">
                  <c:v>260.79241194662382</c:v>
                </c:pt>
                <c:pt idx="1584">
                  <c:v>260.91138088017061</c:v>
                </c:pt>
                <c:pt idx="1585">
                  <c:v>261.13073454805721</c:v>
                </c:pt>
                <c:pt idx="1586">
                  <c:v>261.30617632176609</c:v>
                </c:pt>
                <c:pt idx="1587">
                  <c:v>261.50962927856659</c:v>
                </c:pt>
                <c:pt idx="1588">
                  <c:v>261.67453167692491</c:v>
                </c:pt>
                <c:pt idx="1589">
                  <c:v>261.8527580057293</c:v>
                </c:pt>
                <c:pt idx="1590">
                  <c:v>262.00919511377049</c:v>
                </c:pt>
                <c:pt idx="1591">
                  <c:v>262.28794395112669</c:v>
                </c:pt>
                <c:pt idx="1592">
                  <c:v>262.47970535457091</c:v>
                </c:pt>
                <c:pt idx="1593">
                  <c:v>262.76948848412309</c:v>
                </c:pt>
                <c:pt idx="1594">
                  <c:v>263.01432123057822</c:v>
                </c:pt>
                <c:pt idx="1595">
                  <c:v>263.30553946600639</c:v>
                </c:pt>
                <c:pt idx="1596">
                  <c:v>263.57614351627029</c:v>
                </c:pt>
                <c:pt idx="1597">
                  <c:v>263.7889967048215</c:v>
                </c:pt>
                <c:pt idx="1598">
                  <c:v>264.0420470116394</c:v>
                </c:pt>
                <c:pt idx="1599">
                  <c:v>264.31647606595413</c:v>
                </c:pt>
                <c:pt idx="1600">
                  <c:v>264.5829310480525</c:v>
                </c:pt>
                <c:pt idx="1601">
                  <c:v>264.78086928304413</c:v>
                </c:pt>
                <c:pt idx="1602">
                  <c:v>265.11779733959213</c:v>
                </c:pt>
                <c:pt idx="1603">
                  <c:v>265.3961246036302</c:v>
                </c:pt>
                <c:pt idx="1604">
                  <c:v>265.91705738016668</c:v>
                </c:pt>
                <c:pt idx="1605">
                  <c:v>266.13878648431938</c:v>
                </c:pt>
                <c:pt idx="1606">
                  <c:v>266.36030071254243</c:v>
                </c:pt>
                <c:pt idx="1607">
                  <c:v>267.02847419305908</c:v>
                </c:pt>
                <c:pt idx="1608">
                  <c:v>267.22314708257278</c:v>
                </c:pt>
                <c:pt idx="1609">
                  <c:v>267.43542403726832</c:v>
                </c:pt>
                <c:pt idx="1610">
                  <c:v>268.1462793212022</c:v>
                </c:pt>
                <c:pt idx="1611">
                  <c:v>268.38552404150522</c:v>
                </c:pt>
                <c:pt idx="1612">
                  <c:v>268.67997518391599</c:v>
                </c:pt>
                <c:pt idx="1613">
                  <c:v>269.26095654032292</c:v>
                </c:pt>
                <c:pt idx="1614">
                  <c:v>269.76069119553483</c:v>
                </c:pt>
                <c:pt idx="1615">
                  <c:v>270.42393877855852</c:v>
                </c:pt>
                <c:pt idx="1616">
                  <c:v>270.91934791400098</c:v>
                </c:pt>
                <c:pt idx="1617">
                  <c:v>271.61925152955502</c:v>
                </c:pt>
                <c:pt idx="1618">
                  <c:v>272.14949487798089</c:v>
                </c:pt>
                <c:pt idx="1619">
                  <c:v>272.80581009106709</c:v>
                </c:pt>
                <c:pt idx="1620">
                  <c:v>273.43580342036341</c:v>
                </c:pt>
                <c:pt idx="1621">
                  <c:v>273.97626903061951</c:v>
                </c:pt>
                <c:pt idx="1622">
                  <c:v>274.67239321497982</c:v>
                </c:pt>
                <c:pt idx="1623">
                  <c:v>275.22178652768253</c:v>
                </c:pt>
                <c:pt idx="1624">
                  <c:v>275.93943051640269</c:v>
                </c:pt>
                <c:pt idx="1625">
                  <c:v>276.48749776467258</c:v>
                </c:pt>
                <c:pt idx="1626">
                  <c:v>277.24051334739647</c:v>
                </c:pt>
                <c:pt idx="1627">
                  <c:v>277.76298339310222</c:v>
                </c:pt>
                <c:pt idx="1628">
                  <c:v>278.54487629380878</c:v>
                </c:pt>
                <c:pt idx="1629">
                  <c:v>279.03514043543532</c:v>
                </c:pt>
                <c:pt idx="1630">
                  <c:v>279.84220595689771</c:v>
                </c:pt>
                <c:pt idx="1631">
                  <c:v>280.31678956402072</c:v>
                </c:pt>
                <c:pt idx="1632">
                  <c:v>281.1532678815052</c:v>
                </c:pt>
                <c:pt idx="1633">
                  <c:v>281.6026327858886</c:v>
                </c:pt>
                <c:pt idx="1634">
                  <c:v>282.47393900670619</c:v>
                </c:pt>
                <c:pt idx="1635">
                  <c:v>282.86571719503848</c:v>
                </c:pt>
                <c:pt idx="1636">
                  <c:v>283.79813065554009</c:v>
                </c:pt>
                <c:pt idx="1637">
                  <c:v>284.13614749235171</c:v>
                </c:pt>
                <c:pt idx="1638">
                  <c:v>285.11052111035769</c:v>
                </c:pt>
                <c:pt idx="1639">
                  <c:v>285.4154024418832</c:v>
                </c:pt>
                <c:pt idx="1640">
                  <c:v>286.40738355082948</c:v>
                </c:pt>
                <c:pt idx="1641">
                  <c:v>286.69059627508472</c:v>
                </c:pt>
                <c:pt idx="1642">
                  <c:v>287.69156847691272</c:v>
                </c:pt>
                <c:pt idx="1643">
                  <c:v>287.9605175205503</c:v>
                </c:pt>
                <c:pt idx="1644">
                  <c:v>288.96522881473607</c:v>
                </c:pt>
                <c:pt idx="1645">
                  <c:v>289.2244644742679</c:v>
                </c:pt>
                <c:pt idx="1646">
                  <c:v>290.23064131443743</c:v>
                </c:pt>
                <c:pt idx="1647">
                  <c:v>290.48335371599802</c:v>
                </c:pt>
                <c:pt idx="1648">
                  <c:v>291.49027469818918</c:v>
                </c:pt>
                <c:pt idx="1649">
                  <c:v>291.73898021892137</c:v>
                </c:pt>
                <c:pt idx="1650">
                  <c:v>292.74641145057041</c:v>
                </c:pt>
                <c:pt idx="1651">
                  <c:v>292.99295878743737</c:v>
                </c:pt>
                <c:pt idx="1652">
                  <c:v>294.00073096403901</c:v>
                </c:pt>
                <c:pt idx="1653">
                  <c:v>294.2462592202894</c:v>
                </c:pt>
                <c:pt idx="1654">
                  <c:v>295.25421431938008</c:v>
                </c:pt>
                <c:pt idx="1655">
                  <c:v>295.49932998263898</c:v>
                </c:pt>
                <c:pt idx="1656">
                  <c:v>296.50733966248151</c:v>
                </c:pt>
                <c:pt idx="1657">
                  <c:v>296.7523435543776</c:v>
                </c:pt>
                <c:pt idx="1658">
                  <c:v>297.76031330248668</c:v>
                </c:pt>
                <c:pt idx="1659">
                  <c:v>298.00534978619089</c:v>
                </c:pt>
                <c:pt idx="1660">
                  <c:v>299.0132150307482</c:v>
                </c:pt>
                <c:pt idx="1661">
                  <c:v>299.25835611508091</c:v>
                </c:pt>
                <c:pt idx="1662">
                  <c:v>300.26607690608103</c:v>
                </c:pt>
                <c:pt idx="1663">
                  <c:v>300.51136618064601</c:v>
                </c:pt>
                <c:pt idx="1664">
                  <c:v>301.51892024661697</c:v>
                </c:pt>
                <c:pt idx="1665">
                  <c:v>301.76438799672201</c:v>
                </c:pt>
                <c:pt idx="1666">
                  <c:v>302.771763492172</c:v>
                </c:pt>
                <c:pt idx="1667">
                  <c:v>303.01742533901597</c:v>
                </c:pt>
                <c:pt idx="1668">
                  <c:v>304.02461480410801</c:v>
                </c:pt>
                <c:pt idx="1669">
                  <c:v>304.27047205806002</c:v>
                </c:pt>
                <c:pt idx="1670">
                  <c:v>305.27747212931399</c:v>
                </c:pt>
                <c:pt idx="1671">
                  <c:v>305.52351901679197</c:v>
                </c:pt>
                <c:pt idx="1672">
                  <c:v>306.53033140747903</c:v>
                </c:pt>
                <c:pt idx="1673">
                  <c:v>306.776561446318</c:v>
                </c:pt>
                <c:pt idx="1674">
                  <c:v>307.78319069542601</c:v>
                </c:pt>
                <c:pt idx="1675">
                  <c:v>308.02959856604298</c:v>
                </c:pt>
                <c:pt idx="1676">
                  <c:v>309.03605000893299</c:v>
                </c:pt>
                <c:pt idx="1677">
                  <c:v>309.28263097872002</c:v>
                </c:pt>
                <c:pt idx="1678">
                  <c:v>310.288909992399</c:v>
                </c:pt>
                <c:pt idx="1679">
                  <c:v>310.53565914520101</c:v>
                </c:pt>
                <c:pt idx="1680">
                  <c:v>311.54177128531899</c:v>
                </c:pt>
                <c:pt idx="1681">
                  <c:v>311.788682959754</c:v>
                </c:pt>
                <c:pt idx="1682">
                  <c:v>312.79463451518899</c:v>
                </c:pt>
                <c:pt idx="1683">
                  <c:v>313.04170163314598</c:v>
                </c:pt>
                <c:pt idx="1684">
                  <c:v>314.047500510227</c:v>
                </c:pt>
                <c:pt idx="1685">
                  <c:v>314.29471343626903</c:v>
                </c:pt>
                <c:pt idx="1686">
                  <c:v>315.30037062555999</c:v>
                </c:pt>
                <c:pt idx="1687">
                  <c:v>315.547715098362</c:v>
                </c:pt>
                <c:pt idx="1688">
                  <c:v>316.55324726372203</c:v>
                </c:pt>
                <c:pt idx="1689">
                  <c:v>316.800700608672</c:v>
                </c:pt>
                <c:pt idx="1690">
                  <c:v>317.806134792036</c:v>
                </c:pt>
                <c:pt idx="1691">
                  <c:v>318.05365894316299</c:v>
                </c:pt>
                <c:pt idx="1692">
                  <c:v>319.05904123112202</c:v>
                </c:pt>
                <c:pt idx="1693">
                  <c:v>319.30656978507301</c:v>
                </c:pt>
                <c:pt idx="1694">
                  <c:v>320.31197776758597</c:v>
                </c:pt>
                <c:pt idx="1695">
                  <c:v>320.55939688550001</c:v>
                </c:pt>
                <c:pt idx="1696">
                  <c:v>321.56498467895</c:v>
                </c:pt>
                <c:pt idx="1697">
                  <c:v>321.81212797305199</c:v>
                </c:pt>
                <c:pt idx="1698">
                  <c:v>322.81831056679101</c:v>
                </c:pt>
                <c:pt idx="1699">
                  <c:v>323.06484765119899</c:v>
                </c:pt>
                <c:pt idx="1700">
                  <c:v>324.07279672208801</c:v>
                </c:pt>
                <c:pt idx="1701">
                  <c:v>324.317675764461</c:v>
                </c:pt>
                <c:pt idx="1702">
                  <c:v>325.329316766479</c:v>
                </c:pt>
                <c:pt idx="1703">
                  <c:v>325.56933828528798</c:v>
                </c:pt>
                <c:pt idx="1704">
                  <c:v>326.58612719015002</c:v>
                </c:pt>
                <c:pt idx="1705">
                  <c:v>326.81437731455003</c:v>
                </c:pt>
                <c:pt idx="1706">
                  <c:v>327.83664692438299</c:v>
                </c:pt>
                <c:pt idx="1707">
                  <c:v>328.04354467051201</c:v>
                </c:pt>
                <c:pt idx="1708">
                  <c:v>329.071192217423</c:v>
                </c:pt>
                <c:pt idx="1709">
                  <c:v>329.24883204902801</c:v>
                </c:pt>
                <c:pt idx="1710">
                  <c:v>330.28165188776501</c:v>
                </c:pt>
                <c:pt idx="1711">
                  <c:v>330.428423266187</c:v>
                </c:pt>
                <c:pt idx="1712">
                  <c:v>331.46609859434699</c:v>
                </c:pt>
                <c:pt idx="1713">
                  <c:v>331.58721142947201</c:v>
                </c:pt>
                <c:pt idx="1714">
                  <c:v>332.628050036812</c:v>
                </c:pt>
                <c:pt idx="1715">
                  <c:v>332.73256622264199</c:v>
                </c:pt>
                <c:pt idx="1716">
                  <c:v>333.77447524803199</c:v>
                </c:pt>
                <c:pt idx="1717">
                  <c:v>333.87000787488603</c:v>
                </c:pt>
                <c:pt idx="1718">
                  <c:v>334.91076842269797</c:v>
                </c:pt>
                <c:pt idx="1719">
                  <c:v>335.00186693110601</c:v>
                </c:pt>
                <c:pt idx="1720">
                  <c:v>336.03990099379303</c:v>
                </c:pt>
                <c:pt idx="1721">
                  <c:v>336.12843108692198</c:v>
                </c:pt>
                <c:pt idx="1722">
                  <c:v>337.16259366178201</c:v>
                </c:pt>
                <c:pt idx="1723">
                  <c:v>337.24929668671996</c:v>
                </c:pt>
                <c:pt idx="1724">
                  <c:v>338.27876460676498</c:v>
                </c:pt>
                <c:pt idx="1725">
                  <c:v>338.36395151811803</c:v>
                </c:pt>
                <c:pt idx="1726">
                  <c:v>339.38813063975397</c:v>
                </c:pt>
                <c:pt idx="1727">
                  <c:v>339.47195461121498</c:v>
                </c:pt>
                <c:pt idx="1728">
                  <c:v>340.49038866971</c:v>
                </c:pt>
                <c:pt idx="1729">
                  <c:v>340.572939293682</c:v>
                </c:pt>
                <c:pt idx="1730">
                  <c:v>341.58524562527896</c:v>
                </c:pt>
                <c:pt idx="1731">
                  <c:v>341.66657881556301</c:v>
                </c:pt>
                <c:pt idx="1732">
                  <c:v>342.67241353312704</c:v>
                </c:pt>
                <c:pt idx="1733">
                  <c:v>342.75256358156298</c:v>
                </c:pt>
                <c:pt idx="1734">
                  <c:v>343.751605146538</c:v>
                </c:pt>
                <c:pt idx="1735">
                  <c:v>343.83059232824399</c:v>
                </c:pt>
                <c:pt idx="1736">
                  <c:v>344.82253339809699</c:v>
                </c:pt>
                <c:pt idx="1737">
                  <c:v>344.90036932239798</c:v>
                </c:pt>
                <c:pt idx="1738">
                  <c:v>345.88491208147099</c:v>
                </c:pt>
                <c:pt idx="1739">
                  <c:v>345.96160319765204</c:v>
                </c:pt>
                <c:pt idx="1740">
                  <c:v>346.938456521337</c:v>
                </c:pt>
                <c:pt idx="1741">
                  <c:v>347.01400626732902</c:v>
                </c:pt>
                <c:pt idx="1742">
                  <c:v>347.98288401585501</c:v>
                </c:pt>
                <c:pt idx="1743">
                  <c:v>348.05729409027401</c:v>
                </c:pt>
                <c:pt idx="1744">
                  <c:v>349.01791411091904</c:v>
                </c:pt>
                <c:pt idx="1745">
                  <c:v>349.09118521543303</c:v>
                </c:pt>
                <c:pt idx="1746">
                  <c:v>350.043268776383</c:v>
                </c:pt>
                <c:pt idx="1747">
                  <c:v>350.11540104677101</c:v>
                </c:pt>
                <c:pt idx="1748">
                  <c:v>351.05867252980897</c:v>
                </c:pt>
                <c:pt idx="1749">
                  <c:v>351.129665786678</c:v>
                </c:pt>
                <c:pt idx="1750">
                  <c:v>352.06385201741898</c:v>
                </c:pt>
                <c:pt idx="1751">
                  <c:v>352.13370740061799</c:v>
                </c:pt>
                <c:pt idx="1752">
                  <c:v>353.058543701882</c:v>
                </c:pt>
                <c:pt idx="1753">
                  <c:v>353.12726747706699</c:v>
                </c:pt>
                <c:pt idx="1754">
                  <c:v>354.042510019259</c:v>
                </c:pt>
                <c:pt idx="1755">
                  <c:v>354.11010349364</c:v>
                </c:pt>
                <c:pt idx="1756">
                  <c:v>355.015520625428</c:v>
                </c:pt>
                <c:pt idx="1757">
                  <c:v>355.081947931451</c:v>
                </c:pt>
                <c:pt idx="1758">
                  <c:v>355.97728251586699</c:v>
                </c:pt>
                <c:pt idx="1759">
                  <c:v>356.042464418137</c:v>
                </c:pt>
                <c:pt idx="1760">
                  <c:v>356.92742456466203</c:v>
                </c:pt>
                <c:pt idx="1761">
                  <c:v>356.991305625439</c:v>
                </c:pt>
                <c:pt idx="1762">
                  <c:v>357.86560782364597</c:v>
                </c:pt>
                <c:pt idx="1763">
                  <c:v>357.92823262291199</c:v>
                </c:pt>
                <c:pt idx="1764">
                  <c:v>358.79162950792602</c:v>
                </c:pt>
                <c:pt idx="1765">
                  <c:v>358.85312076737699</c:v>
                </c:pt>
                <c:pt idx="1766">
                  <c:v>359.70537044608</c:v>
                </c:pt>
                <c:pt idx="1767">
                  <c:v>359.76582886030997</c:v>
                </c:pt>
                <c:pt idx="1768">
                  <c:v>360.60666395679903</c:v>
                </c:pt>
                <c:pt idx="1769">
                  <c:v>360.66610701620101</c:v>
                </c:pt>
                <c:pt idx="1770">
                  <c:v>361.49525205346504</c:v>
                </c:pt>
                <c:pt idx="1771">
                  <c:v>361.55363831094496</c:v>
                </c:pt>
                <c:pt idx="1772">
                  <c:v>362.370841483915</c:v>
                </c:pt>
                <c:pt idx="1773">
                  <c:v>362.42812341228301</c:v>
                </c:pt>
                <c:pt idx="1774">
                  <c:v>363.233160601691</c:v>
                </c:pt>
                <c:pt idx="1775">
                  <c:v>363.28931062289803</c:v>
                </c:pt>
                <c:pt idx="1776">
                  <c:v>364.08196979516299</c:v>
                </c:pt>
                <c:pt idx="1777">
                  <c:v>364.13697832368598</c:v>
                </c:pt>
                <c:pt idx="1778">
                  <c:v>364.91704832413501</c:v>
                </c:pt>
                <c:pt idx="1779">
                  <c:v>364.97091280877396</c:v>
                </c:pt>
                <c:pt idx="1780">
                  <c:v>365.73817968783499</c:v>
                </c:pt>
                <c:pt idx="1781">
                  <c:v>365.79089549346401</c:v>
                </c:pt>
                <c:pt idx="1782">
                  <c:v>366.54514099446703</c:v>
                </c:pt>
                <c:pt idx="1783">
                  <c:v>366.59670040489902</c:v>
                </c:pt>
                <c:pt idx="1784">
                  <c:v>367.33770515873499</c:v>
                </c:pt>
                <c:pt idx="1785">
                  <c:v>367.38810519926</c:v>
                </c:pt>
                <c:pt idx="1786">
                  <c:v>368.11565515017196</c:v>
                </c:pt>
                <c:pt idx="1787">
                  <c:v>368.16490320626599</c:v>
                </c:pt>
                <c:pt idx="1788">
                  <c:v>368.87879105801903</c:v>
                </c:pt>
                <c:pt idx="1789">
                  <c:v>368.92689916461501</c:v>
                </c:pt>
                <c:pt idx="1790">
                  <c:v>369.62691986413301</c:v>
                </c:pt>
                <c:pt idx="1791">
                  <c:v>369.673895474424</c:v>
                </c:pt>
                <c:pt idx="1792">
                  <c:v>370.35984753180696</c:v>
                </c:pt>
                <c:pt idx="1793">
                  <c:v>370.40569291739001</c:v>
                </c:pt>
                <c:pt idx="1794">
                  <c:v>371.07738892242696</c:v>
                </c:pt>
                <c:pt idx="1795">
                  <c:v>371.122101396598</c:v>
                </c:pt>
                <c:pt idx="1796">
                  <c:v>371.77936787198496</c:v>
                </c:pt>
                <c:pt idx="1797">
                  <c:v>371.822926380193</c:v>
                </c:pt>
                <c:pt idx="1798">
                  <c:v>372.46558185793504</c:v>
                </c:pt>
                <c:pt idx="1799">
                  <c:v>372.507940137753</c:v>
                </c:pt>
                <c:pt idx="1800">
                  <c:v>373.13578320302901</c:v>
                </c:pt>
                <c:pt idx="1801">
                  <c:v>373.17690349735403</c:v>
                </c:pt>
                <c:pt idx="1802">
                  <c:v>373.78973695006698</c:v>
                </c:pt>
                <c:pt idx="1803">
                  <c:v>373.829638636818</c:v>
                </c:pt>
                <c:pt idx="1804">
                  <c:v>374.42729316527601</c:v>
                </c:pt>
                <c:pt idx="1805">
                  <c:v>374.46604597485498</c:v>
                </c:pt>
                <c:pt idx="1806">
                  <c:v>375.04836212653402</c:v>
                </c:pt>
                <c:pt idx="1807">
                  <c:v>375.08602180402301</c:v>
                </c:pt>
                <c:pt idx="1808">
                  <c:v>375.65281971850197</c:v>
                </c:pt>
                <c:pt idx="1809">
                  <c:v>375.68938711503699</c:v>
                </c:pt>
                <c:pt idx="1810">
                  <c:v>376.240475370323</c:v>
                </c:pt>
                <c:pt idx="1811">
                  <c:v>376.275922717257</c:v>
                </c:pt>
                <c:pt idx="1812">
                  <c:v>376.81112979338798</c:v>
                </c:pt>
                <c:pt idx="1813">
                  <c:v>376.84544420984696</c:v>
                </c:pt>
                <c:pt idx="1814">
                  <c:v>377.36462526047796</c:v>
                </c:pt>
                <c:pt idx="1815">
                  <c:v>377.39781422969497</c:v>
                </c:pt>
                <c:pt idx="1816">
                  <c:v>377.90083197502202</c:v>
                </c:pt>
                <c:pt idx="1817">
                  <c:v>377.93290230605896</c:v>
                </c:pt>
                <c:pt idx="1818">
                  <c:v>378.41961533416304</c:v>
                </c:pt>
                <c:pt idx="1819">
                  <c:v>378.45056236353798</c:v>
                </c:pt>
                <c:pt idx="1820">
                  <c:v>378.92083027533801</c:v>
                </c:pt>
                <c:pt idx="1821">
                  <c:v>378.95064409832003</c:v>
                </c:pt>
                <c:pt idx="1822">
                  <c:v>379.404334057374</c:v>
                </c:pt>
                <c:pt idx="1823">
                  <c:v>379.43300745545099</c:v>
                </c:pt>
                <c:pt idx="1824">
                  <c:v>379.86999371908803</c:v>
                </c:pt>
                <c:pt idx="1825">
                  <c:v>379.89752394532701</c:v>
                </c:pt>
                <c:pt idx="1826">
                  <c:v>380.31768186476802</c:v>
                </c:pt>
                <c:pt idx="1827">
                  <c:v>380.34407254292603</c:v>
                </c:pt>
                <c:pt idx="1828">
                  <c:v>380.747275943229</c:v>
                </c:pt>
                <c:pt idx="1829">
                  <c:v>380.77263051947</c:v>
                </c:pt>
                <c:pt idx="1830">
                  <c:v>381.159031353356</c:v>
                </c:pt>
                <c:pt idx="1831">
                  <c:v>381.18384452714702</c:v>
                </c:pt>
                <c:pt idx="1832">
                  <c:v>381.55424320313301</c:v>
                </c:pt>
                <c:pt idx="1833">
                  <c:v>381.57932957788501</c:v>
                </c:pt>
                <c:pt idx="1834">
                  <c:v>381.93518145285401</c:v>
                </c:pt>
                <c:pt idx="1835">
                  <c:v>381.960483701908</c:v>
                </c:pt>
                <c:pt idx="1836">
                  <c:v>382.30431435227399</c:v>
                </c:pt>
                <c:pt idx="1837">
                  <c:v>382.326933928887</c:v>
                </c:pt>
                <c:pt idx="1838">
                  <c:v>382.66391818070099</c:v>
                </c:pt>
                <c:pt idx="1839">
                  <c:v>382.67567071259799</c:v>
                </c:pt>
                <c:pt idx="1840">
                  <c:v>382.82408445677004</c:v>
                </c:pt>
                <c:pt idx="1841">
                  <c:v>382.99807458132199</c:v>
                </c:pt>
                <c:pt idx="1842">
                  <c:v>383.013815122344</c:v>
                </c:pt>
                <c:pt idx="1843">
                  <c:v>383.28678455973102</c:v>
                </c:pt>
                <c:pt idx="1844">
                  <c:v>383.34906430601802</c:v>
                </c:pt>
                <c:pt idx="1845">
                  <c:v>383.541452326941</c:v>
                </c:pt>
                <c:pt idx="1846">
                  <c:v>383.658639163884</c:v>
                </c:pt>
                <c:pt idx="1847">
                  <c:v>383.76309056996001</c:v>
                </c:pt>
                <c:pt idx="1848">
                  <c:v>383.927351093656</c:v>
                </c:pt>
                <c:pt idx="1849">
                  <c:v>383.95582104770904</c:v>
                </c:pt>
                <c:pt idx="1850">
                  <c:v>384.03497531580899</c:v>
                </c:pt>
                <c:pt idx="1851">
                  <c:v>384.12920970515597</c:v>
                </c:pt>
                <c:pt idx="1852">
                  <c:v>384.16125860577097</c:v>
                </c:pt>
                <c:pt idx="1853">
                  <c:v>384.28505703528901</c:v>
                </c:pt>
                <c:pt idx="1854">
                  <c:v>384.36519966666901</c:v>
                </c:pt>
                <c:pt idx="1855">
                  <c:v>384.42395422832999</c:v>
                </c:pt>
                <c:pt idx="1856">
                  <c:v>384.54318892060303</c:v>
                </c:pt>
                <c:pt idx="1857">
                  <c:v>384.54832057688998</c:v>
                </c:pt>
                <c:pt idx="1858">
                  <c:v>384.56107040333302</c:v>
                </c:pt>
                <c:pt idx="1859">
                  <c:v>384.66189251921696</c:v>
                </c:pt>
                <c:pt idx="1860">
                  <c:v>384.70125934759096</c:v>
                </c:pt>
                <c:pt idx="1861">
                  <c:v>384.76429639648302</c:v>
                </c:pt>
                <c:pt idx="1862">
                  <c:v>384.84075129049904</c:v>
                </c:pt>
                <c:pt idx="1863">
                  <c:v>384.85695050987397</c:v>
                </c:pt>
                <c:pt idx="1864">
                  <c:v>384.890897100968</c:v>
                </c:pt>
                <c:pt idx="1865">
                  <c:v>384.94216157746496</c:v>
                </c:pt>
                <c:pt idx="1866">
                  <c:v>384.96624769782397</c:v>
                </c:pt>
                <c:pt idx="1867">
                  <c:v>385.02053768976998</c:v>
                </c:pt>
                <c:pt idx="1868">
                  <c:v>385.08015437268</c:v>
                </c:pt>
                <c:pt idx="1869">
                  <c:v>385.09208610527003</c:v>
                </c:pt>
                <c:pt idx="1870">
                  <c:v>385.10902995415</c:v>
                </c:pt>
                <c:pt idx="1871">
                  <c:v>385.15603946156301</c:v>
                </c:pt>
                <c:pt idx="1872">
                  <c:v>385.18768253887697</c:v>
                </c:pt>
                <c:pt idx="1873">
                  <c:v>385.207927158416</c:v>
                </c:pt>
                <c:pt idx="1874">
                  <c:v>385.257585285522</c:v>
                </c:pt>
                <c:pt idx="1875">
                  <c:v>385.26446465577499</c:v>
                </c:pt>
                <c:pt idx="1876">
                  <c:v>385.272714619846</c:v>
                </c:pt>
                <c:pt idx="1877">
                  <c:v>385.316238026637</c:v>
                </c:pt>
                <c:pt idx="1878">
                  <c:v>385.33986139735498</c:v>
                </c:pt>
                <c:pt idx="1879">
                  <c:v>385.36886985541696</c:v>
                </c:pt>
                <c:pt idx="1880">
                  <c:v>385.38754919938799</c:v>
                </c:pt>
                <c:pt idx="1881">
                  <c:v>385.418870591369</c:v>
                </c:pt>
                <c:pt idx="1882">
                  <c:v>385.42971930370197</c:v>
                </c:pt>
                <c:pt idx="1883">
                  <c:v>385.46570896958804</c:v>
                </c:pt>
                <c:pt idx="1884">
                  <c:v>385.47433709952702</c:v>
                </c:pt>
                <c:pt idx="1885">
                  <c:v>385.50892793627702</c:v>
                </c:pt>
                <c:pt idx="1886">
                  <c:v>385.52361607746298</c:v>
                </c:pt>
                <c:pt idx="1887">
                  <c:v>385.545593023018</c:v>
                </c:pt>
                <c:pt idx="1888">
                  <c:v>385.56726592516998</c:v>
                </c:pt>
                <c:pt idx="1889">
                  <c:v>385.57015103219499</c:v>
                </c:pt>
                <c:pt idx="1890">
                  <c:v>385.57353644100704</c:v>
                </c:pt>
                <c:pt idx="1891">
                  <c:v>385.58767910293301</c:v>
                </c:pt>
                <c:pt idx="1892">
                  <c:v>385.596911496936</c:v>
                </c:pt>
                <c:pt idx="1893">
                  <c:v>385.60053905807899</c:v>
                </c:pt>
                <c:pt idx="1894">
                  <c:v>385.60818752600596</c:v>
                </c:pt>
                <c:pt idx="1895">
                  <c:v>385.611902041127</c:v>
                </c:pt>
                <c:pt idx="1896">
                  <c:v>385.61340978371601</c:v>
                </c:pt>
                <c:pt idx="1897">
                  <c:v>385.62029939714796</c:v>
                </c:pt>
                <c:pt idx="1898">
                  <c:v>385.62123606573999</c:v>
                </c:pt>
                <c:pt idx="1899">
                  <c:v>385.62272301086301</c:v>
                </c:pt>
                <c:pt idx="1900">
                  <c:v>385.62237802364598</c:v>
                </c:pt>
                <c:pt idx="1901">
                  <c:v>385.61949853754697</c:v>
                </c:pt>
                <c:pt idx="1902">
                  <c:v>385.61502952310798</c:v>
                </c:pt>
                <c:pt idx="1903">
                  <c:v>385.61090834736797</c:v>
                </c:pt>
                <c:pt idx="1904">
                  <c:v>385.60846725380702</c:v>
                </c:pt>
                <c:pt idx="1905">
                  <c:v>385.59223329977897</c:v>
                </c:pt>
                <c:pt idx="1906">
                  <c:v>385.58950555477901</c:v>
                </c:pt>
                <c:pt idx="1907">
                  <c:v>385.57837716291101</c:v>
                </c:pt>
                <c:pt idx="1908">
                  <c:v>385.56260050137996</c:v>
                </c:pt>
                <c:pt idx="1909">
                  <c:v>385.55673772507396</c:v>
                </c:pt>
                <c:pt idx="1910">
                  <c:v>385.52689994739899</c:v>
                </c:pt>
                <c:pt idx="1911">
                  <c:v>385.50422809578401</c:v>
                </c:pt>
                <c:pt idx="1912">
                  <c:v>385.49309608005103</c:v>
                </c:pt>
                <c:pt idx="1913">
                  <c:v>385.48913538804004</c:v>
                </c:pt>
                <c:pt idx="1914">
                  <c:v>385.44101603139097</c:v>
                </c:pt>
                <c:pt idx="1915">
                  <c:v>385.43595470453101</c:v>
                </c:pt>
                <c:pt idx="1916">
                  <c:v>385.425633974032</c:v>
                </c:pt>
                <c:pt idx="1917">
                  <c:v>385.39425878600298</c:v>
                </c:pt>
                <c:pt idx="1918">
                  <c:v>385.35158757057104</c:v>
                </c:pt>
                <c:pt idx="1919">
                  <c:v>385.34272452716101</c:v>
                </c:pt>
                <c:pt idx="1920">
                  <c:v>385.33465056360399</c:v>
                </c:pt>
                <c:pt idx="1921">
                  <c:v>385.26663658641098</c:v>
                </c:pt>
                <c:pt idx="1922">
                  <c:v>385.26064225863502</c:v>
                </c:pt>
                <c:pt idx="1923">
                  <c:v>385.20505981037502</c:v>
                </c:pt>
                <c:pt idx="1924">
                  <c:v>385.18372401241197</c:v>
                </c:pt>
                <c:pt idx="1925">
                  <c:v>385.144581454758</c:v>
                </c:pt>
                <c:pt idx="1926">
                  <c:v>385.11653741948101</c:v>
                </c:pt>
                <c:pt idx="1927">
                  <c:v>385.06774746135898</c:v>
                </c:pt>
                <c:pt idx="1928">
                  <c:v>384.994051458689</c:v>
                </c:pt>
                <c:pt idx="1929">
                  <c:v>384.98668379626804</c:v>
                </c:pt>
                <c:pt idx="1930">
                  <c:v>384.97229619072198</c:v>
                </c:pt>
                <c:pt idx="1931">
                  <c:v>384.900554959283</c:v>
                </c:pt>
                <c:pt idx="1932">
                  <c:v>384.8638384532</c:v>
                </c:pt>
                <c:pt idx="1933">
                  <c:v>384.80742074573101</c:v>
                </c:pt>
                <c:pt idx="1934">
                  <c:v>384.71932637372902</c:v>
                </c:pt>
                <c:pt idx="1935">
                  <c:v>384.70376504836497</c:v>
                </c:pt>
                <c:pt idx="1936">
                  <c:v>384.66733696286803</c:v>
                </c:pt>
                <c:pt idx="1937">
                  <c:v>384.58967404528499</c:v>
                </c:pt>
                <c:pt idx="1938">
                  <c:v>384.55496859353099</c:v>
                </c:pt>
                <c:pt idx="1939">
                  <c:v>384.46292361619396</c:v>
                </c:pt>
                <c:pt idx="1940">
                  <c:v>384.36673743559697</c:v>
                </c:pt>
                <c:pt idx="1941">
                  <c:v>384.32113869579001</c:v>
                </c:pt>
                <c:pt idx="1942">
                  <c:v>384.19596475558001</c:v>
                </c:pt>
                <c:pt idx="1943">
                  <c:v>384.16285611755302</c:v>
                </c:pt>
                <c:pt idx="1944">
                  <c:v>384.15030570474596</c:v>
                </c:pt>
                <c:pt idx="1945">
                  <c:v>383.98722230650299</c:v>
                </c:pt>
                <c:pt idx="1946">
                  <c:v>383.900476961496</c:v>
                </c:pt>
                <c:pt idx="1947">
                  <c:v>383.786937846049</c:v>
                </c:pt>
                <c:pt idx="1948">
                  <c:v>383.60164030171899</c:v>
                </c:pt>
                <c:pt idx="1949">
                  <c:v>383.553162601601</c:v>
                </c:pt>
                <c:pt idx="1950">
                  <c:v>383.34612020644397</c:v>
                </c:pt>
                <c:pt idx="1951">
                  <c:v>383.27745391564099</c:v>
                </c:pt>
                <c:pt idx="1952">
                  <c:v>383.26385027900096</c:v>
                </c:pt>
                <c:pt idx="1953">
                  <c:v>382.96513477382598</c:v>
                </c:pt>
                <c:pt idx="1954">
                  <c:v>382.93471400054801</c:v>
                </c:pt>
                <c:pt idx="1955">
                  <c:v>382.63198891847503</c:v>
                </c:pt>
                <c:pt idx="1956">
                  <c:v>382.60365539218401</c:v>
                </c:pt>
                <c:pt idx="1957">
                  <c:v>382.28709071372998</c:v>
                </c:pt>
                <c:pt idx="1958">
                  <c:v>382.25655624573903</c:v>
                </c:pt>
                <c:pt idx="1959">
                  <c:v>381.92564740878004</c:v>
                </c:pt>
                <c:pt idx="1960">
                  <c:v>381.891271968284</c:v>
                </c:pt>
                <c:pt idx="1961">
                  <c:v>381.54532388251698</c:v>
                </c:pt>
                <c:pt idx="1962">
                  <c:v>381.50815206957702</c:v>
                </c:pt>
                <c:pt idx="1963">
                  <c:v>381.14603802571196</c:v>
                </c:pt>
                <c:pt idx="1964">
                  <c:v>381.10661839824797</c:v>
                </c:pt>
                <c:pt idx="1965">
                  <c:v>380.72786278378601</c:v>
                </c:pt>
                <c:pt idx="1966">
                  <c:v>380.686428846235</c:v>
                </c:pt>
                <c:pt idx="1967">
                  <c:v>380.29092146782199</c:v>
                </c:pt>
                <c:pt idx="1968">
                  <c:v>380.24756656242999</c:v>
                </c:pt>
                <c:pt idx="1969">
                  <c:v>379.835349229977</c:v>
                </c:pt>
                <c:pt idx="1970">
                  <c:v>379.79011271363504</c:v>
                </c:pt>
                <c:pt idx="1971">
                  <c:v>379.36128078404101</c:v>
                </c:pt>
                <c:pt idx="1972">
                  <c:v>379.314181516183</c:v>
                </c:pt>
                <c:pt idx="1973">
                  <c:v>378.86885171564302</c:v>
                </c:pt>
                <c:pt idx="1974">
                  <c:v>378.819901412707</c:v>
                </c:pt>
                <c:pt idx="1975">
                  <c:v>378.35820205900097</c:v>
                </c:pt>
                <c:pt idx="1976">
                  <c:v>378.30740922112199</c:v>
                </c:pt>
                <c:pt idx="1977">
                  <c:v>377.82947600712799</c:v>
                </c:pt>
                <c:pt idx="1978">
                  <c:v>377.77684577058596</c:v>
                </c:pt>
                <c:pt idx="1979">
                  <c:v>377.28281937648603</c:v>
                </c:pt>
                <c:pt idx="1980">
                  <c:v>377.228354084871</c:v>
                </c:pt>
                <c:pt idx="1981">
                  <c:v>376.71837968249304</c:v>
                </c:pt>
                <c:pt idx="1982">
                  <c:v>376.66208183134199</c:v>
                </c:pt>
                <c:pt idx="1983">
                  <c:v>376.136309656739</c:v>
                </c:pt>
                <c:pt idx="1984">
                  <c:v>376.07818492916704</c:v>
                </c:pt>
                <c:pt idx="1985">
                  <c:v>375.53677066682201</c:v>
                </c:pt>
                <c:pt idx="1986">
                  <c:v>375.47682827153199</c:v>
                </c:pt>
                <c:pt idx="1987">
                  <c:v>374.91993263224902</c:v>
                </c:pt>
                <c:pt idx="1988">
                  <c:v>374.85818265473904</c:v>
                </c:pt>
                <c:pt idx="1989">
                  <c:v>374.285970591808</c:v>
                </c:pt>
                <c:pt idx="1990">
                  <c:v>374.22242090947498</c:v>
                </c:pt>
                <c:pt idx="1991">
                  <c:v>373.63506125454199</c:v>
                </c:pt>
                <c:pt idx="1992">
                  <c:v>373.56971683869801</c:v>
                </c:pt>
                <c:pt idx="1993">
                  <c:v>372.96738289812799</c:v>
                </c:pt>
                <c:pt idx="1994">
                  <c:v>372.90024779766202</c:v>
                </c:pt>
                <c:pt idx="1995">
                  <c:v>372.28311816859099</c:v>
                </c:pt>
                <c:pt idx="1996">
                  <c:v>372.21419781587304</c:v>
                </c:pt>
                <c:pt idx="1997">
                  <c:v>371.58245656908502</c:v>
                </c:pt>
                <c:pt idx="1998">
                  <c:v>371.51175806928404</c:v>
                </c:pt>
                <c:pt idx="1999">
                  <c:v>370.86559387185002</c:v>
                </c:pt>
                <c:pt idx="2000">
                  <c:v>370.79312443913</c:v>
                </c:pt>
                <c:pt idx="2001">
                  <c:v>370.13272950114697</c:v>
                </c:pt>
                <c:pt idx="2002">
                  <c:v>370.058495339177</c:v>
                </c:pt>
                <c:pt idx="2003">
                  <c:v>369.38406526617598</c:v>
                </c:pt>
                <c:pt idx="2004">
                  <c:v>369.30807242194896</c:v>
                </c:pt>
                <c:pt idx="2005">
                  <c:v>368.619806894833</c:v>
                </c:pt>
                <c:pt idx="2006">
                  <c:v>368.54206283998599</c:v>
                </c:pt>
                <c:pt idx="2007">
                  <c:v>367.840165948231</c:v>
                </c:pt>
                <c:pt idx="2008">
                  <c:v>367.76067992549997</c:v>
                </c:pt>
                <c:pt idx="2009">
                  <c:v>367.045359803851</c:v>
                </c:pt>
                <c:pt idx="2010">
                  <c:v>366.96414178642397</c:v>
                </c:pt>
                <c:pt idx="2011">
                  <c:v>366.23561023559199</c:v>
                </c:pt>
                <c:pt idx="2012">
                  <c:v>366.15266980101501</c:v>
                </c:pt>
                <c:pt idx="2013">
                  <c:v>365.41114231494998</c:v>
                </c:pt>
                <c:pt idx="2014">
                  <c:v>365.326488323847</c:v>
                </c:pt>
                <c:pt idx="2015">
                  <c:v>364.57218433451897</c:v>
                </c:pt>
                <c:pt idx="2016">
                  <c:v>364.48582531615699</c:v>
                </c:pt>
                <c:pt idx="2017">
                  <c:v>363.71896834444897</c:v>
                </c:pt>
                <c:pt idx="2018">
                  <c:v>363.63091300155804</c:v>
                </c:pt>
                <c:pt idx="2019">
                  <c:v>362.85173058409799</c:v>
                </c:pt>
                <c:pt idx="2020">
                  <c:v>362.76198799285601</c:v>
                </c:pt>
                <c:pt idx="2021">
                  <c:v>361.97071146449503</c:v>
                </c:pt>
                <c:pt idx="2022">
                  <c:v>361.87929098600699</c:v>
                </c:pt>
                <c:pt idx="2023">
                  <c:v>361.07615529837699</c:v>
                </c:pt>
                <c:pt idx="2024">
                  <c:v>360.98306644740501</c:v>
                </c:pt>
                <c:pt idx="2025">
                  <c:v>360.16831009440898</c:v>
                </c:pt>
                <c:pt idx="2026">
                  <c:v>360.07356249743998</c:v>
                </c:pt>
                <c:pt idx="2027">
                  <c:v>359.24742748434403</c:v>
                </c:pt>
                <c:pt idx="2028">
                  <c:v>359.151030897422</c:v>
                </c:pt>
                <c:pt idx="2029">
                  <c:v>358.31376269015902</c:v>
                </c:pt>
                <c:pt idx="2030">
                  <c:v>358.215727020222</c:v>
                </c:pt>
                <c:pt idx="2031">
                  <c:v>357.36757447301699</c:v>
                </c:pt>
                <c:pt idx="2032">
                  <c:v>357.26790978629003</c:v>
                </c:pt>
                <c:pt idx="2033">
                  <c:v>356.409125064845</c:v>
                </c:pt>
                <c:pt idx="2034">
                  <c:v>356.30784158686697</c:v>
                </c:pt>
                <c:pt idx="2035">
                  <c:v>355.43868009483003</c:v>
                </c:pt>
                <c:pt idx="2036">
                  <c:v>355.33578820660699</c:v>
                </c:pt>
                <c:pt idx="2037">
                  <c:v>354.45650851592598</c:v>
                </c:pt>
                <c:pt idx="2038">
                  <c:v>354.35201874716597</c:v>
                </c:pt>
                <c:pt idx="2039">
                  <c:v>353.46288253263401</c:v>
                </c:pt>
                <c:pt idx="2040">
                  <c:v>353.35680555094098</c:v>
                </c:pt>
                <c:pt idx="2041">
                  <c:v>352.458077530867</c:v>
                </c:pt>
                <c:pt idx="2042">
                  <c:v>352.35042412426799</c:v>
                </c:pt>
                <c:pt idx="2043">
                  <c:v>351.44237202471697</c:v>
                </c:pt>
                <c:pt idx="2044">
                  <c:v>351.33315302955702</c:v>
                </c:pt>
                <c:pt idx="2045">
                  <c:v>350.41604738304301</c:v>
                </c:pt>
                <c:pt idx="2046">
                  <c:v>350.305273541443</c:v>
                </c:pt>
                <c:pt idx="2047">
                  <c:v>349.37938741600897</c:v>
                </c:pt>
                <c:pt idx="2048">
                  <c:v>349.26706960651597</c:v>
                </c:pt>
                <c:pt idx="2049">
                  <c:v>348.33267888936399</c:v>
                </c:pt>
                <c:pt idx="2050">
                  <c:v>348.218828777174</c:v>
                </c:pt>
                <c:pt idx="2051">
                  <c:v>347.27621307362</c:v>
                </c:pt>
                <c:pt idx="2052">
                  <c:v>347.16084291116499</c:v>
                </c:pt>
                <c:pt idx="2053">
                  <c:v>346.21028593505798</c:v>
                </c:pt>
                <c:pt idx="2054">
                  <c:v>346.09340658410702</c:v>
                </c:pt>
                <c:pt idx="2055">
                  <c:v>345.13519607681303</c:v>
                </c:pt>
                <c:pt idx="2056">
                  <c:v>345.01681459394297</c:v>
                </c:pt>
                <c:pt idx="2057">
                  <c:v>344.051242583033</c:v>
                </c:pt>
                <c:pt idx="2058">
                  <c:v>343.93136111375497</c:v>
                </c:pt>
                <c:pt idx="2059">
                  <c:v>342.95872548241499</c:v>
                </c:pt>
                <c:pt idx="2060">
                  <c:v>342.83734179062401</c:v>
                </c:pt>
                <c:pt idx="2061">
                  <c:v>341.85795062049499</c:v>
                </c:pt>
                <c:pt idx="2062">
                  <c:v>341.73505779998698</c:v>
                </c:pt>
                <c:pt idx="2063">
                  <c:v>340.74923736344897</c:v>
                </c:pt>
                <c:pt idx="2064">
                  <c:v>340.624816840064</c:v>
                </c:pt>
                <c:pt idx="2065">
                  <c:v>339.63292225446196</c:v>
                </c:pt>
                <c:pt idx="2066">
                  <c:v>339.506925478254</c:v>
                </c:pt>
                <c:pt idx="2067">
                  <c:v>338.50935768509601</c:v>
                </c:pt>
                <c:pt idx="2068">
                  <c:v>338.38167748356801</c:v>
                </c:pt>
                <c:pt idx="2069">
                  <c:v>337.37892449427898</c:v>
                </c:pt>
                <c:pt idx="2070">
                  <c:v>337.24935388933602</c:v>
                </c:pt>
                <c:pt idx="2071">
                  <c:v>336.242102537439</c:v>
                </c:pt>
                <c:pt idx="2072">
                  <c:v>336.11021936409202</c:v>
                </c:pt>
                <c:pt idx="2073">
                  <c:v>335.09951036889299</c:v>
                </c:pt>
                <c:pt idx="2074">
                  <c:v>334.96429329019304</c:v>
                </c:pt>
                <c:pt idx="2075">
                  <c:v>333.95145787345598</c:v>
                </c:pt>
                <c:pt idx="2076">
                  <c:v>333.81055103121798</c:v>
                </c:pt>
                <c:pt idx="2077">
                  <c:v>332.79672070040397</c:v>
                </c:pt>
                <c:pt idx="2078">
                  <c:v>332.64595138041301</c:v>
                </c:pt>
                <c:pt idx="2079">
                  <c:v>331.63159182691101</c:v>
                </c:pt>
                <c:pt idx="2080">
                  <c:v>331.46581959858804</c:v>
                </c:pt>
                <c:pt idx="2081">
                  <c:v>330.45100159845197</c:v>
                </c:pt>
                <c:pt idx="2082">
                  <c:v>330.26638425096496</c:v>
                </c:pt>
                <c:pt idx="2083">
                  <c:v>329.25151708780999</c:v>
                </c:pt>
                <c:pt idx="2084">
                  <c:v>329.04755503738897</c:v>
                </c:pt>
                <c:pt idx="2085">
                  <c:v>328.03356883028903</c:v>
                </c:pt>
                <c:pt idx="2086">
                  <c:v>327.81319509281002</c:v>
                </c:pt>
                <c:pt idx="2087">
                  <c:v>326.80099199944499</c:v>
                </c:pt>
                <c:pt idx="2088">
                  <c:v>326.56885338180399</c:v>
                </c:pt>
                <c:pt idx="2089">
                  <c:v>325.558767458798</c:v>
                </c:pt>
                <c:pt idx="2090">
                  <c:v>325.31929801485501</c:v>
                </c:pt>
                <c:pt idx="2091">
                  <c:v>324.31106208358801</c:v>
                </c:pt>
                <c:pt idx="2092">
                  <c:v>324.06750225051803</c:v>
                </c:pt>
                <c:pt idx="2093">
                  <c:v>323.06057030181802</c:v>
                </c:pt>
                <c:pt idx="2094">
                  <c:v>322.814910930824</c:v>
                </c:pt>
                <c:pt idx="2095">
                  <c:v>321.80876133185899</c:v>
                </c:pt>
                <c:pt idx="2096">
                  <c:v>321.562096734357</c:v>
                </c:pt>
                <c:pt idx="2097">
                  <c:v>320.55635060980501</c:v>
                </c:pt>
                <c:pt idx="2098">
                  <c:v>320.30924940571697</c:v>
                </c:pt>
                <c:pt idx="2099">
                  <c:v>319.30366489747303</c:v>
                </c:pt>
                <c:pt idx="2100">
                  <c:v>319.05641907925201</c:v>
                </c:pt>
                <c:pt idx="2101">
                  <c:v>318.05085518626902</c:v>
                </c:pt>
                <c:pt idx="2102">
                  <c:v>317.80361838054898</c:v>
                </c:pt>
                <c:pt idx="2103">
                  <c:v>316.79799756770302</c:v>
                </c:pt>
                <c:pt idx="2104">
                  <c:v>316.55084827170799</c:v>
                </c:pt>
                <c:pt idx="2105">
                  <c:v>315.54512587090699</c:v>
                </c:pt>
                <c:pt idx="2106">
                  <c:v>315.298096162202</c:v>
                </c:pt>
                <c:pt idx="2107">
                  <c:v>314.29224518586801</c:v>
                </c:pt>
                <c:pt idx="2108">
                  <c:v>314.045345164732</c:v>
                </c:pt>
                <c:pt idx="2109">
                  <c:v>313.03935081787898</c:v>
                </c:pt>
                <c:pt idx="2110">
                  <c:v>312.79258776541303</c:v>
                </c:pt>
                <c:pt idx="2111">
                  <c:v>311.78644249376998</c:v>
                </c:pt>
                <c:pt idx="2112">
                  <c:v>311.53982556020003</c:v>
                </c:pt>
                <c:pt idx="2113">
                  <c:v>310.53352429176402</c:v>
                </c:pt>
                <c:pt idx="2114">
                  <c:v>310.28706185519599</c:v>
                </c:pt>
                <c:pt idx="2115">
                  <c:v>309.280599519247</c:v>
                </c:pt>
                <c:pt idx="2116">
                  <c:v>309.03429849702798</c:v>
                </c:pt>
                <c:pt idx="2117">
                  <c:v>308.02766934382998</c:v>
                </c:pt>
                <c:pt idx="2118">
                  <c:v>307.78153519157098</c:v>
                </c:pt>
                <c:pt idx="2119">
                  <c:v>306.77473190515298</c:v>
                </c:pt>
                <c:pt idx="2120">
                  <c:v>306.52877000103501</c:v>
                </c:pt>
                <c:pt idx="2121">
                  <c:v>305.52178284735999</c:v>
                </c:pt>
                <c:pt idx="2122">
                  <c:v>305.27600190800797</c:v>
                </c:pt>
                <c:pt idx="2123">
                  <c:v>304.26882153898498</c:v>
                </c:pt>
                <c:pt idx="2124">
                  <c:v>304.023235899219</c:v>
                </c:pt>
                <c:pt idx="2125">
                  <c:v>303.01585731801197</c:v>
                </c:pt>
                <c:pt idx="2126">
                  <c:v>302.77048304134803</c:v>
                </c:pt>
                <c:pt idx="2127">
                  <c:v>301.76290876342398</c:v>
                </c:pt>
                <c:pt idx="2128">
                  <c:v>301.51775216022799</c:v>
                </c:pt>
                <c:pt idx="2129">
                  <c:v>300.50999215889203</c:v>
                </c:pt>
                <c:pt idx="2130">
                  <c:v>300.26503784798103</c:v>
                </c:pt>
                <c:pt idx="2131">
                  <c:v>299.25711042678262</c:v>
                </c:pt>
                <c:pt idx="2132">
                  <c:v>299.01231690836079</c:v>
                </c:pt>
                <c:pt idx="2133">
                  <c:v>298.00425545395399</c:v>
                </c:pt>
                <c:pt idx="2134">
                  <c:v>297.75956032578</c:v>
                </c:pt>
                <c:pt idx="2135">
                  <c:v>296.75142658233</c:v>
                </c:pt>
                <c:pt idx="2136">
                  <c:v>296.50675015743798</c:v>
                </c:pt>
                <c:pt idx="2137">
                  <c:v>295.49865827334588</c:v>
                </c:pt>
                <c:pt idx="2138">
                  <c:v>295.2538796579521</c:v>
                </c:pt>
                <c:pt idx="2139">
                  <c:v>294.24605373244196</c:v>
                </c:pt>
                <c:pt idx="2140">
                  <c:v>294.00095076348339</c:v>
                </c:pt>
                <c:pt idx="2141">
                  <c:v>292.9939131646625</c:v>
                </c:pt>
                <c:pt idx="2142">
                  <c:v>292.74797892074173</c:v>
                </c:pt>
                <c:pt idx="2143">
                  <c:v>291.74254955467978</c:v>
                </c:pt>
                <c:pt idx="2144">
                  <c:v>291.49466761591708</c:v>
                </c:pt>
                <c:pt idx="2145">
                  <c:v>290.49256670051477</c:v>
                </c:pt>
                <c:pt idx="2146">
                  <c:v>290.23736733892548</c:v>
                </c:pt>
                <c:pt idx="2147">
                  <c:v>289.2431609433354</c:v>
                </c:pt>
                <c:pt idx="2148">
                  <c:v>288.97055079443442</c:v>
                </c:pt>
                <c:pt idx="2149">
                  <c:v>287.9922223381958</c:v>
                </c:pt>
                <c:pt idx="2150">
                  <c:v>287.68479087969581</c:v>
                </c:pt>
                <c:pt idx="2151">
                  <c:v>286.7369313178022</c:v>
                </c:pt>
                <c:pt idx="2152">
                  <c:v>286.36312801513611</c:v>
                </c:pt>
                <c:pt idx="2153">
                  <c:v>285.4731688693729</c:v>
                </c:pt>
                <c:pt idx="2154">
                  <c:v>284.98650845261551</c:v>
                </c:pt>
                <c:pt idx="2155">
                  <c:v>284.1707825528074</c:v>
                </c:pt>
                <c:pt idx="2156">
                  <c:v>283.514801989646</c:v>
                </c:pt>
                <c:pt idx="2157">
                  <c:v>282.74989313051663</c:v>
                </c:pt>
                <c:pt idx="2158">
                  <c:v>282.15544902701998</c:v>
                </c:pt>
                <c:pt idx="2159">
                  <c:v>281.40890247681227</c:v>
                </c:pt>
                <c:pt idx="2160">
                  <c:v>280.80187115037893</c:v>
                </c:pt>
                <c:pt idx="2161">
                  <c:v>280.09564029358052</c:v>
                </c:pt>
                <c:pt idx="2162">
                  <c:v>279.44817904943449</c:v>
                </c:pt>
                <c:pt idx="2163">
                  <c:v>278.80358876523962</c:v>
                </c:pt>
                <c:pt idx="2164">
                  <c:v>278.03745806032998</c:v>
                </c:pt>
                <c:pt idx="2165">
                  <c:v>277.4513213187754</c:v>
                </c:pt>
                <c:pt idx="2166">
                  <c:v>276.66885215795423</c:v>
                </c:pt>
                <c:pt idx="2167">
                  <c:v>276.11436472765331</c:v>
                </c:pt>
                <c:pt idx="2168">
                  <c:v>275.37569264495448</c:v>
                </c:pt>
                <c:pt idx="2169">
                  <c:v>274.8678866003649</c:v>
                </c:pt>
                <c:pt idx="2170">
                  <c:v>274.06081518102781</c:v>
                </c:pt>
                <c:pt idx="2171">
                  <c:v>273.79578843701938</c:v>
                </c:pt>
                <c:pt idx="2172">
                  <c:v>273.53969350153091</c:v>
                </c:pt>
                <c:pt idx="2173">
                  <c:v>272.65871187144768</c:v>
                </c:pt>
                <c:pt idx="2174">
                  <c:v>272.4433236606182</c:v>
                </c:pt>
                <c:pt idx="2175">
                  <c:v>272.19532395738918</c:v>
                </c:pt>
                <c:pt idx="2176">
                  <c:v>271.41332055826291</c:v>
                </c:pt>
                <c:pt idx="2177">
                  <c:v>271.17953767241198</c:v>
                </c:pt>
                <c:pt idx="2178">
                  <c:v>270.90007630600508</c:v>
                </c:pt>
                <c:pt idx="2179">
                  <c:v>270.29733108524158</c:v>
                </c:pt>
                <c:pt idx="2180">
                  <c:v>269.9620456611508</c:v>
                </c:pt>
                <c:pt idx="2181">
                  <c:v>269.50011468139138</c:v>
                </c:pt>
                <c:pt idx="2182">
                  <c:v>269.3071115611192</c:v>
                </c:pt>
                <c:pt idx="2183">
                  <c:v>268.86336362198881</c:v>
                </c:pt>
                <c:pt idx="2184">
                  <c:v>268.56658520906359</c:v>
                </c:pt>
                <c:pt idx="2185">
                  <c:v>268.2153411230567</c:v>
                </c:pt>
                <c:pt idx="2186">
                  <c:v>268.00754630080382</c:v>
                </c:pt>
                <c:pt idx="2187">
                  <c:v>267.67650534771292</c:v>
                </c:pt>
                <c:pt idx="2188">
                  <c:v>267.37921568729388</c:v>
                </c:pt>
                <c:pt idx="2189">
                  <c:v>267.06983587851022</c:v>
                </c:pt>
                <c:pt idx="2190">
                  <c:v>266.86014160452959</c:v>
                </c:pt>
                <c:pt idx="2191">
                  <c:v>266.53304621637142</c:v>
                </c:pt>
                <c:pt idx="2192">
                  <c:v>266.25575252878031</c:v>
                </c:pt>
                <c:pt idx="2193">
                  <c:v>265.94261484879974</c:v>
                </c:pt>
                <c:pt idx="2194">
                  <c:v>265.71227768266078</c:v>
                </c:pt>
                <c:pt idx="2195">
                  <c:v>265.40624360212598</c:v>
                </c:pt>
                <c:pt idx="2196">
                  <c:v>265.07976388478028</c:v>
                </c:pt>
                <c:pt idx="2197">
                  <c:v>264.81064736371059</c:v>
                </c:pt>
                <c:pt idx="2198">
                  <c:v>264.50081245408887</c:v>
                </c:pt>
                <c:pt idx="2199">
                  <c:v>264.22968858299873</c:v>
                </c:pt>
                <c:pt idx="2200">
                  <c:v>263.959240777427</c:v>
                </c:pt>
                <c:pt idx="2201">
                  <c:v>263.691948202861</c:v>
                </c:pt>
                <c:pt idx="2202">
                  <c:v>263.41115240791459</c:v>
                </c:pt>
                <c:pt idx="2203">
                  <c:v>263.2307499696355</c:v>
                </c:pt>
                <c:pt idx="2204">
                  <c:v>262.98898982159858</c:v>
                </c:pt>
                <c:pt idx="2205">
                  <c:v>262.85977671329113</c:v>
                </c:pt>
                <c:pt idx="2206">
                  <c:v>262.62495602860002</c:v>
                </c:pt>
                <c:pt idx="2207">
                  <c:v>262.37676422630761</c:v>
                </c:pt>
                <c:pt idx="2208">
                  <c:v>262.24062721488968</c:v>
                </c:pt>
                <c:pt idx="2209">
                  <c:v>262.010366608678</c:v>
                </c:pt>
                <c:pt idx="2210">
                  <c:v>261.77900265823132</c:v>
                </c:pt>
                <c:pt idx="2211">
                  <c:v>261.60896123059388</c:v>
                </c:pt>
                <c:pt idx="2212">
                  <c:v>261.41772164178599</c:v>
                </c:pt>
                <c:pt idx="2213">
                  <c:v>261.2939719981747</c:v>
                </c:pt>
                <c:pt idx="2214">
                  <c:v>261.11733599949338</c:v>
                </c:pt>
                <c:pt idx="2215">
                  <c:v>260.8924932479764</c:v>
                </c:pt>
                <c:pt idx="2216">
                  <c:v>260.7920817941839</c:v>
                </c:pt>
                <c:pt idx="2217">
                  <c:v>260.54214126580132</c:v>
                </c:pt>
                <c:pt idx="2218">
                  <c:v>260.52211126579618</c:v>
                </c:pt>
                <c:pt idx="2219">
                  <c:v>260.36768874717569</c:v>
                </c:pt>
                <c:pt idx="2220">
                  <c:v>260.2789842370579</c:v>
                </c:pt>
                <c:pt idx="2221">
                  <c:v>260.26645491165601</c:v>
                </c:pt>
                <c:pt idx="2222">
                  <c:v>260.06665450717611</c:v>
                </c:pt>
                <c:pt idx="2223">
                  <c:v>260.02202830152299</c:v>
                </c:pt>
                <c:pt idx="2224">
                  <c:v>259.89796302453817</c:v>
                </c:pt>
                <c:pt idx="2225">
                  <c:v>259.8360806225964</c:v>
                </c:pt>
                <c:pt idx="2226">
                  <c:v>259.77086031375558</c:v>
                </c:pt>
                <c:pt idx="2227">
                  <c:v>259.72287172726368</c:v>
                </c:pt>
                <c:pt idx="2228">
                  <c:v>259.66139816548412</c:v>
                </c:pt>
                <c:pt idx="2229">
                  <c:v>259.62647214400789</c:v>
                </c:pt>
                <c:pt idx="2230">
                  <c:v>259.58252260167382</c:v>
                </c:pt>
                <c:pt idx="2231">
                  <c:v>259.56280560403752</c:v>
                </c:pt>
                <c:pt idx="2232">
                  <c:v>259.555339625822</c:v>
                </c:pt>
                <c:pt idx="2233">
                  <c:v>259.52916256444621</c:v>
                </c:pt>
                <c:pt idx="2234">
                  <c:v>259.52376088176197</c:v>
                </c:pt>
                <c:pt idx="2235">
                  <c:v>259.51643299568798</c:v>
                </c:pt>
                <c:pt idx="2236">
                  <c:v>259.51867400480069</c:v>
                </c:pt>
                <c:pt idx="2237">
                  <c:v>259.52289731681498</c:v>
                </c:pt>
                <c:pt idx="2238">
                  <c:v>259.5460484756918</c:v>
                </c:pt>
                <c:pt idx="2239">
                  <c:v>259.55740727884319</c:v>
                </c:pt>
                <c:pt idx="2240">
                  <c:v>259.56152183931442</c:v>
                </c:pt>
                <c:pt idx="2241">
                  <c:v>259.62309375799629</c:v>
                </c:pt>
                <c:pt idx="2242">
                  <c:v>259.65741069700357</c:v>
                </c:pt>
                <c:pt idx="2243">
                  <c:v>259.72181811547023</c:v>
                </c:pt>
                <c:pt idx="2244">
                  <c:v>259.80909765356859</c:v>
                </c:pt>
                <c:pt idx="2245">
                  <c:v>259.85945645915928</c:v>
                </c:pt>
                <c:pt idx="2246">
                  <c:v>260.03493875005631</c:v>
                </c:pt>
                <c:pt idx="2247">
                  <c:v>260.04217655689843</c:v>
                </c:pt>
                <c:pt idx="2248">
                  <c:v>260.04563654268293</c:v>
                </c:pt>
                <c:pt idx="2249">
                  <c:v>260.26197985213372</c:v>
                </c:pt>
                <c:pt idx="2250">
                  <c:v>260.46462322360111</c:v>
                </c:pt>
                <c:pt idx="2251">
                  <c:v>260.5404018548623</c:v>
                </c:pt>
                <c:pt idx="2252">
                  <c:v>260.7909172861909</c:v>
                </c:pt>
                <c:pt idx="2253">
                  <c:v>260.9023740637158</c:v>
                </c:pt>
                <c:pt idx="2254">
                  <c:v>261.14098391206721</c:v>
                </c:pt>
                <c:pt idx="2255">
                  <c:v>261.30971871219128</c:v>
                </c:pt>
                <c:pt idx="2256">
                  <c:v>261.51798405089141</c:v>
                </c:pt>
                <c:pt idx="2257">
                  <c:v>261.67842511072098</c:v>
                </c:pt>
                <c:pt idx="2258">
                  <c:v>261.8621539123701</c:v>
                </c:pt>
                <c:pt idx="2259">
                  <c:v>262.01606122769141</c:v>
                </c:pt>
                <c:pt idx="2260">
                  <c:v>262.29371305678052</c:v>
                </c:pt>
                <c:pt idx="2261">
                  <c:v>262.48185130692627</c:v>
                </c:pt>
                <c:pt idx="2262">
                  <c:v>262.76875678337149</c:v>
                </c:pt>
                <c:pt idx="2263">
                  <c:v>263.0129956925482</c:v>
                </c:pt>
                <c:pt idx="2264">
                  <c:v>263.3029293408834</c:v>
                </c:pt>
                <c:pt idx="2265">
                  <c:v>263.56748458400818</c:v>
                </c:pt>
                <c:pt idx="2266">
                  <c:v>263.78339389211231</c:v>
                </c:pt>
                <c:pt idx="2267">
                  <c:v>264.03947150598447</c:v>
                </c:pt>
                <c:pt idx="2268">
                  <c:v>264.30317956777179</c:v>
                </c:pt>
                <c:pt idx="2269">
                  <c:v>264.55590295235334</c:v>
                </c:pt>
                <c:pt idx="2270">
                  <c:v>264.75261424695572</c:v>
                </c:pt>
                <c:pt idx="2271">
                  <c:v>265.04370466301401</c:v>
                </c:pt>
                <c:pt idx="2272">
                  <c:v>265.33155868477922</c:v>
                </c:pt>
                <c:pt idx="2273">
                  <c:v>265.61835941420378</c:v>
                </c:pt>
                <c:pt idx="2274">
                  <c:v>265.86764370911231</c:v>
                </c:pt>
                <c:pt idx="2275">
                  <c:v>266.13717908146168</c:v>
                </c:pt>
                <c:pt idx="2276">
                  <c:v>266.51122970022442</c:v>
                </c:pt>
                <c:pt idx="2277">
                  <c:v>267.03377678370737</c:v>
                </c:pt>
                <c:pt idx="2278">
                  <c:v>267.2708025350525</c:v>
                </c:pt>
                <c:pt idx="2279">
                  <c:v>267.48189449470539</c:v>
                </c:pt>
                <c:pt idx="2280">
                  <c:v>268.17459627318499</c:v>
                </c:pt>
                <c:pt idx="2281">
                  <c:v>268.37857956070127</c:v>
                </c:pt>
                <c:pt idx="2282">
                  <c:v>268.6026127937883</c:v>
                </c:pt>
                <c:pt idx="2283">
                  <c:v>269.29930081972827</c:v>
                </c:pt>
                <c:pt idx="2284">
                  <c:v>269.55459581526873</c:v>
                </c:pt>
                <c:pt idx="2285">
                  <c:v>269.86763919370668</c:v>
                </c:pt>
                <c:pt idx="2286">
                  <c:v>270.42885970698291</c:v>
                </c:pt>
                <c:pt idx="2287">
                  <c:v>270.9771486937272</c:v>
                </c:pt>
                <c:pt idx="2288">
                  <c:v>271.57600881183299</c:v>
                </c:pt>
                <c:pt idx="2289">
                  <c:v>272.1710571111596</c:v>
                </c:pt>
                <c:pt idx="2290">
                  <c:v>272.80063279836628</c:v>
                </c:pt>
                <c:pt idx="2291">
                  <c:v>273.446448025373</c:v>
                </c:pt>
                <c:pt idx="2292">
                  <c:v>273.9810974778257</c:v>
                </c:pt>
                <c:pt idx="2293">
                  <c:v>274.6780879447295</c:v>
                </c:pt>
                <c:pt idx="2294">
                  <c:v>275.21958358930289</c:v>
                </c:pt>
                <c:pt idx="2295">
                  <c:v>275.94149993944171</c:v>
                </c:pt>
                <c:pt idx="2296">
                  <c:v>276.48536196467279</c:v>
                </c:pt>
                <c:pt idx="2297">
                  <c:v>277.24275481200493</c:v>
                </c:pt>
                <c:pt idx="2298">
                  <c:v>277.75905333374641</c:v>
                </c:pt>
                <c:pt idx="2299">
                  <c:v>278.546889600665</c:v>
                </c:pt>
                <c:pt idx="2300">
                  <c:v>279.02893341435083</c:v>
                </c:pt>
                <c:pt idx="2301">
                  <c:v>279.84364155125161</c:v>
                </c:pt>
                <c:pt idx="2302">
                  <c:v>280.3117833180674</c:v>
                </c:pt>
                <c:pt idx="2303">
                  <c:v>281.15562294024562</c:v>
                </c:pt>
                <c:pt idx="2304">
                  <c:v>281.59979754595048</c:v>
                </c:pt>
                <c:pt idx="2305">
                  <c:v>282.47661788011391</c:v>
                </c:pt>
                <c:pt idx="2306">
                  <c:v>282.8646078315407</c:v>
                </c:pt>
                <c:pt idx="2307">
                  <c:v>283.79991619755998</c:v>
                </c:pt>
                <c:pt idx="2308">
                  <c:v>284.13284581960369</c:v>
                </c:pt>
                <c:pt idx="2309">
                  <c:v>285.11130947249529</c:v>
                </c:pt>
                <c:pt idx="2310">
                  <c:v>285.40871775436699</c:v>
                </c:pt>
                <c:pt idx="2311">
                  <c:v>286.40731882082662</c:v>
                </c:pt>
                <c:pt idx="2312">
                  <c:v>286.6829962178507</c:v>
                </c:pt>
                <c:pt idx="2313">
                  <c:v>287.69132739020091</c:v>
                </c:pt>
                <c:pt idx="2314">
                  <c:v>287.95574552396261</c:v>
                </c:pt>
                <c:pt idx="2315">
                  <c:v>288.96501221281818</c:v>
                </c:pt>
                <c:pt idx="2316">
                  <c:v>289.22208418115463</c:v>
                </c:pt>
                <c:pt idx="2317">
                  <c:v>290.23049509292122</c:v>
                </c:pt>
                <c:pt idx="2318">
                  <c:v>290.48233040115929</c:v>
                </c:pt>
                <c:pt idx="2319">
                  <c:v>291.49019674445941</c:v>
                </c:pt>
                <c:pt idx="2320">
                  <c:v>291.73860216460349</c:v>
                </c:pt>
                <c:pt idx="2321">
                  <c:v>292.74638129102857</c:v>
                </c:pt>
                <c:pt idx="2322">
                  <c:v>292.99284312828217</c:v>
                </c:pt>
                <c:pt idx="2323">
                  <c:v>294.00072401886803</c:v>
                </c:pt>
                <c:pt idx="2324">
                  <c:v>294.24623099375469</c:v>
                </c:pt>
                <c:pt idx="2325">
                  <c:v>295.25421134179032</c:v>
                </c:pt>
                <c:pt idx="2326">
                  <c:v>295.49932173150592</c:v>
                </c:pt>
                <c:pt idx="2327">
                  <c:v>296.50732916853553</c:v>
                </c:pt>
                <c:pt idx="2328">
                  <c:v>296.75233462140341</c:v>
                </c:pt>
                <c:pt idx="2329">
                  <c:v>297.76029259791687</c:v>
                </c:pt>
                <c:pt idx="2330">
                  <c:v>298.00534026315012</c:v>
                </c:pt>
                <c:pt idx="2331">
                  <c:v>299.01319040482792</c:v>
                </c:pt>
                <c:pt idx="2332">
                  <c:v>299.258354379742</c:v>
                </c:pt>
                <c:pt idx="2333">
                  <c:v>300.26605897298498</c:v>
                </c:pt>
                <c:pt idx="2334">
                  <c:v>300.51137788785098</c:v>
                </c:pt>
                <c:pt idx="2335">
                  <c:v>301.51891530080002</c:v>
                </c:pt>
                <c:pt idx="2336">
                  <c:v>301.76440981885099</c:v>
                </c:pt>
                <c:pt idx="2337">
                  <c:v>302.77176933153601</c:v>
                </c:pt>
                <c:pt idx="2338">
                  <c:v>303.01744948875302</c:v>
                </c:pt>
                <c:pt idx="2339">
                  <c:v>304.024628122347</c:v>
                </c:pt>
                <c:pt idx="2340">
                  <c:v>304.27049550194198</c:v>
                </c:pt>
                <c:pt idx="2341">
                  <c:v>305.27749484428898</c:v>
                </c:pt>
                <c:pt idx="2342">
                  <c:v>305.52354257105401</c:v>
                </c:pt>
                <c:pt idx="2343">
                  <c:v>306.53036437450203</c:v>
                </c:pt>
                <c:pt idx="2344">
                  <c:v>306.77657996805203</c:v>
                </c:pt>
                <c:pt idx="2345">
                  <c:v>307.78322578313299</c:v>
                </c:pt>
                <c:pt idx="2346">
                  <c:v>308.02960043074</c:v>
                </c:pt>
                <c:pt idx="2347">
                  <c:v>309.03607623063101</c:v>
                </c:pt>
                <c:pt idx="2348">
                  <c:v>309.28261214304098</c:v>
                </c:pt>
                <c:pt idx="2349">
                  <c:v>310.28892566888402</c:v>
                </c:pt>
                <c:pt idx="2350">
                  <c:v>310.53563142121601</c:v>
                </c:pt>
                <c:pt idx="2351">
                  <c:v>311.54178744870501</c:v>
                </c:pt>
                <c:pt idx="2352">
                  <c:v>311.78866256027402</c:v>
                </c:pt>
                <c:pt idx="2353">
                  <c:v>312.79466474866797</c:v>
                </c:pt>
                <c:pt idx="2354">
                  <c:v>313.04169417162097</c:v>
                </c:pt>
                <c:pt idx="2355">
                  <c:v>314.04754802815</c:v>
                </c:pt>
                <c:pt idx="2356">
                  <c:v>314.29470975708199</c:v>
                </c:pt>
                <c:pt idx="2357">
                  <c:v>315.30042401127298</c:v>
                </c:pt>
                <c:pt idx="2358">
                  <c:v>315.54769892605401</c:v>
                </c:pt>
                <c:pt idx="2359">
                  <c:v>316.55328735783701</c:v>
                </c:pt>
                <c:pt idx="2360">
                  <c:v>316.80066155016601</c:v>
                </c:pt>
                <c:pt idx="2361">
                  <c:v>317.806149656223</c:v>
                </c:pt>
                <c:pt idx="2362">
                  <c:v>318.05360293931597</c:v>
                </c:pt>
                <c:pt idx="2363">
                  <c:v>319.05903733543403</c:v>
                </c:pt>
                <c:pt idx="2364">
                  <c:v>319.306516434961</c:v>
                </c:pt>
                <c:pt idx="2365">
                  <c:v>320.31197483213401</c:v>
                </c:pt>
                <c:pt idx="2366">
                  <c:v>320.55936273599798</c:v>
                </c:pt>
                <c:pt idx="2367">
                  <c:v>321.56499676056899</c:v>
                </c:pt>
                <c:pt idx="2368">
                  <c:v>321.81211142235298</c:v>
                </c:pt>
                <c:pt idx="2369">
                  <c:v>322.81833289253501</c:v>
                </c:pt>
                <c:pt idx="2370">
                  <c:v>323.06483312990099</c:v>
                </c:pt>
                <c:pt idx="2371">
                  <c:v>324.07281949602901</c:v>
                </c:pt>
                <c:pt idx="2372">
                  <c:v>324.317660840494</c:v>
                </c:pt>
                <c:pt idx="2373">
                  <c:v>325.32936796018299</c:v>
                </c:pt>
                <c:pt idx="2374">
                  <c:v>325.56934933630299</c:v>
                </c:pt>
                <c:pt idx="2375">
                  <c:v>326.586278465482</c:v>
                </c:pt>
                <c:pt idx="2376">
                  <c:v>326.81442179611901</c:v>
                </c:pt>
                <c:pt idx="2377">
                  <c:v>327.836922286922</c:v>
                </c:pt>
                <c:pt idx="2378">
                  <c:v>328.04354764972697</c:v>
                </c:pt>
                <c:pt idx="2379">
                  <c:v>329.07146487298496</c:v>
                </c:pt>
                <c:pt idx="2380">
                  <c:v>329.24866614569896</c:v>
                </c:pt>
                <c:pt idx="2381">
                  <c:v>330.28172458775202</c:v>
                </c:pt>
                <c:pt idx="2382">
                  <c:v>330.42806947454</c:v>
                </c:pt>
                <c:pt idx="2383">
                  <c:v>331.46591083783198</c:v>
                </c:pt>
                <c:pt idx="2384">
                  <c:v>331.58682596586601</c:v>
                </c:pt>
                <c:pt idx="2385">
                  <c:v>332.62774213039501</c:v>
                </c:pt>
                <c:pt idx="2386">
                  <c:v>332.732342050402</c:v>
                </c:pt>
                <c:pt idx="2387">
                  <c:v>333.77423144895602</c:v>
                </c:pt>
                <c:pt idx="2388">
                  <c:v>333.87000431265301</c:v>
                </c:pt>
                <c:pt idx="2389">
                  <c:v>334.91067248201898</c:v>
                </c:pt>
                <c:pt idx="2390">
                  <c:v>335.00200784932099</c:v>
                </c:pt>
                <c:pt idx="2391">
                  <c:v>336.03991876377097</c:v>
                </c:pt>
                <c:pt idx="2392">
                  <c:v>336.128601258564</c:v>
                </c:pt>
                <c:pt idx="2393">
                  <c:v>337.16265150545303</c:v>
                </c:pt>
                <c:pt idx="2394">
                  <c:v>337.24942445725196</c:v>
                </c:pt>
                <c:pt idx="2395">
                  <c:v>338.278814691158</c:v>
                </c:pt>
                <c:pt idx="2396">
                  <c:v>338.364024346333</c:v>
                </c:pt>
                <c:pt idx="2397">
                  <c:v>339.38816064997701</c:v>
                </c:pt>
                <c:pt idx="2398">
                  <c:v>339.47198909127496</c:v>
                </c:pt>
                <c:pt idx="2399">
                  <c:v>340.49040337115696</c:v>
                </c:pt>
                <c:pt idx="2400">
                  <c:v>340.57295377509104</c:v>
                </c:pt>
                <c:pt idx="2401">
                  <c:v>341.58525198881796</c:v>
                </c:pt>
                <c:pt idx="2402">
                  <c:v>341.66658447403199</c:v>
                </c:pt>
                <c:pt idx="2403">
                  <c:v>342.67241606655796</c:v>
                </c:pt>
                <c:pt idx="2404">
                  <c:v>342.75256569312103</c:v>
                </c:pt>
                <c:pt idx="2405">
                  <c:v>343.75160609376496</c:v>
                </c:pt>
                <c:pt idx="2406">
                  <c:v>343.83059308975999</c:v>
                </c:pt>
                <c:pt idx="2407">
                  <c:v>344.82253335985001</c:v>
                </c:pt>
                <c:pt idx="2408">
                  <c:v>344.90037029831399</c:v>
                </c:pt>
                <c:pt idx="2409">
                  <c:v>345.88491602048703</c:v>
                </c:pt>
                <c:pt idx="2410">
                  <c:v>345.96161365595503</c:v>
                </c:pt>
                <c:pt idx="2411">
                  <c:v>346.93848844578201</c:v>
                </c:pt>
                <c:pt idx="2412">
                  <c:v>347.01404941494798</c:v>
                </c:pt>
                <c:pt idx="2413">
                  <c:v>347.98298357928002</c:v>
                </c:pt>
                <c:pt idx="2414">
                  <c:v>348.05738407217001</c:v>
                </c:pt>
                <c:pt idx="2415">
                  <c:v>349.01809063072699</c:v>
                </c:pt>
                <c:pt idx="2416">
                  <c:v>349.09128576151602</c:v>
                </c:pt>
                <c:pt idx="2417">
                  <c:v>350.043463761591</c:v>
                </c:pt>
                <c:pt idx="2418">
                  <c:v>350.11543484135501</c:v>
                </c:pt>
                <c:pt idx="2419">
                  <c:v>351.05879832528797</c:v>
                </c:pt>
                <c:pt idx="2420">
                  <c:v>351.129586836957</c:v>
                </c:pt>
                <c:pt idx="2421">
                  <c:v>352.06387101003099</c:v>
                </c:pt>
                <c:pt idx="2422">
                  <c:v>352.133547018792</c:v>
                </c:pt>
                <c:pt idx="2423">
                  <c:v>353.058482719984</c:v>
                </c:pt>
                <c:pt idx="2424">
                  <c:v>353.127087534613</c:v>
                </c:pt>
                <c:pt idx="2425">
                  <c:v>354.04239443411097</c:v>
                </c:pt>
                <c:pt idx="2426">
                  <c:v>354.10992502081001</c:v>
                </c:pt>
                <c:pt idx="2427">
                  <c:v>355.01533467969199</c:v>
                </c:pt>
                <c:pt idx="2428">
                  <c:v>355.08176268320403</c:v>
                </c:pt>
                <c:pt idx="2429">
                  <c:v>355.977025517588</c:v>
                </c:pt>
                <c:pt idx="2430">
                  <c:v>356.04230799180903</c:v>
                </c:pt>
                <c:pt idx="2431">
                  <c:v>356.927170733688</c:v>
                </c:pt>
                <c:pt idx="2432">
                  <c:v>356.99126063332801</c:v>
                </c:pt>
                <c:pt idx="2433">
                  <c:v>357.86545981271399</c:v>
                </c:pt>
                <c:pt idx="2434">
                  <c:v>357.92833916733696</c:v>
                </c:pt>
                <c:pt idx="2435">
                  <c:v>358.79162071973201</c:v>
                </c:pt>
                <c:pt idx="2436">
                  <c:v>358.853322732408</c:v>
                </c:pt>
                <c:pt idx="2437">
                  <c:v>359.70544716757399</c:v>
                </c:pt>
                <c:pt idx="2438">
                  <c:v>359.76602893994499</c:v>
                </c:pt>
                <c:pt idx="2439">
                  <c:v>360.606755413033</c:v>
                </c:pt>
                <c:pt idx="2440">
                  <c:v>360.66625207834102</c:v>
                </c:pt>
                <c:pt idx="2441">
                  <c:v>361.49533541274798</c:v>
                </c:pt>
                <c:pt idx="2442">
                  <c:v>361.55374097160097</c:v>
                </c:pt>
                <c:pt idx="2443">
                  <c:v>362.370940013596</c:v>
                </c:pt>
                <c:pt idx="2444">
                  <c:v>362.42821571283798</c:v>
                </c:pt>
                <c:pt idx="2445">
                  <c:v>363.23329048247297</c:v>
                </c:pt>
                <c:pt idx="2446">
                  <c:v>363.28938940996397</c:v>
                </c:pt>
                <c:pt idx="2447">
                  <c:v>364.082100988143</c:v>
                </c:pt>
                <c:pt idx="2448">
                  <c:v>364.13700363621899</c:v>
                </c:pt>
                <c:pt idx="2449">
                  <c:v>364.917125713291</c:v>
                </c:pt>
                <c:pt idx="2450">
                  <c:v>364.97085738150497</c:v>
                </c:pt>
                <c:pt idx="2451">
                  <c:v>365.73817693842898</c:v>
                </c:pt>
                <c:pt idx="2452">
                  <c:v>365.79078219264699</c:v>
                </c:pt>
                <c:pt idx="2453">
                  <c:v>366.545082286168</c:v>
                </c:pt>
                <c:pt idx="2454">
                  <c:v>366.59658572718604</c:v>
                </c:pt>
                <c:pt idx="2455">
                  <c:v>367.33764291286298</c:v>
                </c:pt>
                <c:pt idx="2456">
                  <c:v>367.38804108122997</c:v>
                </c:pt>
                <c:pt idx="2457">
                  <c:v>368.11564535869201</c:v>
                </c:pt>
                <c:pt idx="2458">
                  <c:v>368.16491991459998</c:v>
                </c:pt>
                <c:pt idx="2459">
                  <c:v>368.87888007240497</c:v>
                </c:pt>
                <c:pt idx="2460">
                  <c:v>368.92699859677799</c:v>
                </c:pt>
                <c:pt idx="2461">
                  <c:v>369.62712216921</c:v>
                </c:pt>
                <c:pt idx="2462">
                  <c:v>369.67403912482001</c:v>
                </c:pt>
                <c:pt idx="2463">
                  <c:v>370.36012516891401</c:v>
                </c:pt>
                <c:pt idx="2464">
                  <c:v>370.40580644053398</c:v>
                </c:pt>
                <c:pt idx="2465">
                  <c:v>371.07765574166501</c:v>
                </c:pt>
                <c:pt idx="2466">
                  <c:v>371.12210263219299</c:v>
                </c:pt>
                <c:pt idx="2467">
                  <c:v>371.77951640332401</c:v>
                </c:pt>
                <c:pt idx="2468">
                  <c:v>371.82276335929396</c:v>
                </c:pt>
                <c:pt idx="2469">
                  <c:v>372.46553833363299</c:v>
                </c:pt>
                <c:pt idx="2470">
                  <c:v>372.507639135646</c:v>
                </c:pt>
                <c:pt idx="2471">
                  <c:v>373.13557799583896</c:v>
                </c:pt>
                <c:pt idx="2472">
                  <c:v>373.17658829953996</c:v>
                </c:pt>
                <c:pt idx="2473">
                  <c:v>373.78950926736599</c:v>
                </c:pt>
                <c:pt idx="2474">
                  <c:v>373.829458988341</c:v>
                </c:pt>
                <c:pt idx="2475">
                  <c:v>374.42718841301598</c:v>
                </c:pt>
                <c:pt idx="2476">
                  <c:v>374.46605889222803</c:v>
                </c:pt>
                <c:pt idx="2477">
                  <c:v>375.04842111165203</c:v>
                </c:pt>
                <c:pt idx="2478">
                  <c:v>375.08615454246103</c:v>
                </c:pt>
                <c:pt idx="2479">
                  <c:v>375.652971012455</c:v>
                </c:pt>
                <c:pt idx="2480">
                  <c:v>375.68951446132996</c:v>
                </c:pt>
                <c:pt idx="2481">
                  <c:v>376.24061859483402</c:v>
                </c:pt>
                <c:pt idx="2482">
                  <c:v>376.275969391015</c:v>
                </c:pt>
                <c:pt idx="2483">
                  <c:v>376.81121957558599</c:v>
                </c:pt>
                <c:pt idx="2484">
                  <c:v>376.84542232914799</c:v>
                </c:pt>
                <c:pt idx="2485">
                  <c:v>377.36468608878499</c:v>
                </c:pt>
                <c:pt idx="2486">
                  <c:v>377.39777846451801</c:v>
                </c:pt>
                <c:pt idx="2487">
                  <c:v>377.90090187435896</c:v>
                </c:pt>
                <c:pt idx="2488">
                  <c:v>377.932877700853</c:v>
                </c:pt>
                <c:pt idx="2489">
                  <c:v>378.419690567327</c:v>
                </c:pt>
                <c:pt idx="2490">
                  <c:v>378.45052599598199</c:v>
                </c:pt>
                <c:pt idx="2491">
                  <c:v>378.92087541257604</c:v>
                </c:pt>
                <c:pt idx="2492">
                  <c:v>378.950570681557</c:v>
                </c:pt>
                <c:pt idx="2493">
                  <c:v>379.40433069165999</c:v>
                </c:pt>
                <c:pt idx="2494">
                  <c:v>379.43290783892598</c:v>
                </c:pt>
                <c:pt idx="2495">
                  <c:v>379.86995833445599</c:v>
                </c:pt>
                <c:pt idx="2496">
                  <c:v>379.89743118213698</c:v>
                </c:pt>
                <c:pt idx="2497">
                  <c:v>380.317642121181</c:v>
                </c:pt>
                <c:pt idx="2498">
                  <c:v>380.34400792678298</c:v>
                </c:pt>
                <c:pt idx="2499">
                  <c:v>380.74724505361803</c:v>
                </c:pt>
                <c:pt idx="2500">
                  <c:v>380.77253992917099</c:v>
                </c:pt>
                <c:pt idx="2501">
                  <c:v>381.15887655316703</c:v>
                </c:pt>
                <c:pt idx="2502">
                  <c:v>381.183339026108</c:v>
                </c:pt>
                <c:pt idx="2503">
                  <c:v>381.55347963298902</c:v>
                </c:pt>
                <c:pt idx="2504">
                  <c:v>381.57784795702196</c:v>
                </c:pt>
                <c:pt idx="2505">
                  <c:v>381.93313562466301</c:v>
                </c:pt>
                <c:pt idx="2506">
                  <c:v>381.95844498932104</c:v>
                </c:pt>
                <c:pt idx="2507">
                  <c:v>382.30039986059001</c:v>
                </c:pt>
                <c:pt idx="2508">
                  <c:v>382.32638540542303</c:v>
                </c:pt>
                <c:pt idx="2509">
                  <c:v>382.65734521485501</c:v>
                </c:pt>
                <c:pt idx="2510">
                  <c:v>382.67954299297196</c:v>
                </c:pt>
                <c:pt idx="2511">
                  <c:v>383.005575379476</c:v>
                </c:pt>
                <c:pt idx="2512">
                  <c:v>383.01119347781503</c:v>
                </c:pt>
                <c:pt idx="2513">
                  <c:v>383.04525225397299</c:v>
                </c:pt>
                <c:pt idx="2514">
                  <c:v>383.30559338927799</c:v>
                </c:pt>
                <c:pt idx="2515">
                  <c:v>383.35182404364599</c:v>
                </c:pt>
                <c:pt idx="2516">
                  <c:v>383.55293111304201</c:v>
                </c:pt>
                <c:pt idx="2517">
                  <c:v>383.66944859049102</c:v>
                </c:pt>
                <c:pt idx="2518">
                  <c:v>383.771308633079</c:v>
                </c:pt>
                <c:pt idx="2519">
                  <c:v>383.93342457268602</c:v>
                </c:pt>
                <c:pt idx="2520">
                  <c:v>383.96112596850401</c:v>
                </c:pt>
                <c:pt idx="2521">
                  <c:v>384.03991847005801</c:v>
                </c:pt>
                <c:pt idx="2522">
                  <c:v>384.12951099912902</c:v>
                </c:pt>
                <c:pt idx="2523">
                  <c:v>384.159416311077</c:v>
                </c:pt>
                <c:pt idx="2524">
                  <c:v>384.28489578970499</c:v>
                </c:pt>
                <c:pt idx="2525">
                  <c:v>384.36348979867199</c:v>
                </c:pt>
                <c:pt idx="2526">
                  <c:v>384.42468195030096</c:v>
                </c:pt>
                <c:pt idx="2527">
                  <c:v>384.543906961061</c:v>
                </c:pt>
                <c:pt idx="2528">
                  <c:v>384.54964784577203</c:v>
                </c:pt>
                <c:pt idx="2529">
                  <c:v>384.563364750262</c:v>
                </c:pt>
                <c:pt idx="2530">
                  <c:v>384.664415898698</c:v>
                </c:pt>
                <c:pt idx="2531">
                  <c:v>384.705081621901</c:v>
                </c:pt>
                <c:pt idx="2532">
                  <c:v>384.767041512525</c:v>
                </c:pt>
                <c:pt idx="2533">
                  <c:v>384.84423154459</c:v>
                </c:pt>
                <c:pt idx="2534">
                  <c:v>384.85795855191702</c:v>
                </c:pt>
                <c:pt idx="2535">
                  <c:v>384.88827718686798</c:v>
                </c:pt>
                <c:pt idx="2536">
                  <c:v>384.94153327393803</c:v>
                </c:pt>
                <c:pt idx="2537">
                  <c:v>384.964255131085</c:v>
                </c:pt>
                <c:pt idx="2538">
                  <c:v>385.01905865090396</c:v>
                </c:pt>
                <c:pt idx="2539">
                  <c:v>385.07243788691903</c:v>
                </c:pt>
                <c:pt idx="2540">
                  <c:v>385.08971382853997</c:v>
                </c:pt>
                <c:pt idx="2541">
                  <c:v>385.125210390522</c:v>
                </c:pt>
                <c:pt idx="2542">
                  <c:v>385.15453603767696</c:v>
                </c:pt>
                <c:pt idx="2543">
                  <c:v>385.16764832373701</c:v>
                </c:pt>
                <c:pt idx="2544">
                  <c:v>385.21479550225797</c:v>
                </c:pt>
                <c:pt idx="2545">
                  <c:v>385.248739710601</c:v>
                </c:pt>
                <c:pt idx="2546">
                  <c:v>385.27098049367498</c:v>
                </c:pt>
                <c:pt idx="2547">
                  <c:v>385.30893407409303</c:v>
                </c:pt>
                <c:pt idx="2548">
                  <c:v>385.31662105248699</c:v>
                </c:pt>
                <c:pt idx="2549">
                  <c:v>385.34747752502403</c:v>
                </c:pt>
                <c:pt idx="2550">
                  <c:v>385.368929651992</c:v>
                </c:pt>
                <c:pt idx="2551">
                  <c:v>385.40371571362402</c:v>
                </c:pt>
                <c:pt idx="2552">
                  <c:v>385.42457766488997</c:v>
                </c:pt>
                <c:pt idx="2553">
                  <c:v>385.471069736456</c:v>
                </c:pt>
                <c:pt idx="2554">
                  <c:v>385.477151522339</c:v>
                </c:pt>
                <c:pt idx="2555">
                  <c:v>385.48326978290601</c:v>
                </c:pt>
                <c:pt idx="2556">
                  <c:v>385.52001632564702</c:v>
                </c:pt>
                <c:pt idx="2557">
                  <c:v>385.53241336480801</c:v>
                </c:pt>
                <c:pt idx="2558">
                  <c:v>385.55487363753099</c:v>
                </c:pt>
                <c:pt idx="2559">
                  <c:v>385.56876952218704</c:v>
                </c:pt>
                <c:pt idx="2560">
                  <c:v>385.58516952189598</c:v>
                </c:pt>
                <c:pt idx="2561">
                  <c:v>385.59508029874598</c:v>
                </c:pt>
                <c:pt idx="2562">
                  <c:v>385.60706277989198</c:v>
                </c:pt>
                <c:pt idx="2563">
                  <c:v>385.612309821601</c:v>
                </c:pt>
                <c:pt idx="2564">
                  <c:v>385.61991110244696</c:v>
                </c:pt>
                <c:pt idx="2565">
                  <c:v>385.62116692215</c:v>
                </c:pt>
                <c:pt idx="2566">
                  <c:v>385.622763494617</c:v>
                </c:pt>
                <c:pt idx="2567">
                  <c:v>385.62249878416696</c:v>
                </c:pt>
                <c:pt idx="2568">
                  <c:v>385.62202027318301</c:v>
                </c:pt>
                <c:pt idx="2569">
                  <c:v>385.618003333601</c:v>
                </c:pt>
                <c:pt idx="2570">
                  <c:v>385.61055965963203</c:v>
                </c:pt>
                <c:pt idx="2571">
                  <c:v>385.606220203828</c:v>
                </c:pt>
                <c:pt idx="2572">
                  <c:v>385.58817165738003</c:v>
                </c:pt>
                <c:pt idx="2573">
                  <c:v>385.58748374391899</c:v>
                </c:pt>
                <c:pt idx="2574">
                  <c:v>385.58245981577704</c:v>
                </c:pt>
                <c:pt idx="2575">
                  <c:v>385.55910383166702</c:v>
                </c:pt>
                <c:pt idx="2576">
                  <c:v>385.555703955524</c:v>
                </c:pt>
                <c:pt idx="2577">
                  <c:v>385.54941197425399</c:v>
                </c:pt>
                <c:pt idx="2578">
                  <c:v>385.52125508459801</c:v>
                </c:pt>
                <c:pt idx="2579">
                  <c:v>385.494776060616</c:v>
                </c:pt>
                <c:pt idx="2580">
                  <c:v>385.48302470566898</c:v>
                </c:pt>
                <c:pt idx="2581">
                  <c:v>385.44175144909099</c:v>
                </c:pt>
                <c:pt idx="2582">
                  <c:v>385.43565376798801</c:v>
                </c:pt>
                <c:pt idx="2583">
                  <c:v>385.42643040795303</c:v>
                </c:pt>
                <c:pt idx="2584">
                  <c:v>385.38504132330604</c:v>
                </c:pt>
                <c:pt idx="2585">
                  <c:v>385.347238798033</c:v>
                </c:pt>
                <c:pt idx="2586">
                  <c:v>385.33411531547699</c:v>
                </c:pt>
                <c:pt idx="2587">
                  <c:v>385.30371293851101</c:v>
                </c:pt>
                <c:pt idx="2588">
                  <c:v>385.279995456287</c:v>
                </c:pt>
                <c:pt idx="2589">
                  <c:v>385.27069159278403</c:v>
                </c:pt>
                <c:pt idx="2590">
                  <c:v>385.21760596267899</c:v>
                </c:pt>
                <c:pt idx="2591">
                  <c:v>385.19687050361301</c:v>
                </c:pt>
                <c:pt idx="2592">
                  <c:v>385.14119323879697</c:v>
                </c:pt>
                <c:pt idx="2593">
                  <c:v>385.12375618014596</c:v>
                </c:pt>
                <c:pt idx="2594">
                  <c:v>385.10471119007599</c:v>
                </c:pt>
                <c:pt idx="2595">
                  <c:v>385.05242434258901</c:v>
                </c:pt>
                <c:pt idx="2596">
                  <c:v>384.991212445114</c:v>
                </c:pt>
                <c:pt idx="2597">
                  <c:v>384.97578572551299</c:v>
                </c:pt>
                <c:pt idx="2598">
                  <c:v>384.94131729837204</c:v>
                </c:pt>
                <c:pt idx="2599">
                  <c:v>384.892422931147</c:v>
                </c:pt>
                <c:pt idx="2600">
                  <c:v>384.86852607307003</c:v>
                </c:pt>
                <c:pt idx="2601">
                  <c:v>384.80069594270196</c:v>
                </c:pt>
                <c:pt idx="2602">
                  <c:v>384.72773141644802</c:v>
                </c:pt>
                <c:pt idx="2603">
                  <c:v>384.69844862595698</c:v>
                </c:pt>
                <c:pt idx="2604">
                  <c:v>384.63026233420101</c:v>
                </c:pt>
                <c:pt idx="2605">
                  <c:v>384.58529546396596</c:v>
                </c:pt>
                <c:pt idx="2606">
                  <c:v>384.56489985476003</c:v>
                </c:pt>
                <c:pt idx="2607">
                  <c:v>384.46017940301203</c:v>
                </c:pt>
                <c:pt idx="2608">
                  <c:v>384.376293587627</c:v>
                </c:pt>
                <c:pt idx="2609">
                  <c:v>384.31974114438901</c:v>
                </c:pt>
                <c:pt idx="2610">
                  <c:v>384.17287102540001</c:v>
                </c:pt>
                <c:pt idx="2611">
                  <c:v>384.16194729525103</c:v>
                </c:pt>
                <c:pt idx="2612">
                  <c:v>384.15761131577096</c:v>
                </c:pt>
                <c:pt idx="2613">
                  <c:v>383.98720921352196</c:v>
                </c:pt>
                <c:pt idx="2614">
                  <c:v>383.91016108298197</c:v>
                </c:pt>
                <c:pt idx="2615">
                  <c:v>383.79037927617003</c:v>
                </c:pt>
                <c:pt idx="2616">
                  <c:v>383.62544266420696</c:v>
                </c:pt>
                <c:pt idx="2617">
                  <c:v>383.56747141442099</c:v>
                </c:pt>
                <c:pt idx="2618">
                  <c:v>383.40047064968996</c:v>
                </c:pt>
                <c:pt idx="2619">
                  <c:v>383.28702513437401</c:v>
                </c:pt>
                <c:pt idx="2620">
                  <c:v>383.24940086273801</c:v>
                </c:pt>
                <c:pt idx="2621">
                  <c:v>382.95858129693204</c:v>
                </c:pt>
                <c:pt idx="2622">
                  <c:v>382.930132385467</c:v>
                </c:pt>
                <c:pt idx="2623">
                  <c:v>382.63132930670497</c:v>
                </c:pt>
                <c:pt idx="2624">
                  <c:v>382.60236812745899</c:v>
                </c:pt>
                <c:pt idx="2625">
                  <c:v>382.28739595605498</c:v>
                </c:pt>
                <c:pt idx="2626">
                  <c:v>382.25409918418597</c:v>
                </c:pt>
                <c:pt idx="2627">
                  <c:v>381.925787608809</c:v>
                </c:pt>
                <c:pt idx="2628">
                  <c:v>381.88950689755802</c:v>
                </c:pt>
                <c:pt idx="2629">
                  <c:v>381.54538433550499</c:v>
                </c:pt>
                <c:pt idx="2630">
                  <c:v>381.50726727605797</c:v>
                </c:pt>
                <c:pt idx="2631">
                  <c:v>381.14606822706196</c:v>
                </c:pt>
                <c:pt idx="2632">
                  <c:v>381.10623792747504</c:v>
                </c:pt>
                <c:pt idx="2633">
                  <c:v>380.72787938064499</c:v>
                </c:pt>
                <c:pt idx="2634">
                  <c:v>380.68628080411401</c:v>
                </c:pt>
                <c:pt idx="2635">
                  <c:v>380.29093000840999</c:v>
                </c:pt>
                <c:pt idx="2636">
                  <c:v>380.24751371394001</c:v>
                </c:pt>
                <c:pt idx="2637">
                  <c:v>379.83535392929502</c:v>
                </c:pt>
                <c:pt idx="2638">
                  <c:v>379.790096241676</c:v>
                </c:pt>
                <c:pt idx="2639">
                  <c:v>379.36128556308699</c:v>
                </c:pt>
                <c:pt idx="2640">
                  <c:v>379.31417893644601</c:v>
                </c:pt>
                <c:pt idx="2641">
                  <c:v>378.86885849476403</c:v>
                </c:pt>
                <c:pt idx="2642">
                  <c:v>378.81990310600997</c:v>
                </c:pt>
                <c:pt idx="2643">
                  <c:v>378.35820877799301</c:v>
                </c:pt>
                <c:pt idx="2644">
                  <c:v>378.30740865836401</c:v>
                </c:pt>
                <c:pt idx="2645">
                  <c:v>377.829477838044</c:v>
                </c:pt>
                <c:pt idx="2646">
                  <c:v>377.77683921889701</c:v>
                </c:pt>
                <c:pt idx="2647">
                  <c:v>377.28281354392698</c:v>
                </c:pt>
                <c:pt idx="2648">
                  <c:v>377.228343320524</c:v>
                </c:pt>
                <c:pt idx="2649">
                  <c:v>376.718369302913</c:v>
                </c:pt>
                <c:pt idx="2650">
                  <c:v>376.66207344833504</c:v>
                </c:pt>
                <c:pt idx="2651">
                  <c:v>376.13630237876396</c:v>
                </c:pt>
                <c:pt idx="2652">
                  <c:v>376.07818518532201</c:v>
                </c:pt>
                <c:pt idx="2653">
                  <c:v>375.5367728782</c:v>
                </c:pt>
                <c:pt idx="2654">
                  <c:v>375.47683751744796</c:v>
                </c:pt>
                <c:pt idx="2655">
                  <c:v>374.91994405837897</c:v>
                </c:pt>
                <c:pt idx="2656">
                  <c:v>374.85819441973797</c:v>
                </c:pt>
                <c:pt idx="2657">
                  <c:v>374.285984514456</c:v>
                </c:pt>
                <c:pt idx="2658">
                  <c:v>374.22242718672203</c:v>
                </c:pt>
                <c:pt idx="2659">
                  <c:v>373.63507086628897</c:v>
                </c:pt>
                <c:pt idx="2660">
                  <c:v>373.56971504694201</c:v>
                </c:pt>
                <c:pt idx="2661">
                  <c:v>372.96738729814604</c:v>
                </c:pt>
                <c:pt idx="2662">
                  <c:v>372.90024199222603</c:v>
                </c:pt>
                <c:pt idx="2663">
                  <c:v>372.28312149098099</c:v>
                </c:pt>
                <c:pt idx="2664">
                  <c:v>372.214193062665</c:v>
                </c:pt>
                <c:pt idx="2665">
                  <c:v>371.582461920919</c:v>
                </c:pt>
                <c:pt idx="2666">
                  <c:v>371.51175495641803</c:v>
                </c:pt>
                <c:pt idx="2667">
                  <c:v>370.86559984818996</c:v>
                </c:pt>
                <c:pt idx="2668">
                  <c:v>370.79311987130001</c:v>
                </c:pt>
                <c:pt idx="2669">
                  <c:v>370.13273260837298</c:v>
                </c:pt>
                <c:pt idx="2670">
                  <c:v>370.05848728531299</c:v>
                </c:pt>
                <c:pt idx="2671">
                  <c:v>369.38406410831396</c:v>
                </c:pt>
                <c:pt idx="2672">
                  <c:v>369.30806233014596</c:v>
                </c:pt>
                <c:pt idx="2673">
                  <c:v>368.61980315293897</c:v>
                </c:pt>
                <c:pt idx="2674">
                  <c:v>368.54205382306901</c:v>
                </c:pt>
                <c:pt idx="2675">
                  <c:v>367.84016225461801</c:v>
                </c:pt>
                <c:pt idx="2676">
                  <c:v>367.76067391496804</c:v>
                </c:pt>
                <c:pt idx="2677">
                  <c:v>367.04535761255602</c:v>
                </c:pt>
                <c:pt idx="2678">
                  <c:v>366.96413863047098</c:v>
                </c:pt>
                <c:pt idx="2679">
                  <c:v>366.23560943939299</c:v>
                </c:pt>
                <c:pt idx="2680">
                  <c:v>366.15266822794001</c:v>
                </c:pt>
                <c:pt idx="2681">
                  <c:v>365.41114210257797</c:v>
                </c:pt>
                <c:pt idx="2682">
                  <c:v>365.326487220052</c:v>
                </c:pt>
                <c:pt idx="2683">
                  <c:v>364.572184095083</c:v>
                </c:pt>
                <c:pt idx="2684">
                  <c:v>364.485824271144</c:v>
                </c:pt>
                <c:pt idx="2685">
                  <c:v>363.71896797504496</c:v>
                </c:pt>
                <c:pt idx="2686">
                  <c:v>363.630912050777</c:v>
                </c:pt>
                <c:pt idx="2687">
                  <c:v>362.85172997402503</c:v>
                </c:pt>
                <c:pt idx="2688">
                  <c:v>362.76198676230297</c:v>
                </c:pt>
                <c:pt idx="2689">
                  <c:v>361.97070937349599</c:v>
                </c:pt>
                <c:pt idx="2690">
                  <c:v>361.879288135634</c:v>
                </c:pt>
                <c:pt idx="2691">
                  <c:v>361.07614935752497</c:v>
                </c:pt>
                <c:pt idx="2692">
                  <c:v>360.98306102282902</c:v>
                </c:pt>
                <c:pt idx="2693">
                  <c:v>360.168299494932</c:v>
                </c:pt>
                <c:pt idx="2694">
                  <c:v>360.07355648619398</c:v>
                </c:pt>
                <c:pt idx="2695">
                  <c:v>359.24741531937099</c:v>
                </c:pt>
                <c:pt idx="2696">
                  <c:v>359.15102861629498</c:v>
                </c:pt>
                <c:pt idx="2697">
                  <c:v>358.313753484953</c:v>
                </c:pt>
                <c:pt idx="2698">
                  <c:v>358.215730575149</c:v>
                </c:pt>
                <c:pt idx="2699">
                  <c:v>357.36756941623003</c:v>
                </c:pt>
                <c:pt idx="2700">
                  <c:v>357.26791680169299</c:v>
                </c:pt>
                <c:pt idx="2701">
                  <c:v>356.40912189466997</c:v>
                </c:pt>
                <c:pt idx="2702">
                  <c:v>356.30784877692997</c:v>
                </c:pt>
                <c:pt idx="2703">
                  <c:v>355.43867730618103</c:v>
                </c:pt>
                <c:pt idx="2704">
                  <c:v>355.33579516335396</c:v>
                </c:pt>
                <c:pt idx="2705">
                  <c:v>354.45650717678001</c:v>
                </c:pt>
                <c:pt idx="2706">
                  <c:v>354.35202673074798</c:v>
                </c:pt>
                <c:pt idx="2707">
                  <c:v>353.46288387752401</c:v>
                </c:pt>
                <c:pt idx="2708">
                  <c:v>353.35681434139997</c:v>
                </c:pt>
                <c:pt idx="2709">
                  <c:v>352.45808061598001</c:v>
                </c:pt>
                <c:pt idx="2710">
                  <c:v>352.35043141893902</c:v>
                </c:pt>
                <c:pt idx="2711">
                  <c:v>351.44237374585202</c:v>
                </c:pt>
                <c:pt idx="2712">
                  <c:v>351.33315613164899</c:v>
                </c:pt>
                <c:pt idx="2713">
                  <c:v>350.41604444525899</c:v>
                </c:pt>
                <c:pt idx="2714">
                  <c:v>350.30527194866801</c:v>
                </c:pt>
                <c:pt idx="2715">
                  <c:v>349.379379871281</c:v>
                </c:pt>
                <c:pt idx="2716">
                  <c:v>349.26706709220099</c:v>
                </c:pt>
                <c:pt idx="2717">
                  <c:v>348.33267200751101</c:v>
                </c:pt>
                <c:pt idx="2718">
                  <c:v>348.21883132802299</c:v>
                </c:pt>
                <c:pt idx="2719">
                  <c:v>347.27621302670099</c:v>
                </c:pt>
                <c:pt idx="2720">
                  <c:v>347.16085214590299</c:v>
                </c:pt>
                <c:pt idx="2721">
                  <c:v>346.210292304044</c:v>
                </c:pt>
                <c:pt idx="2722">
                  <c:v>346.09341636231204</c:v>
                </c:pt>
                <c:pt idx="2723">
                  <c:v>345.13520089105799</c:v>
                </c:pt>
                <c:pt idx="2724">
                  <c:v>345.016817013528</c:v>
                </c:pt>
                <c:pt idx="2725">
                  <c:v>344.05123921209599</c:v>
                </c:pt>
                <c:pt idx="2726">
                  <c:v>343.931356409719</c:v>
                </c:pt>
                <c:pt idx="2727">
                  <c:v>342.95871777707703</c:v>
                </c:pt>
                <c:pt idx="2728">
                  <c:v>342.837339725091</c:v>
                </c:pt>
                <c:pt idx="2729">
                  <c:v>341.85795043147698</c:v>
                </c:pt>
                <c:pt idx="2730">
                  <c:v>341.73506704658399</c:v>
                </c:pt>
                <c:pt idx="2731">
                  <c:v>340.74925151571904</c:v>
                </c:pt>
                <c:pt idx="2732">
                  <c:v>340.624833982734</c:v>
                </c:pt>
                <c:pt idx="2733">
                  <c:v>339.63294429607902</c:v>
                </c:pt>
                <c:pt idx="2734">
                  <c:v>339.50693762783499</c:v>
                </c:pt>
                <c:pt idx="2735">
                  <c:v>338.509374511663</c:v>
                </c:pt>
                <c:pt idx="2736">
                  <c:v>338.38167560932004</c:v>
                </c:pt>
                <c:pt idx="2737">
                  <c:v>337.37892908406297</c:v>
                </c:pt>
                <c:pt idx="2738">
                  <c:v>337.24934057287896</c:v>
                </c:pt>
                <c:pt idx="2739">
                  <c:v>336.242097854554</c:v>
                </c:pt>
                <c:pt idx="2740">
                  <c:v>336.11020366367302</c:v>
                </c:pt>
                <c:pt idx="2741">
                  <c:v>335.09950322784903</c:v>
                </c:pt>
                <c:pt idx="2742">
                  <c:v>334.96428176466799</c:v>
                </c:pt>
                <c:pt idx="2743">
                  <c:v>333.95145249349696</c:v>
                </c:pt>
                <c:pt idx="2744">
                  <c:v>333.810544981622</c:v>
                </c:pt>
                <c:pt idx="2745">
                  <c:v>332.79671881452401</c:v>
                </c:pt>
                <c:pt idx="2746">
                  <c:v>332.64595117176702</c:v>
                </c:pt>
                <c:pt idx="2747">
                  <c:v>331.63159849160502</c:v>
                </c:pt>
                <c:pt idx="2748">
                  <c:v>331.465829676064</c:v>
                </c:pt>
                <c:pt idx="2749">
                  <c:v>330.45102939388596</c:v>
                </c:pt>
                <c:pt idx="2750">
                  <c:v>330.26640502397197</c:v>
                </c:pt>
                <c:pt idx="2751">
                  <c:v>329.25157494623301</c:v>
                </c:pt>
                <c:pt idx="2752">
                  <c:v>329.04757105279799</c:v>
                </c:pt>
                <c:pt idx="2753">
                  <c:v>328.03364456155998</c:v>
                </c:pt>
                <c:pt idx="2754">
                  <c:v>327.81318070047098</c:v>
                </c:pt>
                <c:pt idx="2755">
                  <c:v>326.80105270573301</c:v>
                </c:pt>
                <c:pt idx="2756">
                  <c:v>326.56879204243</c:v>
                </c:pt>
                <c:pt idx="2757">
                  <c:v>325.55878620511601</c:v>
                </c:pt>
                <c:pt idx="2758">
                  <c:v>325.31919921818996</c:v>
                </c:pt>
                <c:pt idx="2759">
                  <c:v>324.31104344114601</c:v>
                </c:pt>
                <c:pt idx="2760">
                  <c:v>324.06739497030202</c:v>
                </c:pt>
                <c:pt idx="2761">
                  <c:v>323.060536868209</c:v>
                </c:pt>
                <c:pt idx="2762">
                  <c:v>322.81482244083998</c:v>
                </c:pt>
                <c:pt idx="2763">
                  <c:v>321.80872942697897</c:v>
                </c:pt>
                <c:pt idx="2764">
                  <c:v>321.56204128384002</c:v>
                </c:pt>
                <c:pt idx="2765">
                  <c:v>320.55633100341197</c:v>
                </c:pt>
                <c:pt idx="2766">
                  <c:v>320.30922760039101</c:v>
                </c:pt>
                <c:pt idx="2767">
                  <c:v>319.30366769657201</c:v>
                </c:pt>
                <c:pt idx="2768">
                  <c:v>319.05642415953099</c:v>
                </c:pt>
                <c:pt idx="2769">
                  <c:v>318.05088312561799</c:v>
                </c:pt>
                <c:pt idx="2770">
                  <c:v>317.80363646513104</c:v>
                </c:pt>
                <c:pt idx="2771">
                  <c:v>316.79803915944399</c:v>
                </c:pt>
                <c:pt idx="2772">
                  <c:v>316.55085918853001</c:v>
                </c:pt>
                <c:pt idx="2773">
                  <c:v>315.54516229201198</c:v>
                </c:pt>
                <c:pt idx="2774">
                  <c:v>315.29808715411099</c:v>
                </c:pt>
                <c:pt idx="2775">
                  <c:v>314.29226543693602</c:v>
                </c:pt>
                <c:pt idx="2776">
                  <c:v>314.04531845225597</c:v>
                </c:pt>
                <c:pt idx="2777">
                  <c:v>313.03935593150402</c:v>
                </c:pt>
                <c:pt idx="2778">
                  <c:v>312.79255209937003</c:v>
                </c:pt>
                <c:pt idx="2779">
                  <c:v>311.786435914023</c:v>
                </c:pt>
                <c:pt idx="2780">
                  <c:v>311.53978545116701</c:v>
                </c:pt>
                <c:pt idx="2781">
                  <c:v>310.53350336787298</c:v>
                </c:pt>
                <c:pt idx="2782">
                  <c:v>310.28701729739203</c:v>
                </c:pt>
                <c:pt idx="2783">
                  <c:v>309.280560033911</c:v>
                </c:pt>
                <c:pt idx="2784">
                  <c:v>309.03425379882299</c:v>
                </c:pt>
                <c:pt idx="2785">
                  <c:v>308.027617633663</c:v>
                </c:pt>
                <c:pt idx="2786">
                  <c:v>307.78150559225702</c:v>
                </c:pt>
                <c:pt idx="2787">
                  <c:v>306.77468991268302</c:v>
                </c:pt>
                <c:pt idx="2788">
                  <c:v>306.52877423556401</c:v>
                </c:pt>
                <c:pt idx="2789">
                  <c:v>305.52177702434597</c:v>
                </c:pt>
                <c:pt idx="2790">
                  <c:v>305.276045217383</c:v>
                </c:pt>
                <c:pt idx="2791">
                  <c:v>304.268862228508</c:v>
                </c:pt>
                <c:pt idx="2792">
                  <c:v>304.02329972828198</c:v>
                </c:pt>
                <c:pt idx="2793">
                  <c:v>303.01592797550097</c:v>
                </c:pt>
                <c:pt idx="2794">
                  <c:v>302.77053354007001</c:v>
                </c:pt>
                <c:pt idx="2795">
                  <c:v>301.76297553711601</c:v>
                </c:pt>
                <c:pt idx="2796">
                  <c:v>301.51776257696298</c:v>
                </c:pt>
                <c:pt idx="2797">
                  <c:v>300.51002731449103</c:v>
                </c:pt>
                <c:pt idx="2798">
                  <c:v>300.26500641983199</c:v>
                </c:pt>
                <c:pt idx="2799">
                  <c:v>299.25710897106387</c:v>
                </c:pt>
                <c:pt idx="2800">
                  <c:v>299.01226572196231</c:v>
                </c:pt>
                <c:pt idx="2801">
                  <c:v>298.00423318127037</c:v>
                </c:pt>
                <c:pt idx="2802">
                  <c:v>297.75951803207931</c:v>
                </c:pt>
                <c:pt idx="2803">
                  <c:v>296.75140736918343</c:v>
                </c:pt>
                <c:pt idx="2804">
                  <c:v>296.50673389146851</c:v>
                </c:pt>
                <c:pt idx="2805">
                  <c:v>295.49865955096351</c:v>
                </c:pt>
                <c:pt idx="2806">
                  <c:v>295.25388838979393</c:v>
                </c:pt>
                <c:pt idx="2807">
                  <c:v>294.24607685955721</c:v>
                </c:pt>
                <c:pt idx="2808">
                  <c:v>294.00096895116837</c:v>
                </c:pt>
                <c:pt idx="2809">
                  <c:v>292.99394475099552</c:v>
                </c:pt>
                <c:pt idx="2810">
                  <c:v>292.74798766852359</c:v>
                </c:pt>
                <c:pt idx="2811">
                  <c:v>291.74257647188983</c:v>
                </c:pt>
                <c:pt idx="2812">
                  <c:v>291.49465711470481</c:v>
                </c:pt>
                <c:pt idx="2813">
                  <c:v>290.49257317466197</c:v>
                </c:pt>
                <c:pt idx="2814">
                  <c:v>290.23734207079212</c:v>
                </c:pt>
                <c:pt idx="2815">
                  <c:v>289.2431537788018</c:v>
                </c:pt>
                <c:pt idx="2816">
                  <c:v>288.97052567268634</c:v>
                </c:pt>
                <c:pt idx="2817">
                  <c:v>287.99221263653379</c:v>
                </c:pt>
                <c:pt idx="2818">
                  <c:v>287.68477538955017</c:v>
                </c:pt>
                <c:pt idx="2819">
                  <c:v>286.73692471422208</c:v>
                </c:pt>
                <c:pt idx="2820">
                  <c:v>286.36312121496559</c:v>
                </c:pt>
                <c:pt idx="2821">
                  <c:v>285.4731653986691</c:v>
                </c:pt>
                <c:pt idx="2822">
                  <c:v>284.98650596187849</c:v>
                </c:pt>
                <c:pt idx="2823">
                  <c:v>284.1707812017554</c:v>
                </c:pt>
                <c:pt idx="2824">
                  <c:v>283.51480190947581</c:v>
                </c:pt>
                <c:pt idx="2825">
                  <c:v>282.7498930608192</c:v>
                </c:pt>
                <c:pt idx="2826">
                  <c:v>282.1554499118235</c:v>
                </c:pt>
                <c:pt idx="2827">
                  <c:v>281.4089029769429</c:v>
                </c:pt>
                <c:pt idx="2828">
                  <c:v>280.80187255244493</c:v>
                </c:pt>
                <c:pt idx="2829">
                  <c:v>280.09564136070031</c:v>
                </c:pt>
                <c:pt idx="2830">
                  <c:v>279.44818107951011</c:v>
                </c:pt>
                <c:pt idx="2831">
                  <c:v>278.8035906661338</c:v>
                </c:pt>
                <c:pt idx="2832">
                  <c:v>278.03746099372302</c:v>
                </c:pt>
                <c:pt idx="2833">
                  <c:v>277.45132465643019</c:v>
                </c:pt>
                <c:pt idx="2834">
                  <c:v>276.6688555287426</c:v>
                </c:pt>
                <c:pt idx="2835">
                  <c:v>276.11436875631512</c:v>
                </c:pt>
                <c:pt idx="2836">
                  <c:v>275.37569466836828</c:v>
                </c:pt>
                <c:pt idx="2837">
                  <c:v>274.86788918342711</c:v>
                </c:pt>
                <c:pt idx="2838">
                  <c:v>274.06081537361069</c:v>
                </c:pt>
                <c:pt idx="2839">
                  <c:v>273.79578967234693</c:v>
                </c:pt>
                <c:pt idx="2840">
                  <c:v>273.53969474007567</c:v>
                </c:pt>
                <c:pt idx="2841">
                  <c:v>272.6587139545951</c:v>
                </c:pt>
                <c:pt idx="2842">
                  <c:v>272.44332695661228</c:v>
                </c:pt>
                <c:pt idx="2843">
                  <c:v>272.19532767713719</c:v>
                </c:pt>
                <c:pt idx="2844">
                  <c:v>271.41333048203887</c:v>
                </c:pt>
                <c:pt idx="2845">
                  <c:v>271.17955407106672</c:v>
                </c:pt>
                <c:pt idx="2846">
                  <c:v>270.90010032457229</c:v>
                </c:pt>
                <c:pt idx="2847">
                  <c:v>270.29712272795769</c:v>
                </c:pt>
                <c:pt idx="2848">
                  <c:v>269.96406245982752</c:v>
                </c:pt>
                <c:pt idx="2849">
                  <c:v>269.49973163240071</c:v>
                </c:pt>
                <c:pt idx="2850">
                  <c:v>269.30895647049971</c:v>
                </c:pt>
                <c:pt idx="2851">
                  <c:v>268.86349235773503</c:v>
                </c:pt>
                <c:pt idx="2852">
                  <c:v>268.56807114693549</c:v>
                </c:pt>
                <c:pt idx="2853">
                  <c:v>268.21253884852399</c:v>
                </c:pt>
                <c:pt idx="2854">
                  <c:v>268.01024659534829</c:v>
                </c:pt>
                <c:pt idx="2855">
                  <c:v>267.67704741686651</c:v>
                </c:pt>
                <c:pt idx="2856">
                  <c:v>267.38280723558717</c:v>
                </c:pt>
                <c:pt idx="2857">
                  <c:v>267.07003209381151</c:v>
                </c:pt>
                <c:pt idx="2858">
                  <c:v>266.8611996037605</c:v>
                </c:pt>
                <c:pt idx="2859">
                  <c:v>266.5331467266393</c:v>
                </c:pt>
                <c:pt idx="2860">
                  <c:v>266.2559347291965</c:v>
                </c:pt>
                <c:pt idx="2861">
                  <c:v>265.94265410825938</c:v>
                </c:pt>
                <c:pt idx="2862">
                  <c:v>265.71229989679119</c:v>
                </c:pt>
                <c:pt idx="2863">
                  <c:v>265.40631579686533</c:v>
                </c:pt>
                <c:pt idx="2864">
                  <c:v>265.07969299221179</c:v>
                </c:pt>
                <c:pt idx="2865">
                  <c:v>264.81110983202188</c:v>
                </c:pt>
                <c:pt idx="2866">
                  <c:v>264.50030322802451</c:v>
                </c:pt>
                <c:pt idx="2867">
                  <c:v>264.23018809457892</c:v>
                </c:pt>
                <c:pt idx="2868">
                  <c:v>263.9597729815315</c:v>
                </c:pt>
                <c:pt idx="2869">
                  <c:v>263.69226901059102</c:v>
                </c:pt>
                <c:pt idx="2870">
                  <c:v>263.41134448513822</c:v>
                </c:pt>
                <c:pt idx="2871">
                  <c:v>263.23152419658322</c:v>
                </c:pt>
                <c:pt idx="2872">
                  <c:v>262.98963371111847</c:v>
                </c:pt>
                <c:pt idx="2873">
                  <c:v>262.8583354981069</c:v>
                </c:pt>
                <c:pt idx="2874">
                  <c:v>262.6269487382794</c:v>
                </c:pt>
                <c:pt idx="2875">
                  <c:v>262.37881301040682</c:v>
                </c:pt>
                <c:pt idx="2876">
                  <c:v>262.23969738765499</c:v>
                </c:pt>
                <c:pt idx="2877">
                  <c:v>261.99828722076808</c:v>
                </c:pt>
                <c:pt idx="2878">
                  <c:v>261.76949532058921</c:v>
                </c:pt>
                <c:pt idx="2879">
                  <c:v>261.55731513205632</c:v>
                </c:pt>
                <c:pt idx="2880">
                  <c:v>261.32625971552778</c:v>
                </c:pt>
                <c:pt idx="2881">
                  <c:v>261.15101220394041</c:v>
                </c:pt>
                <c:pt idx="2882">
                  <c:v>260.92467921240427</c:v>
                </c:pt>
                <c:pt idx="2883">
                  <c:v>260.77845774630862</c:v>
                </c:pt>
                <c:pt idx="2884">
                  <c:v>260.57351376376903</c:v>
                </c:pt>
                <c:pt idx="2885">
                  <c:v>260.42485737970361</c:v>
                </c:pt>
                <c:pt idx="2886">
                  <c:v>260.26992407891021</c:v>
                </c:pt>
                <c:pt idx="2887">
                  <c:v>260.08425512385929</c:v>
                </c:pt>
                <c:pt idx="2888">
                  <c:v>260.05344063831632</c:v>
                </c:pt>
                <c:pt idx="2889">
                  <c:v>259.99565555312762</c:v>
                </c:pt>
                <c:pt idx="2890">
                  <c:v>259.8720126973891</c:v>
                </c:pt>
                <c:pt idx="2891">
                  <c:v>259.84356288457298</c:v>
                </c:pt>
                <c:pt idx="2892">
                  <c:v>259.78148607119181</c:v>
                </c:pt>
                <c:pt idx="2893">
                  <c:v>259.7198745147025</c:v>
                </c:pt>
                <c:pt idx="2894">
                  <c:v>259.65031893462663</c:v>
                </c:pt>
                <c:pt idx="2895">
                  <c:v>259.6379135273832</c:v>
                </c:pt>
                <c:pt idx="2896">
                  <c:v>259.63451373693249</c:v>
                </c:pt>
                <c:pt idx="2897">
                  <c:v>259.56947077453299</c:v>
                </c:pt>
                <c:pt idx="2898">
                  <c:v>259.56739892068492</c:v>
                </c:pt>
                <c:pt idx="2899">
                  <c:v>259.56139385173248</c:v>
                </c:pt>
                <c:pt idx="2900">
                  <c:v>259.52959395976899</c:v>
                </c:pt>
                <c:pt idx="2901">
                  <c:v>259.52373496879272</c:v>
                </c:pt>
                <c:pt idx="2902">
                  <c:v>259.51649003781858</c:v>
                </c:pt>
                <c:pt idx="2903">
                  <c:v>259.51581430241652</c:v>
                </c:pt>
                <c:pt idx="2904">
                  <c:v>259.52128465740691</c:v>
                </c:pt>
                <c:pt idx="2905">
                  <c:v>259.52407239656401</c:v>
                </c:pt>
                <c:pt idx="2906">
                  <c:v>259.53901218045422</c:v>
                </c:pt>
                <c:pt idx="2907">
                  <c:v>259.56099177998561</c:v>
                </c:pt>
                <c:pt idx="2908">
                  <c:v>259.56916348079972</c:v>
                </c:pt>
                <c:pt idx="2909">
                  <c:v>259.62688506589251</c:v>
                </c:pt>
                <c:pt idx="2910">
                  <c:v>259.6649895147047</c:v>
                </c:pt>
                <c:pt idx="2911">
                  <c:v>259.7267479834394</c:v>
                </c:pt>
                <c:pt idx="2912">
                  <c:v>259.81782038773872</c:v>
                </c:pt>
                <c:pt idx="2913">
                  <c:v>259.86416629574182</c:v>
                </c:pt>
                <c:pt idx="2914">
                  <c:v>260.0365077744118</c:v>
                </c:pt>
                <c:pt idx="2915">
                  <c:v>260.03961559931213</c:v>
                </c:pt>
                <c:pt idx="2916">
                  <c:v>260.046448564451</c:v>
                </c:pt>
                <c:pt idx="2917">
                  <c:v>260.2605935450041</c:v>
                </c:pt>
                <c:pt idx="2918">
                  <c:v>260.47078936411617</c:v>
                </c:pt>
                <c:pt idx="2919">
                  <c:v>260.55019623174928</c:v>
                </c:pt>
                <c:pt idx="2920">
                  <c:v>260.79350288632179</c:v>
                </c:pt>
                <c:pt idx="2921">
                  <c:v>260.90853307412948</c:v>
                </c:pt>
                <c:pt idx="2922">
                  <c:v>261.14414399382531</c:v>
                </c:pt>
                <c:pt idx="2923">
                  <c:v>261.31443184774969</c:v>
                </c:pt>
                <c:pt idx="2924">
                  <c:v>261.52210228506078</c:v>
                </c:pt>
                <c:pt idx="2925">
                  <c:v>261.68386908213938</c:v>
                </c:pt>
                <c:pt idx="2926">
                  <c:v>261.86723252667042</c:v>
                </c:pt>
                <c:pt idx="2927">
                  <c:v>262.0193251212807</c:v>
                </c:pt>
                <c:pt idx="2928">
                  <c:v>262.29624336327009</c:v>
                </c:pt>
                <c:pt idx="2929">
                  <c:v>262.4862205119951</c:v>
                </c:pt>
                <c:pt idx="2930">
                  <c:v>262.77067157161071</c:v>
                </c:pt>
                <c:pt idx="2931">
                  <c:v>263.01442896238439</c:v>
                </c:pt>
                <c:pt idx="2932">
                  <c:v>263.30480102035409</c:v>
                </c:pt>
                <c:pt idx="2933">
                  <c:v>263.57457771208999</c:v>
                </c:pt>
                <c:pt idx="2934">
                  <c:v>263.78564048734188</c:v>
                </c:pt>
                <c:pt idx="2935">
                  <c:v>264.03844173473567</c:v>
                </c:pt>
                <c:pt idx="2936">
                  <c:v>264.3038990464658</c:v>
                </c:pt>
                <c:pt idx="2937">
                  <c:v>264.54735011701882</c:v>
                </c:pt>
                <c:pt idx="2938">
                  <c:v>264.75203989771842</c:v>
                </c:pt>
                <c:pt idx="2939">
                  <c:v>265.02826064830083</c:v>
                </c:pt>
                <c:pt idx="2940">
                  <c:v>265.3027504276327</c:v>
                </c:pt>
                <c:pt idx="2941">
                  <c:v>265.6157285247495</c:v>
                </c:pt>
                <c:pt idx="2942">
                  <c:v>265.83974544962791</c:v>
                </c:pt>
                <c:pt idx="2943">
                  <c:v>266.14363544899641</c:v>
                </c:pt>
                <c:pt idx="2944">
                  <c:v>266.49421751096742</c:v>
                </c:pt>
                <c:pt idx="2945">
                  <c:v>267.01813511388519</c:v>
                </c:pt>
                <c:pt idx="2946">
                  <c:v>267.24536787426251</c:v>
                </c:pt>
                <c:pt idx="2947">
                  <c:v>267.46537268798778</c:v>
                </c:pt>
                <c:pt idx="2948">
                  <c:v>268.15378994582363</c:v>
                </c:pt>
                <c:pt idx="2949">
                  <c:v>268.39900644833608</c:v>
                </c:pt>
                <c:pt idx="2950">
                  <c:v>268.69103542164657</c:v>
                </c:pt>
                <c:pt idx="2951">
                  <c:v>269.26331311845939</c:v>
                </c:pt>
                <c:pt idx="2952">
                  <c:v>269.7978792941513</c:v>
                </c:pt>
                <c:pt idx="2953">
                  <c:v>270.43429727188357</c:v>
                </c:pt>
                <c:pt idx="2954">
                  <c:v>270.93908167027791</c:v>
                </c:pt>
                <c:pt idx="2955">
                  <c:v>271.64075902576121</c:v>
                </c:pt>
                <c:pt idx="2956">
                  <c:v>272.14129114371383</c:v>
                </c:pt>
                <c:pt idx="2957">
                  <c:v>272.8464491235415</c:v>
                </c:pt>
                <c:pt idx="2958">
                  <c:v>273.40755211362119</c:v>
                </c:pt>
                <c:pt idx="2959">
                  <c:v>274.03228258846599</c:v>
                </c:pt>
                <c:pt idx="2960">
                  <c:v>274.69409675866848</c:v>
                </c:pt>
                <c:pt idx="2961">
                  <c:v>275.15560730038482</c:v>
                </c:pt>
                <c:pt idx="2962">
                  <c:v>275.96248264550348</c:v>
                </c:pt>
                <c:pt idx="2963">
                  <c:v>276.42757442109792</c:v>
                </c:pt>
                <c:pt idx="2964">
                  <c:v>277.23607735690382</c:v>
                </c:pt>
                <c:pt idx="2965">
                  <c:v>277.70353190926528</c:v>
                </c:pt>
                <c:pt idx="2966">
                  <c:v>278.53778716976791</c:v>
                </c:pt>
                <c:pt idx="2967">
                  <c:v>278.9874784429386</c:v>
                </c:pt>
                <c:pt idx="2968">
                  <c:v>279.83245072751771</c:v>
                </c:pt>
                <c:pt idx="2969">
                  <c:v>280.29201995565222</c:v>
                </c:pt>
                <c:pt idx="2970">
                  <c:v>281.14257976087669</c:v>
                </c:pt>
                <c:pt idx="2971">
                  <c:v>281.59903952130338</c:v>
                </c:pt>
                <c:pt idx="2972">
                  <c:v>282.4718380758901</c:v>
                </c:pt>
                <c:pt idx="2973">
                  <c:v>282.87209632932979</c:v>
                </c:pt>
                <c:pt idx="2974">
                  <c:v>283.79675418726879</c:v>
                </c:pt>
                <c:pt idx="2975">
                  <c:v>284.13619153862533</c:v>
                </c:pt>
                <c:pt idx="2976">
                  <c:v>285.10926489544369</c:v>
                </c:pt>
                <c:pt idx="2977">
                  <c:v>285.40928813455901</c:v>
                </c:pt>
                <c:pt idx="2978">
                  <c:v>286.40672343484141</c:v>
                </c:pt>
                <c:pt idx="2979">
                  <c:v>286.6840169350055</c:v>
                </c:pt>
                <c:pt idx="2980">
                  <c:v>287.69124224057794</c:v>
                </c:pt>
                <c:pt idx="2981">
                  <c:v>287.95652786951428</c:v>
                </c:pt>
                <c:pt idx="2982">
                  <c:v>288.96505662500613</c:v>
                </c:pt>
                <c:pt idx="2983">
                  <c:v>289.22253099512443</c:v>
                </c:pt>
                <c:pt idx="2984">
                  <c:v>290.23054531862959</c:v>
                </c:pt>
                <c:pt idx="2985">
                  <c:v>290.482555238663</c:v>
                </c:pt>
                <c:pt idx="2986">
                  <c:v>291.49023550349619</c:v>
                </c:pt>
                <c:pt idx="2987">
                  <c:v>291.73871370085772</c:v>
                </c:pt>
                <c:pt idx="2988">
                  <c:v>292.74642573747968</c:v>
                </c:pt>
                <c:pt idx="2989">
                  <c:v>292.99291096107362</c:v>
                </c:pt>
                <c:pt idx="2990">
                  <c:v>294.00079201123521</c:v>
                </c:pt>
                <c:pt idx="2991">
                  <c:v>294.24628194264358</c:v>
                </c:pt>
                <c:pt idx="2992">
                  <c:v>295.2542999760492</c:v>
                </c:pt>
                <c:pt idx="2993">
                  <c:v>295.49934690683597</c:v>
                </c:pt>
                <c:pt idx="2994">
                  <c:v>296.50741172004979</c:v>
                </c:pt>
                <c:pt idx="2995">
                  <c:v>296.75231415301579</c:v>
                </c:pt>
                <c:pt idx="2996">
                  <c:v>297.76033919134011</c:v>
                </c:pt>
                <c:pt idx="2997">
                  <c:v>298.0052718684509</c:v>
                </c:pt>
                <c:pt idx="2998">
                  <c:v>299.01319258865283</c:v>
                </c:pt>
                <c:pt idx="2999">
                  <c:v>299.25826174539623</c:v>
                </c:pt>
                <c:pt idx="3000">
                  <c:v>300.26603285711997</c:v>
                </c:pt>
                <c:pt idx="3001">
                  <c:v>300.51129340594298</c:v>
                </c:pt>
                <c:pt idx="3002">
                  <c:v>301.51888384061397</c:v>
                </c:pt>
                <c:pt idx="3003">
                  <c:v>301.76435168317403</c:v>
                </c:pt>
                <c:pt idx="3004">
                  <c:v>302.77174583878502</c:v>
                </c:pt>
                <c:pt idx="3005">
                  <c:v>303.01741619215102</c:v>
                </c:pt>
                <c:pt idx="3006">
                  <c:v>304.024611805017</c:v>
                </c:pt>
                <c:pt idx="3007">
                  <c:v>304.27047506443398</c:v>
                </c:pt>
                <c:pt idx="3008">
                  <c:v>305.27747723248297</c:v>
                </c:pt>
                <c:pt idx="3009">
                  <c:v>305.523526241095</c:v>
                </c:pt>
                <c:pt idx="3010">
                  <c:v>306.53034368439</c:v>
                </c:pt>
                <c:pt idx="3011">
                  <c:v>306.776572886</c:v>
                </c:pt>
                <c:pt idx="3012">
                  <c:v>307.78321468472899</c:v>
                </c:pt>
                <c:pt idx="3013">
                  <c:v>308.02961509965598</c:v>
                </c:pt>
                <c:pt idx="3014">
                  <c:v>309.03608679868603</c:v>
                </c:pt>
                <c:pt idx="3015">
                  <c:v>309.28264585708899</c:v>
                </c:pt>
                <c:pt idx="3016">
                  <c:v>310.28895012237103</c:v>
                </c:pt>
                <c:pt idx="3017">
                  <c:v>310.535659431733</c:v>
                </c:pt>
                <c:pt idx="3018">
                  <c:v>311.54179917068302</c:v>
                </c:pt>
                <c:pt idx="3019">
                  <c:v>311.78866131978998</c:v>
                </c:pt>
                <c:pt idx="3020">
                  <c:v>312.79464121901799</c:v>
                </c:pt>
                <c:pt idx="3021">
                  <c:v>313.041664668659</c:v>
                </c:pt>
                <c:pt idx="3022">
                  <c:v>314.04749120379</c:v>
                </c:pt>
                <c:pt idx="3023">
                  <c:v>314.29467612640002</c:v>
                </c:pt>
                <c:pt idx="3024">
                  <c:v>315.300356916927</c:v>
                </c:pt>
                <c:pt idx="3025">
                  <c:v>315.54768793739498</c:v>
                </c:pt>
                <c:pt idx="3026">
                  <c:v>316.553236577821</c:v>
                </c:pt>
                <c:pt idx="3027">
                  <c:v>316.80068501269</c:v>
                </c:pt>
                <c:pt idx="3028">
                  <c:v>317.80612910718401</c:v>
                </c:pt>
                <c:pt idx="3029">
                  <c:v>318.05365254759499</c:v>
                </c:pt>
                <c:pt idx="3030">
                  <c:v>319.05904223560401</c:v>
                </c:pt>
                <c:pt idx="3031">
                  <c:v>319.30657253683603</c:v>
                </c:pt>
                <c:pt idx="3032">
                  <c:v>320.31199144419298</c:v>
                </c:pt>
                <c:pt idx="3033">
                  <c:v>320.55941099385399</c:v>
                </c:pt>
                <c:pt idx="3034">
                  <c:v>321.56501762196501</c:v>
                </c:pt>
                <c:pt idx="3035">
                  <c:v>321.81215033794598</c:v>
                </c:pt>
                <c:pt idx="3036">
                  <c:v>322.81832846507501</c:v>
                </c:pt>
                <c:pt idx="3037">
                  <c:v>323.06488290213599</c:v>
                </c:pt>
                <c:pt idx="3038">
                  <c:v>324.07252696408699</c:v>
                </c:pt>
                <c:pt idx="3039">
                  <c:v>324.31771971282603</c:v>
                </c:pt>
                <c:pt idx="3040">
                  <c:v>325.32832999433401</c:v>
                </c:pt>
                <c:pt idx="3041">
                  <c:v>325.56978167025397</c:v>
                </c:pt>
                <c:pt idx="3042">
                  <c:v>326.58449026044701</c:v>
                </c:pt>
                <c:pt idx="3043">
                  <c:v>326.81559164719499</c:v>
                </c:pt>
                <c:pt idx="3044">
                  <c:v>327.83485320363002</c:v>
                </c:pt>
                <c:pt idx="3045">
                  <c:v>328.04500762501198</c:v>
                </c:pt>
                <c:pt idx="3046">
                  <c:v>329.06966170050998</c:v>
                </c:pt>
                <c:pt idx="3047">
                  <c:v>329.24987002545197</c:v>
                </c:pt>
                <c:pt idx="3048">
                  <c:v>330.28051988327798</c:v>
                </c:pt>
                <c:pt idx="3049">
                  <c:v>330.42892832864999</c:v>
                </c:pt>
                <c:pt idx="3050">
                  <c:v>331.46531570327397</c:v>
                </c:pt>
                <c:pt idx="3051">
                  <c:v>331.58742771885204</c:v>
                </c:pt>
                <c:pt idx="3052">
                  <c:v>332.62754905721101</c:v>
                </c:pt>
                <c:pt idx="3053">
                  <c:v>332.73275841791201</c:v>
                </c:pt>
                <c:pt idx="3054">
                  <c:v>333.77427211429801</c:v>
                </c:pt>
                <c:pt idx="3055">
                  <c:v>333.87032800584598</c:v>
                </c:pt>
                <c:pt idx="3056">
                  <c:v>334.91091542024799</c:v>
                </c:pt>
                <c:pt idx="3057">
                  <c:v>335.002342589036</c:v>
                </c:pt>
                <c:pt idx="3058">
                  <c:v>336.04038456420403</c:v>
                </c:pt>
                <c:pt idx="3059">
                  <c:v>336.12895080366002</c:v>
                </c:pt>
                <c:pt idx="3060">
                  <c:v>337.16324265742099</c:v>
                </c:pt>
                <c:pt idx="3061">
                  <c:v>337.24963911709699</c:v>
                </c:pt>
                <c:pt idx="3062">
                  <c:v>338.27930300908497</c:v>
                </c:pt>
                <c:pt idx="3063">
                  <c:v>338.36393818902599</c:v>
                </c:pt>
                <c:pt idx="3064">
                  <c:v>339.38836464357496</c:v>
                </c:pt>
                <c:pt idx="3065">
                  <c:v>339.47160460373198</c:v>
                </c:pt>
                <c:pt idx="3066">
                  <c:v>340.49033086342297</c:v>
                </c:pt>
                <c:pt idx="3067">
                  <c:v>340.57244707890402</c:v>
                </c:pt>
                <c:pt idx="3068">
                  <c:v>341.58504879463101</c:v>
                </c:pt>
                <c:pt idx="3069">
                  <c:v>341.66614671189802</c:v>
                </c:pt>
                <c:pt idx="3070">
                  <c:v>342.67222114778599</c:v>
                </c:pt>
                <c:pt idx="3071">
                  <c:v>342.75228011862202</c:v>
                </c:pt>
                <c:pt idx="3072">
                  <c:v>343.75147677608697</c:v>
                </c:pt>
                <c:pt idx="3073">
                  <c:v>343.83044187713801</c:v>
                </c:pt>
                <c:pt idx="3074">
                  <c:v>344.82246506304801</c:v>
                </c:pt>
                <c:pt idx="3075">
                  <c:v>344.90030070448597</c:v>
                </c:pt>
                <c:pt idx="3076">
                  <c:v>345.88488071380903</c:v>
                </c:pt>
                <c:pt idx="3077">
                  <c:v>345.96157489384001</c:v>
                </c:pt>
                <c:pt idx="3078">
                  <c:v>346.93844349290299</c:v>
                </c:pt>
                <c:pt idx="3079">
                  <c:v>347.01399531367997</c:v>
                </c:pt>
                <c:pt idx="3080">
                  <c:v>347.98287898131798</c:v>
                </c:pt>
                <c:pt idx="3081">
                  <c:v>348.05729003290401</c:v>
                </c:pt>
                <c:pt idx="3082">
                  <c:v>349.01791227274896</c:v>
                </c:pt>
                <c:pt idx="3083">
                  <c:v>349.09118376421401</c:v>
                </c:pt>
                <c:pt idx="3084">
                  <c:v>350.04326813666199</c:v>
                </c:pt>
                <c:pt idx="3085">
                  <c:v>350.115400544127</c:v>
                </c:pt>
                <c:pt idx="3086">
                  <c:v>351.05867231641503</c:v>
                </c:pt>
                <c:pt idx="3087">
                  <c:v>351.129665618008</c:v>
                </c:pt>
                <c:pt idx="3088">
                  <c:v>352.063852465948</c:v>
                </c:pt>
                <c:pt idx="3089">
                  <c:v>352.13370637499401</c:v>
                </c:pt>
                <c:pt idx="3090">
                  <c:v>353.05853866357802</c:v>
                </c:pt>
                <c:pt idx="3091">
                  <c:v>353.12725277086702</c:v>
                </c:pt>
                <c:pt idx="3092">
                  <c:v>354.04246367925896</c:v>
                </c:pt>
                <c:pt idx="3093">
                  <c:v>354.110037528813</c:v>
                </c:pt>
                <c:pt idx="3094">
                  <c:v>355.01536312526002</c:v>
                </c:pt>
                <c:pt idx="3095">
                  <c:v>355.08179625328796</c:v>
                </c:pt>
                <c:pt idx="3096">
                  <c:v>355.97697555735499</c:v>
                </c:pt>
                <c:pt idx="3097">
                  <c:v>356.04226751228896</c:v>
                </c:pt>
                <c:pt idx="3098">
                  <c:v>356.92704255620697</c:v>
                </c:pt>
                <c:pt idx="3099">
                  <c:v>356.99119290899699</c:v>
                </c:pt>
                <c:pt idx="3100">
                  <c:v>357.86530793384401</c:v>
                </c:pt>
                <c:pt idx="3101">
                  <c:v>357.92831877147603</c:v>
                </c:pt>
                <c:pt idx="3102">
                  <c:v>358.79153098556799</c:v>
                </c:pt>
                <c:pt idx="3103">
                  <c:v>358.85341187619701</c:v>
                </c:pt>
                <c:pt idx="3104">
                  <c:v>359.70550688067203</c:v>
                </c:pt>
                <c:pt idx="3105">
                  <c:v>359.76625545692701</c:v>
                </c:pt>
                <c:pt idx="3106">
                  <c:v>360.60702588900097</c:v>
                </c:pt>
                <c:pt idx="3107">
                  <c:v>360.666582073955</c:v>
                </c:pt>
                <c:pt idx="3108">
                  <c:v>361.495776970571</c:v>
                </c:pt>
                <c:pt idx="3109">
                  <c:v>361.55403346833896</c:v>
                </c:pt>
                <c:pt idx="3110">
                  <c:v>362.371366203756</c:v>
                </c:pt>
                <c:pt idx="3111">
                  <c:v>362.42828064029101</c:v>
                </c:pt>
                <c:pt idx="3112">
                  <c:v>363.23349110708699</c:v>
                </c:pt>
                <c:pt idx="3113">
                  <c:v>363.28916392105498</c:v>
                </c:pt>
                <c:pt idx="3114">
                  <c:v>364.08203393195697</c:v>
                </c:pt>
                <c:pt idx="3115">
                  <c:v>364.13662686198097</c:v>
                </c:pt>
                <c:pt idx="3116">
                  <c:v>364.91692935090202</c:v>
                </c:pt>
                <c:pt idx="3117">
                  <c:v>364.97053182176899</c:v>
                </c:pt>
                <c:pt idx="3118">
                  <c:v>365.73800642865899</c:v>
                </c:pt>
                <c:pt idx="3119">
                  <c:v>365.79060427854699</c:v>
                </c:pt>
                <c:pt idx="3120">
                  <c:v>366.54499213448901</c:v>
                </c:pt>
                <c:pt idx="3121">
                  <c:v>366.59652601262098</c:v>
                </c:pt>
                <c:pt idx="3122">
                  <c:v>367.337604444286</c:v>
                </c:pt>
                <c:pt idx="3123">
                  <c:v>367.38802526672498</c:v>
                </c:pt>
                <c:pt idx="3124">
                  <c:v>368.11560185414896</c:v>
                </c:pt>
                <c:pt idx="3125">
                  <c:v>368.16488586513503</c:v>
                </c:pt>
                <c:pt idx="3126">
                  <c:v>368.87877458495001</c:v>
                </c:pt>
                <c:pt idx="3127">
                  <c:v>368.92691438018699</c:v>
                </c:pt>
                <c:pt idx="3128">
                  <c:v>369.62692434745497</c:v>
                </c:pt>
                <c:pt idx="3129">
                  <c:v>369.67391860857697</c:v>
                </c:pt>
                <c:pt idx="3130">
                  <c:v>370.35985539368096</c:v>
                </c:pt>
                <c:pt idx="3131">
                  <c:v>370.40570421614899</c:v>
                </c:pt>
                <c:pt idx="3132">
                  <c:v>371.077373572255</c:v>
                </c:pt>
                <c:pt idx="3133">
                  <c:v>371.12207715289901</c:v>
                </c:pt>
                <c:pt idx="3134">
                  <c:v>371.77928731796896</c:v>
                </c:pt>
                <c:pt idx="3135">
                  <c:v>371.82284575253601</c:v>
                </c:pt>
                <c:pt idx="3136">
                  <c:v>372.46540827697697</c:v>
                </c:pt>
                <c:pt idx="3137">
                  <c:v>372.50782225321001</c:v>
                </c:pt>
                <c:pt idx="3138">
                  <c:v>373.13555527024403</c:v>
                </c:pt>
                <c:pt idx="3139">
                  <c:v>373.17682745926999</c:v>
                </c:pt>
                <c:pt idx="3140">
                  <c:v>373.78956007546003</c:v>
                </c:pt>
                <c:pt idx="3141">
                  <c:v>373.829690159829</c:v>
                </c:pt>
                <c:pt idx="3142">
                  <c:v>374.42725681983097</c:v>
                </c:pt>
                <c:pt idx="3143">
                  <c:v>374.46622970201702</c:v>
                </c:pt>
                <c:pt idx="3144">
                  <c:v>375.04845576811204</c:v>
                </c:pt>
                <c:pt idx="3145">
                  <c:v>375.08624542620299</c:v>
                </c:pt>
                <c:pt idx="3146">
                  <c:v>375.65295565049399</c:v>
                </c:pt>
                <c:pt idx="3147">
                  <c:v>375.68955559590802</c:v>
                </c:pt>
                <c:pt idx="3148">
                  <c:v>376.24060026829204</c:v>
                </c:pt>
                <c:pt idx="3149">
                  <c:v>376.27603291945297</c:v>
                </c:pt>
                <c:pt idx="3150">
                  <c:v>376.81127831232601</c:v>
                </c:pt>
                <c:pt idx="3151">
                  <c:v>376.84555289870502</c:v>
                </c:pt>
                <c:pt idx="3152">
                  <c:v>377.36483765422304</c:v>
                </c:pt>
                <c:pt idx="3153">
                  <c:v>377.39792423763299</c:v>
                </c:pt>
                <c:pt idx="3154">
                  <c:v>377.901061301509</c:v>
                </c:pt>
                <c:pt idx="3155">
                  <c:v>377.93293869210902</c:v>
                </c:pt>
                <c:pt idx="3156">
                  <c:v>378.41976328210899</c:v>
                </c:pt>
                <c:pt idx="3157">
                  <c:v>378.45046933287404</c:v>
                </c:pt>
                <c:pt idx="3158">
                  <c:v>378.92085323183801</c:v>
                </c:pt>
                <c:pt idx="3159">
                  <c:v>378.95045604509596</c:v>
                </c:pt>
                <c:pt idx="3160">
                  <c:v>379.40427289725403</c:v>
                </c:pt>
                <c:pt idx="3161">
                  <c:v>379.43281027319301</c:v>
                </c:pt>
                <c:pt idx="3162">
                  <c:v>379.86991518161301</c:v>
                </c:pt>
                <c:pt idx="3163">
                  <c:v>379.89737951052098</c:v>
                </c:pt>
                <c:pt idx="3164">
                  <c:v>380.31762379530596</c:v>
                </c:pt>
                <c:pt idx="3165">
                  <c:v>380.34399063777698</c:v>
                </c:pt>
                <c:pt idx="3166">
                  <c:v>380.74726300542204</c:v>
                </c:pt>
                <c:pt idx="3167">
                  <c:v>380.77263467885302</c:v>
                </c:pt>
                <c:pt idx="3168">
                  <c:v>381.15885524361602</c:v>
                </c:pt>
                <c:pt idx="3169">
                  <c:v>381.18389383081103</c:v>
                </c:pt>
                <c:pt idx="3170">
                  <c:v>381.552831689051</c:v>
                </c:pt>
                <c:pt idx="3171">
                  <c:v>381.57909221912303</c:v>
                </c:pt>
                <c:pt idx="3172">
                  <c:v>381.93047881161203</c:v>
                </c:pt>
                <c:pt idx="3173">
                  <c:v>381.95986646749202</c:v>
                </c:pt>
                <c:pt idx="3174">
                  <c:v>382.29441155495397</c:v>
                </c:pt>
                <c:pt idx="3175">
                  <c:v>382.32639075032398</c:v>
                </c:pt>
                <c:pt idx="3176">
                  <c:v>382.64998461819198</c:v>
                </c:pt>
                <c:pt idx="3177">
                  <c:v>382.69141637268797</c:v>
                </c:pt>
                <c:pt idx="3178">
                  <c:v>383.00647094553301</c:v>
                </c:pt>
                <c:pt idx="3179">
                  <c:v>383.033012397947</c:v>
                </c:pt>
                <c:pt idx="3180">
                  <c:v>383.161842100711</c:v>
                </c:pt>
                <c:pt idx="3181">
                  <c:v>383.32455210460296</c:v>
                </c:pt>
                <c:pt idx="3182">
                  <c:v>383.36113674765204</c:v>
                </c:pt>
                <c:pt idx="3183">
                  <c:v>383.56908972341296</c:v>
                </c:pt>
                <c:pt idx="3184">
                  <c:v>383.67686204449103</c:v>
                </c:pt>
                <c:pt idx="3185">
                  <c:v>383.78010539190001</c:v>
                </c:pt>
                <c:pt idx="3186">
                  <c:v>383.93819135250203</c:v>
                </c:pt>
                <c:pt idx="3187">
                  <c:v>383.96563376561301</c:v>
                </c:pt>
                <c:pt idx="3188">
                  <c:v>384.03995826478501</c:v>
                </c:pt>
                <c:pt idx="3189">
                  <c:v>384.13127613150499</c:v>
                </c:pt>
                <c:pt idx="3190">
                  <c:v>384.16302567676496</c:v>
                </c:pt>
                <c:pt idx="3191">
                  <c:v>384.28495097576103</c:v>
                </c:pt>
                <c:pt idx="3192">
                  <c:v>384.36679330878599</c:v>
                </c:pt>
                <c:pt idx="3193">
                  <c:v>384.42344683176401</c:v>
                </c:pt>
                <c:pt idx="3194">
                  <c:v>384.54485738401604</c:v>
                </c:pt>
                <c:pt idx="3195">
                  <c:v>384.54773293890696</c:v>
                </c:pt>
                <c:pt idx="3196">
                  <c:v>384.55481564143901</c:v>
                </c:pt>
                <c:pt idx="3197">
                  <c:v>384.66092005218297</c:v>
                </c:pt>
                <c:pt idx="3198">
                  <c:v>384.702694559696</c:v>
                </c:pt>
                <c:pt idx="3199">
                  <c:v>384.76335381786703</c:v>
                </c:pt>
                <c:pt idx="3200">
                  <c:v>384.84234411258399</c:v>
                </c:pt>
                <c:pt idx="3201">
                  <c:v>384.85701634353501</c:v>
                </c:pt>
                <c:pt idx="3202">
                  <c:v>384.88854678971097</c:v>
                </c:pt>
                <c:pt idx="3203">
                  <c:v>384.94312485991998</c:v>
                </c:pt>
                <c:pt idx="3204">
                  <c:v>384.96821586867799</c:v>
                </c:pt>
                <c:pt idx="3205">
                  <c:v>385.02191927182503</c:v>
                </c:pt>
                <c:pt idx="3206">
                  <c:v>385.08101198263699</c:v>
                </c:pt>
                <c:pt idx="3207">
                  <c:v>385.092365856046</c:v>
                </c:pt>
                <c:pt idx="3208">
                  <c:v>385.11197027966199</c:v>
                </c:pt>
                <c:pt idx="3209">
                  <c:v>385.15557143706303</c:v>
                </c:pt>
                <c:pt idx="3210">
                  <c:v>385.17784376941404</c:v>
                </c:pt>
                <c:pt idx="3211">
                  <c:v>385.20784945039998</c:v>
                </c:pt>
                <c:pt idx="3212">
                  <c:v>385.24584914410298</c:v>
                </c:pt>
                <c:pt idx="3213">
                  <c:v>385.266271975422</c:v>
                </c:pt>
                <c:pt idx="3214">
                  <c:v>385.304603857041</c:v>
                </c:pt>
                <c:pt idx="3215">
                  <c:v>385.31789124443696</c:v>
                </c:pt>
                <c:pt idx="3216">
                  <c:v>385.32544182429103</c:v>
                </c:pt>
                <c:pt idx="3217">
                  <c:v>385.36105332721701</c:v>
                </c:pt>
                <c:pt idx="3218">
                  <c:v>385.394101381962</c:v>
                </c:pt>
                <c:pt idx="3219">
                  <c:v>385.407548020891</c:v>
                </c:pt>
                <c:pt idx="3220">
                  <c:v>385.41487071057497</c:v>
                </c:pt>
                <c:pt idx="3221">
                  <c:v>385.46722567307404</c:v>
                </c:pt>
                <c:pt idx="3222">
                  <c:v>385.46976074159102</c:v>
                </c:pt>
                <c:pt idx="3223">
                  <c:v>385.47778865730402</c:v>
                </c:pt>
                <c:pt idx="3224">
                  <c:v>385.51029340424299</c:v>
                </c:pt>
                <c:pt idx="3225">
                  <c:v>385.52215058330296</c:v>
                </c:pt>
                <c:pt idx="3226">
                  <c:v>385.545385870394</c:v>
                </c:pt>
                <c:pt idx="3227">
                  <c:v>385.56327512065104</c:v>
                </c:pt>
                <c:pt idx="3228">
                  <c:v>385.56979994868698</c:v>
                </c:pt>
                <c:pt idx="3229">
                  <c:v>385.586711431688</c:v>
                </c:pt>
                <c:pt idx="3230">
                  <c:v>385.59391256672598</c:v>
                </c:pt>
                <c:pt idx="3231">
                  <c:v>385.60732599542001</c:v>
                </c:pt>
                <c:pt idx="3232">
                  <c:v>385.610283319708</c:v>
                </c:pt>
                <c:pt idx="3233">
                  <c:v>385.618958696692</c:v>
                </c:pt>
                <c:pt idx="3234">
                  <c:v>385.61938818949</c:v>
                </c:pt>
                <c:pt idx="3235">
                  <c:v>385.61981336099097</c:v>
                </c:pt>
                <c:pt idx="3236">
                  <c:v>385.61889771002097</c:v>
                </c:pt>
                <c:pt idx="3237">
                  <c:v>385.61532211126996</c:v>
                </c:pt>
                <c:pt idx="3238">
                  <c:v>385.609696467231</c:v>
                </c:pt>
                <c:pt idx="3239">
                  <c:v>385.600226600425</c:v>
                </c:pt>
                <c:pt idx="3240">
                  <c:v>385.59799817657199</c:v>
                </c:pt>
                <c:pt idx="3241">
                  <c:v>385.58140085840398</c:v>
                </c:pt>
                <c:pt idx="3242">
                  <c:v>385.57797646446301</c:v>
                </c:pt>
                <c:pt idx="3243">
                  <c:v>385.57108753766602</c:v>
                </c:pt>
                <c:pt idx="3244">
                  <c:v>385.55314164370401</c:v>
                </c:pt>
                <c:pt idx="3245">
                  <c:v>385.530275981687</c:v>
                </c:pt>
                <c:pt idx="3246">
                  <c:v>385.52484918916502</c:v>
                </c:pt>
                <c:pt idx="3247">
                  <c:v>385.522134437604</c:v>
                </c:pt>
                <c:pt idx="3248">
                  <c:v>385.488846344482</c:v>
                </c:pt>
                <c:pt idx="3249">
                  <c:v>385.47559031524202</c:v>
                </c:pt>
                <c:pt idx="3250">
                  <c:v>385.44658625491002</c:v>
                </c:pt>
                <c:pt idx="3251">
                  <c:v>385.42753337091597</c:v>
                </c:pt>
                <c:pt idx="3252">
                  <c:v>385.38390221066504</c:v>
                </c:pt>
                <c:pt idx="3253">
                  <c:v>385.38338975130898</c:v>
                </c:pt>
                <c:pt idx="3254">
                  <c:v>385.32492679002496</c:v>
                </c:pt>
                <c:pt idx="3255">
                  <c:v>385.31630339709602</c:v>
                </c:pt>
                <c:pt idx="3256">
                  <c:v>385.30634932302598</c:v>
                </c:pt>
                <c:pt idx="3257">
                  <c:v>385.23666119282802</c:v>
                </c:pt>
                <c:pt idx="3258">
                  <c:v>385.22204526066798</c:v>
                </c:pt>
                <c:pt idx="3259">
                  <c:v>385.16971025009701</c:v>
                </c:pt>
                <c:pt idx="3260">
                  <c:v>385.15431144157697</c:v>
                </c:pt>
                <c:pt idx="3261">
                  <c:v>385.103880499198</c:v>
                </c:pt>
                <c:pt idx="3262">
                  <c:v>385.03763851415101</c:v>
                </c:pt>
                <c:pt idx="3263">
                  <c:v>385.01932488743103</c:v>
                </c:pt>
                <c:pt idx="3264">
                  <c:v>384.98612626544002</c:v>
                </c:pt>
                <c:pt idx="3265">
                  <c:v>384.92883263118597</c:v>
                </c:pt>
                <c:pt idx="3266">
                  <c:v>384.89743139882398</c:v>
                </c:pt>
                <c:pt idx="3267">
                  <c:v>384.83028345993796</c:v>
                </c:pt>
                <c:pt idx="3268">
                  <c:v>384.743903791013</c:v>
                </c:pt>
                <c:pt idx="3269">
                  <c:v>384.72138407324098</c:v>
                </c:pt>
                <c:pt idx="3270">
                  <c:v>384.67016090052198</c:v>
                </c:pt>
                <c:pt idx="3271">
                  <c:v>384.603690337807</c:v>
                </c:pt>
                <c:pt idx="3272">
                  <c:v>384.57379300231798</c:v>
                </c:pt>
                <c:pt idx="3273">
                  <c:v>384.473651758774</c:v>
                </c:pt>
                <c:pt idx="3274">
                  <c:v>384.37955908648098</c:v>
                </c:pt>
                <c:pt idx="3275">
                  <c:v>384.32820979501798</c:v>
                </c:pt>
                <c:pt idx="3276">
                  <c:v>384.19441911310599</c:v>
                </c:pt>
                <c:pt idx="3277">
                  <c:v>384.164654633005</c:v>
                </c:pt>
                <c:pt idx="3278">
                  <c:v>384.15278339952602</c:v>
                </c:pt>
                <c:pt idx="3279">
                  <c:v>383.981915311862</c:v>
                </c:pt>
                <c:pt idx="3280">
                  <c:v>383.889842079581</c:v>
                </c:pt>
                <c:pt idx="3281">
                  <c:v>383.77346432004504</c:v>
                </c:pt>
                <c:pt idx="3282">
                  <c:v>383.58210819553199</c:v>
                </c:pt>
                <c:pt idx="3283">
                  <c:v>383.53487533274097</c:v>
                </c:pt>
                <c:pt idx="3284">
                  <c:v>383.41239123888897</c:v>
                </c:pt>
                <c:pt idx="3285">
                  <c:v>383.24151165647504</c:v>
                </c:pt>
                <c:pt idx="3286">
                  <c:v>383.18114037190401</c:v>
                </c:pt>
                <c:pt idx="3287">
                  <c:v>382.85087585175199</c:v>
                </c:pt>
                <c:pt idx="3288">
                  <c:v>382.78378968946902</c:v>
                </c:pt>
                <c:pt idx="3289">
                  <c:v>382.60888725938503</c:v>
                </c:pt>
                <c:pt idx="3290">
                  <c:v>382.46411642721699</c:v>
                </c:pt>
                <c:pt idx="3291">
                  <c:v>382.40336995305699</c:v>
                </c:pt>
                <c:pt idx="3292">
                  <c:v>382.15726389083801</c:v>
                </c:pt>
                <c:pt idx="3293">
                  <c:v>382.01468025799204</c:v>
                </c:pt>
                <c:pt idx="3294">
                  <c:v>381.87146772335399</c:v>
                </c:pt>
                <c:pt idx="3295">
                  <c:v>381.640612571818</c:v>
                </c:pt>
                <c:pt idx="3296">
                  <c:v>381.56004429597203</c:v>
                </c:pt>
                <c:pt idx="3297">
                  <c:v>381.26996587315301</c:v>
                </c:pt>
                <c:pt idx="3298">
                  <c:v>381.23306317355099</c:v>
                </c:pt>
                <c:pt idx="3299">
                  <c:v>381.157881362301</c:v>
                </c:pt>
                <c:pt idx="3300">
                  <c:v>380.94166008526099</c:v>
                </c:pt>
                <c:pt idx="3301">
                  <c:v>380.83172810627002</c:v>
                </c:pt>
                <c:pt idx="3302">
                  <c:v>380.65578975341896</c:v>
                </c:pt>
                <c:pt idx="3303">
                  <c:v>380.46346718421898</c:v>
                </c:pt>
                <c:pt idx="3304">
                  <c:v>380.30883382290597</c:v>
                </c:pt>
                <c:pt idx="3305">
                  <c:v>380.14265801438</c:v>
                </c:pt>
                <c:pt idx="3306">
                  <c:v>380.00364785581701</c:v>
                </c:pt>
                <c:pt idx="3307">
                  <c:v>379.86640390489902</c:v>
                </c:pt>
                <c:pt idx="3308">
                  <c:v>379.64161699400802</c:v>
                </c:pt>
                <c:pt idx="3309">
                  <c:v>379.552915537263</c:v>
                </c:pt>
                <c:pt idx="3310">
                  <c:v>379.244663802405</c:v>
                </c:pt>
                <c:pt idx="3311">
                  <c:v>379.21464660656301</c:v>
                </c:pt>
                <c:pt idx="3312">
                  <c:v>379.03484793572397</c:v>
                </c:pt>
                <c:pt idx="3313">
                  <c:v>378.85614043656301</c:v>
                </c:pt>
                <c:pt idx="3314">
                  <c:v>378.82634286971802</c:v>
                </c:pt>
                <c:pt idx="3315">
                  <c:v>378.47464506537</c:v>
                </c:pt>
                <c:pt idx="3316">
                  <c:v>378.38281267078298</c:v>
                </c:pt>
                <c:pt idx="3317">
                  <c:v>378.06860221603097</c:v>
                </c:pt>
                <c:pt idx="3318">
                  <c:v>377.913920897389</c:v>
                </c:pt>
                <c:pt idx="3319">
                  <c:v>377.63923188933404</c:v>
                </c:pt>
                <c:pt idx="3320">
                  <c:v>377.41596499551304</c:v>
                </c:pt>
                <c:pt idx="3321">
                  <c:v>377.183827290463</c:v>
                </c:pt>
                <c:pt idx="3322">
                  <c:v>376.88508129914601</c:v>
                </c:pt>
                <c:pt idx="3323">
                  <c:v>376.69918950656597</c:v>
                </c:pt>
                <c:pt idx="3324">
                  <c:v>376.31815215029496</c:v>
                </c:pt>
                <c:pt idx="3325">
                  <c:v>376.18178107280596</c:v>
                </c:pt>
                <c:pt idx="3326">
                  <c:v>375.717148663682</c:v>
                </c:pt>
                <c:pt idx="3327">
                  <c:v>375.63094820541801</c:v>
                </c:pt>
                <c:pt idx="3328">
                  <c:v>375.07725645845801</c:v>
                </c:pt>
                <c:pt idx="3329">
                  <c:v>375.03821007563801</c:v>
                </c:pt>
                <c:pt idx="3330">
                  <c:v>374.41234696183</c:v>
                </c:pt>
                <c:pt idx="3331">
                  <c:v>374.41200820469999</c:v>
                </c:pt>
                <c:pt idx="3332">
                  <c:v>374.40522667424699</c:v>
                </c:pt>
                <c:pt idx="3333">
                  <c:v>373.75644047901403</c:v>
                </c:pt>
                <c:pt idx="3334">
                  <c:v>373.73059205555603</c:v>
                </c:pt>
                <c:pt idx="3335">
                  <c:v>373.07745845697002</c:v>
                </c:pt>
                <c:pt idx="3336">
                  <c:v>373.03638165420898</c:v>
                </c:pt>
                <c:pt idx="3337">
                  <c:v>372.38032377814801</c:v>
                </c:pt>
                <c:pt idx="3338">
                  <c:v>372.33143060907196</c:v>
                </c:pt>
                <c:pt idx="3339">
                  <c:v>371.667688524406</c:v>
                </c:pt>
                <c:pt idx="3340">
                  <c:v>371.61486901284701</c:v>
                </c:pt>
                <c:pt idx="3341">
                  <c:v>370.94021733276304</c:v>
                </c:pt>
                <c:pt idx="3342">
                  <c:v>370.88508886135799</c:v>
                </c:pt>
                <c:pt idx="3343">
                  <c:v>370.19769021156901</c:v>
                </c:pt>
                <c:pt idx="3344">
                  <c:v>370.140814468418</c:v>
                </c:pt>
                <c:pt idx="3345">
                  <c:v>369.43984529075703</c:v>
                </c:pt>
                <c:pt idx="3346">
                  <c:v>369.38139412131204</c:v>
                </c:pt>
                <c:pt idx="3347">
                  <c:v>368.666619430769</c:v>
                </c:pt>
                <c:pt idx="3348">
                  <c:v>368.60662485387604</c:v>
                </c:pt>
                <c:pt idx="3349">
                  <c:v>367.87808970902802</c:v>
                </c:pt>
                <c:pt idx="3350">
                  <c:v>367.816535456964</c:v>
                </c:pt>
                <c:pt idx="3351">
                  <c:v>367.07441120885403</c:v>
                </c:pt>
                <c:pt idx="3352">
                  <c:v>367.01128342152697</c:v>
                </c:pt>
                <c:pt idx="3353">
                  <c:v>366.25580104417401</c:v>
                </c:pt>
                <c:pt idx="3354">
                  <c:v>366.191106727418</c:v>
                </c:pt>
                <c:pt idx="3355">
                  <c:v>365.422519359837</c:v>
                </c:pt>
                <c:pt idx="3356">
                  <c:v>365.356276478636</c:v>
                </c:pt>
                <c:pt idx="3357">
                  <c:v>364.57483917083198</c:v>
                </c:pt>
                <c:pt idx="3358">
                  <c:v>364.507062472558</c:v>
                </c:pt>
                <c:pt idx="3359">
                  <c:v>363.71302869433998</c:v>
                </c:pt>
                <c:pt idx="3360">
                  <c:v>363.64372625925199</c:v>
                </c:pt>
                <c:pt idx="3361">
                  <c:v>362.83735225304599</c:v>
                </c:pt>
                <c:pt idx="3362">
                  <c:v>362.766529501116</c:v>
                </c:pt>
                <c:pt idx="3363">
                  <c:v>361.948077669035</c:v>
                </c:pt>
                <c:pt idx="3364">
                  <c:v>361.87574017966301</c:v>
                </c:pt>
                <c:pt idx="3365">
                  <c:v>361.04547844608703</c:v>
                </c:pt>
                <c:pt idx="3366">
                  <c:v>360.97163037986701</c:v>
                </c:pt>
                <c:pt idx="3367">
                  <c:v>360.12982934772401</c:v>
                </c:pt>
                <c:pt idx="3368">
                  <c:v>360.05447139263003</c:v>
                </c:pt>
                <c:pt idx="3369">
                  <c:v>359.20140307040197</c:v>
                </c:pt>
                <c:pt idx="3370">
                  <c:v>359.12453423055797</c:v>
                </c:pt>
                <c:pt idx="3371">
                  <c:v>358.260473254543</c:v>
                </c:pt>
                <c:pt idx="3372">
                  <c:v>358.182094315379</c:v>
                </c:pt>
                <c:pt idx="3373">
                  <c:v>357.30731713342004</c:v>
                </c:pt>
                <c:pt idx="3374">
                  <c:v>357.22743086392802</c:v>
                </c:pt>
                <c:pt idx="3375">
                  <c:v>356.342210387026</c:v>
                </c:pt>
                <c:pt idx="3376">
                  <c:v>356.26082184684503</c:v>
                </c:pt>
                <c:pt idx="3377">
                  <c:v>355.36542640874501</c:v>
                </c:pt>
                <c:pt idx="3378">
                  <c:v>355.282551341199</c:v>
                </c:pt>
                <c:pt idx="3379">
                  <c:v>354.37725609304198</c:v>
                </c:pt>
                <c:pt idx="3380">
                  <c:v>354.29292750896002</c:v>
                </c:pt>
                <c:pt idx="3381">
                  <c:v>353.37802373551</c:v>
                </c:pt>
                <c:pt idx="3382">
                  <c:v>353.29227455438701</c:v>
                </c:pt>
                <c:pt idx="3383">
                  <c:v>352.36805960461902</c:v>
                </c:pt>
                <c:pt idx="3384">
                  <c:v>352.28089051677</c:v>
                </c:pt>
                <c:pt idx="3385">
                  <c:v>351.34765363812301</c:v>
                </c:pt>
                <c:pt idx="3386">
                  <c:v>351.25902790231299</c:v>
                </c:pt>
                <c:pt idx="3387">
                  <c:v>350.31705550052004</c:v>
                </c:pt>
                <c:pt idx="3388">
                  <c:v>350.22693171177701</c:v>
                </c:pt>
                <c:pt idx="3389">
                  <c:v>349.27652023889101</c:v>
                </c:pt>
                <c:pt idx="3390">
                  <c:v>349.18488358179297</c:v>
                </c:pt>
                <c:pt idx="3391">
                  <c:v>348.226337298033</c:v>
                </c:pt>
                <c:pt idx="3392">
                  <c:v>348.13319970512202</c:v>
                </c:pt>
                <c:pt idx="3393">
                  <c:v>347.16681893288199</c:v>
                </c:pt>
                <c:pt idx="3394">
                  <c:v>347.07220009619601</c:v>
                </c:pt>
                <c:pt idx="3395">
                  <c:v>346.09827723605599</c:v>
                </c:pt>
                <c:pt idx="3396">
                  <c:v>346.00219144444702</c:v>
                </c:pt>
                <c:pt idx="3397">
                  <c:v>345.02102419463199</c:v>
                </c:pt>
                <c:pt idx="3398">
                  <c:v>344.923481519012</c:v>
                </c:pt>
                <c:pt idx="3399">
                  <c:v>343.935407638198</c:v>
                </c:pt>
                <c:pt idx="3400">
                  <c:v>343.836405661394</c:v>
                </c:pt>
                <c:pt idx="3401">
                  <c:v>342.84183887839299</c:v>
                </c:pt>
                <c:pt idx="3402">
                  <c:v>342.74130543996603</c:v>
                </c:pt>
                <c:pt idx="3403">
                  <c:v>341.74075557811898</c:v>
                </c:pt>
                <c:pt idx="3404">
                  <c:v>341.63844870770004</c:v>
                </c:pt>
                <c:pt idx="3405">
                  <c:v>340.63257818293999</c:v>
                </c:pt>
                <c:pt idx="3406">
                  <c:v>340.52796891539901</c:v>
                </c:pt>
                <c:pt idx="3407">
                  <c:v>339.51770602593399</c:v>
                </c:pt>
                <c:pt idx="3408">
                  <c:v>339.409735857523</c:v>
                </c:pt>
                <c:pt idx="3409">
                  <c:v>338.39623782821104</c:v>
                </c:pt>
                <c:pt idx="3410">
                  <c:v>338.282828911401</c:v>
                </c:pt>
                <c:pt idx="3411">
                  <c:v>337.26708769114299</c:v>
                </c:pt>
                <c:pt idx="3412">
                  <c:v>337.14478371646101</c:v>
                </c:pt>
                <c:pt idx="3413">
                  <c:v>336.127221718312</c:v>
                </c:pt>
                <c:pt idx="3414">
                  <c:v>335.99179954754402</c:v>
                </c:pt>
                <c:pt idx="3415">
                  <c:v>334.97248617576901</c:v>
                </c:pt>
                <c:pt idx="3416">
                  <c:v>334.82071246478</c:v>
                </c:pt>
                <c:pt idx="3417">
                  <c:v>333.800047318324</c:v>
                </c:pt>
                <c:pt idx="3418">
                  <c:v>333.63137339064701</c:v>
                </c:pt>
                <c:pt idx="3419">
                  <c:v>332.61034308455703</c:v>
                </c:pt>
                <c:pt idx="3420">
                  <c:v>332.427113228976</c:v>
                </c:pt>
                <c:pt idx="3421">
                  <c:v>331.40682209441502</c:v>
                </c:pt>
                <c:pt idx="3422">
                  <c:v>331.21296339674598</c:v>
                </c:pt>
                <c:pt idx="3423">
                  <c:v>330.19405147722398</c:v>
                </c:pt>
                <c:pt idx="3424">
                  <c:v>329.993454471262</c:v>
                </c:pt>
                <c:pt idx="3425">
                  <c:v>328.97595328348399</c:v>
                </c:pt>
                <c:pt idx="3426">
                  <c:v>328.77154662597297</c:v>
                </c:pt>
                <c:pt idx="3427">
                  <c:v>327.75511850576498</c:v>
                </c:pt>
                <c:pt idx="3428">
                  <c:v>327.54874177998198</c:v>
                </c:pt>
                <c:pt idx="3429">
                  <c:v>326.53297565454801</c:v>
                </c:pt>
                <c:pt idx="3430">
                  <c:v>326.32565761753898</c:v>
                </c:pt>
                <c:pt idx="3431">
                  <c:v>325.31022958703898</c:v>
                </c:pt>
                <c:pt idx="3432">
                  <c:v>325.10250602707498</c:v>
                </c:pt>
                <c:pt idx="3433">
                  <c:v>324.08720714624002</c:v>
                </c:pt>
                <c:pt idx="3434">
                  <c:v>323.87934709729899</c:v>
                </c:pt>
                <c:pt idx="3435">
                  <c:v>322.86405065109102</c:v>
                </c:pt>
                <c:pt idx="3436">
                  <c:v>322.65618961708503</c:v>
                </c:pt>
                <c:pt idx="3437">
                  <c:v>321.64081345707501</c:v>
                </c:pt>
                <c:pt idx="3438">
                  <c:v>321.433026352745</c:v>
                </c:pt>
                <c:pt idx="3439">
                  <c:v>320.41751652378503</c:v>
                </c:pt>
                <c:pt idx="3440">
                  <c:v>320.209862615666</c:v>
                </c:pt>
                <c:pt idx="3441">
                  <c:v>319.19419147921099</c:v>
                </c:pt>
                <c:pt idx="3442">
                  <c:v>318.98672452542701</c:v>
                </c:pt>
                <c:pt idx="3443">
                  <c:v>317.97087961140699</c:v>
                </c:pt>
                <c:pt idx="3444">
                  <c:v>317.76362792619602</c:v>
                </c:pt>
                <c:pt idx="3445">
                  <c:v>316.747597482424</c:v>
                </c:pt>
                <c:pt idx="3446">
                  <c:v>316.54055474083998</c:v>
                </c:pt>
                <c:pt idx="3447">
                  <c:v>315.52432713442602</c:v>
                </c:pt>
                <c:pt idx="3448">
                  <c:v>315.31747139326899</c:v>
                </c:pt>
                <c:pt idx="3449">
                  <c:v>314.30103814640097</c:v>
                </c:pt>
                <c:pt idx="3450">
                  <c:v>314.09435756920499</c:v>
                </c:pt>
                <c:pt idx="3451">
                  <c:v>313.07771322711903</c:v>
                </c:pt>
                <c:pt idx="3452">
                  <c:v>312.87122242702702</c:v>
                </c:pt>
                <c:pt idx="3453">
                  <c:v>311.854372203026</c:v>
                </c:pt>
                <c:pt idx="3454">
                  <c:v>311.64810573898603</c:v>
                </c:pt>
                <c:pt idx="3455">
                  <c:v>310.63106290850601</c:v>
                </c:pt>
                <c:pt idx="3456">
                  <c:v>310.42504043871998</c:v>
                </c:pt>
                <c:pt idx="3457">
                  <c:v>309.40781495025203</c:v>
                </c:pt>
                <c:pt idx="3458">
                  <c:v>309.20200811007203</c:v>
                </c:pt>
                <c:pt idx="3459">
                  <c:v>308.18459971184302</c:v>
                </c:pt>
                <c:pt idx="3460">
                  <c:v>307.97894744666598</c:v>
                </c:pt>
                <c:pt idx="3461">
                  <c:v>306.96135185829098</c:v>
                </c:pt>
                <c:pt idx="3462">
                  <c:v>306.75581767983499</c:v>
                </c:pt>
                <c:pt idx="3463">
                  <c:v>305.73804333208699</c:v>
                </c:pt>
                <c:pt idx="3464">
                  <c:v>305.53263882709803</c:v>
                </c:pt>
                <c:pt idx="3465">
                  <c:v>304.51468666298399</c:v>
                </c:pt>
                <c:pt idx="3466">
                  <c:v>304.30944024213198</c:v>
                </c:pt>
                <c:pt idx="3467">
                  <c:v>303.29127474960399</c:v>
                </c:pt>
                <c:pt idx="3468">
                  <c:v>303.086220208572</c:v>
                </c:pt>
                <c:pt idx="3469">
                  <c:v>302.06779281655599</c:v>
                </c:pt>
                <c:pt idx="3470">
                  <c:v>301.86300059287601</c:v>
                </c:pt>
                <c:pt idx="3471">
                  <c:v>300.84429633029998</c:v>
                </c:pt>
                <c:pt idx="3472">
                  <c:v>300.63986244671798</c:v>
                </c:pt>
                <c:pt idx="3473">
                  <c:v>299.62089617173768</c:v>
                </c:pt>
                <c:pt idx="3474">
                  <c:v>299.4168531601145</c:v>
                </c:pt>
                <c:pt idx="3475">
                  <c:v>298.39763109054491</c:v>
                </c:pt>
                <c:pt idx="3476">
                  <c:v>298.19390048671829</c:v>
                </c:pt>
                <c:pt idx="3477">
                  <c:v>297.17443058242122</c:v>
                </c:pt>
                <c:pt idx="3478">
                  <c:v>296.97089969605759</c:v>
                </c:pt>
                <c:pt idx="3479">
                  <c:v>295.95125069767562</c:v>
                </c:pt>
                <c:pt idx="3480">
                  <c:v>295.74784377037821</c:v>
                </c:pt>
                <c:pt idx="3481">
                  <c:v>294.72814695109531</c:v>
                </c:pt>
                <c:pt idx="3482">
                  <c:v>294.52475455449229</c:v>
                </c:pt>
                <c:pt idx="3483">
                  <c:v>293.50521249259111</c:v>
                </c:pt>
                <c:pt idx="3484">
                  <c:v>293.30157538786722</c:v>
                </c:pt>
                <c:pt idx="3485">
                  <c:v>292.28255059326557</c:v>
                </c:pt>
                <c:pt idx="3486">
                  <c:v>292.07821713831339</c:v>
                </c:pt>
                <c:pt idx="3487">
                  <c:v>291.0605373896168</c:v>
                </c:pt>
                <c:pt idx="3488">
                  <c:v>290.85459407174233</c:v>
                </c:pt>
                <c:pt idx="3489">
                  <c:v>289.83994575912902</c:v>
                </c:pt>
                <c:pt idx="3490">
                  <c:v>289.63028095732079</c:v>
                </c:pt>
                <c:pt idx="3491">
                  <c:v>288.62239292165339</c:v>
                </c:pt>
                <c:pt idx="3492">
                  <c:v>288.40218109601579</c:v>
                </c:pt>
                <c:pt idx="3493">
                  <c:v>287.41040497831119</c:v>
                </c:pt>
                <c:pt idx="3494">
                  <c:v>287.16529754785427</c:v>
                </c:pt>
                <c:pt idx="3495">
                  <c:v>286.20617934692541</c:v>
                </c:pt>
                <c:pt idx="3496">
                  <c:v>285.91184718487381</c:v>
                </c:pt>
                <c:pt idx="3497">
                  <c:v>285.01115719002303</c:v>
                </c:pt>
                <c:pt idx="3498">
                  <c:v>284.63457830307209</c:v>
                </c:pt>
                <c:pt idx="3499">
                  <c:v>283.8223162179172</c:v>
                </c:pt>
                <c:pt idx="3500">
                  <c:v>283.1898717473681</c:v>
                </c:pt>
                <c:pt idx="3501">
                  <c:v>282.77291980352629</c:v>
                </c:pt>
                <c:pt idx="3502">
                  <c:v>282.4229581412805</c:v>
                </c:pt>
                <c:pt idx="3503">
                  <c:v>281.51858215869839</c:v>
                </c:pt>
                <c:pt idx="3504">
                  <c:v>281.27949137415067</c:v>
                </c:pt>
                <c:pt idx="3505">
                  <c:v>281.01793268184889</c:v>
                </c:pt>
                <c:pt idx="3506">
                  <c:v>280.12981824335679</c:v>
                </c:pt>
                <c:pt idx="3507">
                  <c:v>279.8893404598312</c:v>
                </c:pt>
                <c:pt idx="3508">
                  <c:v>279.59853321923083</c:v>
                </c:pt>
                <c:pt idx="3509">
                  <c:v>278.90870712442819</c:v>
                </c:pt>
                <c:pt idx="3510">
                  <c:v>278.53528638131439</c:v>
                </c:pt>
                <c:pt idx="3511">
                  <c:v>278.0152727709783</c:v>
                </c:pt>
                <c:pt idx="3512">
                  <c:v>277.80133717393261</c:v>
                </c:pt>
                <c:pt idx="3513">
                  <c:v>277.30683503925678</c:v>
                </c:pt>
                <c:pt idx="3514">
                  <c:v>276.9820754772407</c:v>
                </c:pt>
                <c:pt idx="3515">
                  <c:v>276.58750921237697</c:v>
                </c:pt>
                <c:pt idx="3516">
                  <c:v>276.3789124826601</c:v>
                </c:pt>
                <c:pt idx="3517">
                  <c:v>276.00193476785103</c:v>
                </c:pt>
                <c:pt idx="3518">
                  <c:v>275.67299319844301</c:v>
                </c:pt>
                <c:pt idx="3519">
                  <c:v>275.29816987417087</c:v>
                </c:pt>
                <c:pt idx="3520">
                  <c:v>275.08867195959459</c:v>
                </c:pt>
                <c:pt idx="3521">
                  <c:v>274.68873368039942</c:v>
                </c:pt>
                <c:pt idx="3522">
                  <c:v>274.38506871942189</c:v>
                </c:pt>
                <c:pt idx="3523">
                  <c:v>274.03020067358329</c:v>
                </c:pt>
                <c:pt idx="3524">
                  <c:v>273.84203096602761</c:v>
                </c:pt>
                <c:pt idx="3525">
                  <c:v>273.48916980519687</c:v>
                </c:pt>
                <c:pt idx="3526">
                  <c:v>273.19844231920933</c:v>
                </c:pt>
                <c:pt idx="3527">
                  <c:v>272.7604798457304</c:v>
                </c:pt>
                <c:pt idx="3528">
                  <c:v>272.6555616519957</c:v>
                </c:pt>
                <c:pt idx="3529">
                  <c:v>272.49795119757368</c:v>
                </c:pt>
                <c:pt idx="3530">
                  <c:v>272.03864656381347</c:v>
                </c:pt>
                <c:pt idx="3531">
                  <c:v>271.73443706551132</c:v>
                </c:pt>
                <c:pt idx="3532">
                  <c:v>271.4504248449702</c:v>
                </c:pt>
                <c:pt idx="3533">
                  <c:v>271.12446482889993</c:v>
                </c:pt>
                <c:pt idx="3534">
                  <c:v>270.77330486019832</c:v>
                </c:pt>
                <c:pt idx="3535">
                  <c:v>270.47854065551491</c:v>
                </c:pt>
                <c:pt idx="3536">
                  <c:v>270.16077834264638</c:v>
                </c:pt>
                <c:pt idx="3537">
                  <c:v>269.84723051525719</c:v>
                </c:pt>
                <c:pt idx="3538">
                  <c:v>269.57906096626601</c:v>
                </c:pt>
                <c:pt idx="3539">
                  <c:v>269.26221898845188</c:v>
                </c:pt>
                <c:pt idx="3540">
                  <c:v>269.01675298700781</c:v>
                </c:pt>
                <c:pt idx="3541">
                  <c:v>268.79240370192639</c:v>
                </c:pt>
                <c:pt idx="3542">
                  <c:v>268.60378554492939</c:v>
                </c:pt>
                <c:pt idx="3543">
                  <c:v>268.45453770681593</c:v>
                </c:pt>
                <c:pt idx="3544">
                  <c:v>268.16648273289371</c:v>
                </c:pt>
                <c:pt idx="3545">
                  <c:v>267.94663998206693</c:v>
                </c:pt>
                <c:pt idx="3546">
                  <c:v>267.70412328628771</c:v>
                </c:pt>
                <c:pt idx="3547">
                  <c:v>267.48434064373373</c:v>
                </c:pt>
                <c:pt idx="3548">
                  <c:v>267.2641274752591</c:v>
                </c:pt>
                <c:pt idx="3549">
                  <c:v>267.10044250666562</c:v>
                </c:pt>
                <c:pt idx="3550">
                  <c:v>266.91453776920241</c:v>
                </c:pt>
                <c:pt idx="3551">
                  <c:v>266.80198901874451</c:v>
                </c:pt>
                <c:pt idx="3552">
                  <c:v>266.61523034963898</c:v>
                </c:pt>
                <c:pt idx="3553">
                  <c:v>266.42087222856946</c:v>
                </c:pt>
                <c:pt idx="3554">
                  <c:v>266.26750660782028</c:v>
                </c:pt>
                <c:pt idx="3555">
                  <c:v>266.07897976130522</c:v>
                </c:pt>
                <c:pt idx="3556">
                  <c:v>265.94839826397589</c:v>
                </c:pt>
                <c:pt idx="3557">
                  <c:v>265.7584723337535</c:v>
                </c:pt>
                <c:pt idx="3558">
                  <c:v>265.64157534288211</c:v>
                </c:pt>
                <c:pt idx="3559">
                  <c:v>265.46487508557982</c:v>
                </c:pt>
                <c:pt idx="3560">
                  <c:v>265.348504182677</c:v>
                </c:pt>
                <c:pt idx="3561">
                  <c:v>265.2332651210221</c:v>
                </c:pt>
                <c:pt idx="3562">
                  <c:v>265.1351283087763</c:v>
                </c:pt>
                <c:pt idx="3563">
                  <c:v>265.05699252570588</c:v>
                </c:pt>
                <c:pt idx="3564">
                  <c:v>264.98924041063611</c:v>
                </c:pt>
                <c:pt idx="3565">
                  <c:v>264.9271877928058</c:v>
                </c:pt>
                <c:pt idx="3566">
                  <c:v>264.89316725898198</c:v>
                </c:pt>
                <c:pt idx="3567">
                  <c:v>264.85188911903481</c:v>
                </c:pt>
                <c:pt idx="3568">
                  <c:v>264.82854774486088</c:v>
                </c:pt>
                <c:pt idx="3569">
                  <c:v>264.81486170225037</c:v>
                </c:pt>
                <c:pt idx="3570">
                  <c:v>264.78317178782021</c:v>
                </c:pt>
                <c:pt idx="3571">
                  <c:v>264.77659104290632</c:v>
                </c:pt>
                <c:pt idx="3572">
                  <c:v>264.75126575374793</c:v>
                </c:pt>
                <c:pt idx="3573">
                  <c:v>264.74738488171369</c:v>
                </c:pt>
                <c:pt idx="3574">
                  <c:v>264.73149771181693</c:v>
                </c:pt>
                <c:pt idx="3575">
                  <c:v>264.72958739017389</c:v>
                </c:pt>
                <c:pt idx="3576">
                  <c:v>264.72085035453091</c:v>
                </c:pt>
                <c:pt idx="3577">
                  <c:v>264.71989044235681</c:v>
                </c:pt>
                <c:pt idx="3578">
                  <c:v>264.7151634215279</c:v>
                </c:pt>
                <c:pt idx="3579">
                  <c:v>264.71467086681571</c:v>
                </c:pt>
                <c:pt idx="3580">
                  <c:v>264.71212451350652</c:v>
                </c:pt>
                <c:pt idx="3581">
                  <c:v>264.71186676933348</c:v>
                </c:pt>
                <c:pt idx="3582">
                  <c:v>264.71049249242617</c:v>
                </c:pt>
                <c:pt idx="3583">
                  <c:v>264.7103554806892</c:v>
                </c:pt>
                <c:pt idx="3584">
                  <c:v>264.70960986082036</c:v>
                </c:pt>
                <c:pt idx="3585">
                  <c:v>264.7095360703147</c:v>
                </c:pt>
                <c:pt idx="3586">
                  <c:v>264.70912871013491</c:v>
                </c:pt>
                <c:pt idx="3587">
                  <c:v>264.70908852650069</c:v>
                </c:pt>
                <c:pt idx="3588">
                  <c:v>264.70886427297523</c:v>
                </c:pt>
                <c:pt idx="3589">
                  <c:v>264.70884217228138</c:v>
                </c:pt>
                <c:pt idx="3590">
                  <c:v>264.70871774298251</c:v>
                </c:pt>
                <c:pt idx="3591">
                  <c:v>264.70870547567233</c:v>
                </c:pt>
                <c:pt idx="3592">
                  <c:v>264.70863588751541</c:v>
                </c:pt>
                <c:pt idx="3593">
                  <c:v>264.7086290192978</c:v>
                </c:pt>
                <c:pt idx="3594">
                  <c:v>264.70858979768082</c:v>
                </c:pt>
                <c:pt idx="3595">
                  <c:v>264.70858592064332</c:v>
                </c:pt>
                <c:pt idx="3596">
                  <c:v>264.70856364594988</c:v>
                </c:pt>
                <c:pt idx="3597">
                  <c:v>264.7085614402036</c:v>
                </c:pt>
                <c:pt idx="3598">
                  <c:v>264.7085486963723</c:v>
                </c:pt>
                <c:pt idx="3599">
                  <c:v>264.70854743201733</c:v>
                </c:pt>
                <c:pt idx="3600">
                  <c:v>264.70854008866519</c:v>
                </c:pt>
                <c:pt idx="3601">
                  <c:v>264.70853935870031</c:v>
                </c:pt>
                <c:pt idx="3602">
                  <c:v>264.70853509768159</c:v>
                </c:pt>
                <c:pt idx="3603">
                  <c:v>264.7085346733881</c:v>
                </c:pt>
                <c:pt idx="3604">
                  <c:v>264.70853218384457</c:v>
                </c:pt>
                <c:pt idx="3605">
                  <c:v>264.7085319357119</c:v>
                </c:pt>
                <c:pt idx="3606">
                  <c:v>264.7085304711826</c:v>
                </c:pt>
                <c:pt idx="3607">
                  <c:v>264.70853032522177</c:v>
                </c:pt>
                <c:pt idx="3608">
                  <c:v>264.70852945810441</c:v>
                </c:pt>
                <c:pt idx="3609">
                  <c:v>264.70852937162078</c:v>
                </c:pt>
                <c:pt idx="3610">
                  <c:v>264.70852885551511</c:v>
                </c:pt>
                <c:pt idx="3611">
                  <c:v>264.70852880374531</c:v>
                </c:pt>
                <c:pt idx="3612">
                  <c:v>264.70852849536118</c:v>
                </c:pt>
                <c:pt idx="3613">
                  <c:v>264.7085284640238</c:v>
                </c:pt>
                <c:pt idx="3614">
                  <c:v>264.70852827896618</c:v>
                </c:pt>
                <c:pt idx="3615">
                  <c:v>264.70852825987117</c:v>
                </c:pt>
                <c:pt idx="3616">
                  <c:v>264.70852814805073</c:v>
                </c:pt>
                <c:pt idx="3617">
                  <c:v>264.70852813641397</c:v>
                </c:pt>
                <c:pt idx="3618">
                  <c:v>264.70852806824752</c:v>
                </c:pt>
                <c:pt idx="3619">
                  <c:v>264.7085280611646</c:v>
                </c:pt>
                <c:pt idx="3620">
                  <c:v>264.70852801929539</c:v>
                </c:pt>
                <c:pt idx="3621">
                  <c:v>264.70852801497171</c:v>
                </c:pt>
                <c:pt idx="3622">
                  <c:v>264.70852798912438</c:v>
                </c:pt>
                <c:pt idx="3623">
                  <c:v>264.70852798646717</c:v>
                </c:pt>
                <c:pt idx="3624">
                  <c:v>264.70852797044</c:v>
                </c:pt>
                <c:pt idx="3625">
                  <c:v>264.70852796879558</c:v>
                </c:pt>
                <c:pt idx="3626">
                  <c:v>264.70852795880859</c:v>
                </c:pt>
                <c:pt idx="3627">
                  <c:v>264.70852795778478</c:v>
                </c:pt>
                <c:pt idx="3628">
                  <c:v>264.70852795153002</c:v>
                </c:pt>
                <c:pt idx="3629">
                  <c:v>264.70852795088877</c:v>
                </c:pt>
                <c:pt idx="3630">
                  <c:v>264.70852794695202</c:v>
                </c:pt>
                <c:pt idx="3631">
                  <c:v>264.70852794654843</c:v>
                </c:pt>
                <c:pt idx="3632">
                  <c:v>264.70852794405852</c:v>
                </c:pt>
                <c:pt idx="3633">
                  <c:v>264.70852794380289</c:v>
                </c:pt>
                <c:pt idx="3634">
                  <c:v>264.7085279422206</c:v>
                </c:pt>
                <c:pt idx="3635">
                  <c:v>264.70852794205803</c:v>
                </c:pt>
                <c:pt idx="3636">
                  <c:v>264.70852794104781</c:v>
                </c:pt>
                <c:pt idx="3637">
                  <c:v>264.70852794094378</c:v>
                </c:pt>
                <c:pt idx="3638">
                  <c:v>264.70852794029577</c:v>
                </c:pt>
                <c:pt idx="3639">
                  <c:v>264.70852794022909</c:v>
                </c:pt>
                <c:pt idx="3640">
                  <c:v>264.70852793981487</c:v>
                </c:pt>
                <c:pt idx="3641">
                  <c:v>264.70852793976871</c:v>
                </c:pt>
                <c:pt idx="3642">
                  <c:v>264.70852793958227</c:v>
                </c:pt>
                <c:pt idx="3643">
                  <c:v>264.708527939514</c:v>
                </c:pt>
                <c:pt idx="3644">
                  <c:v>264.70852793964923</c:v>
                </c:pt>
                <c:pt idx="3645">
                  <c:v>264.70852793956647</c:v>
                </c:pt>
                <c:pt idx="3646">
                  <c:v>264.70852793969931</c:v>
                </c:pt>
                <c:pt idx="3647">
                  <c:v>264.7085279398413</c:v>
                </c:pt>
                <c:pt idx="3648">
                  <c:v>264.70852793874809</c:v>
                </c:pt>
                <c:pt idx="3649">
                  <c:v>264.70852793959091</c:v>
                </c:pt>
                <c:pt idx="3650">
                  <c:v>264.70852793571072</c:v>
                </c:pt>
                <c:pt idx="3651">
                  <c:v>264.70852793757297</c:v>
                </c:pt>
                <c:pt idx="3652">
                  <c:v>264.70852793071651</c:v>
                </c:pt>
                <c:pt idx="3653">
                  <c:v>264.70852793326583</c:v>
                </c:pt>
                <c:pt idx="3654">
                  <c:v>264.70852792571031</c:v>
                </c:pt>
                <c:pt idx="3655">
                  <c:v>264.70852792799758</c:v>
                </c:pt>
                <c:pt idx="3656">
                  <c:v>264.708527922754</c:v>
                </c:pt>
                <c:pt idx="3657">
                  <c:v>264.70852792408709</c:v>
                </c:pt>
                <c:pt idx="3658">
                  <c:v>264.70852792171968</c:v>
                </c:pt>
                <c:pt idx="3659">
                  <c:v>264.70852792231562</c:v>
                </c:pt>
                <c:pt idx="3660">
                  <c:v>264.70852792125561</c:v>
                </c:pt>
                <c:pt idx="3661">
                  <c:v>264.70852792152607</c:v>
                </c:pt>
                <c:pt idx="3662">
                  <c:v>264.70852792098759</c:v>
                </c:pt>
                <c:pt idx="3663">
                  <c:v>264.70852792066751</c:v>
                </c:pt>
                <c:pt idx="3664">
                  <c:v>264.70852792254209</c:v>
                </c:pt>
                <c:pt idx="3665">
                  <c:v>264.70852792108388</c:v>
                </c:pt>
                <c:pt idx="3666">
                  <c:v>264.70852792693569</c:v>
                </c:pt>
                <c:pt idx="3667">
                  <c:v>264.7085279245037</c:v>
                </c:pt>
                <c:pt idx="3668">
                  <c:v>264.70852793221172</c:v>
                </c:pt>
                <c:pt idx="3669">
                  <c:v>264.70852792977229</c:v>
                </c:pt>
                <c:pt idx="3670">
                  <c:v>264.70852793602029</c:v>
                </c:pt>
                <c:pt idx="3671">
                  <c:v>264.70852793435427</c:v>
                </c:pt>
                <c:pt idx="3672">
                  <c:v>264.70852793783877</c:v>
                </c:pt>
                <c:pt idx="3673">
                  <c:v>264.70852793699208</c:v>
                </c:pt>
                <c:pt idx="3674">
                  <c:v>264.7085279384728</c:v>
                </c:pt>
                <c:pt idx="3675">
                  <c:v>264.70852793811309</c:v>
                </c:pt>
                <c:pt idx="3676">
                  <c:v>264.70852793869267</c:v>
                </c:pt>
                <c:pt idx="3677">
                  <c:v>264.70852793853959</c:v>
                </c:pt>
                <c:pt idx="3678">
                  <c:v>264.70852793879368</c:v>
                </c:pt>
                <c:pt idx="3679">
                  <c:v>264.70852793872291</c:v>
                </c:pt>
                <c:pt idx="3680">
                  <c:v>264.70852793884711</c:v>
                </c:pt>
                <c:pt idx="3681">
                  <c:v>264.70852793881471</c:v>
                </c:pt>
                <c:pt idx="3682">
                  <c:v>264.70852793887479</c:v>
                </c:pt>
                <c:pt idx="3683">
                  <c:v>264.70852793885797</c:v>
                </c:pt>
                <c:pt idx="3684">
                  <c:v>264.70852793895097</c:v>
                </c:pt>
                <c:pt idx="3685">
                  <c:v>264.70852793891083</c:v>
                </c:pt>
                <c:pt idx="3686">
                  <c:v>264.7085279391747</c:v>
                </c:pt>
                <c:pt idx="3687">
                  <c:v>264.70852793912081</c:v>
                </c:pt>
                <c:pt idx="3688">
                  <c:v>264.70852793922927</c:v>
                </c:pt>
                <c:pt idx="3689">
                  <c:v>264.70852793940389</c:v>
                </c:pt>
                <c:pt idx="3690">
                  <c:v>264.70852793820018</c:v>
                </c:pt>
                <c:pt idx="3691">
                  <c:v>264.70852793898177</c:v>
                </c:pt>
                <c:pt idx="3692">
                  <c:v>264.70852793563643</c:v>
                </c:pt>
                <c:pt idx="3693">
                  <c:v>264.70852793696372</c:v>
                </c:pt>
                <c:pt idx="3694">
                  <c:v>264.70852793258291</c:v>
                </c:pt>
                <c:pt idx="3695">
                  <c:v>264.70852793371557</c:v>
                </c:pt>
                <c:pt idx="3696">
                  <c:v>264.70852793119428</c:v>
                </c:pt>
                <c:pt idx="3697">
                  <c:v>264.70852793135651</c:v>
                </c:pt>
                <c:pt idx="3698">
                  <c:v>264.70852793242648</c:v>
                </c:pt>
                <c:pt idx="3699">
                  <c:v>264.70852793165352</c:v>
                </c:pt>
                <c:pt idx="3700">
                  <c:v>264.7085279347088</c:v>
                </c:pt>
                <c:pt idx="3701">
                  <c:v>264.70852793378231</c:v>
                </c:pt>
                <c:pt idx="3702">
                  <c:v>264.70852793608549</c:v>
                </c:pt>
                <c:pt idx="3703">
                  <c:v>264.70852793559641</c:v>
                </c:pt>
                <c:pt idx="3704">
                  <c:v>264.70852793627239</c:v>
                </c:pt>
                <c:pt idx="3705">
                  <c:v>264.70852793612721</c:v>
                </c:pt>
                <c:pt idx="3706">
                  <c:v>264.7085279362019</c:v>
                </c:pt>
                <c:pt idx="3707">
                  <c:v>264.70852793600392</c:v>
                </c:pt>
                <c:pt idx="3708">
                  <c:v>264.70852793655121</c:v>
                </c:pt>
                <c:pt idx="3709">
                  <c:v>264.70852793615643</c:v>
                </c:pt>
                <c:pt idx="3710">
                  <c:v>264.7085279368535</c:v>
                </c:pt>
                <c:pt idx="3711">
                  <c:v>264.70852793659361</c:v>
                </c:pt>
                <c:pt idx="3712">
                  <c:v>264.70852793571851</c:v>
                </c:pt>
                <c:pt idx="3713">
                  <c:v>264.70852793612767</c:v>
                </c:pt>
                <c:pt idx="3714">
                  <c:v>264.70852793220411</c:v>
                </c:pt>
                <c:pt idx="3715">
                  <c:v>264.7085279333383</c:v>
                </c:pt>
                <c:pt idx="3716">
                  <c:v>264.70852792719518</c:v>
                </c:pt>
                <c:pt idx="3717">
                  <c:v>264.708527928264</c:v>
                </c:pt>
                <c:pt idx="3718">
                  <c:v>264.7085279228794</c:v>
                </c:pt>
                <c:pt idx="3719">
                  <c:v>264.70852792289401</c:v>
                </c:pt>
                <c:pt idx="3720">
                  <c:v>264.70852791989807</c:v>
                </c:pt>
                <c:pt idx="3721">
                  <c:v>264.70852791877917</c:v>
                </c:pt>
                <c:pt idx="3722">
                  <c:v>264.7085279156384</c:v>
                </c:pt>
                <c:pt idx="3723">
                  <c:v>264.7085279143634</c:v>
                </c:pt>
                <c:pt idx="3724">
                  <c:v>264.70852790599071</c:v>
                </c:pt>
                <c:pt idx="3725">
                  <c:v>264.70852790540619</c:v>
                </c:pt>
                <c:pt idx="3726">
                  <c:v>264.7085278881903</c:v>
                </c:pt>
                <c:pt idx="3727">
                  <c:v>264.70852788798521</c:v>
                </c:pt>
                <c:pt idx="3728">
                  <c:v>264.70852786111197</c:v>
                </c:pt>
                <c:pt idx="3729">
                  <c:v>264.7085278598438</c:v>
                </c:pt>
                <c:pt idx="3730">
                  <c:v>264.70852782280463</c:v>
                </c:pt>
                <c:pt idx="3731">
                  <c:v>264.70852781854717</c:v>
                </c:pt>
                <c:pt idx="3732">
                  <c:v>264.70852776762467</c:v>
                </c:pt>
                <c:pt idx="3733">
                  <c:v>264.70852775863091</c:v>
                </c:pt>
                <c:pt idx="3734">
                  <c:v>264.70852768321527</c:v>
                </c:pt>
                <c:pt idx="3735">
                  <c:v>264.7085276680827</c:v>
                </c:pt>
                <c:pt idx="3736">
                  <c:v>264.70852754779003</c:v>
                </c:pt>
                <c:pt idx="3737">
                  <c:v>264.70852752465009</c:v>
                </c:pt>
                <c:pt idx="3738">
                  <c:v>264.70852732722813</c:v>
                </c:pt>
                <c:pt idx="3739">
                  <c:v>264.70852729215801</c:v>
                </c:pt>
                <c:pt idx="3740">
                  <c:v>264.7085269686508</c:v>
                </c:pt>
                <c:pt idx="3741">
                  <c:v>264.7085269139871</c:v>
                </c:pt>
                <c:pt idx="3742">
                  <c:v>264.70852638683129</c:v>
                </c:pt>
                <c:pt idx="3743">
                  <c:v>264.70852629934672</c:v>
                </c:pt>
                <c:pt idx="3744">
                  <c:v>264.70852544070789</c:v>
                </c:pt>
                <c:pt idx="3745">
                  <c:v>264.70852529857177</c:v>
                </c:pt>
                <c:pt idx="3746">
                  <c:v>264.70852389490403</c:v>
                </c:pt>
                <c:pt idx="3747">
                  <c:v>264.70852366199591</c:v>
                </c:pt>
                <c:pt idx="3748">
                  <c:v>264.70852135520533</c:v>
                </c:pt>
                <c:pt idx="3749">
                  <c:v>264.70852097107849</c:v>
                </c:pt>
                <c:pt idx="3750">
                  <c:v>264.708517158181</c:v>
                </c:pt>
                <c:pt idx="3751">
                  <c:v>264.70851652079511</c:v>
                </c:pt>
                <c:pt idx="3752">
                  <c:v>264.70851018076809</c:v>
                </c:pt>
                <c:pt idx="3753">
                  <c:v>264.70850911667361</c:v>
                </c:pt>
                <c:pt idx="3754">
                  <c:v>264.70849850988128</c:v>
                </c:pt>
                <c:pt idx="3755">
                  <c:v>264.70849672232299</c:v>
                </c:pt>
                <c:pt idx="3756">
                  <c:v>264.70847886547278</c:v>
                </c:pt>
                <c:pt idx="3757">
                  <c:v>264.70847584340709</c:v>
                </c:pt>
                <c:pt idx="3758">
                  <c:v>264.70844558602687</c:v>
                </c:pt>
                <c:pt idx="3759">
                  <c:v>264.70844044353373</c:v>
                </c:pt>
                <c:pt idx="3760">
                  <c:v>264.70838883156739</c:v>
                </c:pt>
                <c:pt idx="3761">
                  <c:v>264.7083800225742</c:v>
                </c:pt>
                <c:pt idx="3762">
                  <c:v>264.70829137629323</c:v>
                </c:pt>
                <c:pt idx="3763">
                  <c:v>264.7082761847571</c:v>
                </c:pt>
                <c:pt idx="3764">
                  <c:v>264.7081228378247</c:v>
                </c:pt>
                <c:pt idx="3765">
                  <c:v>264.70809646211353</c:v>
                </c:pt>
                <c:pt idx="3766">
                  <c:v>264.70782920561669</c:v>
                </c:pt>
                <c:pt idx="3767">
                  <c:v>264.70778310937658</c:v>
                </c:pt>
                <c:pt idx="3768">
                  <c:v>264.70731366443897</c:v>
                </c:pt>
                <c:pt idx="3769">
                  <c:v>264.70723261013649</c:v>
                </c:pt>
                <c:pt idx="3770">
                  <c:v>264.70640112133691</c:v>
                </c:pt>
                <c:pt idx="3771">
                  <c:v>264.70625788525876</c:v>
                </c:pt>
                <c:pt idx="3772">
                  <c:v>264.70477183397168</c:v>
                </c:pt>
                <c:pt idx="3773">
                  <c:v>264.70451804407423</c:v>
                </c:pt>
                <c:pt idx="3774">
                  <c:v>264.70183553799677</c:v>
                </c:pt>
                <c:pt idx="3775">
                  <c:v>264.70138685794177</c:v>
                </c:pt>
                <c:pt idx="3776">
                  <c:v>264.6964886726974</c:v>
                </c:pt>
                <c:pt idx="3777">
                  <c:v>264.69570522528807</c:v>
                </c:pt>
                <c:pt idx="3778">
                  <c:v>264.68663556298628</c:v>
                </c:pt>
                <c:pt idx="3779">
                  <c:v>264.6853151077629</c:v>
                </c:pt>
                <c:pt idx="3780">
                  <c:v>264.6682154134665</c:v>
                </c:pt>
                <c:pt idx="3781">
                  <c:v>264.66619275982839</c:v>
                </c:pt>
                <c:pt idx="3782">
                  <c:v>264.63324982154359</c:v>
                </c:pt>
                <c:pt idx="3783">
                  <c:v>264.63098149006328</c:v>
                </c:pt>
                <c:pt idx="3784">
                  <c:v>264.57977899817291</c:v>
                </c:pt>
                <c:pt idx="3785">
                  <c:v>264.56648934974839</c:v>
                </c:pt>
                <c:pt idx="3786">
                  <c:v>264.5653474080799</c:v>
                </c:pt>
                <c:pt idx="3787">
                  <c:v>264.45127915874593</c:v>
                </c:pt>
                <c:pt idx="3788">
                  <c:v>264.43130286522609</c:v>
                </c:pt>
                <c:pt idx="3789">
                  <c:v>264.26444710042801</c:v>
                </c:pt>
                <c:pt idx="3790">
                  <c:v>264.18753563583891</c:v>
                </c:pt>
                <c:pt idx="3791">
                  <c:v>264.01645129506409</c:v>
                </c:pt>
                <c:pt idx="3792">
                  <c:v>263.7648079747035</c:v>
                </c:pt>
                <c:pt idx="3793">
                  <c:v>263.69389123811521</c:v>
                </c:pt>
                <c:pt idx="3794">
                  <c:v>263.6283333217753</c:v>
                </c:pt>
                <c:pt idx="3795">
                  <c:v>263.259017790435</c:v>
                </c:pt>
                <c:pt idx="3796">
                  <c:v>262.8463732903075</c:v>
                </c:pt>
                <c:pt idx="3797">
                  <c:v>262.69078134635981</c:v>
                </c:pt>
                <c:pt idx="3798">
                  <c:v>262.04347825988452</c:v>
                </c:pt>
                <c:pt idx="3799">
                  <c:v>262.02602786241778</c:v>
                </c:pt>
                <c:pt idx="3800">
                  <c:v>262.02253139928723</c:v>
                </c:pt>
                <c:pt idx="3801">
                  <c:v>261.25438814965753</c:v>
                </c:pt>
                <c:pt idx="3802">
                  <c:v>261.18901076878637</c:v>
                </c:pt>
                <c:pt idx="3803">
                  <c:v>260.4410064408479</c:v>
                </c:pt>
                <c:pt idx="3804">
                  <c:v>260.34473244753372</c:v>
                </c:pt>
                <c:pt idx="3805">
                  <c:v>259.60703885019501</c:v>
                </c:pt>
                <c:pt idx="3806">
                  <c:v>259.4947072251083</c:v>
                </c:pt>
                <c:pt idx="3807">
                  <c:v>258.76235913093961</c:v>
                </c:pt>
                <c:pt idx="3808">
                  <c:v>258.6416762189811</c:v>
                </c:pt>
                <c:pt idx="3809">
                  <c:v>257.91187670227532</c:v>
                </c:pt>
                <c:pt idx="3810">
                  <c:v>257.78704346984711</c:v>
                </c:pt>
                <c:pt idx="3811">
                  <c:v>257.05823012048808</c:v>
                </c:pt>
                <c:pt idx="3812">
                  <c:v>256.93154318695548</c:v>
                </c:pt>
                <c:pt idx="3813">
                  <c:v>256.20283905938697</c:v>
                </c:pt>
                <c:pt idx="3814">
                  <c:v>256.07556571431928</c:v>
                </c:pt>
                <c:pt idx="3815">
                  <c:v>255.34646920431391</c:v>
                </c:pt>
                <c:pt idx="3816">
                  <c:v>255.21932044886341</c:v>
                </c:pt>
                <c:pt idx="3817">
                  <c:v>254.4895357998692</c:v>
                </c:pt>
                <c:pt idx="3818">
                  <c:v>254.36292081182521</c:v>
                </c:pt>
                <c:pt idx="3819">
                  <c:v>253.63226629908979</c:v>
                </c:pt>
                <c:pt idx="3820">
                  <c:v>253.50642968066501</c:v>
                </c:pt>
                <c:pt idx="3821">
                  <c:v>252.77478793690079</c:v>
                </c:pt>
                <c:pt idx="3822">
                  <c:v>252.64988261338561</c:v>
                </c:pt>
                <c:pt idx="3823">
                  <c:v>251.91717179116739</c:v>
                </c:pt>
                <c:pt idx="3824">
                  <c:v>251.79329667780371</c:v>
                </c:pt>
                <c:pt idx="3825">
                  <c:v>251.05945256208051</c:v>
                </c:pt>
                <c:pt idx="3826">
                  <c:v>250.93667587528358</c:v>
                </c:pt>
                <c:pt idx="3827">
                  <c:v>250.20164496216799</c:v>
                </c:pt>
                <c:pt idx="3828">
                  <c:v>250.08002335220601</c:v>
                </c:pt>
                <c:pt idx="3829">
                  <c:v>249.34376344091359</c:v>
                </c:pt>
                <c:pt idx="3830">
                  <c:v>249.22335104924741</c:v>
                </c:pt>
                <c:pt idx="3831">
                  <c:v>248.48582990410469</c:v>
                </c:pt>
                <c:pt idx="3832">
                  <c:v>248.3666706301222</c:v>
                </c:pt>
                <c:pt idx="3833">
                  <c:v>247.62786364441141</c:v>
                </c:pt>
                <c:pt idx="3834">
                  <c:v>247.50998161543339</c:v>
                </c:pt>
                <c:pt idx="3835">
                  <c:v>246.7698810221286</c:v>
                </c:pt>
                <c:pt idx="3836">
                  <c:v>246.65328149957588</c:v>
                </c:pt>
                <c:pt idx="3837">
                  <c:v>245.91192209655321</c:v>
                </c:pt>
                <c:pt idx="3838">
                  <c:v>245.7965874512627</c:v>
                </c:pt>
                <c:pt idx="3839">
                  <c:v>245.05408632862611</c:v>
                </c:pt>
                <c:pt idx="3840">
                  <c:v>244.93994265423811</c:v>
                </c:pt>
                <c:pt idx="3841">
                  <c:v>244.19656606630571</c:v>
                </c:pt>
                <c:pt idx="3842">
                  <c:v>244.08341249473159</c:v>
                </c:pt>
                <c:pt idx="3843">
                  <c:v>243.33970902669711</c:v>
                </c:pt>
                <c:pt idx="3844">
                  <c:v>243.2271014767455</c:v>
                </c:pt>
                <c:pt idx="3845">
                  <c:v>242.4841741376072</c:v>
                </c:pt>
                <c:pt idx="3846">
                  <c:v>242.37120965727141</c:v>
                </c:pt>
                <c:pt idx="3847">
                  <c:v>241.63111786958589</c:v>
                </c:pt>
                <c:pt idx="3848">
                  <c:v>241.51594661512689</c:v>
                </c:pt>
                <c:pt idx="3849">
                  <c:v>240.78290201576749</c:v>
                </c:pt>
                <c:pt idx="3850">
                  <c:v>240.66200232318769</c:v>
                </c:pt>
                <c:pt idx="3851">
                  <c:v>239.9423844182387</c:v>
                </c:pt>
                <c:pt idx="3852">
                  <c:v>239.8082410185819</c:v>
                </c:pt>
                <c:pt idx="3853">
                  <c:v>239.11740180232991</c:v>
                </c:pt>
                <c:pt idx="3854">
                  <c:v>238.95948043778361</c:v>
                </c:pt>
                <c:pt idx="3855">
                  <c:v>238.31901464954171</c:v>
                </c:pt>
                <c:pt idx="3856">
                  <c:v>238.1253799821352</c:v>
                </c:pt>
                <c:pt idx="3857">
                  <c:v>237.57724729435569</c:v>
                </c:pt>
                <c:pt idx="3858">
                  <c:v>237.33313108889161</c:v>
                </c:pt>
                <c:pt idx="3859">
                  <c:v>236.920342446815</c:v>
                </c:pt>
                <c:pt idx="3860">
                  <c:v>236.62018561462389</c:v>
                </c:pt>
                <c:pt idx="3861">
                  <c:v>236.37464435640581</c:v>
                </c:pt>
                <c:pt idx="3862">
                  <c:v>236.00059697597482</c:v>
                </c:pt>
                <c:pt idx="3863">
                  <c:v>235.9314956994466</c:v>
                </c:pt>
                <c:pt idx="3864">
                  <c:v>235.7810528462438</c:v>
                </c:pt>
                <c:pt idx="3865">
                  <c:v>235.5724423353783</c:v>
                </c:pt>
                <c:pt idx="3866">
                  <c:v>235.47272670786072</c:v>
                </c:pt>
                <c:pt idx="3867">
                  <c:v>235.28845519627112</c:v>
                </c:pt>
                <c:pt idx="3868">
                  <c:v>235.15961796470032</c:v>
                </c:pt>
                <c:pt idx="3869">
                  <c:v>235.06373715098579</c:v>
                </c:pt>
                <c:pt idx="3870">
                  <c:v>234.9507637937165</c:v>
                </c:pt>
                <c:pt idx="3871">
                  <c:v>234.91986602150291</c:v>
                </c:pt>
                <c:pt idx="3872">
                  <c:v>234.83435242603301</c:v>
                </c:pt>
                <c:pt idx="3873">
                  <c:v>234.82659623162959</c:v>
                </c:pt>
                <c:pt idx="3874">
                  <c:v>234.76785759769768</c:v>
                </c:pt>
                <c:pt idx="3875">
                  <c:v>234.76687423237431</c:v>
                </c:pt>
                <c:pt idx="3876">
                  <c:v>234.7492739655961</c:v>
                </c:pt>
                <c:pt idx="3877">
                  <c:v>234.73014575619499</c:v>
                </c:pt>
                <c:pt idx="3878">
                  <c:v>234.72952679167619</c:v>
                </c:pt>
                <c:pt idx="3879">
                  <c:v>234.708524554165</c:v>
                </c:pt>
                <c:pt idx="3880">
                  <c:v>234.7077591319609</c:v>
                </c:pt>
                <c:pt idx="3881">
                  <c:v>234.6961260869553</c:v>
                </c:pt>
                <c:pt idx="3882">
                  <c:v>234.695597732788</c:v>
                </c:pt>
                <c:pt idx="3883">
                  <c:v>234.68922479300949</c:v>
                </c:pt>
                <c:pt idx="3884">
                  <c:v>234.68889951291169</c:v>
                </c:pt>
                <c:pt idx="3885">
                  <c:v>234.68539960034821</c:v>
                </c:pt>
                <c:pt idx="3886">
                  <c:v>234.68520589803779</c:v>
                </c:pt>
                <c:pt idx="3887">
                  <c:v>234.68327734961369</c:v>
                </c:pt>
                <c:pt idx="3888">
                  <c:v>234.6831586446786</c:v>
                </c:pt>
                <c:pt idx="3889">
                  <c:v>234.68208935650881</c:v>
                </c:pt>
                <c:pt idx="3890">
                  <c:v>234.68201522423431</c:v>
                </c:pt>
                <c:pt idx="3891">
                  <c:v>234.681416990163</c:v>
                </c:pt>
                <c:pt idx="3892">
                  <c:v>234.68137177190391</c:v>
                </c:pt>
                <c:pt idx="3893">
                  <c:v>234.68103576976569</c:v>
                </c:pt>
                <c:pt idx="3894">
                  <c:v>234.68100701067129</c:v>
                </c:pt>
                <c:pt idx="3895">
                  <c:v>234.68090081736329</c:v>
                </c:pt>
                <c:pt idx="3896">
                  <c:v>234.68086190132431</c:v>
                </c:pt>
                <c:pt idx="3897">
                  <c:v>234.6808610776651</c:v>
                </c:pt>
                <c:pt idx="3898">
                  <c:v>234.68081113537281</c:v>
                </c:pt>
                <c:pt idx="3899">
                  <c:v>234.68064009288361</c:v>
                </c:pt>
                <c:pt idx="3900">
                  <c:v>234.68069066997441</c:v>
                </c:pt>
                <c:pt idx="3901">
                  <c:v>234.68070200036371</c:v>
                </c:pt>
                <c:pt idx="3902">
                  <c:v>234.68064244751821</c:v>
                </c:pt>
                <c:pt idx="3903">
                  <c:v>234.68058758288731</c:v>
                </c:pt>
                <c:pt idx="3904">
                  <c:v>234.68063552095549</c:v>
                </c:pt>
                <c:pt idx="3905">
                  <c:v>234.68068872360561</c:v>
                </c:pt>
                <c:pt idx="3906">
                  <c:v>234.68060972874741</c:v>
                </c:pt>
                <c:pt idx="3907">
                  <c:v>234.68053500766919</c:v>
                </c:pt>
                <c:pt idx="3908">
                  <c:v>234.6806079890884</c:v>
                </c:pt>
                <c:pt idx="3909">
                  <c:v>234.68068575599989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817280"/>
        <c:axId val="112815488"/>
      </c:scatterChart>
      <c:valAx>
        <c:axId val="112803200"/>
        <c:scaling>
          <c:orientation val="minMax"/>
          <c:max val="1400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solidFill>
                      <a:schemeClr val="accent1"/>
                    </a:solidFill>
                  </a:defRPr>
                </a:pPr>
                <a:r>
                  <a:rPr lang="en-GB" sz="1800">
                    <a:solidFill>
                      <a:schemeClr val="accent1"/>
                    </a:solidFill>
                  </a:rPr>
                  <a:t>Cavity length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2813568"/>
        <c:crosses val="autoZero"/>
        <c:crossBetween val="midCat"/>
      </c:valAx>
      <c:valAx>
        <c:axId val="1128135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accent1"/>
                    </a:solidFill>
                  </a:defRPr>
                </a:pPr>
                <a:r>
                  <a:rPr lang="en-GB" sz="1800">
                    <a:solidFill>
                      <a:schemeClr val="accent1"/>
                    </a:solidFill>
                  </a:rPr>
                  <a:t>Velocity  (m/s)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2803200"/>
        <c:crosses val="autoZero"/>
        <c:crossBetween val="midCat"/>
      </c:valAx>
      <c:valAx>
        <c:axId val="112815488"/>
        <c:scaling>
          <c:orientation val="maxMin"/>
          <c:min val="-100"/>
        </c:scaling>
        <c:delete val="0"/>
        <c:axPos val="r"/>
        <c:numFmt formatCode="General" sourceLinked="1"/>
        <c:majorTickMark val="out"/>
        <c:minorTickMark val="none"/>
        <c:tickLblPos val="nextTo"/>
        <c:crossAx val="112817280"/>
        <c:crosses val="max"/>
        <c:crossBetween val="midCat"/>
      </c:valAx>
      <c:valAx>
        <c:axId val="1128172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2815488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691752968388898"/>
          <c:y val="0.20250896601766469"/>
          <c:w val="0.39542615885522231"/>
          <c:h val="0.16779429021775358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solidFill>
                  <a:schemeClr val="accent1"/>
                </a:solidFill>
                <a:effectLst/>
              </a:rPr>
              <a:t>Velocity profile on r direction </a:t>
            </a:r>
            <a:endParaRPr lang="en-GB">
              <a:solidFill>
                <a:schemeClr val="accent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9974053215359737E-2"/>
          <c:y val="0.13092989667814686"/>
          <c:w val="0.80305592570159501"/>
          <c:h val="0.72513648295635236"/>
        </c:manualLayout>
      </c:layout>
      <c:scatterChart>
        <c:scatterStyle val="lineMarker"/>
        <c:varyColors val="0"/>
        <c:ser>
          <c:idx val="0"/>
          <c:order val="0"/>
          <c:tx>
            <c:strRef>
              <c:f>'5mm_20lpm_Oldcathode_Z'!$E$6</c:f>
              <c:strCache>
                <c:ptCount val="1"/>
                <c:pt idx="0">
                  <c:v>Bath flow = 20 lpm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'5mm_20lpm_Oldcathode_r'!$B$10:$B$974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1.99955916913707</c:v>
                </c:pt>
                <c:pt idx="2">
                  <c:v>4.1719813924993296</c:v>
                </c:pt>
                <c:pt idx="3">
                  <c:v>7.4518438904170496</c:v>
                </c:pt>
                <c:pt idx="4">
                  <c:v>8.5738774297854494</c:v>
                </c:pt>
                <c:pt idx="5">
                  <c:v>8.8027902984231705</c:v>
                </c:pt>
                <c:pt idx="6">
                  <c:v>10.418763467723601</c:v>
                </c:pt>
                <c:pt idx="7">
                  <c:v>14.253117835747</c:v>
                </c:pt>
                <c:pt idx="8">
                  <c:v>14.5840126175923</c:v>
                </c:pt>
                <c:pt idx="9">
                  <c:v>17.916584574175801</c:v>
                </c:pt>
                <c:pt idx="10">
                  <c:v>20.249581113810301</c:v>
                </c:pt>
                <c:pt idx="11">
                  <c:v>20.693814189226298</c:v>
                </c:pt>
                <c:pt idx="12">
                  <c:v>25.149981054961899</c:v>
                </c:pt>
                <c:pt idx="13">
                  <c:v>28.482076473521101</c:v>
                </c:pt>
                <c:pt idx="14">
                  <c:v>29.792338410649698</c:v>
                </c:pt>
                <c:pt idx="15">
                  <c:v>32.397796825696098</c:v>
                </c:pt>
                <c:pt idx="16">
                  <c:v>33.9699709462732</c:v>
                </c:pt>
                <c:pt idx="17">
                  <c:v>37.112640090930398</c:v>
                </c:pt>
                <c:pt idx="18">
                  <c:v>38.772153086252203</c:v>
                </c:pt>
                <c:pt idx="19">
                  <c:v>42.077883445279497</c:v>
                </c:pt>
                <c:pt idx="20">
                  <c:v>43.361535612680498</c:v>
                </c:pt>
                <c:pt idx="21">
                  <c:v>47.776316978221999</c:v>
                </c:pt>
                <c:pt idx="22">
                  <c:v>48.025766579861397</c:v>
                </c:pt>
                <c:pt idx="23">
                  <c:v>51.033585652029601</c:v>
                </c:pt>
                <c:pt idx="24">
                  <c:v>51.391096388736003</c:v>
                </c:pt>
                <c:pt idx="25">
                  <c:v>54.642824404618899</c:v>
                </c:pt>
                <c:pt idx="26">
                  <c:v>56.434816734790097</c:v>
                </c:pt>
                <c:pt idx="27">
                  <c:v>60.588340354145799</c:v>
                </c:pt>
                <c:pt idx="28">
                  <c:v>62.647552678448598</c:v>
                </c:pt>
                <c:pt idx="29">
                  <c:v>66.804433868361997</c:v>
                </c:pt>
                <c:pt idx="30">
                  <c:v>68.689662021439702</c:v>
                </c:pt>
                <c:pt idx="31">
                  <c:v>72.989111619844294</c:v>
                </c:pt>
                <c:pt idx="32">
                  <c:v>74.401455631391897</c:v>
                </c:pt>
                <c:pt idx="33">
                  <c:v>79.248329110262802</c:v>
                </c:pt>
                <c:pt idx="34">
                  <c:v>80.628778851256996</c:v>
                </c:pt>
                <c:pt idx="35">
                  <c:v>85.554369223055701</c:v>
                </c:pt>
                <c:pt idx="36">
                  <c:v>87.019265305346494</c:v>
                </c:pt>
                <c:pt idx="37">
                  <c:v>91.921889339558305</c:v>
                </c:pt>
                <c:pt idx="38">
                  <c:v>93.399557658747199</c:v>
                </c:pt>
                <c:pt idx="39">
                  <c:v>98.321314061990194</c:v>
                </c:pt>
                <c:pt idx="40">
                  <c:v>99.716701555155893</c:v>
                </c:pt>
                <c:pt idx="41">
                  <c:v>105.10204582870701</c:v>
                </c:pt>
                <c:pt idx="42">
                  <c:v>106.62914346207801</c:v>
                </c:pt>
                <c:pt idx="43">
                  <c:v>111.959880249416</c:v>
                </c:pt>
                <c:pt idx="44">
                  <c:v>113.07895935728899</c:v>
                </c:pt>
                <c:pt idx="45">
                  <c:v>118.172642361429</c:v>
                </c:pt>
                <c:pt idx="46">
                  <c:v>118.553837134974</c:v>
                </c:pt>
                <c:pt idx="47">
                  <c:v>119.556433782529</c:v>
                </c:pt>
                <c:pt idx="48">
                  <c:v>123.24060401921901</c:v>
                </c:pt>
                <c:pt idx="49">
                  <c:v>124.520303135624</c:v>
                </c:pt>
                <c:pt idx="50">
                  <c:v>127.470891245922</c:v>
                </c:pt>
                <c:pt idx="51">
                  <c:v>129.677885132298</c:v>
                </c:pt>
                <c:pt idx="52">
                  <c:v>131.208665951033</c:v>
                </c:pt>
                <c:pt idx="53">
                  <c:v>133.54126783865101</c:v>
                </c:pt>
                <c:pt idx="54">
                  <c:v>134.15083726781401</c:v>
                </c:pt>
                <c:pt idx="55">
                  <c:v>135.810334629821</c:v>
                </c:pt>
                <c:pt idx="56">
                  <c:v>136.23820616286599</c:v>
                </c:pt>
                <c:pt idx="57">
                  <c:v>137.97556385070601</c:v>
                </c:pt>
                <c:pt idx="58">
                  <c:v>139.108856611786</c:v>
                </c:pt>
                <c:pt idx="59">
                  <c:v>139.245912439215</c:v>
                </c:pt>
                <c:pt idx="60">
                  <c:v>141.06206940429101</c:v>
                </c:pt>
                <c:pt idx="61">
                  <c:v>142.99570683396001</c:v>
                </c:pt>
                <c:pt idx="62">
                  <c:v>143.116253705389</c:v>
                </c:pt>
                <c:pt idx="63">
                  <c:v>143.18199904304001</c:v>
                </c:pt>
                <c:pt idx="64">
                  <c:v>144.732245022136</c:v>
                </c:pt>
                <c:pt idx="65">
                  <c:v>145.785600177503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149.48046356827899</c:v>
                </c:pt>
                <c:pt idx="70">
                  <c:v>151.12993215704401</c:v>
                </c:pt>
                <c:pt idx="71">
                  <c:v>151.65516185682799</c:v>
                </c:pt>
                <c:pt idx="72">
                  <c:v>153.12274859862899</c:v>
                </c:pt>
                <c:pt idx="73">
                  <c:v>153.18413431578699</c:v>
                </c:pt>
                <c:pt idx="74">
                  <c:v>155.125158908608</c:v>
                </c:pt>
                <c:pt idx="75">
                  <c:v>155.137939700381</c:v>
                </c:pt>
                <c:pt idx="76">
                  <c:v>155.22173887047401</c:v>
                </c:pt>
                <c:pt idx="77">
                  <c:v>156.437534741451</c:v>
                </c:pt>
                <c:pt idx="78">
                  <c:v>157.57150635496399</c:v>
                </c:pt>
                <c:pt idx="79">
                  <c:v>157.99050450293399</c:v>
                </c:pt>
                <c:pt idx="80">
                  <c:v>158.97102026120899</c:v>
                </c:pt>
                <c:pt idx="81">
                  <c:v>160.31842504635699</c:v>
                </c:pt>
                <c:pt idx="82">
                  <c:v>160.37426186121101</c:v>
                </c:pt>
                <c:pt idx="83">
                  <c:v>161.50130319765</c:v>
                </c:pt>
                <c:pt idx="84">
                  <c:v>162.03326385713501</c:v>
                </c:pt>
                <c:pt idx="85">
                  <c:v>163.16168286382799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165.787866028884</c:v>
                </c:pt>
                <c:pt idx="89">
                  <c:v>166.94912029784601</c:v>
                </c:pt>
                <c:pt idx="90">
                  <c:v>167.76573390378201</c:v>
                </c:pt>
                <c:pt idx="91">
                  <c:v>168.943237086793</c:v>
                </c:pt>
                <c:pt idx="92">
                  <c:v>169.691031055004</c:v>
                </c:pt>
                <c:pt idx="93">
                  <c:v>170.91053048509599</c:v>
                </c:pt>
                <c:pt idx="94">
                  <c:v>171.57552257919099</c:v>
                </c:pt>
                <c:pt idx="95">
                  <c:v>172.782902492955</c:v>
                </c:pt>
                <c:pt idx="96">
                  <c:v>173.39063795757599</c:v>
                </c:pt>
                <c:pt idx="97">
                  <c:v>174.48602613577501</c:v>
                </c:pt>
                <c:pt idx="98">
                  <c:v>175.25968243644499</c:v>
                </c:pt>
                <c:pt idx="99">
                  <c:v>176.376037985914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181.83636740236699</c:v>
                </c:pt>
                <c:pt idx="104">
                  <c:v>183.64164945202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189.71268104535699</c:v>
                </c:pt>
                <c:pt idx="108">
                  <c:v>191.20174693846801</c:v>
                </c:pt>
                <c:pt idx="109">
                  <c:v>194.464965090373</c:v>
                </c:pt>
                <c:pt idx="110">
                  <c:v>195.262521341097</c:v>
                </c:pt>
                <c:pt idx="111">
                  <c:v>197.96199163777899</c:v>
                </c:pt>
                <c:pt idx="112">
                  <c:v>198.91189784567501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202.819640827206</c:v>
                </c:pt>
                <c:pt idx="116">
                  <c:v>205.52930319506501</c:v>
                </c:pt>
                <c:pt idx="117">
                  <c:v>205.92727573093799</c:v>
                </c:pt>
                <c:pt idx="118">
                  <c:v>208.683384160847</c:v>
                </c:pt>
                <c:pt idx="119">
                  <c:v>209.79459163626601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215.25781508321401</c:v>
                </c:pt>
                <c:pt idx="123">
                  <c:v>216.75487086599301</c:v>
                </c:pt>
                <c:pt idx="124">
                  <c:v>218.73320825342199</c:v>
                </c:pt>
                <c:pt idx="125">
                  <c:v>220.42548663619101</c:v>
                </c:pt>
                <c:pt idx="126">
                  <c:v>222.70016151778799</c:v>
                </c:pt>
                <c:pt idx="127">
                  <c:v>224.84778719199599</c:v>
                </c:pt>
                <c:pt idx="128">
                  <c:v>227.03978695918099</c:v>
                </c:pt>
                <c:pt idx="129">
                  <c:v>229.31641234392899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235.78199334571701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237.69446123821001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244.55284666896799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248.383481992437</c:v>
                </c:pt>
                <c:pt idx="149">
                  <c:v>250.001763601661</c:v>
                </c:pt>
                <c:pt idx="150">
                  <c:v>250.65390408250701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256.39943000070599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261.47007943369601</c:v>
                </c:pt>
                <c:pt idx="157">
                  <c:v>264.74115292068501</c:v>
                </c:pt>
                <c:pt idx="158">
                  <c:v>265.68987591462798</c:v>
                </c:pt>
                <c:pt idx="159">
                  <c:v>270.08289819634501</c:v>
                </c:pt>
                <c:pt idx="160">
                  <c:v>272.09968952135603</c:v>
                </c:pt>
                <c:pt idx="161">
                  <c:v>276.08440548994099</c:v>
                </c:pt>
                <c:pt idx="162">
                  <c:v>277.862240918282</c:v>
                </c:pt>
                <c:pt idx="163">
                  <c:v>281.38673316264499</c:v>
                </c:pt>
                <c:pt idx="164">
                  <c:v>282.649077317094</c:v>
                </c:pt>
                <c:pt idx="165">
                  <c:v>286.37477518668499</c:v>
                </c:pt>
                <c:pt idx="166">
                  <c:v>287.42602963429198</c:v>
                </c:pt>
                <c:pt idx="167">
                  <c:v>290.251732744989</c:v>
                </c:pt>
                <c:pt idx="168">
                  <c:v>291.91552993996601</c:v>
                </c:pt>
                <c:pt idx="169">
                  <c:v>294.49945956979701</c:v>
                </c:pt>
                <c:pt idx="170">
                  <c:v>295.90357664297198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302.13567847871298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307.77581742224601</c:v>
                </c:pt>
                <c:pt idx="179">
                  <c:v>308.93851641800399</c:v>
                </c:pt>
                <c:pt idx="180">
                  <c:v>309.64210971097498</c:v>
                </c:pt>
                <c:pt idx="181">
                  <c:v>310.635088607684</c:v>
                </c:pt>
                <c:pt idx="182">
                  <c:v>311.29149723929601</c:v>
                </c:pt>
                <c:pt idx="183">
                  <c:v>312.116245619312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314.25713519835602</c:v>
                </c:pt>
                <c:pt idx="187">
                  <c:v>315.08251710230797</c:v>
                </c:pt>
                <c:pt idx="188">
                  <c:v>315.69793913964003</c:v>
                </c:pt>
                <c:pt idx="189">
                  <c:v>316.630817901189</c:v>
                </c:pt>
                <c:pt idx="190">
                  <c:v>317.26554162446098</c:v>
                </c:pt>
                <c:pt idx="191">
                  <c:v>318.18240802680702</c:v>
                </c:pt>
                <c:pt idx="192">
                  <c:v>318.88682888849598</c:v>
                </c:pt>
                <c:pt idx="193">
                  <c:v>319.85684710753202</c:v>
                </c:pt>
                <c:pt idx="194">
                  <c:v>320.41468294937499</c:v>
                </c:pt>
                <c:pt idx="195">
                  <c:v>321.85129893076498</c:v>
                </c:pt>
                <c:pt idx="196">
                  <c:v>322.04742807149398</c:v>
                </c:pt>
                <c:pt idx="197">
                  <c:v>322.46013147053998</c:v>
                </c:pt>
                <c:pt idx="198">
                  <c:v>323.93792054271699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331.21641977982398</c:v>
                </c:pt>
                <c:pt idx="205">
                  <c:v>333.69092568545602</c:v>
                </c:pt>
                <c:pt idx="206">
                  <c:v>334.00832252134398</c:v>
                </c:pt>
                <c:pt idx="207">
                  <c:v>334.70229504062002</c:v>
                </c:pt>
                <c:pt idx="208">
                  <c:v>336.74719079421902</c:v>
                </c:pt>
                <c:pt idx="209">
                  <c:v>337.22230453282202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343.42555872296498</c:v>
                </c:pt>
                <c:pt idx="214">
                  <c:v>344.71016694399299</c:v>
                </c:pt>
                <c:pt idx="215">
                  <c:v>345.51831619235099</c:v>
                </c:pt>
                <c:pt idx="216">
                  <c:v>347.11686957215801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353.22909612796701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357.95521510422901</c:v>
                </c:pt>
                <c:pt idx="230">
                  <c:v>358.742958136563</c:v>
                </c:pt>
                <c:pt idx="231">
                  <c:v>359.99476959871498</c:v>
                </c:pt>
                <c:pt idx="232">
                  <c:v>360.56360499435999</c:v>
                </c:pt>
                <c:pt idx="233">
                  <c:v>361.92575073875798</c:v>
                </c:pt>
                <c:pt idx="234">
                  <c:v>362.92600104593703</c:v>
                </c:pt>
                <c:pt idx="235">
                  <c:v>363.07009649355098</c:v>
                </c:pt>
                <c:pt idx="236">
                  <c:v>363.13753054671503</c:v>
                </c:pt>
                <c:pt idx="237">
                  <c:v>364.35266200811702</c:v>
                </c:pt>
                <c:pt idx="238">
                  <c:v>364.44460360980298</c:v>
                </c:pt>
                <c:pt idx="239">
                  <c:v>365.63529080450598</c:v>
                </c:pt>
                <c:pt idx="240">
                  <c:v>365.963639943011</c:v>
                </c:pt>
                <c:pt idx="241">
                  <c:v>366.70499382555602</c:v>
                </c:pt>
                <c:pt idx="242">
                  <c:v>367.21414629223699</c:v>
                </c:pt>
                <c:pt idx="243">
                  <c:v>367.79447640953902</c:v>
                </c:pt>
                <c:pt idx="244">
                  <c:v>368.36153618511202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369.95644699793201</c:v>
                </c:pt>
                <c:pt idx="248">
                  <c:v>370.60469176628902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371.89734933266101</c:v>
                </c:pt>
                <c:pt idx="252">
                  <c:v>372.75522120206398</c:v>
                </c:pt>
                <c:pt idx="253">
                  <c:v>372.860485533972</c:v>
                </c:pt>
                <c:pt idx="254">
                  <c:v>372.92821192194202</c:v>
                </c:pt>
                <c:pt idx="255">
                  <c:v>374.06937126713399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377.04793579546202</c:v>
                </c:pt>
                <c:pt idx="260">
                  <c:v>377.723172120154</c:v>
                </c:pt>
                <c:pt idx="261">
                  <c:v>378.757336899439</c:v>
                </c:pt>
                <c:pt idx="262">
                  <c:v>379.247833262661</c:v>
                </c:pt>
                <c:pt idx="263">
                  <c:v>380.03615741555899</c:v>
                </c:pt>
                <c:pt idx="264">
                  <c:v>380.60534117274898</c:v>
                </c:pt>
                <c:pt idx="265">
                  <c:v>381.48974232041701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387.59764270751299</c:v>
                </c:pt>
                <c:pt idx="272">
                  <c:v>388.72919579030298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393.67114872224801</c:v>
                </c:pt>
                <c:pt idx="276">
                  <c:v>394.91295979389798</c:v>
                </c:pt>
                <c:pt idx="277">
                  <c:v>397.42059182291899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403.09749371058803</c:v>
                </c:pt>
                <c:pt idx="281">
                  <c:v>406.19427726992501</c:v>
                </c:pt>
                <c:pt idx="282">
                  <c:v>407.89790845436403</c:v>
                </c:pt>
                <c:pt idx="283">
                  <c:v>410.91531270797901</c:v>
                </c:pt>
                <c:pt idx="284">
                  <c:v>412.83027477339198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422.31486097898102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432.13220289240797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443.15950892160402</c:v>
                </c:pt>
                <c:pt idx="298">
                  <c:v>443.947552456766</c:v>
                </c:pt>
                <c:pt idx="299">
                  <c:v>446.13520672112003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448.86267988318502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454.93472937177597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458.47894167887102</c:v>
                </c:pt>
                <c:pt idx="313">
                  <c:v>458.61262750314103</c:v>
                </c:pt>
                <c:pt idx="314">
                  <c:v>460.57317680882102</c:v>
                </c:pt>
                <c:pt idx="315">
                  <c:v>460.65414471902199</c:v>
                </c:pt>
                <c:pt idx="316">
                  <c:v>461.06935590927401</c:v>
                </c:pt>
                <c:pt idx="317">
                  <c:v>463.14849048526401</c:v>
                </c:pt>
                <c:pt idx="318">
                  <c:v>463.84599165237501</c:v>
                </c:pt>
                <c:pt idx="319">
                  <c:v>466.275999923499</c:v>
                </c:pt>
                <c:pt idx="320">
                  <c:v>468.11929324569002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474.33144532796803</c:v>
                </c:pt>
                <c:pt idx="325">
                  <c:v>477.71842506913498</c:v>
                </c:pt>
                <c:pt idx="326">
                  <c:v>479.29182611146098</c:v>
                </c:pt>
                <c:pt idx="327">
                  <c:v>482.84544895128698</c:v>
                </c:pt>
                <c:pt idx="328">
                  <c:v>485.22110823161</c:v>
                </c:pt>
                <c:pt idx="329">
                  <c:v>489.07789075979099</c:v>
                </c:pt>
                <c:pt idx="330">
                  <c:v>491.11811697998201</c:v>
                </c:pt>
                <c:pt idx="331">
                  <c:v>494.47779529987002</c:v>
                </c:pt>
                <c:pt idx="332">
                  <c:v>496.01447236833297</c:v>
                </c:pt>
                <c:pt idx="333">
                  <c:v>499.59083961955702</c:v>
                </c:pt>
                <c:pt idx="334">
                  <c:v>500.78752953878097</c:v>
                </c:pt>
                <c:pt idx="335">
                  <c:v>504.05761989753103</c:v>
                </c:pt>
                <c:pt idx="336">
                  <c:v>505.06008645471798</c:v>
                </c:pt>
                <c:pt idx="337">
                  <c:v>508.468212020392</c:v>
                </c:pt>
                <c:pt idx="338">
                  <c:v>509.24705172305801</c:v>
                </c:pt>
                <c:pt idx="339">
                  <c:v>511.53891361740699</c:v>
                </c:pt>
                <c:pt idx="340">
                  <c:v>512.70593990761097</c:v>
                </c:pt>
                <c:pt idx="341">
                  <c:v>514.72927854839702</c:v>
                </c:pt>
                <c:pt idx="342">
                  <c:v>515.31026588655402</c:v>
                </c:pt>
                <c:pt idx="343">
                  <c:v>517.62275207943503</c:v>
                </c:pt>
                <c:pt idx="344">
                  <c:v>518.31429701570096</c:v>
                </c:pt>
                <c:pt idx="345">
                  <c:v>520.13482680047002</c:v>
                </c:pt>
                <c:pt idx="346">
                  <c:v>520.99145592517402</c:v>
                </c:pt>
                <c:pt idx="347">
                  <c:v>522.15609381263198</c:v>
                </c:pt>
                <c:pt idx="348">
                  <c:v>522.93251209053301</c:v>
                </c:pt>
                <c:pt idx="349">
                  <c:v>523.83599445039602</c:v>
                </c:pt>
                <c:pt idx="350">
                  <c:v>524.556652039038</c:v>
                </c:pt>
                <c:pt idx="351">
                  <c:v>525.32711255909396</c:v>
                </c:pt>
                <c:pt idx="352">
                  <c:v>526.02942099158997</c:v>
                </c:pt>
                <c:pt idx="353">
                  <c:v>526.839357878035</c:v>
                </c:pt>
                <c:pt idx="354">
                  <c:v>527.54130588200599</c:v>
                </c:pt>
                <c:pt idx="355">
                  <c:v>528.29671703634403</c:v>
                </c:pt>
                <c:pt idx="356">
                  <c:v>528.99028538104699</c:v>
                </c:pt>
                <c:pt idx="357">
                  <c:v>529.88193890049502</c:v>
                </c:pt>
                <c:pt idx="358">
                  <c:v>530.72301915819696</c:v>
                </c:pt>
                <c:pt idx="359">
                  <c:v>531.464389783397</c:v>
                </c:pt>
                <c:pt idx="360">
                  <c:v>532.23996611985103</c:v>
                </c:pt>
                <c:pt idx="361">
                  <c:v>533.25115060371297</c:v>
                </c:pt>
                <c:pt idx="362">
                  <c:v>533.69430383439305</c:v>
                </c:pt>
                <c:pt idx="363">
                  <c:v>535.13813755954004</c:v>
                </c:pt>
                <c:pt idx="364">
                  <c:v>535.29638827078304</c:v>
                </c:pt>
                <c:pt idx="365">
                  <c:v>535.32777467429401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539.41224744383499</c:v>
                </c:pt>
                <c:pt idx="369">
                  <c:v>540.27324943354904</c:v>
                </c:pt>
                <c:pt idx="370">
                  <c:v>541.93148159090401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547.44269733232704</c:v>
                </c:pt>
                <c:pt idx="375">
                  <c:v>548.74521815657204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554.37104904913599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558.09558209081899</c:v>
                </c:pt>
                <c:pt idx="384">
                  <c:v>558.94997511606198</c:v>
                </c:pt>
                <c:pt idx="385">
                  <c:v>560.60414353108104</c:v>
                </c:pt>
                <c:pt idx="386">
                  <c:v>560.83453644019403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562.63311080925598</c:v>
                </c:pt>
                <c:pt idx="390">
                  <c:v>564.35861154337499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566.88752942391602</c:v>
                </c:pt>
                <c:pt idx="395">
                  <c:v>568.79672756329398</c:v>
                </c:pt>
                <c:pt idx="396">
                  <c:v>569.23735737658103</c:v>
                </c:pt>
                <c:pt idx="397">
                  <c:v>569.94178943977295</c:v>
                </c:pt>
                <c:pt idx="398">
                  <c:v>571.24399536969997</c:v>
                </c:pt>
                <c:pt idx="399">
                  <c:v>572.08591168414603</c:v>
                </c:pt>
                <c:pt idx="400">
                  <c:v>573.47941176305198</c:v>
                </c:pt>
                <c:pt idx="401">
                  <c:v>573.72723845932205</c:v>
                </c:pt>
                <c:pt idx="402">
                  <c:v>575.00872735127405</c:v>
                </c:pt>
                <c:pt idx="403">
                  <c:v>575.66243326041797</c:v>
                </c:pt>
                <c:pt idx="404">
                  <c:v>576.24243371642797</c:v>
                </c:pt>
                <c:pt idx="405">
                  <c:v>576.41077347646501</c:v>
                </c:pt>
                <c:pt idx="406">
                  <c:v>577.70469220032203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580.44598135915601</c:v>
                </c:pt>
                <c:pt idx="412">
                  <c:v>581.13227198423795</c:v>
                </c:pt>
                <c:pt idx="413">
                  <c:v>581.64322706333701</c:v>
                </c:pt>
                <c:pt idx="414">
                  <c:v>582.07340778535797</c:v>
                </c:pt>
                <c:pt idx="415">
                  <c:v>582.76898105120699</c:v>
                </c:pt>
                <c:pt idx="416">
                  <c:v>583.18885665993196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585.16189098571499</c:v>
                </c:pt>
                <c:pt idx="421">
                  <c:v>585.865686797992</c:v>
                </c:pt>
                <c:pt idx="422">
                  <c:v>586.01934337944294</c:v>
                </c:pt>
                <c:pt idx="423">
                  <c:v>586.75603494426002</c:v>
                </c:pt>
                <c:pt idx="424">
                  <c:v>587.21483610696203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591.98312103877299</c:v>
                </c:pt>
                <c:pt idx="431">
                  <c:v>592.50252918344495</c:v>
                </c:pt>
                <c:pt idx="432">
                  <c:v>593.43635737524903</c:v>
                </c:pt>
                <c:pt idx="433">
                  <c:v>593.97667902031401</c:v>
                </c:pt>
                <c:pt idx="434">
                  <c:v>594.70625340623303</c:v>
                </c:pt>
                <c:pt idx="435">
                  <c:v>595.33089561552197</c:v>
                </c:pt>
                <c:pt idx="436">
                  <c:v>596.23191378500098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600.84748954927397</c:v>
                </c:pt>
                <c:pt idx="441">
                  <c:v>601.99838712088501</c:v>
                </c:pt>
                <c:pt idx="442">
                  <c:v>603.887649973865</c:v>
                </c:pt>
                <c:pt idx="443">
                  <c:v>605.116455660214</c:v>
                </c:pt>
                <c:pt idx="444">
                  <c:v>606.96239001193203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614.86945562734195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620.89214660169603</c:v>
                </c:pt>
                <c:pt idx="452">
                  <c:v>624.18726448478901</c:v>
                </c:pt>
                <c:pt idx="453">
                  <c:v>625.92891986693098</c:v>
                </c:pt>
                <c:pt idx="454">
                  <c:v>629.52951729936899</c:v>
                </c:pt>
                <c:pt idx="455">
                  <c:v>631.48543719174904</c:v>
                </c:pt>
                <c:pt idx="456">
                  <c:v>635.33384501287696</c:v>
                </c:pt>
                <c:pt idx="457">
                  <c:v>637.393300849767</c:v>
                </c:pt>
                <c:pt idx="458">
                  <c:v>641.38621093382994</c:v>
                </c:pt>
                <c:pt idx="459">
                  <c:v>642.63079193430701</c:v>
                </c:pt>
                <c:pt idx="460">
                  <c:v>645.37690570237703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654.07266707105396</c:v>
                </c:pt>
                <c:pt idx="466">
                  <c:v>656.25054389461297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661.72237111438096</c:v>
                </c:pt>
                <c:pt idx="471">
                  <c:v>661.88556232549604</c:v>
                </c:pt>
                <c:pt idx="472">
                  <c:v>662.57718802475699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666.22332752557099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673.738187587472</c:v>
                </c:pt>
                <c:pt idx="484">
                  <c:v>674.25941494696201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677.43587448517405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686.18788327386198</c:v>
                </c:pt>
                <c:pt idx="492">
                  <c:v>686.79636009497801</c:v>
                </c:pt>
                <c:pt idx="493">
                  <c:v>689.82948372409896</c:v>
                </c:pt>
                <c:pt idx="494">
                  <c:v>691.20892909693703</c:v>
                </c:pt>
                <c:pt idx="495">
                  <c:v>691.54035374987905</c:v>
                </c:pt>
                <c:pt idx="496">
                  <c:v>696.23343806514197</c:v>
                </c:pt>
                <c:pt idx="497">
                  <c:v>697.78763664386497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707.50463632057301</c:v>
                </c:pt>
                <c:pt idx="501">
                  <c:v>709.41219066407996</c:v>
                </c:pt>
                <c:pt idx="502">
                  <c:v>712.34161444750396</c:v>
                </c:pt>
                <c:pt idx="503">
                  <c:v>714.01866612190804</c:v>
                </c:pt>
                <c:pt idx="504">
                  <c:v>717.16447032791802</c:v>
                </c:pt>
                <c:pt idx="505">
                  <c:v>718.42685193893794</c:v>
                </c:pt>
                <c:pt idx="506">
                  <c:v>721.501367756543</c:v>
                </c:pt>
                <c:pt idx="507">
                  <c:v>722.53341419266496</c:v>
                </c:pt>
                <c:pt idx="508">
                  <c:v>724.74837106095697</c:v>
                </c:pt>
                <c:pt idx="509">
                  <c:v>725.98131822920197</c:v>
                </c:pt>
                <c:pt idx="510">
                  <c:v>728.04818379215203</c:v>
                </c:pt>
                <c:pt idx="511">
                  <c:v>728.95864019645205</c:v>
                </c:pt>
                <c:pt idx="512">
                  <c:v>730.84905807068299</c:v>
                </c:pt>
                <c:pt idx="513">
                  <c:v>731.75534853443799</c:v>
                </c:pt>
                <c:pt idx="514">
                  <c:v>733.30186362847496</c:v>
                </c:pt>
                <c:pt idx="515">
                  <c:v>734.22101644567499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737.11997710171102</c:v>
                </c:pt>
                <c:pt idx="519">
                  <c:v>737.77829431259397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740.05537292583006</c:v>
                </c:pt>
                <c:pt idx="523">
                  <c:v>740.73635986526699</c:v>
                </c:pt>
                <c:pt idx="524">
                  <c:v>741.58531142984202</c:v>
                </c:pt>
                <c:pt idx="525">
                  <c:v>742.32842461393295</c:v>
                </c:pt>
                <c:pt idx="526">
                  <c:v>743.10170877216001</c:v>
                </c:pt>
                <c:pt idx="527">
                  <c:v>743.90760937685695</c:v>
                </c:pt>
                <c:pt idx="528">
                  <c:v>744.76846716783996</c:v>
                </c:pt>
                <c:pt idx="529">
                  <c:v>745.44958694105799</c:v>
                </c:pt>
                <c:pt idx="530">
                  <c:v>746.55305947856095</c:v>
                </c:pt>
                <c:pt idx="531">
                  <c:v>746.88161880815403</c:v>
                </c:pt>
                <c:pt idx="532">
                  <c:v>747.95299035797598</c:v>
                </c:pt>
                <c:pt idx="533">
                  <c:v>748.41961449506005</c:v>
                </c:pt>
                <c:pt idx="534">
                  <c:v>748.51638949779999</c:v>
                </c:pt>
                <c:pt idx="535">
                  <c:v>750.40270372757698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760.59604957360295</c:v>
                </c:pt>
                <c:pt idx="544">
                  <c:v>761.34283231708298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766.21139164520696</c:v>
                </c:pt>
                <c:pt idx="548">
                  <c:v>767.26986145975002</c:v>
                </c:pt>
                <c:pt idx="549">
                  <c:v>768.50413600156799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773.91686194047702</c:v>
                </c:pt>
                <c:pt idx="554">
                  <c:v>773.98908731678296</c:v>
                </c:pt>
                <c:pt idx="555">
                  <c:v>774.028026360132</c:v>
                </c:pt>
                <c:pt idx="556">
                  <c:v>775.65985338494897</c:v>
                </c:pt>
                <c:pt idx="557">
                  <c:v>775.98044553591103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779.85110553617096</c:v>
                </c:pt>
                <c:pt idx="561">
                  <c:v>780.034233711404</c:v>
                </c:pt>
                <c:pt idx="562">
                  <c:v>780.25895073894503</c:v>
                </c:pt>
                <c:pt idx="563">
                  <c:v>782.079415009081</c:v>
                </c:pt>
                <c:pt idx="564">
                  <c:v>782.39259608442603</c:v>
                </c:pt>
                <c:pt idx="565">
                  <c:v>782.94657060919997</c:v>
                </c:pt>
                <c:pt idx="566">
                  <c:v>784.46564268991096</c:v>
                </c:pt>
                <c:pt idx="567">
                  <c:v>785.34206388419796</c:v>
                </c:pt>
                <c:pt idx="568">
                  <c:v>786.67378151093897</c:v>
                </c:pt>
                <c:pt idx="569">
                  <c:v>787.05971401116005</c:v>
                </c:pt>
                <c:pt idx="570">
                  <c:v>788.264616225537</c:v>
                </c:pt>
                <c:pt idx="571">
                  <c:v>789.251887027983</c:v>
                </c:pt>
                <c:pt idx="572">
                  <c:v>789.51997394416196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790.93752383322703</c:v>
                </c:pt>
                <c:pt idx="576">
                  <c:v>792.02368268694897</c:v>
                </c:pt>
                <c:pt idx="577">
                  <c:v>792.431777991476</c:v>
                </c:pt>
                <c:pt idx="578">
                  <c:v>793.25471087634605</c:v>
                </c:pt>
                <c:pt idx="579">
                  <c:v>793.69635236022805</c:v>
                </c:pt>
                <c:pt idx="580">
                  <c:v>794.339950082418</c:v>
                </c:pt>
                <c:pt idx="581">
                  <c:v>794.93360338539196</c:v>
                </c:pt>
                <c:pt idx="582">
                  <c:v>795.40609167973503</c:v>
                </c:pt>
                <c:pt idx="583">
                  <c:v>796.16616700224404</c:v>
                </c:pt>
                <c:pt idx="584">
                  <c:v>796.53362260941503</c:v>
                </c:pt>
                <c:pt idx="585">
                  <c:v>797.13628407060799</c:v>
                </c:pt>
                <c:pt idx="586">
                  <c:v>797.39556190153303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799.30105941282102</c:v>
                </c:pt>
                <c:pt idx="591">
                  <c:v>800.30975349193898</c:v>
                </c:pt>
                <c:pt idx="592">
                  <c:v>800.561150114621</c:v>
                </c:pt>
                <c:pt idx="593">
                  <c:v>800.66986025680103</c:v>
                </c:pt>
                <c:pt idx="594">
                  <c:v>801.99572233343201</c:v>
                </c:pt>
                <c:pt idx="595">
                  <c:v>802.55649298180094</c:v>
                </c:pt>
                <c:pt idx="596">
                  <c:v>803.48676086555702</c:v>
                </c:pt>
                <c:pt idx="597">
                  <c:v>804.12420888673796</c:v>
                </c:pt>
                <c:pt idx="598">
                  <c:v>805.17398143081004</c:v>
                </c:pt>
                <c:pt idx="599">
                  <c:v>805.70430977446495</c:v>
                </c:pt>
                <c:pt idx="600">
                  <c:v>806.46703062407596</c:v>
                </c:pt>
                <c:pt idx="601">
                  <c:v>807.05061701449802</c:v>
                </c:pt>
                <c:pt idx="602">
                  <c:v>807.94847350921202</c:v>
                </c:pt>
                <c:pt idx="603">
                  <c:v>808.61475934959901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814.15386952073004</c:v>
                </c:pt>
                <c:pt idx="609">
                  <c:v>815.17568324585397</c:v>
                </c:pt>
                <c:pt idx="610">
                  <c:v>817.24422650226495</c:v>
                </c:pt>
                <c:pt idx="611">
                  <c:v>818.29103960706004</c:v>
                </c:pt>
                <c:pt idx="612">
                  <c:v>820.61733958885395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828.21697485426205</c:v>
                </c:pt>
                <c:pt idx="617">
                  <c:v>829.84537032040805</c:v>
                </c:pt>
                <c:pt idx="618">
                  <c:v>832.67231727115995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848.757329736472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858.62998587442303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864.00624587678203</c:v>
                </c:pt>
                <c:pt idx="632">
                  <c:v>865.59443472899704</c:v>
                </c:pt>
                <c:pt idx="633">
                  <c:v>867.37772422395403</c:v>
                </c:pt>
                <c:pt idx="634">
                  <c:v>869.69954085605104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873.134710635484</c:v>
                </c:pt>
                <c:pt idx="639">
                  <c:v>875.36579633381803</c:v>
                </c:pt>
                <c:pt idx="640">
                  <c:v>875.627662665044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884.068585735439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887.92789537164595</c:v>
                </c:pt>
                <c:pt idx="654">
                  <c:v>889.67630667723699</c:v>
                </c:pt>
                <c:pt idx="655">
                  <c:v>890.38372250218197</c:v>
                </c:pt>
                <c:pt idx="656">
                  <c:v>892.79908256955298</c:v>
                </c:pt>
                <c:pt idx="657">
                  <c:v>894.82659202132197</c:v>
                </c:pt>
                <c:pt idx="658">
                  <c:v>896.11857761504803</c:v>
                </c:pt>
                <c:pt idx="659">
                  <c:v>899.43259742994599</c:v>
                </c:pt>
                <c:pt idx="660">
                  <c:v>900.01688584192004</c:v>
                </c:pt>
                <c:pt idx="661">
                  <c:v>902.84532045056699</c:v>
                </c:pt>
                <c:pt idx="662">
                  <c:v>904.47149969396401</c:v>
                </c:pt>
                <c:pt idx="663">
                  <c:v>904.88801716938599</c:v>
                </c:pt>
                <c:pt idx="664">
                  <c:v>909.58021581214302</c:v>
                </c:pt>
                <c:pt idx="665">
                  <c:v>911.13246456133595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922.46940816249196</c:v>
                </c:pt>
                <c:pt idx="670">
                  <c:v>925.95289797910903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939.30619170734303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945.14123852024898</c:v>
                </c:pt>
                <c:pt idx="682">
                  <c:v>946.65813250261499</c:v>
                </c:pt>
                <c:pt idx="683">
                  <c:v>947.55121145973703</c:v>
                </c:pt>
                <c:pt idx="684">
                  <c:v>948.65291930327203</c:v>
                </c:pt>
                <c:pt idx="685">
                  <c:v>949.44782885055997</c:v>
                </c:pt>
                <c:pt idx="686">
                  <c:v>950.32985929399297</c:v>
                </c:pt>
                <c:pt idx="687">
                  <c:v>951.06665454845404</c:v>
                </c:pt>
                <c:pt idx="688">
                  <c:v>951.83199892264099</c:v>
                </c:pt>
                <c:pt idx="689">
                  <c:v>952.55522728161804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954.83759506751505</c:v>
                </c:pt>
                <c:pt idx="693">
                  <c:v>955.52717488559904</c:v>
                </c:pt>
                <c:pt idx="694">
                  <c:v>956.37997400344204</c:v>
                </c:pt>
                <c:pt idx="695">
                  <c:v>957.20990860060203</c:v>
                </c:pt>
                <c:pt idx="696">
                  <c:v>957.96709927291499</c:v>
                </c:pt>
                <c:pt idx="697">
                  <c:v>958.70958548113504</c:v>
                </c:pt>
                <c:pt idx="698">
                  <c:v>959.71796085725305</c:v>
                </c:pt>
                <c:pt idx="699">
                  <c:v>960.173881556428</c:v>
                </c:pt>
                <c:pt idx="700">
                  <c:v>961.65614449753195</c:v>
                </c:pt>
                <c:pt idx="701">
                  <c:v>961.72212513841396</c:v>
                </c:pt>
                <c:pt idx="702">
                  <c:v>961.964891308137</c:v>
                </c:pt>
                <c:pt idx="703">
                  <c:v>963.65132529019502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968.30234742240896</c:v>
                </c:pt>
                <c:pt idx="708">
                  <c:v>969.99299483489699</c:v>
                </c:pt>
                <c:pt idx="709">
                  <c:v>971.10725521996198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977.11580783507395</c:v>
                </c:pt>
                <c:pt idx="713">
                  <c:v>977.19579180837604</c:v>
                </c:pt>
                <c:pt idx="714">
                  <c:v>977.50550078946605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980.59022222714805</c:v>
                </c:pt>
                <c:pt idx="718">
                  <c:v>982.56697094416199</c:v>
                </c:pt>
                <c:pt idx="719">
                  <c:v>983.37517329229695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986.95963849753002</c:v>
                </c:pt>
                <c:pt idx="723">
                  <c:v>987.25381303041797</c:v>
                </c:pt>
                <c:pt idx="724">
                  <c:v>987.92100861426695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992.92567609980904</c:v>
                </c:pt>
                <c:pt idx="730">
                  <c:v>993.21981625499802</c:v>
                </c:pt>
                <c:pt idx="731">
                  <c:v>993.53533934485904</c:v>
                </c:pt>
                <c:pt idx="732">
                  <c:v>995.29758786042498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1004.08927680023</c:v>
                </c:pt>
                <c:pt idx="744">
                  <c:v>1005.23854245796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1108.3901906830199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1122.5018972370499</c:v>
                </c:pt>
                <c:pt idx="834">
                  <c:v>1123.8132345046799</c:v>
                </c:pt>
                <c:pt idx="835">
                  <c:v>1126.0708867563901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1173.40620840303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1194.48202445121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1223.3875941238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1278.5098907660799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1336.63724950603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1345.2486753232799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1359.93252010369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1368.57103555142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'5mm_20lpm_Oldcathode_r'!$C$10:$C$974</c:f>
              <c:numCache>
                <c:formatCode>General</c:formatCode>
                <c:ptCount val="965"/>
                <c:pt idx="0">
                  <c:v>0</c:v>
                </c:pt>
                <c:pt idx="1">
                  <c:v>-2.5611705760958201E-3</c:v>
                </c:pt>
                <c:pt idx="2">
                  <c:v>-5.0023660373185201E-3</c:v>
                </c:pt>
                <c:pt idx="3">
                  <c:v>-5.9188568087728301E-3</c:v>
                </c:pt>
                <c:pt idx="4">
                  <c:v>-6.3016982295369499E-3</c:v>
                </c:pt>
                <c:pt idx="5">
                  <c:v>-6.0950347223315601E-3</c:v>
                </c:pt>
                <c:pt idx="6">
                  <c:v>-4.8860389655534502E-3</c:v>
                </c:pt>
                <c:pt idx="7">
                  <c:v>-1.85859333434355E-3</c:v>
                </c:pt>
                <c:pt idx="8">
                  <c:v>-1.54171891326918E-3</c:v>
                </c:pt>
                <c:pt idx="9">
                  <c:v>1.68774883480743E-3</c:v>
                </c:pt>
                <c:pt idx="10">
                  <c:v>3.98748764010016E-3</c:v>
                </c:pt>
                <c:pt idx="11">
                  <c:v>4.8643609594944803E-3</c:v>
                </c:pt>
                <c:pt idx="12">
                  <c:v>1.2499710728135599E-2</c:v>
                </c:pt>
                <c:pt idx="13">
                  <c:v>1.51177899797119E-2</c:v>
                </c:pt>
                <c:pt idx="14">
                  <c:v>1.32776098278606E-2</c:v>
                </c:pt>
                <c:pt idx="15">
                  <c:v>8.9522680614260493E-3</c:v>
                </c:pt>
                <c:pt idx="16">
                  <c:v>3.8662554630213299E-3</c:v>
                </c:pt>
                <c:pt idx="17">
                  <c:v>-5.1599197146186097E-3</c:v>
                </c:pt>
                <c:pt idx="18">
                  <c:v>-4.99684428806264E-3</c:v>
                </c:pt>
                <c:pt idx="19">
                  <c:v>-9.4860693341527295E-3</c:v>
                </c:pt>
                <c:pt idx="20">
                  <c:v>-9.2661265818858793E-3</c:v>
                </c:pt>
                <c:pt idx="21">
                  <c:v>-7.2652795401714799E-3</c:v>
                </c:pt>
                <c:pt idx="22">
                  <c:v>-7.1473557318059598E-3</c:v>
                </c:pt>
                <c:pt idx="23">
                  <c:v>-4.5850226845294403E-3</c:v>
                </c:pt>
                <c:pt idx="24">
                  <c:v>-4.35123442524367E-3</c:v>
                </c:pt>
                <c:pt idx="25">
                  <c:v>-2.1044807883605198E-3</c:v>
                </c:pt>
                <c:pt idx="26">
                  <c:v>-1.8334293797674401E-3</c:v>
                </c:pt>
                <c:pt idx="27">
                  <c:v>-1.2894936803974401E-3</c:v>
                </c:pt>
                <c:pt idx="28">
                  <c:v>-1.2470427283796299E-3</c:v>
                </c:pt>
                <c:pt idx="29">
                  <c:v>-1.13837229839097E-3</c:v>
                </c:pt>
                <c:pt idx="30">
                  <c:v>-1.11932750337961E-3</c:v>
                </c:pt>
                <c:pt idx="31" formatCode="0.00E+00">
                  <c:v>-9.4295856977669201E-4</c:v>
                </c:pt>
                <c:pt idx="32" formatCode="0.00E+00">
                  <c:v>-9.1713937749391197E-4</c:v>
                </c:pt>
                <c:pt idx="33" formatCode="0.00E+00">
                  <c:v>-4.12147746251776E-4</c:v>
                </c:pt>
                <c:pt idx="34" formatCode="0.00E+00">
                  <c:v>-3.2862379937673598E-4</c:v>
                </c:pt>
                <c:pt idx="35" formatCode="0.00E+00">
                  <c:v>3.2577460743795798E-4</c:v>
                </c:pt>
                <c:pt idx="36" formatCode="0.00E+00">
                  <c:v>3.4618767344996401E-4</c:v>
                </c:pt>
                <c:pt idx="37" formatCode="0.00E+00">
                  <c:v>2.2224046780432001E-4</c:v>
                </c:pt>
                <c:pt idx="38" formatCode="0.00E+00">
                  <c:v>1.9013283575124401E-4</c:v>
                </c:pt>
                <c:pt idx="39" formatCode="0.00E+00">
                  <c:v>-2.8776656270419502E-5</c:v>
                </c:pt>
                <c:pt idx="40" formatCode="0.00E+00">
                  <c:v>-5.4972666685960901E-5</c:v>
                </c:pt>
                <c:pt idx="41" formatCode="0.00E+00">
                  <c:v>-1.00504026988362E-4</c:v>
                </c:pt>
                <c:pt idx="42" formatCode="0.00E+00">
                  <c:v>-1.06531670239653E-4</c:v>
                </c:pt>
                <c:pt idx="43" formatCode="0.00E+00">
                  <c:v>-1.4302623438185801E-4</c:v>
                </c:pt>
                <c:pt idx="44" formatCode="0.00E+00">
                  <c:v>-1.38151742565046E-4</c:v>
                </c:pt>
                <c:pt idx="45" formatCode="0.00E+00">
                  <c:v>8.1378294232728005E-5</c:v>
                </c:pt>
                <c:pt idx="46" formatCode="0.00E+00">
                  <c:v>9.5990164748351294E-5</c:v>
                </c:pt>
                <c:pt idx="47" formatCode="0.00E+00">
                  <c:v>1.5196925302067999E-4</c:v>
                </c:pt>
                <c:pt idx="48" formatCode="0.00E+00">
                  <c:v>6.2481536920191299E-4</c:v>
                </c:pt>
                <c:pt idx="49" formatCode="0.00E+00">
                  <c:v>7.9633079674283397E-4</c:v>
                </c:pt>
                <c:pt idx="50">
                  <c:v>1.1401786653380101E-3</c:v>
                </c:pt>
                <c:pt idx="51">
                  <c:v>1.3493451182727001E-3</c:v>
                </c:pt>
                <c:pt idx="52">
                  <c:v>1.4543045251487301E-3</c:v>
                </c:pt>
                <c:pt idx="53">
                  <c:v>1.5693126861229701E-3</c:v>
                </c:pt>
                <c:pt idx="54">
                  <c:v>1.61172567502498E-3</c:v>
                </c:pt>
                <c:pt idx="55">
                  <c:v>1.4586858409995501E-3</c:v>
                </c:pt>
                <c:pt idx="56">
                  <c:v>1.4640975562945E-3</c:v>
                </c:pt>
                <c:pt idx="57">
                  <c:v>1.3507314605951601E-3</c:v>
                </c:pt>
                <c:pt idx="58">
                  <c:v>1.26590232874267E-3</c:v>
                </c:pt>
                <c:pt idx="59">
                  <c:v>1.22164436987596E-3</c:v>
                </c:pt>
                <c:pt idx="60" formatCode="0.00E+00">
                  <c:v>7.9068595230526498E-4</c:v>
                </c:pt>
                <c:pt idx="61" formatCode="0.00E+00">
                  <c:v>-1.07522178046079E-4</c:v>
                </c:pt>
                <c:pt idx="62" formatCode="0.00E+00">
                  <c:v>-1.44828272195425E-4</c:v>
                </c:pt>
                <c:pt idx="63" formatCode="0.00E+00">
                  <c:v>-1.8777695962370801E-4</c:v>
                </c:pt>
                <c:pt idx="64" formatCode="0.00E+00">
                  <c:v>-7.7342969360477101E-4</c:v>
                </c:pt>
                <c:pt idx="65">
                  <c:v>-1.23398209522524E-3</c:v>
                </c:pt>
                <c:pt idx="66">
                  <c:v>-1.51765424647704E-3</c:v>
                </c:pt>
                <c:pt idx="67">
                  <c:v>-2.0959583834367001E-3</c:v>
                </c:pt>
                <c:pt idx="68">
                  <c:v>-2.56059301633297E-3</c:v>
                </c:pt>
                <c:pt idx="69">
                  <c:v>-2.7740875005040299E-3</c:v>
                </c:pt>
                <c:pt idx="70">
                  <c:v>-3.0529424631350402E-3</c:v>
                </c:pt>
                <c:pt idx="71">
                  <c:v>-3.22537176052997E-3</c:v>
                </c:pt>
                <c:pt idx="72">
                  <c:v>-3.4087704704014298E-3</c:v>
                </c:pt>
                <c:pt idx="73">
                  <c:v>-3.4269477513357398E-3</c:v>
                </c:pt>
                <c:pt idx="74">
                  <c:v>-3.3582795975524498E-3</c:v>
                </c:pt>
                <c:pt idx="75">
                  <c:v>-3.3595723537057998E-3</c:v>
                </c:pt>
                <c:pt idx="76">
                  <c:v>-3.3567376345323302E-3</c:v>
                </c:pt>
                <c:pt idx="77">
                  <c:v>-3.18716498372672E-3</c:v>
                </c:pt>
                <c:pt idx="78">
                  <c:v>-2.8981861529064502E-3</c:v>
                </c:pt>
                <c:pt idx="79">
                  <c:v>-2.7666400463669501E-3</c:v>
                </c:pt>
                <c:pt idx="80">
                  <c:v>-2.3589758624878898E-3</c:v>
                </c:pt>
                <c:pt idx="81">
                  <c:v>-1.9530610233358199E-3</c:v>
                </c:pt>
                <c:pt idx="82">
                  <c:v>-1.9355465305634101E-3</c:v>
                </c:pt>
                <c:pt idx="83">
                  <c:v>-1.6130054560939599E-3</c:v>
                </c:pt>
                <c:pt idx="84">
                  <c:v>-1.54518180633094E-3</c:v>
                </c:pt>
                <c:pt idx="85">
                  <c:v>-1.34546131881852E-3</c:v>
                </c:pt>
                <c:pt idx="86">
                  <c:v>-1.3006322408410001E-3</c:v>
                </c:pt>
                <c:pt idx="87">
                  <c:v>-1.14863093281469E-3</c:v>
                </c:pt>
                <c:pt idx="88">
                  <c:v>-1.1105396140836899E-3</c:v>
                </c:pt>
                <c:pt idx="89">
                  <c:v>-1.0398076696438599E-3</c:v>
                </c:pt>
                <c:pt idx="90">
                  <c:v>-1.0169453184416201E-3</c:v>
                </c:pt>
                <c:pt idx="91" formatCode="0.00E+00">
                  <c:v>-9.7740452678708495E-4</c:v>
                </c:pt>
                <c:pt idx="92" formatCode="0.00E+00">
                  <c:v>-9.6377641662941701E-4</c:v>
                </c:pt>
                <c:pt idx="93" formatCode="0.00E+00">
                  <c:v>-9.2997303892316001E-4</c:v>
                </c:pt>
                <c:pt idx="94" formatCode="0.00E+00">
                  <c:v>-9.1722236564371505E-4</c:v>
                </c:pt>
                <c:pt idx="95" formatCode="0.00E+00">
                  <c:v>-8.6761053228149904E-4</c:v>
                </c:pt>
                <c:pt idx="96" formatCode="0.00E+00">
                  <c:v>-8.50567634870089E-4</c:v>
                </c:pt>
                <c:pt idx="97" formatCode="0.00E+00">
                  <c:v>-7.9673534072209704E-4</c:v>
                </c:pt>
                <c:pt idx="98" formatCode="0.00E+00">
                  <c:v>-7.7700526894898395E-4</c:v>
                </c:pt>
                <c:pt idx="99" formatCode="0.00E+00">
                  <c:v>-7.3829088647388297E-4</c:v>
                </c:pt>
                <c:pt idx="100" formatCode="0.00E+00">
                  <c:v>-7.2298388713851896E-4</c:v>
                </c:pt>
                <c:pt idx="101" formatCode="0.00E+00">
                  <c:v>-6.8073273308988098E-4</c:v>
                </c:pt>
                <c:pt idx="102" formatCode="0.00E+00">
                  <c:v>-6.6511241404967805E-4</c:v>
                </c:pt>
                <c:pt idx="103" formatCode="0.00E+00">
                  <c:v>-6.2946872823356698E-4</c:v>
                </c:pt>
                <c:pt idx="104" formatCode="0.00E+00">
                  <c:v>-6.1025438842026E-4</c:v>
                </c:pt>
                <c:pt idx="105" formatCode="0.00E+00">
                  <c:v>-5.7758716326781502E-4</c:v>
                </c:pt>
                <c:pt idx="106" formatCode="0.00E+00">
                  <c:v>-5.6013985945994296E-4</c:v>
                </c:pt>
                <c:pt idx="107" formatCode="0.00E+00">
                  <c:v>-5.2412594081680702E-4</c:v>
                </c:pt>
                <c:pt idx="108" formatCode="0.00E+00">
                  <c:v>-5.1398970282867098E-4</c:v>
                </c:pt>
                <c:pt idx="109" formatCode="0.00E+00">
                  <c:v>-4.7524711168741299E-4</c:v>
                </c:pt>
                <c:pt idx="110" formatCode="0.00E+00">
                  <c:v>-4.7146804702064297E-4</c:v>
                </c:pt>
                <c:pt idx="111" formatCode="0.00E+00">
                  <c:v>-4.42123926011865E-4</c:v>
                </c:pt>
                <c:pt idx="112" formatCode="0.00E+00">
                  <c:v>-4.3636332035463198E-4</c:v>
                </c:pt>
                <c:pt idx="113" formatCode="0.00E+00">
                  <c:v>-4.32361571875135E-4</c:v>
                </c:pt>
                <c:pt idx="114" formatCode="0.00E+00">
                  <c:v>-4.05310712289307E-4</c:v>
                </c:pt>
                <c:pt idx="115" formatCode="0.00E+00">
                  <c:v>-3.9561261001937398E-4</c:v>
                </c:pt>
                <c:pt idx="116" formatCode="0.00E+00">
                  <c:v>-3.7301000775641097E-4</c:v>
                </c:pt>
                <c:pt idx="117" formatCode="0.00E+00">
                  <c:v>-3.6786949224292399E-4</c:v>
                </c:pt>
                <c:pt idx="118" formatCode="0.00E+00">
                  <c:v>-3.4595004498530398E-4</c:v>
                </c:pt>
                <c:pt idx="119" formatCode="0.00E+00">
                  <c:v>-3.32475105562714E-4</c:v>
                </c:pt>
                <c:pt idx="120" formatCode="0.00E+00">
                  <c:v>-3.18129981963636E-4</c:v>
                </c:pt>
                <c:pt idx="121" formatCode="0.00E+00">
                  <c:v>-3.0008081584713701E-4</c:v>
                </c:pt>
                <c:pt idx="122" formatCode="0.00E+00">
                  <c:v>-2.8699949757769202E-4</c:v>
                </c:pt>
                <c:pt idx="123" formatCode="0.00E+00">
                  <c:v>-2.7037948324778397E-4</c:v>
                </c:pt>
                <c:pt idx="124" formatCode="0.00E+00">
                  <c:v>-2.5646038981455799E-4</c:v>
                </c:pt>
                <c:pt idx="125" formatCode="0.00E+00">
                  <c:v>-2.3679059683184901E-4</c:v>
                </c:pt>
                <c:pt idx="126" formatCode="0.00E+00">
                  <c:v>-2.2161043373581001E-4</c:v>
                </c:pt>
                <c:pt idx="127" formatCode="0.00E+00">
                  <c:v>-1.95832591702615E-4</c:v>
                </c:pt>
                <c:pt idx="128" formatCode="0.00E+00">
                  <c:v>-1.8156812301496801E-4</c:v>
                </c:pt>
                <c:pt idx="129" formatCode="0.00E+00">
                  <c:v>-1.5442971436057499E-4</c:v>
                </c:pt>
                <c:pt idx="130" formatCode="0.00E+00">
                  <c:v>-1.4603427646824101E-4</c:v>
                </c:pt>
                <c:pt idx="131" formatCode="0.00E+00">
                  <c:v>-1.18188051792105E-4</c:v>
                </c:pt>
                <c:pt idx="132" formatCode="0.00E+00">
                  <c:v>-1.15749307182679E-4</c:v>
                </c:pt>
                <c:pt idx="133" formatCode="0.00E+00">
                  <c:v>-8.7053286911139698E-5</c:v>
                </c:pt>
                <c:pt idx="134" formatCode="0.00E+00">
                  <c:v>-8.6784652498283406E-5</c:v>
                </c:pt>
                <c:pt idx="135" formatCode="0.00E+00">
                  <c:v>-8.6722391212685403E-5</c:v>
                </c:pt>
                <c:pt idx="136" formatCode="0.00E+00">
                  <c:v>-6.7450351217430206E-5</c:v>
                </c:pt>
                <c:pt idx="137" formatCode="0.00E+00">
                  <c:v>-6.2746436079808506E-5</c:v>
                </c:pt>
                <c:pt idx="138" formatCode="0.00E+00">
                  <c:v>-4.6886173332998797E-5</c:v>
                </c:pt>
                <c:pt idx="139" formatCode="0.00E+00">
                  <c:v>-2.7715640462537302E-5</c:v>
                </c:pt>
                <c:pt idx="140" formatCode="0.00E+00">
                  <c:v>-2.0029225864985E-5</c:v>
                </c:pt>
                <c:pt idx="141" formatCode="0.00E+00">
                  <c:v>-3.6936125740365098E-6</c:v>
                </c:pt>
                <c:pt idx="142" formatCode="0.00E+00">
                  <c:v>3.77196567371753E-6</c:v>
                </c:pt>
                <c:pt idx="143" formatCode="0.00E+00">
                  <c:v>1.71901798977572E-5</c:v>
                </c:pt>
                <c:pt idx="144" formatCode="0.00E+00">
                  <c:v>3.6054517334873898E-5</c:v>
                </c:pt>
                <c:pt idx="145" formatCode="0.00E+00">
                  <c:v>4.4394053641658602E-5</c:v>
                </c:pt>
                <c:pt idx="146" formatCode="0.00E+00">
                  <c:v>7.2508777534002099E-5</c:v>
                </c:pt>
                <c:pt idx="147" formatCode="0.00E+00">
                  <c:v>7.6764161875570103E-5</c:v>
                </c:pt>
                <c:pt idx="148" formatCode="0.00E+00">
                  <c:v>9.2558349639727805E-5</c:v>
                </c:pt>
                <c:pt idx="149" formatCode="0.00E+00">
                  <c:v>1.14634275457845E-4</c:v>
                </c:pt>
                <c:pt idx="150" formatCode="0.00E+00">
                  <c:v>1.21527442746438E-4</c:v>
                </c:pt>
                <c:pt idx="151" formatCode="0.00E+00">
                  <c:v>1.6296972870670899E-4</c:v>
                </c:pt>
                <c:pt idx="152" formatCode="0.00E+00">
                  <c:v>1.8925269671605599E-4</c:v>
                </c:pt>
                <c:pt idx="153" formatCode="0.00E+00">
                  <c:v>2.2397586867994E-4</c:v>
                </c:pt>
                <c:pt idx="154" formatCode="0.00E+00">
                  <c:v>2.8177715213907801E-4</c:v>
                </c:pt>
                <c:pt idx="155" formatCode="0.00E+00">
                  <c:v>2.9015867806509799E-4</c:v>
                </c:pt>
                <c:pt idx="156" formatCode="0.00E+00">
                  <c:v>3.1474699556628401E-4</c:v>
                </c:pt>
                <c:pt idx="157" formatCode="0.00E+00">
                  <c:v>3.8685543655624902E-4</c:v>
                </c:pt>
                <c:pt idx="158" formatCode="0.00E+00">
                  <c:v>4.0304428491077198E-4</c:v>
                </c:pt>
                <c:pt idx="159" formatCode="0.00E+00">
                  <c:v>5.7167349329582495E-4</c:v>
                </c:pt>
                <c:pt idx="160" formatCode="0.00E+00">
                  <c:v>6.1251666916395701E-4</c:v>
                </c:pt>
                <c:pt idx="161" formatCode="0.00E+00">
                  <c:v>7.8345705867284901E-4</c:v>
                </c:pt>
                <c:pt idx="162" formatCode="0.00E+00">
                  <c:v>8.2913125826800202E-4</c:v>
                </c:pt>
                <c:pt idx="163">
                  <c:v>1.00443958530765E-3</c:v>
                </c:pt>
                <c:pt idx="164">
                  <c:v>1.05050487570318E-3</c:v>
                </c:pt>
                <c:pt idx="165">
                  <c:v>1.3549565094034799E-3</c:v>
                </c:pt>
                <c:pt idx="166">
                  <c:v>1.3962707611287601E-3</c:v>
                </c:pt>
                <c:pt idx="167">
                  <c:v>1.6042828595960899E-3</c:v>
                </c:pt>
                <c:pt idx="168">
                  <c:v>1.6816993830286501E-3</c:v>
                </c:pt>
                <c:pt idx="169">
                  <c:v>2.0140469067846602E-3</c:v>
                </c:pt>
                <c:pt idx="170">
                  <c:v>2.0934236468303702E-3</c:v>
                </c:pt>
                <c:pt idx="171">
                  <c:v>2.4293276558984699E-3</c:v>
                </c:pt>
                <c:pt idx="172">
                  <c:v>2.51482264164313E-3</c:v>
                </c:pt>
                <c:pt idx="173">
                  <c:v>2.9165892185443998E-3</c:v>
                </c:pt>
                <c:pt idx="174">
                  <c:v>2.9810121250789098E-3</c:v>
                </c:pt>
                <c:pt idx="175">
                  <c:v>3.5757006760117E-3</c:v>
                </c:pt>
                <c:pt idx="176">
                  <c:v>3.6717243309617102E-3</c:v>
                </c:pt>
                <c:pt idx="177">
                  <c:v>4.4042071630234301E-3</c:v>
                </c:pt>
                <c:pt idx="178">
                  <c:v>4.6119637616404601E-3</c:v>
                </c:pt>
                <c:pt idx="179">
                  <c:v>5.50431747458796E-3</c:v>
                </c:pt>
                <c:pt idx="180">
                  <c:v>5.89658469203378E-3</c:v>
                </c:pt>
                <c:pt idx="181">
                  <c:v>7.0918242785992904E-3</c:v>
                </c:pt>
                <c:pt idx="182">
                  <c:v>7.7427322354849896E-3</c:v>
                </c:pt>
                <c:pt idx="183">
                  <c:v>9.1009166643471195E-3</c:v>
                </c:pt>
                <c:pt idx="184">
                  <c:v>9.8333404547982992E-3</c:v>
                </c:pt>
                <c:pt idx="185">
                  <c:v>1.12989578894119E-2</c:v>
                </c:pt>
                <c:pt idx="186">
                  <c:v>1.2099444146811199E-2</c:v>
                </c:pt>
                <c:pt idx="187">
                  <c:v>1.35083815764545E-2</c:v>
                </c:pt>
                <c:pt idx="188">
                  <c:v>1.4433927161798201E-2</c:v>
                </c:pt>
                <c:pt idx="189">
                  <c:v>1.5835471553567002E-2</c:v>
                </c:pt>
                <c:pt idx="190">
                  <c:v>1.6957689256547202E-2</c:v>
                </c:pt>
                <c:pt idx="191">
                  <c:v>1.7784014028237101E-2</c:v>
                </c:pt>
                <c:pt idx="192">
                  <c:v>1.9009025071958799E-2</c:v>
                </c:pt>
                <c:pt idx="193">
                  <c:v>1.9617115795539999E-2</c:v>
                </c:pt>
                <c:pt idx="194">
                  <c:v>2.00317867626164E-2</c:v>
                </c:pt>
                <c:pt idx="195">
                  <c:v>1.88796313911264E-2</c:v>
                </c:pt>
                <c:pt idx="196">
                  <c:v>1.8674382505359601E-2</c:v>
                </c:pt>
                <c:pt idx="197">
                  <c:v>1.7609158982197198E-2</c:v>
                </c:pt>
                <c:pt idx="198">
                  <c:v>1.34902230580322E-2</c:v>
                </c:pt>
                <c:pt idx="199">
                  <c:v>1.2468338933068699E-2</c:v>
                </c:pt>
                <c:pt idx="200">
                  <c:v>6.1982419707438301E-3</c:v>
                </c:pt>
                <c:pt idx="201">
                  <c:v>3.6133568201922998E-3</c:v>
                </c:pt>
                <c:pt idx="202" formatCode="0.00E+00">
                  <c:v>-8.3919759645793401E-4</c:v>
                </c:pt>
                <c:pt idx="203">
                  <c:v>-4.3171846656679001E-3</c:v>
                </c:pt>
                <c:pt idx="204">
                  <c:v>-7.0802277660182598E-3</c:v>
                </c:pt>
                <c:pt idx="205">
                  <c:v>-1.1159834394841899E-2</c:v>
                </c:pt>
                <c:pt idx="206">
                  <c:v>-1.16403870079415E-2</c:v>
                </c:pt>
                <c:pt idx="207">
                  <c:v>-1.22186426370837E-2</c:v>
                </c:pt>
                <c:pt idx="208">
                  <c:v>-1.40899440525939E-2</c:v>
                </c:pt>
                <c:pt idx="209">
                  <c:v>-1.41909144441683E-2</c:v>
                </c:pt>
                <c:pt idx="210">
                  <c:v>-1.3808432269798601E-2</c:v>
                </c:pt>
                <c:pt idx="211">
                  <c:v>-1.3491672332581601E-2</c:v>
                </c:pt>
                <c:pt idx="212">
                  <c:v>-1.1825781214386301E-2</c:v>
                </c:pt>
                <c:pt idx="213">
                  <c:v>-1.0936641034273701E-2</c:v>
                </c:pt>
                <c:pt idx="214">
                  <c:v>-9.0880405348499407E-3</c:v>
                </c:pt>
                <c:pt idx="215">
                  <c:v>-8.2251726271182005E-3</c:v>
                </c:pt>
                <c:pt idx="216">
                  <c:v>-6.4053543203417603E-3</c:v>
                </c:pt>
                <c:pt idx="217">
                  <c:v>-5.7768807312057902E-3</c:v>
                </c:pt>
                <c:pt idx="218">
                  <c:v>-5.5027236228511996E-3</c:v>
                </c:pt>
                <c:pt idx="219">
                  <c:v>-3.4644018967495802E-3</c:v>
                </c:pt>
                <c:pt idx="220">
                  <c:v>-3.1637275930010999E-3</c:v>
                </c:pt>
                <c:pt idx="221">
                  <c:v>-1.2563970252479899E-3</c:v>
                </c:pt>
                <c:pt idx="222" formatCode="0.00E+00">
                  <c:v>-9.1470851165518304E-4</c:v>
                </c:pt>
                <c:pt idx="223">
                  <c:v>1.3204847960219201E-3</c:v>
                </c:pt>
                <c:pt idx="224">
                  <c:v>1.5853614055082301E-3</c:v>
                </c:pt>
                <c:pt idx="225">
                  <c:v>1.6552521325555701E-3</c:v>
                </c:pt>
                <c:pt idx="226">
                  <c:v>2.84702732115805E-3</c:v>
                </c:pt>
                <c:pt idx="227">
                  <c:v>2.95218199422996E-3</c:v>
                </c:pt>
                <c:pt idx="228">
                  <c:v>2.8240226049403398E-3</c:v>
                </c:pt>
                <c:pt idx="229">
                  <c:v>2.7748213639789301E-3</c:v>
                </c:pt>
                <c:pt idx="230">
                  <c:v>2.2672188349804599E-3</c:v>
                </c:pt>
                <c:pt idx="231">
                  <c:v>1.53332443792552E-3</c:v>
                </c:pt>
                <c:pt idx="232">
                  <c:v>1.2384906515432101E-3</c:v>
                </c:pt>
                <c:pt idx="233" formatCode="0.00E+00">
                  <c:v>-7.8850393288127805E-5</c:v>
                </c:pt>
                <c:pt idx="234" formatCode="0.00E+00">
                  <c:v>-7.9074034204454596E-4</c:v>
                </c:pt>
                <c:pt idx="235" formatCode="0.00E+00">
                  <c:v>-8.6312773284622001E-4</c:v>
                </c:pt>
                <c:pt idx="236" formatCode="0.00E+00">
                  <c:v>-8.9274120032260199E-4</c:v>
                </c:pt>
                <c:pt idx="237">
                  <c:v>-1.7827276817032401E-3</c:v>
                </c:pt>
                <c:pt idx="238">
                  <c:v>-1.8142317115137001E-3</c:v>
                </c:pt>
                <c:pt idx="239">
                  <c:v>-2.2908337275740101E-3</c:v>
                </c:pt>
                <c:pt idx="240">
                  <c:v>-2.3533841078700801E-3</c:v>
                </c:pt>
                <c:pt idx="241">
                  <c:v>-2.6238800999282001E-3</c:v>
                </c:pt>
                <c:pt idx="242">
                  <c:v>-2.6596866651792299E-3</c:v>
                </c:pt>
                <c:pt idx="243">
                  <c:v>-2.7301155799291099E-3</c:v>
                </c:pt>
                <c:pt idx="244">
                  <c:v>-2.6576473391708398E-3</c:v>
                </c:pt>
                <c:pt idx="245">
                  <c:v>-2.6393710088189002E-3</c:v>
                </c:pt>
                <c:pt idx="246">
                  <c:v>-2.5247489050597501E-3</c:v>
                </c:pt>
                <c:pt idx="247">
                  <c:v>-2.4838136750473202E-3</c:v>
                </c:pt>
                <c:pt idx="248">
                  <c:v>-2.33872080614483E-3</c:v>
                </c:pt>
                <c:pt idx="249">
                  <c:v>-2.2879770994548901E-3</c:v>
                </c:pt>
                <c:pt idx="250">
                  <c:v>-2.04137940042306E-3</c:v>
                </c:pt>
                <c:pt idx="251">
                  <c:v>-1.98167669344623E-3</c:v>
                </c:pt>
                <c:pt idx="252">
                  <c:v>-1.72687410449376E-3</c:v>
                </c:pt>
                <c:pt idx="253">
                  <c:v>-1.67778342899878E-3</c:v>
                </c:pt>
                <c:pt idx="254">
                  <c:v>-1.66462403630549E-3</c:v>
                </c:pt>
                <c:pt idx="255">
                  <c:v>-1.32606022744138E-3</c:v>
                </c:pt>
                <c:pt idx="256">
                  <c:v>-1.2828027955989201E-3</c:v>
                </c:pt>
                <c:pt idx="257">
                  <c:v>-1.06741690727877E-3</c:v>
                </c:pt>
                <c:pt idx="258">
                  <c:v>-1.01952453863355E-3</c:v>
                </c:pt>
                <c:pt idx="259" formatCode="0.00E+00">
                  <c:v>-9.0266552305609798E-4</c:v>
                </c:pt>
                <c:pt idx="260" formatCode="0.00E+00">
                  <c:v>-8.6329283142614797E-4</c:v>
                </c:pt>
                <c:pt idx="261" formatCode="0.00E+00">
                  <c:v>-7.9069829184280399E-4</c:v>
                </c:pt>
                <c:pt idx="262" formatCode="0.00E+00">
                  <c:v>-7.7055141107480198E-4</c:v>
                </c:pt>
                <c:pt idx="263" formatCode="0.00E+00">
                  <c:v>-7.1800019478926295E-4</c:v>
                </c:pt>
                <c:pt idx="264" formatCode="0.00E+00">
                  <c:v>-6.9751462265962502E-4</c:v>
                </c:pt>
                <c:pt idx="265" formatCode="0.00E+00">
                  <c:v>-6.3691568626584704E-4</c:v>
                </c:pt>
                <c:pt idx="266" formatCode="0.00E+00">
                  <c:v>-6.09929550929562E-4</c:v>
                </c:pt>
                <c:pt idx="267" formatCode="0.00E+00">
                  <c:v>-5.4947901681963896E-4</c:v>
                </c:pt>
                <c:pt idx="268" formatCode="0.00E+00">
                  <c:v>-5.1801443348503001E-4</c:v>
                </c:pt>
                <c:pt idx="269" formatCode="0.00E+00">
                  <c:v>-4.7702762130141303E-4</c:v>
                </c:pt>
                <c:pt idx="270" formatCode="0.00E+00">
                  <c:v>-4.5509113275444098E-4</c:v>
                </c:pt>
                <c:pt idx="271" formatCode="0.00E+00">
                  <c:v>-4.2185974729309401E-4</c:v>
                </c:pt>
                <c:pt idx="272" formatCode="0.00E+00">
                  <c:v>-4.11188242064339E-4</c:v>
                </c:pt>
                <c:pt idx="273" formatCode="0.00E+00">
                  <c:v>-3.7980934007346401E-4</c:v>
                </c:pt>
                <c:pt idx="274" formatCode="0.00E+00">
                  <c:v>-3.73397872149086E-4</c:v>
                </c:pt>
                <c:pt idx="275" formatCode="0.00E+00">
                  <c:v>-3.5431789254787002E-4</c:v>
                </c:pt>
                <c:pt idx="276" formatCode="0.00E+00">
                  <c:v>-3.4788611968610098E-4</c:v>
                </c:pt>
                <c:pt idx="277" formatCode="0.00E+00">
                  <c:v>-3.2681788743903998E-4</c:v>
                </c:pt>
                <c:pt idx="278" formatCode="0.00E+00">
                  <c:v>-3.2033098861548702E-4</c:v>
                </c:pt>
                <c:pt idx="279" formatCode="0.00E+00">
                  <c:v>-3.0141259817429502E-4</c:v>
                </c:pt>
                <c:pt idx="280" formatCode="0.00E+00">
                  <c:v>-2.9452068255932399E-4</c:v>
                </c:pt>
                <c:pt idx="281" formatCode="0.00E+00">
                  <c:v>-2.7491585262648198E-4</c:v>
                </c:pt>
                <c:pt idx="282" formatCode="0.00E+00">
                  <c:v>-2.6836656424642001E-4</c:v>
                </c:pt>
                <c:pt idx="283" formatCode="0.00E+00">
                  <c:v>-2.5068059702653501E-4</c:v>
                </c:pt>
                <c:pt idx="284" formatCode="0.00E+00">
                  <c:v>-2.43552861520425E-4</c:v>
                </c:pt>
                <c:pt idx="285" formatCode="0.00E+00">
                  <c:v>-2.2708387847545901E-4</c:v>
                </c:pt>
                <c:pt idx="286" formatCode="0.00E+00">
                  <c:v>-2.1835022403566201E-4</c:v>
                </c:pt>
                <c:pt idx="287" formatCode="0.00E+00">
                  <c:v>-1.96858665245652E-4</c:v>
                </c:pt>
                <c:pt idx="288" formatCode="0.00E+00">
                  <c:v>-1.9038618659840401E-4</c:v>
                </c:pt>
                <c:pt idx="289" formatCode="0.00E+00">
                  <c:v>-1.6719396999112301E-4</c:v>
                </c:pt>
                <c:pt idx="290" formatCode="0.00E+00">
                  <c:v>-1.64063575511616E-4</c:v>
                </c:pt>
                <c:pt idx="291" formatCode="0.00E+00">
                  <c:v>-1.49671806084474E-4</c:v>
                </c:pt>
                <c:pt idx="292" formatCode="0.00E+00">
                  <c:v>-1.4298660874028401E-4</c:v>
                </c:pt>
                <c:pt idx="293" formatCode="0.00E+00">
                  <c:v>-1.3831743787401E-4</c:v>
                </c:pt>
                <c:pt idx="294" formatCode="0.00E+00">
                  <c:v>-1.2528297051290799E-4</c:v>
                </c:pt>
                <c:pt idx="295" formatCode="0.00E+00">
                  <c:v>-1.1204043117328201E-4</c:v>
                </c:pt>
                <c:pt idx="296" formatCode="0.00E+00">
                  <c:v>-1.03659403728918E-4</c:v>
                </c:pt>
                <c:pt idx="297" formatCode="0.00E+00">
                  <c:v>-8.8247253680844395E-5</c:v>
                </c:pt>
                <c:pt idx="298" formatCode="0.00E+00">
                  <c:v>-8.5440036304569806E-5</c:v>
                </c:pt>
                <c:pt idx="299" formatCode="0.00E+00">
                  <c:v>-7.1435529787445802E-5</c:v>
                </c:pt>
                <c:pt idx="300" formatCode="0.00E+00">
                  <c:v>-7.01637639098042E-5</c:v>
                </c:pt>
                <c:pt idx="301" formatCode="0.00E+00">
                  <c:v>-6.9579846925420195E-5</c:v>
                </c:pt>
                <c:pt idx="302" formatCode="0.00E+00">
                  <c:v>-5.3736653250597403E-5</c:v>
                </c:pt>
                <c:pt idx="303" formatCode="0.00E+00">
                  <c:v>-5.2882732962675898E-5</c:v>
                </c:pt>
                <c:pt idx="304" formatCode="0.00E+00">
                  <c:v>-4.0524317965589398E-5</c:v>
                </c:pt>
                <c:pt idx="305" formatCode="0.00E+00">
                  <c:v>-3.7443646740622598E-5</c:v>
                </c:pt>
                <c:pt idx="306" formatCode="0.00E+00">
                  <c:v>-2.6677700497271001E-5</c:v>
                </c:pt>
                <c:pt idx="307" formatCode="0.00E+00">
                  <c:v>-1.5828825908377101E-5</c:v>
                </c:pt>
                <c:pt idx="308" formatCode="0.00E+00">
                  <c:v>-1.0606493298642299E-5</c:v>
                </c:pt>
                <c:pt idx="309" formatCode="0.00E+00">
                  <c:v>5.4719877480447497E-7</c:v>
                </c:pt>
                <c:pt idx="310" formatCode="0.00E+00">
                  <c:v>4.0526852250633702E-6</c:v>
                </c:pt>
                <c:pt idx="311" formatCode="0.00E+00">
                  <c:v>1.38388988234665E-5</c:v>
                </c:pt>
                <c:pt idx="312" formatCode="0.00E+00">
                  <c:v>3.3312750515547302E-5</c:v>
                </c:pt>
                <c:pt idx="313" formatCode="0.00E+00">
                  <c:v>3.4716918318387998E-5</c:v>
                </c:pt>
                <c:pt idx="314" formatCode="0.00E+00">
                  <c:v>5.23673825325135E-5</c:v>
                </c:pt>
                <c:pt idx="315" formatCode="0.00E+00">
                  <c:v>5.3518724892717499E-5</c:v>
                </c:pt>
                <c:pt idx="316" formatCode="0.00E+00">
                  <c:v>5.7646689611230103E-5</c:v>
                </c:pt>
                <c:pt idx="317" formatCode="0.00E+00">
                  <c:v>7.51883516041972E-5</c:v>
                </c:pt>
                <c:pt idx="318" formatCode="0.00E+00">
                  <c:v>8.0199981236341999E-5</c:v>
                </c:pt>
                <c:pt idx="319" formatCode="0.00E+00">
                  <c:v>1.09016377231289E-4</c:v>
                </c:pt>
                <c:pt idx="320" formatCode="0.00E+00">
                  <c:v>1.2440527219905099E-4</c:v>
                </c:pt>
                <c:pt idx="321" formatCode="0.00E+00">
                  <c:v>1.4369033685121801E-4</c:v>
                </c:pt>
                <c:pt idx="322" formatCode="0.00E+00">
                  <c:v>1.81350368443423E-4</c:v>
                </c:pt>
                <c:pt idx="323" formatCode="0.00E+00">
                  <c:v>1.90074963170927E-4</c:v>
                </c:pt>
                <c:pt idx="324" formatCode="0.00E+00">
                  <c:v>2.0451964062677099E-4</c:v>
                </c:pt>
                <c:pt idx="325" formatCode="0.00E+00">
                  <c:v>2.5158743327177301E-4</c:v>
                </c:pt>
                <c:pt idx="326" formatCode="0.00E+00">
                  <c:v>2.6794399410468099E-4</c:v>
                </c:pt>
                <c:pt idx="327" formatCode="0.00E+00">
                  <c:v>3.5563955018472199E-4</c:v>
                </c:pt>
                <c:pt idx="328" formatCode="0.00E+00">
                  <c:v>3.8715965543627701E-4</c:v>
                </c:pt>
                <c:pt idx="329" formatCode="0.00E+00">
                  <c:v>5.0243774380011601E-4</c:v>
                </c:pt>
                <c:pt idx="330" formatCode="0.00E+00">
                  <c:v>5.3554219108799305E-4</c:v>
                </c:pt>
                <c:pt idx="331" formatCode="0.00E+00">
                  <c:v>6.4035963713249104E-4</c:v>
                </c:pt>
                <c:pt idx="332" formatCode="0.00E+00">
                  <c:v>6.7401393413676002E-4</c:v>
                </c:pt>
                <c:pt idx="333" formatCode="0.00E+00">
                  <c:v>8.4971410019422401E-4</c:v>
                </c:pt>
                <c:pt idx="334" formatCode="0.00E+00">
                  <c:v>8.8057646788951098E-4</c:v>
                </c:pt>
                <c:pt idx="335">
                  <c:v>1.03631903543266E-3</c:v>
                </c:pt>
                <c:pt idx="336">
                  <c:v>1.07131529733941E-3</c:v>
                </c:pt>
                <c:pt idx="337">
                  <c:v>1.3563508498744201E-3</c:v>
                </c:pt>
                <c:pt idx="338">
                  <c:v>1.3913627921813599E-3</c:v>
                </c:pt>
                <c:pt idx="339">
                  <c:v>1.60675965278971E-3</c:v>
                </c:pt>
                <c:pt idx="340">
                  <c:v>1.6761046254003399E-3</c:v>
                </c:pt>
                <c:pt idx="341">
                  <c:v>1.9810020026227002E-3</c:v>
                </c:pt>
                <c:pt idx="342">
                  <c:v>2.02166578270172E-3</c:v>
                </c:pt>
                <c:pt idx="343">
                  <c:v>2.4601939530874799E-3</c:v>
                </c:pt>
                <c:pt idx="344">
                  <c:v>2.5315648053097399E-3</c:v>
                </c:pt>
                <c:pt idx="345">
                  <c:v>3.06094955849558E-3</c:v>
                </c:pt>
                <c:pt idx="346">
                  <c:v>3.2612075079222298E-3</c:v>
                </c:pt>
                <c:pt idx="347">
                  <c:v>3.9697957134586003E-3</c:v>
                </c:pt>
                <c:pt idx="348">
                  <c:v>4.3271772036398998E-3</c:v>
                </c:pt>
                <c:pt idx="349">
                  <c:v>5.2130470392262301E-3</c:v>
                </c:pt>
                <c:pt idx="350">
                  <c:v>5.8012611792487402E-3</c:v>
                </c:pt>
                <c:pt idx="351">
                  <c:v>6.8412542735599999E-3</c:v>
                </c:pt>
                <c:pt idx="352">
                  <c:v>7.5028787016917604E-3</c:v>
                </c:pt>
                <c:pt idx="353">
                  <c:v>8.5520891014618499E-3</c:v>
                </c:pt>
                <c:pt idx="354">
                  <c:v>9.3209216409468592E-3</c:v>
                </c:pt>
                <c:pt idx="355">
                  <c:v>1.0292295004012001E-2</c:v>
                </c:pt>
                <c:pt idx="356">
                  <c:v>1.1122830383709099E-2</c:v>
                </c:pt>
                <c:pt idx="357">
                  <c:v>1.1730740272836399E-2</c:v>
                </c:pt>
                <c:pt idx="358">
                  <c:v>1.27006061387019E-2</c:v>
                </c:pt>
                <c:pt idx="359">
                  <c:v>1.30627422946927E-2</c:v>
                </c:pt>
                <c:pt idx="360">
                  <c:v>1.35871666945315E-2</c:v>
                </c:pt>
                <c:pt idx="361">
                  <c:v>1.3358419014720501E-2</c:v>
                </c:pt>
                <c:pt idx="362">
                  <c:v>1.3166752906528899E-2</c:v>
                </c:pt>
                <c:pt idx="363">
                  <c:v>1.0486791717010399E-2</c:v>
                </c:pt>
                <c:pt idx="364">
                  <c:v>1.0152353868946E-2</c:v>
                </c:pt>
                <c:pt idx="365">
                  <c:v>1.0072514169270699E-2</c:v>
                </c:pt>
                <c:pt idx="366">
                  <c:v>4.2255180939083899E-3</c:v>
                </c:pt>
                <c:pt idx="367">
                  <c:v>3.1767278704704399E-3</c:v>
                </c:pt>
                <c:pt idx="368">
                  <c:v>-2.6234836759409098E-3</c:v>
                </c:pt>
                <c:pt idx="369">
                  <c:v>-4.6160158077306803E-3</c:v>
                </c:pt>
                <c:pt idx="370">
                  <c:v>-9.0994202695693308E-3</c:v>
                </c:pt>
                <c:pt idx="371">
                  <c:v>-1.18492945830849E-2</c:v>
                </c:pt>
                <c:pt idx="372">
                  <c:v>-1.3998917134721E-2</c:v>
                </c:pt>
                <c:pt idx="373">
                  <c:v>-1.6704320847899801E-2</c:v>
                </c:pt>
                <c:pt idx="374">
                  <c:v>-1.7017822163188E-2</c:v>
                </c:pt>
                <c:pt idx="375">
                  <c:v>-1.7286029211025001E-2</c:v>
                </c:pt>
                <c:pt idx="376">
                  <c:v>-1.76989412144508E-2</c:v>
                </c:pt>
                <c:pt idx="377">
                  <c:v>-1.7661238803546999E-2</c:v>
                </c:pt>
                <c:pt idx="378">
                  <c:v>-1.5953746377572402E-2</c:v>
                </c:pt>
                <c:pt idx="379">
                  <c:v>-1.5758447699639098E-2</c:v>
                </c:pt>
                <c:pt idx="380">
                  <c:v>-1.5288854716584701E-2</c:v>
                </c:pt>
                <c:pt idx="381">
                  <c:v>-1.2604058279196801E-2</c:v>
                </c:pt>
                <c:pt idx="382">
                  <c:v>-1.15880601380948E-2</c:v>
                </c:pt>
                <c:pt idx="383">
                  <c:v>-9.8305857180773105E-3</c:v>
                </c:pt>
                <c:pt idx="384">
                  <c:v>-8.65141815455071E-3</c:v>
                </c:pt>
                <c:pt idx="385">
                  <c:v>-6.4996453234788202E-3</c:v>
                </c:pt>
                <c:pt idx="386">
                  <c:v>-6.0059689413635899E-3</c:v>
                </c:pt>
                <c:pt idx="387">
                  <c:v>-5.7770430248900804E-3</c:v>
                </c:pt>
                <c:pt idx="388">
                  <c:v>-3.6593076334244701E-3</c:v>
                </c:pt>
                <c:pt idx="389">
                  <c:v>-3.4030509676234999E-3</c:v>
                </c:pt>
                <c:pt idx="390">
                  <c:v>-1.13482773721155E-3</c:v>
                </c:pt>
                <c:pt idx="391" formatCode="0.00E+00">
                  <c:v>-7.9402160730524104E-4</c:v>
                </c:pt>
                <c:pt idx="392">
                  <c:v>1.2225836083972199E-3</c:v>
                </c:pt>
                <c:pt idx="393">
                  <c:v>1.45967244248936E-3</c:v>
                </c:pt>
                <c:pt idx="394">
                  <c:v>1.5209260337728501E-3</c:v>
                </c:pt>
                <c:pt idx="395">
                  <c:v>2.8124548010718801E-3</c:v>
                </c:pt>
                <c:pt idx="396">
                  <c:v>2.9175317428970101E-3</c:v>
                </c:pt>
                <c:pt idx="397">
                  <c:v>2.7856051864863802E-3</c:v>
                </c:pt>
                <c:pt idx="398">
                  <c:v>2.7530683322554098E-3</c:v>
                </c:pt>
                <c:pt idx="399">
                  <c:v>2.2691333266175598E-3</c:v>
                </c:pt>
                <c:pt idx="400">
                  <c:v>1.4022871835999301E-3</c:v>
                </c:pt>
                <c:pt idx="401">
                  <c:v>1.2643720894199601E-3</c:v>
                </c:pt>
                <c:pt idx="402" formatCode="0.00E+00">
                  <c:v>1.66671458592121E-4</c:v>
                </c:pt>
                <c:pt idx="403" formatCode="0.00E+00">
                  <c:v>-2.7097122825544997E-4</c:v>
                </c:pt>
                <c:pt idx="404" formatCode="0.00E+00">
                  <c:v>-6.1728748900949999E-4</c:v>
                </c:pt>
                <c:pt idx="405" formatCode="0.00E+00">
                  <c:v>-6.9815506265721405E-4</c:v>
                </c:pt>
                <c:pt idx="406">
                  <c:v>-1.64711915277583E-3</c:v>
                </c:pt>
                <c:pt idx="407">
                  <c:v>-1.7023339329357099E-3</c:v>
                </c:pt>
                <c:pt idx="408">
                  <c:v>-2.0876871324766199E-3</c:v>
                </c:pt>
                <c:pt idx="409">
                  <c:v>-2.1426013009700502E-3</c:v>
                </c:pt>
                <c:pt idx="410">
                  <c:v>-2.4344635584228301E-3</c:v>
                </c:pt>
                <c:pt idx="411">
                  <c:v>-2.4685805414890998E-3</c:v>
                </c:pt>
                <c:pt idx="412">
                  <c:v>-2.5590410526516601E-3</c:v>
                </c:pt>
                <c:pt idx="413">
                  <c:v>-2.5291003809303401E-3</c:v>
                </c:pt>
                <c:pt idx="414">
                  <c:v>-2.5529319600785202E-3</c:v>
                </c:pt>
                <c:pt idx="415">
                  <c:v>-2.4535603973836399E-3</c:v>
                </c:pt>
                <c:pt idx="416">
                  <c:v>-2.4006613512412601E-3</c:v>
                </c:pt>
                <c:pt idx="417">
                  <c:v>-2.2414077609562099E-3</c:v>
                </c:pt>
                <c:pt idx="418">
                  <c:v>-2.1846548678531798E-3</c:v>
                </c:pt>
                <c:pt idx="419">
                  <c:v>-1.9535984492737601E-3</c:v>
                </c:pt>
                <c:pt idx="420">
                  <c:v>-1.8706519712011699E-3</c:v>
                </c:pt>
                <c:pt idx="421">
                  <c:v>-1.68207805921712E-3</c:v>
                </c:pt>
                <c:pt idx="422">
                  <c:v>-1.6364164793412201E-3</c:v>
                </c:pt>
                <c:pt idx="423">
                  <c:v>-1.46869300712829E-3</c:v>
                </c:pt>
                <c:pt idx="424">
                  <c:v>-1.3410980543292401E-3</c:v>
                </c:pt>
                <c:pt idx="425">
                  <c:v>-1.31981273858213E-3</c:v>
                </c:pt>
                <c:pt idx="426">
                  <c:v>-1.0850821668387401E-3</c:v>
                </c:pt>
                <c:pt idx="427">
                  <c:v>-1.0411211365044201E-3</c:v>
                </c:pt>
                <c:pt idx="428" formatCode="0.00E+00">
                  <c:v>-9.1924599926505196E-4</c:v>
                </c:pt>
                <c:pt idx="429" formatCode="0.00E+00">
                  <c:v>-8.8208651026315901E-4</c:v>
                </c:pt>
                <c:pt idx="430" formatCode="0.00E+00">
                  <c:v>-7.9707826187738805E-4</c:v>
                </c:pt>
                <c:pt idx="431" formatCode="0.00E+00">
                  <c:v>-7.7389620795776997E-4</c:v>
                </c:pt>
                <c:pt idx="432" formatCode="0.00E+00">
                  <c:v>-7.0916350848007495E-4</c:v>
                </c:pt>
                <c:pt idx="433" formatCode="0.00E+00">
                  <c:v>-6.8759225989179103E-4</c:v>
                </c:pt>
                <c:pt idx="434" formatCode="0.00E+00">
                  <c:v>-6.3612671583091504E-4</c:v>
                </c:pt>
                <c:pt idx="435" formatCode="0.00E+00">
                  <c:v>-6.0948014790467996E-4</c:v>
                </c:pt>
                <c:pt idx="436" formatCode="0.00E+00">
                  <c:v>-5.4821555357414497E-4</c:v>
                </c:pt>
                <c:pt idx="437" formatCode="0.00E+00">
                  <c:v>-5.17749971355944E-4</c:v>
                </c:pt>
                <c:pt idx="438" formatCode="0.00E+00">
                  <c:v>-4.7094602313909099E-4</c:v>
                </c:pt>
                <c:pt idx="439" formatCode="0.00E+00">
                  <c:v>-4.47726220205836E-4</c:v>
                </c:pt>
                <c:pt idx="440" formatCode="0.00E+00">
                  <c:v>-4.1166539363029402E-4</c:v>
                </c:pt>
                <c:pt idx="441" formatCode="0.00E+00">
                  <c:v>-4.0041714451097602E-4</c:v>
                </c:pt>
                <c:pt idx="442" formatCode="0.00E+00">
                  <c:v>-3.6967457384049602E-4</c:v>
                </c:pt>
                <c:pt idx="443" formatCode="0.00E+00">
                  <c:v>-3.6204865139022498E-4</c:v>
                </c:pt>
                <c:pt idx="444" formatCode="0.00E+00">
                  <c:v>-3.4019785880205501E-4</c:v>
                </c:pt>
                <c:pt idx="445" formatCode="0.00E+00">
                  <c:v>-3.3250278577361299E-4</c:v>
                </c:pt>
                <c:pt idx="446" formatCode="0.00E+00">
                  <c:v>-3.1195178235335E-4</c:v>
                </c:pt>
                <c:pt idx="447" formatCode="0.00E+00">
                  <c:v>-3.0537639085667997E-4</c:v>
                </c:pt>
                <c:pt idx="448" formatCode="0.00E+00">
                  <c:v>-2.8759604838138401E-4</c:v>
                </c:pt>
                <c:pt idx="449" formatCode="0.00E+00">
                  <c:v>-2.8225242193816299E-4</c:v>
                </c:pt>
                <c:pt idx="450" formatCode="0.00E+00">
                  <c:v>-2.6174074221762899E-4</c:v>
                </c:pt>
                <c:pt idx="451" formatCode="0.00E+00">
                  <c:v>-2.5630676942734002E-4</c:v>
                </c:pt>
                <c:pt idx="452" formatCode="0.00E+00">
                  <c:v>-2.38076742693143E-4</c:v>
                </c:pt>
                <c:pt idx="453" formatCode="0.00E+00">
                  <c:v>-2.31705051423914E-4</c:v>
                </c:pt>
                <c:pt idx="454" formatCode="0.00E+00">
                  <c:v>-2.13839819731574E-4</c:v>
                </c:pt>
                <c:pt idx="455" formatCode="0.00E+00">
                  <c:v>-2.06948598863978E-4</c:v>
                </c:pt>
                <c:pt idx="456" formatCode="0.00E+00">
                  <c:v>-1.87104559980148E-4</c:v>
                </c:pt>
                <c:pt idx="457" formatCode="0.00E+00">
                  <c:v>-1.8099537731248701E-4</c:v>
                </c:pt>
                <c:pt idx="458" formatCode="0.00E+00">
                  <c:v>-1.5891168449987201E-4</c:v>
                </c:pt>
                <c:pt idx="459" formatCode="0.00E+00">
                  <c:v>-1.55804342881331E-4</c:v>
                </c:pt>
                <c:pt idx="460" formatCode="0.00E+00">
                  <c:v>-1.4060255145001001E-4</c:v>
                </c:pt>
                <c:pt idx="461" formatCode="0.00E+00">
                  <c:v>-1.34946882284552E-4</c:v>
                </c:pt>
                <c:pt idx="462" formatCode="0.00E+00">
                  <c:v>-1.3014058311603901E-4</c:v>
                </c:pt>
                <c:pt idx="463" formatCode="0.00E+00">
                  <c:v>-1.16295566292865E-4</c:v>
                </c:pt>
                <c:pt idx="464" formatCode="0.00E+00">
                  <c:v>-1.04957166620187E-4</c:v>
                </c:pt>
                <c:pt idx="465" formatCode="0.00E+00">
                  <c:v>-9.6607433374967103E-5</c:v>
                </c:pt>
                <c:pt idx="466" formatCode="0.00E+00">
                  <c:v>-8.1737012040498298E-5</c:v>
                </c:pt>
                <c:pt idx="467" formatCode="0.00E+00">
                  <c:v>-7.8628165698275704E-5</c:v>
                </c:pt>
                <c:pt idx="468" formatCode="0.00E+00">
                  <c:v>-6.5088937965648196E-5</c:v>
                </c:pt>
                <c:pt idx="469" formatCode="0.00E+00">
                  <c:v>-6.4079713018968095E-5</c:v>
                </c:pt>
                <c:pt idx="470" formatCode="0.00E+00">
                  <c:v>-4.9006097510311503E-5</c:v>
                </c:pt>
                <c:pt idx="471" formatCode="0.00E+00">
                  <c:v>-4.8359557225871303E-5</c:v>
                </c:pt>
                <c:pt idx="472" formatCode="0.00E+00">
                  <c:v>-4.3229998235874999E-5</c:v>
                </c:pt>
                <c:pt idx="473" formatCode="0.00E+00">
                  <c:v>-3.5719146919748497E-5</c:v>
                </c:pt>
                <c:pt idx="474" formatCode="0.00E+00">
                  <c:v>-3.3762944472844198E-5</c:v>
                </c:pt>
                <c:pt idx="475" formatCode="0.00E+00">
                  <c:v>-2.5308029859417401E-5</c:v>
                </c:pt>
                <c:pt idx="476" formatCode="0.00E+00">
                  <c:v>-1.5012212675848899E-5</c:v>
                </c:pt>
                <c:pt idx="477" formatCode="0.00E+00">
                  <c:v>-7.9762768727353908E-6</c:v>
                </c:pt>
                <c:pt idx="478" formatCode="0.00E+00">
                  <c:v>2.7597676377629201E-6</c:v>
                </c:pt>
                <c:pt idx="479" formatCode="0.00E+00">
                  <c:v>5.9249634095051702E-6</c:v>
                </c:pt>
                <c:pt idx="480" formatCode="0.00E+00">
                  <c:v>1.48367764797079E-5</c:v>
                </c:pt>
                <c:pt idx="481" formatCode="0.00E+00">
                  <c:v>2.8146377983636799E-5</c:v>
                </c:pt>
                <c:pt idx="482" formatCode="0.00E+00">
                  <c:v>3.3215724029741699E-5</c:v>
                </c:pt>
                <c:pt idx="483" formatCode="0.00E+00">
                  <c:v>4.9874522722244203E-5</c:v>
                </c:pt>
                <c:pt idx="484" formatCode="0.00E+00">
                  <c:v>5.3725845511501102E-5</c:v>
                </c:pt>
                <c:pt idx="485" formatCode="0.00E+00">
                  <c:v>5.4193567179133698E-5</c:v>
                </c:pt>
                <c:pt idx="486" formatCode="0.00E+00">
                  <c:v>7.2073085538144302E-5</c:v>
                </c:pt>
                <c:pt idx="487" formatCode="0.00E+00">
                  <c:v>7.7046128451163599E-5</c:v>
                </c:pt>
                <c:pt idx="488" formatCode="0.00E+00">
                  <c:v>1.0113670040780799E-4</c:v>
                </c:pt>
                <c:pt idx="489" formatCode="0.00E+00">
                  <c:v>1.16158599125329E-4</c:v>
                </c:pt>
                <c:pt idx="490" formatCode="0.00E+00">
                  <c:v>1.3389821877113499E-4</c:v>
                </c:pt>
                <c:pt idx="491" formatCode="0.00E+00">
                  <c:v>1.65021294819741E-4</c:v>
                </c:pt>
                <c:pt idx="492" formatCode="0.00E+00">
                  <c:v>1.76057744388819E-4</c:v>
                </c:pt>
                <c:pt idx="493" formatCode="0.00E+00">
                  <c:v>2.1207009215202599E-4</c:v>
                </c:pt>
                <c:pt idx="494" formatCode="0.00E+00">
                  <c:v>2.29313655109805E-4</c:v>
                </c:pt>
                <c:pt idx="495" formatCode="0.00E+00">
                  <c:v>2.3189753027323901E-4</c:v>
                </c:pt>
                <c:pt idx="496" formatCode="0.00E+00">
                  <c:v>3.12880497184228E-4</c:v>
                </c:pt>
                <c:pt idx="497" formatCode="0.00E+00">
                  <c:v>3.3248663515675299E-4</c:v>
                </c:pt>
                <c:pt idx="498" formatCode="0.00E+00">
                  <c:v>4.4920763741365601E-4</c:v>
                </c:pt>
                <c:pt idx="499" formatCode="0.00E+00">
                  <c:v>4.8335676547676802E-4</c:v>
                </c:pt>
                <c:pt idx="500" formatCode="0.00E+00">
                  <c:v>5.9202304313578499E-4</c:v>
                </c:pt>
                <c:pt idx="501" formatCode="0.00E+00">
                  <c:v>6.2813178983339702E-4</c:v>
                </c:pt>
                <c:pt idx="502" formatCode="0.00E+00">
                  <c:v>7.4493630777761998E-4</c:v>
                </c:pt>
                <c:pt idx="503" formatCode="0.00E+00">
                  <c:v>7.9037044311345401E-4</c:v>
                </c:pt>
                <c:pt idx="504" formatCode="0.00E+00">
                  <c:v>9.7734562745560995E-4</c:v>
                </c:pt>
                <c:pt idx="505">
                  <c:v>1.0198098438104399E-3</c:v>
                </c:pt>
                <c:pt idx="506">
                  <c:v>1.2392652550217301E-3</c:v>
                </c:pt>
                <c:pt idx="507">
                  <c:v>1.28368469841795E-3</c:v>
                </c:pt>
                <c:pt idx="508">
                  <c:v>1.51411381833548E-3</c:v>
                </c:pt>
                <c:pt idx="509">
                  <c:v>1.58076232173844E-3</c:v>
                </c:pt>
                <c:pt idx="510">
                  <c:v>1.8658049188860599E-3</c:v>
                </c:pt>
                <c:pt idx="511">
                  <c:v>1.9256144420743799E-3</c:v>
                </c:pt>
                <c:pt idx="512">
                  <c:v>2.2640267710430902E-3</c:v>
                </c:pt>
                <c:pt idx="513">
                  <c:v>2.3727323756145401E-3</c:v>
                </c:pt>
                <c:pt idx="514">
                  <c:v>2.86956273761616E-3</c:v>
                </c:pt>
                <c:pt idx="515">
                  <c:v>3.0526111429602099E-3</c:v>
                </c:pt>
                <c:pt idx="516">
                  <c:v>3.7853473097131801E-3</c:v>
                </c:pt>
                <c:pt idx="517">
                  <c:v>4.1149685846567597E-3</c:v>
                </c:pt>
                <c:pt idx="518">
                  <c:v>4.9984915002677299E-3</c:v>
                </c:pt>
                <c:pt idx="519">
                  <c:v>5.4841711934035401E-3</c:v>
                </c:pt>
                <c:pt idx="520">
                  <c:v>6.5405487631440499E-3</c:v>
                </c:pt>
                <c:pt idx="521">
                  <c:v>7.1506827293444999E-3</c:v>
                </c:pt>
                <c:pt idx="522">
                  <c:v>8.19061870531523E-3</c:v>
                </c:pt>
                <c:pt idx="523">
                  <c:v>8.9244500315101803E-3</c:v>
                </c:pt>
                <c:pt idx="524">
                  <c:v>9.9557457212058591E-3</c:v>
                </c:pt>
                <c:pt idx="525">
                  <c:v>1.08744464918633E-2</c:v>
                </c:pt>
                <c:pt idx="526">
                  <c:v>1.1552646369367E-2</c:v>
                </c:pt>
                <c:pt idx="527">
                  <c:v>1.2490994430610599E-2</c:v>
                </c:pt>
                <c:pt idx="528">
                  <c:v>1.3009207588945901E-2</c:v>
                </c:pt>
                <c:pt idx="529">
                  <c:v>1.33773677517766E-2</c:v>
                </c:pt>
                <c:pt idx="530">
                  <c:v>1.3164529476157E-2</c:v>
                </c:pt>
                <c:pt idx="531">
                  <c:v>1.3033643590982901E-2</c:v>
                </c:pt>
                <c:pt idx="532">
                  <c:v>1.1035900315586499E-2</c:v>
                </c:pt>
                <c:pt idx="533">
                  <c:v>1.003422327097E-2</c:v>
                </c:pt>
                <c:pt idx="534">
                  <c:v>9.7859675981198692E-3</c:v>
                </c:pt>
                <c:pt idx="535">
                  <c:v>3.8758275544486099E-3</c:v>
                </c:pt>
                <c:pt idx="536">
                  <c:v>2.6235602359752602E-3</c:v>
                </c:pt>
                <c:pt idx="537">
                  <c:v>-3.0426308982902102E-3</c:v>
                </c:pt>
                <c:pt idx="538">
                  <c:v>-5.7242680127025996E-3</c:v>
                </c:pt>
                <c:pt idx="539">
                  <c:v>-9.3106034467559402E-3</c:v>
                </c:pt>
                <c:pt idx="540">
                  <c:v>-1.26798583478297E-2</c:v>
                </c:pt>
                <c:pt idx="541">
                  <c:v>-1.43443334731747E-2</c:v>
                </c:pt>
                <c:pt idx="542">
                  <c:v>-1.69984336667603E-2</c:v>
                </c:pt>
                <c:pt idx="543">
                  <c:v>-1.72029296793852E-2</c:v>
                </c:pt>
                <c:pt idx="544">
                  <c:v>-1.7418102858293601E-2</c:v>
                </c:pt>
                <c:pt idx="545">
                  <c:v>-1.8010792312343499E-2</c:v>
                </c:pt>
                <c:pt idx="546">
                  <c:v>-1.79045940618054E-2</c:v>
                </c:pt>
                <c:pt idx="547">
                  <c:v>-1.63284318724547E-2</c:v>
                </c:pt>
                <c:pt idx="548">
                  <c:v>-1.56373443999215E-2</c:v>
                </c:pt>
                <c:pt idx="549">
                  <c:v>-1.36972455194138E-2</c:v>
                </c:pt>
                <c:pt idx="550">
                  <c:v>-1.2392030449381799E-2</c:v>
                </c:pt>
                <c:pt idx="551">
                  <c:v>-1.03243163342182E-2</c:v>
                </c:pt>
                <c:pt idx="552">
                  <c:v>-9.0196821264105394E-3</c:v>
                </c:pt>
                <c:pt idx="553">
                  <c:v>-6.4905839662511696E-3</c:v>
                </c:pt>
                <c:pt idx="554">
                  <c:v>-6.3422824701198496E-3</c:v>
                </c:pt>
                <c:pt idx="555">
                  <c:v>-6.2842140970773303E-3</c:v>
                </c:pt>
                <c:pt idx="556">
                  <c:v>-3.6026101441247798E-3</c:v>
                </c:pt>
                <c:pt idx="557">
                  <c:v>-3.2210689296739499E-3</c:v>
                </c:pt>
                <c:pt idx="558">
                  <c:v>-1.0356630751782499E-3</c:v>
                </c:pt>
                <c:pt idx="559" formatCode="0.00E+00">
                  <c:v>-8.72500194374532E-4</c:v>
                </c:pt>
                <c:pt idx="560">
                  <c:v>1.2877892911494599E-3</c:v>
                </c:pt>
                <c:pt idx="561">
                  <c:v>1.48696916667373E-3</c:v>
                </c:pt>
                <c:pt idx="562">
                  <c:v>1.54834367080605E-3</c:v>
                </c:pt>
                <c:pt idx="563">
                  <c:v>2.8276178380213599E-3</c:v>
                </c:pt>
                <c:pt idx="564">
                  <c:v>2.87150882619435E-3</c:v>
                </c:pt>
                <c:pt idx="565">
                  <c:v>2.81716307536927E-3</c:v>
                </c:pt>
                <c:pt idx="566">
                  <c:v>2.8203046691197102E-3</c:v>
                </c:pt>
                <c:pt idx="567">
                  <c:v>2.3185766159631101E-3</c:v>
                </c:pt>
                <c:pt idx="568">
                  <c:v>1.42373353339629E-3</c:v>
                </c:pt>
                <c:pt idx="569">
                  <c:v>1.2234291140123801E-3</c:v>
                </c:pt>
                <c:pt idx="570" formatCode="0.00E+00">
                  <c:v>2.5869882757304999E-4</c:v>
                </c:pt>
                <c:pt idx="571" formatCode="0.00E+00">
                  <c:v>-4.1395707799000102E-4</c:v>
                </c:pt>
                <c:pt idx="572" formatCode="0.00E+00">
                  <c:v>-5.6384324440559696E-4</c:v>
                </c:pt>
                <c:pt idx="573" formatCode="0.00E+00">
                  <c:v>-6.1294145188424203E-4</c:v>
                </c:pt>
                <c:pt idx="574">
                  <c:v>-1.60898758751059E-3</c:v>
                </c:pt>
                <c:pt idx="575">
                  <c:v>-1.63338116573974E-3</c:v>
                </c:pt>
                <c:pt idx="576">
                  <c:v>-2.1031066236477801E-3</c:v>
                </c:pt>
                <c:pt idx="577">
                  <c:v>-2.1934049982583002E-3</c:v>
                </c:pt>
                <c:pt idx="578">
                  <c:v>-2.5142022262773199E-3</c:v>
                </c:pt>
                <c:pt idx="579">
                  <c:v>-2.5588804387209098E-3</c:v>
                </c:pt>
                <c:pt idx="580">
                  <c:v>-2.6491209844245502E-3</c:v>
                </c:pt>
                <c:pt idx="581">
                  <c:v>-2.6075937257497598E-3</c:v>
                </c:pt>
                <c:pt idx="582">
                  <c:v>-2.6051339167088099E-3</c:v>
                </c:pt>
                <c:pt idx="583">
                  <c:v>-2.4887808249141499E-3</c:v>
                </c:pt>
                <c:pt idx="584">
                  <c:v>-2.43629111824853E-3</c:v>
                </c:pt>
                <c:pt idx="585">
                  <c:v>-2.2843799044444499E-3</c:v>
                </c:pt>
                <c:pt idx="586">
                  <c:v>-2.2313020976521001E-3</c:v>
                </c:pt>
                <c:pt idx="587">
                  <c:v>-2.0251580431338901E-3</c:v>
                </c:pt>
                <c:pt idx="588">
                  <c:v>-1.9558234657603402E-3</c:v>
                </c:pt>
                <c:pt idx="589">
                  <c:v>-1.70492963257362E-3</c:v>
                </c:pt>
                <c:pt idx="590">
                  <c:v>-1.6284650315432499E-3</c:v>
                </c:pt>
                <c:pt idx="591">
                  <c:v>-1.38670549228514E-3</c:v>
                </c:pt>
                <c:pt idx="592">
                  <c:v>-1.3131013840915399E-3</c:v>
                </c:pt>
                <c:pt idx="593">
                  <c:v>-1.3009709161313401E-3</c:v>
                </c:pt>
                <c:pt idx="594">
                  <c:v>-1.0608412326426999E-3</c:v>
                </c:pt>
                <c:pt idx="595">
                  <c:v>-1.0171625508833199E-3</c:v>
                </c:pt>
                <c:pt idx="596" formatCode="0.00E+00">
                  <c:v>-9.0765571361508602E-4</c:v>
                </c:pt>
                <c:pt idx="597" formatCode="0.00E+00">
                  <c:v>-8.73627604252151E-4</c:v>
                </c:pt>
                <c:pt idx="598" formatCode="0.00E+00">
                  <c:v>-7.9236049312902501E-4</c:v>
                </c:pt>
                <c:pt idx="599" formatCode="0.00E+00">
                  <c:v>-7.7050999952350005E-4</c:v>
                </c:pt>
                <c:pt idx="600" formatCode="0.00E+00">
                  <c:v>-7.1830059587954303E-4</c:v>
                </c:pt>
                <c:pt idx="601" formatCode="0.00E+00">
                  <c:v>-6.9691633942394599E-4</c:v>
                </c:pt>
                <c:pt idx="602" formatCode="0.00E+00">
                  <c:v>-6.3628341406036799E-4</c:v>
                </c:pt>
                <c:pt idx="603" formatCode="0.00E+00">
                  <c:v>-6.0788455151533096E-4</c:v>
                </c:pt>
                <c:pt idx="604" formatCode="0.00E+00">
                  <c:v>-5.4637394899322803E-4</c:v>
                </c:pt>
                <c:pt idx="605" formatCode="0.00E+00">
                  <c:v>-5.1562390124742401E-4</c:v>
                </c:pt>
                <c:pt idx="606" formatCode="0.00E+00">
                  <c:v>-4.7107715246877201E-4</c:v>
                </c:pt>
                <c:pt idx="607" formatCode="0.00E+00">
                  <c:v>-4.4850840668341402E-4</c:v>
                </c:pt>
                <c:pt idx="608" formatCode="0.00E+00">
                  <c:v>-4.12459676648582E-4</c:v>
                </c:pt>
                <c:pt idx="609" formatCode="0.00E+00">
                  <c:v>-4.0287481650744901E-4</c:v>
                </c:pt>
                <c:pt idx="610" formatCode="0.00E+00">
                  <c:v>-3.7132986220980501E-4</c:v>
                </c:pt>
                <c:pt idx="611" formatCode="0.00E+00">
                  <c:v>-3.6528606793018701E-4</c:v>
                </c:pt>
                <c:pt idx="612" formatCode="0.00E+00">
                  <c:v>-3.4126883111698999E-4</c:v>
                </c:pt>
                <c:pt idx="613" formatCode="0.00E+00">
                  <c:v>-3.3677600469011402E-4</c:v>
                </c:pt>
                <c:pt idx="614" formatCode="0.00E+00">
                  <c:v>-3.1841512814047198E-4</c:v>
                </c:pt>
                <c:pt idx="615" formatCode="0.00E+00">
                  <c:v>-3.1271448098278801E-4</c:v>
                </c:pt>
                <c:pt idx="616" formatCode="0.00E+00">
                  <c:v>-2.9088430262537798E-4</c:v>
                </c:pt>
                <c:pt idx="617" formatCode="0.00E+00">
                  <c:v>-2.8479494172438499E-4</c:v>
                </c:pt>
                <c:pt idx="618" formatCode="0.00E+00">
                  <c:v>-2.6583201149221801E-4</c:v>
                </c:pt>
                <c:pt idx="619" formatCode="0.00E+00">
                  <c:v>-2.5886659593730299E-4</c:v>
                </c:pt>
                <c:pt idx="620" formatCode="0.00E+00">
                  <c:v>-2.42641962750541E-4</c:v>
                </c:pt>
                <c:pt idx="621" formatCode="0.00E+00">
                  <c:v>-2.36903447687273E-4</c:v>
                </c:pt>
                <c:pt idx="622" formatCode="0.00E+00">
                  <c:v>-2.1941028175014501E-4</c:v>
                </c:pt>
                <c:pt idx="623" formatCode="0.00E+00">
                  <c:v>-2.1240413436335499E-4</c:v>
                </c:pt>
                <c:pt idx="624" formatCode="0.00E+00">
                  <c:v>-1.9051717139988999E-4</c:v>
                </c:pt>
                <c:pt idx="625" formatCode="0.00E+00">
                  <c:v>-1.8419470417951601E-4</c:v>
                </c:pt>
                <c:pt idx="626" formatCode="0.00E+00">
                  <c:v>-1.6240563578421801E-4</c:v>
                </c:pt>
                <c:pt idx="627" formatCode="0.00E+00">
                  <c:v>-1.5910251496964201E-4</c:v>
                </c:pt>
                <c:pt idx="628" formatCode="0.00E+00">
                  <c:v>-1.4366410015278E-4</c:v>
                </c:pt>
                <c:pt idx="629" formatCode="0.00E+00">
                  <c:v>-1.37677440003227E-4</c:v>
                </c:pt>
                <c:pt idx="630" formatCode="0.00E+00">
                  <c:v>-1.31936824387594E-4</c:v>
                </c:pt>
                <c:pt idx="631" formatCode="0.00E+00">
                  <c:v>-1.17626800541075E-4</c:v>
                </c:pt>
                <c:pt idx="632" formatCode="0.00E+00">
                  <c:v>-1.05010039877608E-4</c:v>
                </c:pt>
                <c:pt idx="633" formatCode="0.00E+00">
                  <c:v>-9.7556105985555495E-5</c:v>
                </c:pt>
                <c:pt idx="634" formatCode="0.00E+00">
                  <c:v>-8.1979507268133703E-5</c:v>
                </c:pt>
                <c:pt idx="635" formatCode="0.00E+00">
                  <c:v>-7.9421896518100802E-5</c:v>
                </c:pt>
                <c:pt idx="636" formatCode="0.00E+00">
                  <c:v>-6.4126225806490194E-5</c:v>
                </c:pt>
                <c:pt idx="637" formatCode="0.00E+00">
                  <c:v>-6.3991168714427497E-5</c:v>
                </c:pt>
                <c:pt idx="638" formatCode="0.00E+00">
                  <c:v>-6.2715280512750098E-5</c:v>
                </c:pt>
                <c:pt idx="639" formatCode="0.00E+00">
                  <c:v>-4.9164645682714603E-5</c:v>
                </c:pt>
                <c:pt idx="640" formatCode="0.00E+00">
                  <c:v>-4.6533787805139798E-5</c:v>
                </c:pt>
                <c:pt idx="641" formatCode="0.00E+00">
                  <c:v>-3.7245315443303402E-5</c:v>
                </c:pt>
                <c:pt idx="642" formatCode="0.00E+00">
                  <c:v>-3.1999163537388299E-5</c:v>
                </c:pt>
                <c:pt idx="643" formatCode="0.00E+00">
                  <c:v>-2.5560484681640301E-5</c:v>
                </c:pt>
                <c:pt idx="644" formatCode="0.00E+00">
                  <c:v>-1.9058247564853901E-5</c:v>
                </c:pt>
                <c:pt idx="645" formatCode="0.00E+00">
                  <c:v>-9.69227830126904E-6</c:v>
                </c:pt>
                <c:pt idx="646" formatCode="0.00E+00">
                  <c:v>-4.5662418981054798E-7</c:v>
                </c:pt>
                <c:pt idx="647" formatCode="0.00E+00">
                  <c:v>6.0097062409218997E-6</c:v>
                </c:pt>
                <c:pt idx="648" formatCode="0.00E+00">
                  <c:v>1.35762684927049E-5</c:v>
                </c:pt>
                <c:pt idx="649" formatCode="0.00E+00">
                  <c:v>2.4229990107721299E-5</c:v>
                </c:pt>
                <c:pt idx="650" formatCode="0.00E+00">
                  <c:v>3.0196065746951401E-5</c:v>
                </c:pt>
                <c:pt idx="651" formatCode="0.00E+00">
                  <c:v>4.6535530549077403E-5</c:v>
                </c:pt>
                <c:pt idx="652" formatCode="0.00E+00">
                  <c:v>4.8911373751271102E-5</c:v>
                </c:pt>
                <c:pt idx="653" formatCode="0.00E+00">
                  <c:v>5.68354221873841E-5</c:v>
                </c:pt>
                <c:pt idx="654" formatCode="0.00E+00">
                  <c:v>7.0381733968398106E-5</c:v>
                </c:pt>
                <c:pt idx="655" formatCode="0.00E+00">
                  <c:v>7.4882976138015205E-5</c:v>
                </c:pt>
                <c:pt idx="656" formatCode="0.00E+00">
                  <c:v>1.0222141720894799E-4</c:v>
                </c:pt>
                <c:pt idx="657" formatCode="0.00E+00">
                  <c:v>1.18412265052518E-4</c:v>
                </c:pt>
                <c:pt idx="658" formatCode="0.00E+00">
                  <c:v>1.36887598912125E-4</c:v>
                </c:pt>
                <c:pt idx="659" formatCode="0.00E+00">
                  <c:v>1.7211353418946E-4</c:v>
                </c:pt>
                <c:pt idx="660" formatCode="0.00E+00">
                  <c:v>1.8343822576505399E-4</c:v>
                </c:pt>
                <c:pt idx="661" formatCode="0.00E+00">
                  <c:v>2.1686863535562499E-4</c:v>
                </c:pt>
                <c:pt idx="662" formatCode="0.00E+00">
                  <c:v>2.37055870953948E-4</c:v>
                </c:pt>
                <c:pt idx="663" formatCode="0.00E+00">
                  <c:v>2.40688407690299E-4</c:v>
                </c:pt>
                <c:pt idx="664" formatCode="0.00E+00">
                  <c:v>3.3140691633881702E-4</c:v>
                </c:pt>
                <c:pt idx="665" formatCode="0.00E+00">
                  <c:v>3.4951605105564899E-4</c:v>
                </c:pt>
                <c:pt idx="666" formatCode="0.00E+00">
                  <c:v>4.4797316232716799E-4</c:v>
                </c:pt>
                <c:pt idx="667" formatCode="0.00E+00">
                  <c:v>4.8028933543439099E-4</c:v>
                </c:pt>
                <c:pt idx="668" formatCode="0.00E+00">
                  <c:v>5.8737456571732205E-4</c:v>
                </c:pt>
                <c:pt idx="669" formatCode="0.00E+00">
                  <c:v>6.2108679243577799E-4</c:v>
                </c:pt>
                <c:pt idx="670" formatCode="0.00E+00">
                  <c:v>7.8741597609965496E-4</c:v>
                </c:pt>
                <c:pt idx="671" formatCode="0.00E+00">
                  <c:v>8.1817361634441697E-4</c:v>
                </c:pt>
                <c:pt idx="672" formatCode="0.00E+00">
                  <c:v>9.66245146474848E-4</c:v>
                </c:pt>
                <c:pt idx="673" formatCode="0.00E+00">
                  <c:v>9.99056880996623E-4</c:v>
                </c:pt>
                <c:pt idx="674">
                  <c:v>1.2492337241955E-3</c:v>
                </c:pt>
                <c:pt idx="675">
                  <c:v>1.2882468356161499E-3</c:v>
                </c:pt>
                <c:pt idx="676">
                  <c:v>1.5268116289756E-3</c:v>
                </c:pt>
                <c:pt idx="677">
                  <c:v>1.5885492639149399E-3</c:v>
                </c:pt>
                <c:pt idx="678">
                  <c:v>1.8596823062990301E-3</c:v>
                </c:pt>
                <c:pt idx="679">
                  <c:v>1.9121127541332501E-3</c:v>
                </c:pt>
                <c:pt idx="680">
                  <c:v>2.34083794932563E-3</c:v>
                </c:pt>
                <c:pt idx="681">
                  <c:v>2.4402873225177501E-3</c:v>
                </c:pt>
                <c:pt idx="682">
                  <c:v>2.8959265915984799E-3</c:v>
                </c:pt>
                <c:pt idx="683">
                  <c:v>3.0983237084921001E-3</c:v>
                </c:pt>
                <c:pt idx="684">
                  <c:v>3.7598915892262902E-3</c:v>
                </c:pt>
                <c:pt idx="685">
                  <c:v>4.1122171134956196E-3</c:v>
                </c:pt>
                <c:pt idx="686">
                  <c:v>4.9607724218831903E-3</c:v>
                </c:pt>
                <c:pt idx="687">
                  <c:v>5.5455856314296399E-3</c:v>
                </c:pt>
                <c:pt idx="688">
                  <c:v>6.5467189884386998E-3</c:v>
                </c:pt>
                <c:pt idx="689">
                  <c:v>7.1989354251490298E-3</c:v>
                </c:pt>
                <c:pt idx="690">
                  <c:v>8.2452172171150404E-3</c:v>
                </c:pt>
                <c:pt idx="691">
                  <c:v>9.0100965115492999E-3</c:v>
                </c:pt>
                <c:pt idx="692">
                  <c:v>1.00008425948045E-2</c:v>
                </c:pt>
                <c:pt idx="693">
                  <c:v>1.0788590682792599E-2</c:v>
                </c:pt>
                <c:pt idx="694">
                  <c:v>1.13536238462431E-2</c:v>
                </c:pt>
                <c:pt idx="695">
                  <c:v>1.2294711819882599E-2</c:v>
                </c:pt>
                <c:pt idx="696">
                  <c:v>1.2711416232768899E-2</c:v>
                </c:pt>
                <c:pt idx="697">
                  <c:v>1.32023704191663E-2</c:v>
                </c:pt>
                <c:pt idx="698">
                  <c:v>1.2917212562479E-2</c:v>
                </c:pt>
                <c:pt idx="699">
                  <c:v>1.2731688395692199E-2</c:v>
                </c:pt>
                <c:pt idx="700">
                  <c:v>9.98399871137301E-3</c:v>
                </c:pt>
                <c:pt idx="701">
                  <c:v>9.85734748363549E-3</c:v>
                </c:pt>
                <c:pt idx="702">
                  <c:v>9.0357625492141509E-3</c:v>
                </c:pt>
                <c:pt idx="703">
                  <c:v>3.9576301258885498E-3</c:v>
                </c:pt>
                <c:pt idx="704">
                  <c:v>3.5516338798657599E-3</c:v>
                </c:pt>
                <c:pt idx="705">
                  <c:v>-2.9518646859156799E-3</c:v>
                </c:pt>
                <c:pt idx="706">
                  <c:v>-4.5613329345096003E-3</c:v>
                </c:pt>
                <c:pt idx="707">
                  <c:v>-9.2240332822992096E-3</c:v>
                </c:pt>
                <c:pt idx="708">
                  <c:v>-1.2260996295264601E-2</c:v>
                </c:pt>
                <c:pt idx="709">
                  <c:v>-1.43302538251597E-2</c:v>
                </c:pt>
                <c:pt idx="710">
                  <c:v>-1.7059905547153899E-2</c:v>
                </c:pt>
                <c:pt idx="711">
                  <c:v>-1.7330367607213199E-2</c:v>
                </c:pt>
                <c:pt idx="712">
                  <c:v>-1.7849784412734899E-2</c:v>
                </c:pt>
                <c:pt idx="713">
                  <c:v>-1.7815541589833499E-2</c:v>
                </c:pt>
                <c:pt idx="714">
                  <c:v>-1.7632147061591202E-2</c:v>
                </c:pt>
                <c:pt idx="715">
                  <c:v>-1.6011419599955799E-2</c:v>
                </c:pt>
                <c:pt idx="716">
                  <c:v>-1.5928101113019299E-2</c:v>
                </c:pt>
                <c:pt idx="717">
                  <c:v>-1.5693214632508199E-2</c:v>
                </c:pt>
                <c:pt idx="718">
                  <c:v>-1.2743329014252401E-2</c:v>
                </c:pt>
                <c:pt idx="719">
                  <c:v>-1.1823756045864499E-2</c:v>
                </c:pt>
                <c:pt idx="720">
                  <c:v>-9.9480494059588104E-3</c:v>
                </c:pt>
                <c:pt idx="721">
                  <c:v>-8.6744660272747506E-3</c:v>
                </c:pt>
                <c:pt idx="722">
                  <c:v>-6.65801069818228E-3</c:v>
                </c:pt>
                <c:pt idx="723">
                  <c:v>-6.2713570078020298E-3</c:v>
                </c:pt>
                <c:pt idx="724">
                  <c:v>-5.3395729633567502E-3</c:v>
                </c:pt>
                <c:pt idx="725">
                  <c:v>-3.6857121560662101E-3</c:v>
                </c:pt>
                <c:pt idx="726">
                  <c:v>-3.4012401407788702E-3</c:v>
                </c:pt>
                <c:pt idx="727">
                  <c:v>-1.41568630725263E-3</c:v>
                </c:pt>
                <c:pt idx="728">
                  <c:v>-1.0045519091318299E-3</c:v>
                </c:pt>
                <c:pt idx="729">
                  <c:v>1.3185959720934501E-3</c:v>
                </c:pt>
                <c:pt idx="730">
                  <c:v>1.6633493634251001E-3</c:v>
                </c:pt>
                <c:pt idx="731">
                  <c:v>1.7520058147523099E-3</c:v>
                </c:pt>
                <c:pt idx="732">
                  <c:v>2.7591031308889001E-3</c:v>
                </c:pt>
                <c:pt idx="733">
                  <c:v>2.8291857959250001E-3</c:v>
                </c:pt>
                <c:pt idx="734">
                  <c:v>2.76859546526473E-3</c:v>
                </c:pt>
                <c:pt idx="735">
                  <c:v>2.9410277026046898E-3</c:v>
                </c:pt>
                <c:pt idx="736">
                  <c:v>2.4117902250416E-3</c:v>
                </c:pt>
                <c:pt idx="737">
                  <c:v>1.6802598726536799E-3</c:v>
                </c:pt>
                <c:pt idx="738">
                  <c:v>1.33639376404865E-3</c:v>
                </c:pt>
                <c:pt idx="739" formatCode="0.00E+00">
                  <c:v>2.7953541867968502E-4</c:v>
                </c:pt>
                <c:pt idx="740" formatCode="0.00E+00">
                  <c:v>-6.6822074490142404E-4</c:v>
                </c:pt>
                <c:pt idx="741" formatCode="0.00E+00">
                  <c:v>-7.3499536002614096E-4</c:v>
                </c:pt>
                <c:pt idx="742">
                  <c:v>-1.79803089923501E-3</c:v>
                </c:pt>
                <c:pt idx="743">
                  <c:v>-1.83602430853353E-3</c:v>
                </c:pt>
                <c:pt idx="744">
                  <c:v>-2.3019856178913001E-3</c:v>
                </c:pt>
                <c:pt idx="745">
                  <c:v>-2.3537879857027E-3</c:v>
                </c:pt>
                <c:pt idx="746">
                  <c:v>-2.6583147464042198E-3</c:v>
                </c:pt>
                <c:pt idx="747">
                  <c:v>-2.69292798661386E-3</c:v>
                </c:pt>
                <c:pt idx="748">
                  <c:v>-2.7872268944495598E-3</c:v>
                </c:pt>
                <c:pt idx="749">
                  <c:v>-2.7444398619022501E-3</c:v>
                </c:pt>
                <c:pt idx="750">
                  <c:v>-2.6954558587757201E-3</c:v>
                </c:pt>
                <c:pt idx="751">
                  <c:v>-2.5789136539612202E-3</c:v>
                </c:pt>
                <c:pt idx="752">
                  <c:v>-2.5059430950598099E-3</c:v>
                </c:pt>
                <c:pt idx="753">
                  <c:v>-2.3589333605007101E-3</c:v>
                </c:pt>
                <c:pt idx="754">
                  <c:v>-2.30250919368645E-3</c:v>
                </c:pt>
                <c:pt idx="755">
                  <c:v>-2.0716276976571399E-3</c:v>
                </c:pt>
                <c:pt idx="756">
                  <c:v>-1.9877409193560301E-3</c:v>
                </c:pt>
                <c:pt idx="757">
                  <c:v>-1.74458984836633E-3</c:v>
                </c:pt>
                <c:pt idx="758">
                  <c:v>-1.68272325721159E-3</c:v>
                </c:pt>
                <c:pt idx="759">
                  <c:v>-1.46009307993371E-3</c:v>
                </c:pt>
                <c:pt idx="760">
                  <c:v>-1.3272158840040699E-3</c:v>
                </c:pt>
                <c:pt idx="761">
                  <c:v>-1.3029754741010499E-3</c:v>
                </c:pt>
                <c:pt idx="762">
                  <c:v>-1.0558633248077701E-3</c:v>
                </c:pt>
                <c:pt idx="763">
                  <c:v>-1.0129755397584499E-3</c:v>
                </c:pt>
                <c:pt idx="764" formatCode="0.00E+00">
                  <c:v>-8.9746096336620505E-4</c:v>
                </c:pt>
                <c:pt idx="765" formatCode="0.00E+00">
                  <c:v>-8.6129246598227603E-4</c:v>
                </c:pt>
                <c:pt idx="766" formatCode="0.00E+00">
                  <c:v>-7.8443402654764199E-4</c:v>
                </c:pt>
                <c:pt idx="767" formatCode="0.00E+00">
                  <c:v>-7.6238526054829201E-4</c:v>
                </c:pt>
                <c:pt idx="768" formatCode="0.00E+00">
                  <c:v>-7.1119722744962196E-4</c:v>
                </c:pt>
                <c:pt idx="769" formatCode="0.00E+00">
                  <c:v>-6.9041934962517295E-4</c:v>
                </c:pt>
                <c:pt idx="770" formatCode="0.00E+00">
                  <c:v>-6.3190064061906704E-4</c:v>
                </c:pt>
                <c:pt idx="771" formatCode="0.00E+00">
                  <c:v>-6.0642042539052097E-4</c:v>
                </c:pt>
                <c:pt idx="772" formatCode="0.00E+00">
                  <c:v>-5.4616461232940498E-4</c:v>
                </c:pt>
                <c:pt idx="773" formatCode="0.00E+00">
                  <c:v>-5.1368918561224802E-4</c:v>
                </c:pt>
                <c:pt idx="774" formatCode="0.00E+00">
                  <c:v>-4.7236913128751698E-4</c:v>
                </c:pt>
                <c:pt idx="775" formatCode="0.00E+00">
                  <c:v>-4.5022253789964102E-4</c:v>
                </c:pt>
                <c:pt idx="776" formatCode="0.00E+00">
                  <c:v>-4.1553952995239499E-4</c:v>
                </c:pt>
                <c:pt idx="777" formatCode="0.00E+00">
                  <c:v>-4.0504825897367099E-4</c:v>
                </c:pt>
                <c:pt idx="778" formatCode="0.00E+00">
                  <c:v>-3.7432132540960502E-4</c:v>
                </c:pt>
                <c:pt idx="779" formatCode="0.00E+00">
                  <c:v>-3.6685044272871301E-4</c:v>
                </c:pt>
                <c:pt idx="780" formatCode="0.00E+00">
                  <c:v>-3.4269322009428398E-4</c:v>
                </c:pt>
                <c:pt idx="781" formatCode="0.00E+00">
                  <c:v>-3.3708359853851401E-4</c:v>
                </c:pt>
                <c:pt idx="782" formatCode="0.00E+00">
                  <c:v>-3.14405424751068E-4</c:v>
                </c:pt>
                <c:pt idx="783" formatCode="0.00E+00">
                  <c:v>-3.0951723346762201E-4</c:v>
                </c:pt>
                <c:pt idx="784" formatCode="0.00E+00">
                  <c:v>-2.9170043948000598E-4</c:v>
                </c:pt>
                <c:pt idx="785" formatCode="0.00E+00">
                  <c:v>-2.8560040648921799E-4</c:v>
                </c:pt>
                <c:pt idx="786" formatCode="0.00E+00">
                  <c:v>-2.6572571282236398E-4</c:v>
                </c:pt>
                <c:pt idx="787" formatCode="0.00E+00">
                  <c:v>-2.5971658949891703E-4</c:v>
                </c:pt>
                <c:pt idx="788" formatCode="0.00E+00">
                  <c:v>-2.4139755227085201E-4</c:v>
                </c:pt>
                <c:pt idx="789" formatCode="0.00E+00">
                  <c:v>-2.3506112565697401E-4</c:v>
                </c:pt>
                <c:pt idx="790" formatCode="0.00E+00">
                  <c:v>-2.1609103869345899E-4</c:v>
                </c:pt>
                <c:pt idx="791" formatCode="0.00E+00">
                  <c:v>-2.0860264444013101E-4</c:v>
                </c:pt>
                <c:pt idx="792" formatCode="0.00E+00">
                  <c:v>-1.8748261451143199E-4</c:v>
                </c:pt>
                <c:pt idx="793" formatCode="0.00E+00">
                  <c:v>-1.8194067140068999E-4</c:v>
                </c:pt>
                <c:pt idx="794" formatCode="0.00E+00">
                  <c:v>-1.5801948262743901E-4</c:v>
                </c:pt>
                <c:pt idx="795" formatCode="0.00E+00">
                  <c:v>-1.5523879701934501E-4</c:v>
                </c:pt>
                <c:pt idx="796" formatCode="0.00E+00">
                  <c:v>-1.41803544399255E-4</c:v>
                </c:pt>
                <c:pt idx="797" formatCode="0.00E+00">
                  <c:v>-1.3398912696062899E-4</c:v>
                </c:pt>
                <c:pt idx="798" formatCode="0.00E+00">
                  <c:v>-1.2711225965423499E-4</c:v>
                </c:pt>
                <c:pt idx="799" formatCode="0.00E+00">
                  <c:v>-1.12776857359016E-4</c:v>
                </c:pt>
                <c:pt idx="800" formatCode="0.00E+00">
                  <c:v>-9.9784996933825198E-5</c:v>
                </c:pt>
                <c:pt idx="801" formatCode="0.00E+00">
                  <c:v>-9.2616841539480999E-5</c:v>
                </c:pt>
                <c:pt idx="802" formatCode="0.00E+00">
                  <c:v>-7.92770572339285E-5</c:v>
                </c:pt>
                <c:pt idx="803" formatCode="0.00E+00">
                  <c:v>-7.5812315961720097E-5</c:v>
                </c:pt>
                <c:pt idx="804" formatCode="0.00E+00">
                  <c:v>-6.0526898565307498E-5</c:v>
                </c:pt>
                <c:pt idx="805" formatCode="0.00E+00">
                  <c:v>-5.9530992171912697E-5</c:v>
                </c:pt>
                <c:pt idx="806" formatCode="0.00E+00">
                  <c:v>-4.4866671692868603E-5</c:v>
                </c:pt>
                <c:pt idx="807" formatCode="0.00E+00">
                  <c:v>-4.4615538061262001E-5</c:v>
                </c:pt>
                <c:pt idx="808" formatCode="0.00E+00">
                  <c:v>-4.2887547807320899E-5</c:v>
                </c:pt>
                <c:pt idx="809" formatCode="0.00E+00">
                  <c:v>-3.2368369754210498E-5</c:v>
                </c:pt>
                <c:pt idx="810" formatCode="0.00E+00">
                  <c:v>-2.94703698038641E-5</c:v>
                </c:pt>
                <c:pt idx="811" formatCode="0.00E+00">
                  <c:v>-2.1508096086656001E-5</c:v>
                </c:pt>
                <c:pt idx="812" formatCode="0.00E+00">
                  <c:v>-1.14241086332465E-5</c:v>
                </c:pt>
                <c:pt idx="813" formatCode="0.00E+00">
                  <c:v>-6.0111827413431399E-6</c:v>
                </c:pt>
                <c:pt idx="814" formatCode="0.00E+00">
                  <c:v>3.6891807886211699E-6</c:v>
                </c:pt>
                <c:pt idx="815" formatCode="0.00E+00">
                  <c:v>7.8016442236002592E-6</c:v>
                </c:pt>
                <c:pt idx="816" formatCode="0.00E+00">
                  <c:v>1.61499378575343E-5</c:v>
                </c:pt>
                <c:pt idx="817" formatCode="0.00E+00">
                  <c:v>2.8577527251580101E-5</c:v>
                </c:pt>
                <c:pt idx="818" formatCode="0.00E+00">
                  <c:v>3.4121572365412201E-5</c:v>
                </c:pt>
                <c:pt idx="819" formatCode="0.00E+00">
                  <c:v>5.3487611776476102E-5</c:v>
                </c:pt>
                <c:pt idx="820" formatCode="0.00E+00">
                  <c:v>5.4867822830569903E-5</c:v>
                </c:pt>
                <c:pt idx="821" formatCode="0.00E+00">
                  <c:v>6.2718154512305502E-5</c:v>
                </c:pt>
                <c:pt idx="822" formatCode="0.00E+00">
                  <c:v>7.7003025127861903E-5</c:v>
                </c:pt>
                <c:pt idx="823" formatCode="0.00E+00">
                  <c:v>8.1347245456998794E-5</c:v>
                </c:pt>
                <c:pt idx="824" formatCode="0.00E+00">
                  <c:v>1.1307073238312799E-4</c:v>
                </c:pt>
                <c:pt idx="825" formatCode="0.00E+00">
                  <c:v>1.2792808442955899E-4</c:v>
                </c:pt>
                <c:pt idx="826" formatCode="0.00E+00">
                  <c:v>1.62600002035889E-4</c:v>
                </c:pt>
                <c:pt idx="827" formatCode="0.00E+00">
                  <c:v>1.79725225576176E-4</c:v>
                </c:pt>
                <c:pt idx="828" formatCode="0.00E+00">
                  <c:v>2.1484312817670299E-4</c:v>
                </c:pt>
                <c:pt idx="829" formatCode="0.00E+00">
                  <c:v>2.2753224760175501E-4</c:v>
                </c:pt>
                <c:pt idx="830" formatCode="0.00E+00">
                  <c:v>2.5333706362227202E-4</c:v>
                </c:pt>
                <c:pt idx="831" formatCode="0.00E+00">
                  <c:v>2.6958498431641501E-4</c:v>
                </c:pt>
                <c:pt idx="832" formatCode="0.00E+00">
                  <c:v>3.0517622370473198E-4</c:v>
                </c:pt>
                <c:pt idx="833" formatCode="0.00E+00">
                  <c:v>3.2235464660283102E-4</c:v>
                </c:pt>
                <c:pt idx="834" formatCode="0.00E+00">
                  <c:v>3.5292311613656201E-4</c:v>
                </c:pt>
                <c:pt idx="835" formatCode="0.00E+00">
                  <c:v>3.8600098401477201E-4</c:v>
                </c:pt>
                <c:pt idx="836" formatCode="0.00E+00">
                  <c:v>4.18756202060171E-4</c:v>
                </c:pt>
                <c:pt idx="837" formatCode="0.00E+00">
                  <c:v>4.7873680635070198E-4</c:v>
                </c:pt>
                <c:pt idx="838" formatCode="0.00E+00">
                  <c:v>4.9902659154735002E-4</c:v>
                </c:pt>
                <c:pt idx="839" formatCode="0.00E+00">
                  <c:v>5.7918077682691301E-4</c:v>
                </c:pt>
                <c:pt idx="840" formatCode="0.00E+00">
                  <c:v>5.8197344630057501E-4</c:v>
                </c:pt>
                <c:pt idx="841" formatCode="0.00E+00">
                  <c:v>5.9165816937374897E-4</c:v>
                </c:pt>
                <c:pt idx="842" formatCode="0.00E+00">
                  <c:v>7.1490995192511199E-4</c:v>
                </c:pt>
                <c:pt idx="843" formatCode="0.00E+00">
                  <c:v>7.2915831539664005E-4</c:v>
                </c:pt>
                <c:pt idx="844" formatCode="0.00E+00">
                  <c:v>8.8724099222340096E-4</c:v>
                </c:pt>
                <c:pt idx="845" formatCode="0.00E+00">
                  <c:v>9.4126842083292004E-4</c:v>
                </c:pt>
                <c:pt idx="846">
                  <c:v>1.12451097388619E-3</c:v>
                </c:pt>
                <c:pt idx="847">
                  <c:v>1.1967745848602601E-3</c:v>
                </c:pt>
                <c:pt idx="848">
                  <c:v>1.45327732725876E-3</c:v>
                </c:pt>
                <c:pt idx="849">
                  <c:v>1.52642830821688E-3</c:v>
                </c:pt>
                <c:pt idx="850">
                  <c:v>1.87552137269667E-3</c:v>
                </c:pt>
                <c:pt idx="851">
                  <c:v>1.9816692953799099E-3</c:v>
                </c:pt>
                <c:pt idx="852">
                  <c:v>2.3876608554487901E-3</c:v>
                </c:pt>
                <c:pt idx="853">
                  <c:v>2.5135531855625701E-3</c:v>
                </c:pt>
                <c:pt idx="854">
                  <c:v>3.10298039885714E-3</c:v>
                </c:pt>
                <c:pt idx="855">
                  <c:v>3.3313287041945401E-3</c:v>
                </c:pt>
                <c:pt idx="856">
                  <c:v>4.1685112808235898E-3</c:v>
                </c:pt>
                <c:pt idx="857">
                  <c:v>4.5235478665310198E-3</c:v>
                </c:pt>
                <c:pt idx="858">
                  <c:v>5.6901726646235301E-3</c:v>
                </c:pt>
                <c:pt idx="859">
                  <c:v>6.1375221850855401E-3</c:v>
                </c:pt>
                <c:pt idx="860">
                  <c:v>7.3031034627448303E-3</c:v>
                </c:pt>
                <c:pt idx="861">
                  <c:v>7.8873019132797203E-3</c:v>
                </c:pt>
                <c:pt idx="862">
                  <c:v>8.9766239423671196E-3</c:v>
                </c:pt>
                <c:pt idx="863">
                  <c:v>9.7597211794011596E-3</c:v>
                </c:pt>
                <c:pt idx="864">
                  <c:v>1.0423091693381899E-2</c:v>
                </c:pt>
                <c:pt idx="865">
                  <c:v>1.14601490524797E-2</c:v>
                </c:pt>
                <c:pt idx="866">
                  <c:v>1.1998257138059999E-2</c:v>
                </c:pt>
                <c:pt idx="867">
                  <c:v>1.2591129005636499E-2</c:v>
                </c:pt>
                <c:pt idx="868">
                  <c:v>1.30110956062844E-2</c:v>
                </c:pt>
                <c:pt idx="869">
                  <c:v>1.3038549315630799E-2</c:v>
                </c:pt>
                <c:pt idx="870">
                  <c:v>1.16947416509688E-2</c:v>
                </c:pt>
                <c:pt idx="871">
                  <c:v>1.16187695478611E-2</c:v>
                </c:pt>
                <c:pt idx="872">
                  <c:v>1.15979824484437E-2</c:v>
                </c:pt>
                <c:pt idx="873">
                  <c:v>6.7991942298085599E-3</c:v>
                </c:pt>
                <c:pt idx="874">
                  <c:v>5.9815235076941496E-3</c:v>
                </c:pt>
                <c:pt idx="875" formatCode="0.00E+00">
                  <c:v>7.3662509209612996E-4</c:v>
                </c:pt>
                <c:pt idx="876">
                  <c:v>-1.58365880250359E-3</c:v>
                </c:pt>
                <c:pt idx="877">
                  <c:v>-5.0613304741298102E-3</c:v>
                </c:pt>
                <c:pt idx="878">
                  <c:v>-7.6808085343264597E-3</c:v>
                </c:pt>
                <c:pt idx="879">
                  <c:v>-9.2690597496860698E-3</c:v>
                </c:pt>
                <c:pt idx="880">
                  <c:v>-1.1203765493896E-2</c:v>
                </c:pt>
                <c:pt idx="881">
                  <c:v>-1.1413711252138E-2</c:v>
                </c:pt>
                <c:pt idx="882">
                  <c:v>-1.15619806864757E-2</c:v>
                </c:pt>
                <c:pt idx="883">
                  <c:v>-1.13195461376592E-2</c:v>
                </c:pt>
                <c:pt idx="884">
                  <c:v>-1.1077717774571101E-2</c:v>
                </c:pt>
                <c:pt idx="885">
                  <c:v>-1.0054575744375301E-2</c:v>
                </c:pt>
                <c:pt idx="886">
                  <c:v>-8.56632794662417E-3</c:v>
                </c:pt>
                <c:pt idx="887">
                  <c:v>-8.4997138675694094E-3</c:v>
                </c:pt>
                <c:pt idx="888">
                  <c:v>-8.4073484729347905E-3</c:v>
                </c:pt>
                <c:pt idx="889">
                  <c:v>-6.2866467504374499E-3</c:v>
                </c:pt>
                <c:pt idx="890">
                  <c:v>-5.3550017477255497E-3</c:v>
                </c:pt>
                <c:pt idx="891">
                  <c:v>-4.7857077171150801E-3</c:v>
                </c:pt>
                <c:pt idx="892">
                  <c:v>-3.8037378690475498E-3</c:v>
                </c:pt>
                <c:pt idx="893">
                  <c:v>-3.63085709078948E-3</c:v>
                </c:pt>
                <c:pt idx="894">
                  <c:v>-3.2032249934578799E-3</c:v>
                </c:pt>
                <c:pt idx="895">
                  <c:v>-2.6359652836044E-3</c:v>
                </c:pt>
                <c:pt idx="896">
                  <c:v>-2.5013530706811302E-3</c:v>
                </c:pt>
                <c:pt idx="897">
                  <c:v>-1.75557925657342E-3</c:v>
                </c:pt>
                <c:pt idx="898">
                  <c:v>-1.49177076829465E-3</c:v>
                </c:pt>
                <c:pt idx="899">
                  <c:v>-1.26569768938376E-3</c:v>
                </c:pt>
                <c:pt idx="900">
                  <c:v>-1.01615890014878E-3</c:v>
                </c:pt>
                <c:pt idx="901" formatCode="0.00E+00">
                  <c:v>-9.0578230031058797E-4</c:v>
                </c:pt>
                <c:pt idx="902" formatCode="0.00E+00">
                  <c:v>-6.3857271476878204E-4</c:v>
                </c:pt>
                <c:pt idx="903" formatCode="0.00E+00">
                  <c:v>-6.1111249356977004E-4</c:v>
                </c:pt>
                <c:pt idx="904" formatCode="0.00E+00">
                  <c:v>-5.3320681234292702E-4</c:v>
                </c:pt>
                <c:pt idx="905" formatCode="0.00E+00">
                  <c:v>-3.17984115131667E-4</c:v>
                </c:pt>
                <c:pt idx="906" formatCode="0.00E+00">
                  <c:v>-2.97135615815297E-4</c:v>
                </c:pt>
                <c:pt idx="907" formatCode="0.00E+00">
                  <c:v>-1.43584757409909E-4</c:v>
                </c:pt>
                <c:pt idx="908" formatCode="0.00E+00">
                  <c:v>-1.36914224298032E-4</c:v>
                </c:pt>
                <c:pt idx="909" formatCode="0.00E+00">
                  <c:v>-9.5694030610214405E-5</c:v>
                </c:pt>
                <c:pt idx="910" formatCode="0.00E+00">
                  <c:v>-7.6285795886117799E-5</c:v>
                </c:pt>
                <c:pt idx="911" formatCode="0.00E+00">
                  <c:v>-5.84871822767492E-5</c:v>
                </c:pt>
                <c:pt idx="912" formatCode="0.00E+00">
                  <c:v>-7.1359956684924998E-5</c:v>
                </c:pt>
                <c:pt idx="913" formatCode="0.00E+00">
                  <c:v>-4.5869597603612901E-5</c:v>
                </c:pt>
                <c:pt idx="914" formatCode="0.00E+00">
                  <c:v>-7.8460492112475205E-5</c:v>
                </c:pt>
                <c:pt idx="915" formatCode="0.00E+00">
                  <c:v>-5.5173517651293102E-5</c:v>
                </c:pt>
                <c:pt idx="916" formatCode="0.00E+00">
                  <c:v>-2.1263582730060701E-5</c:v>
                </c:pt>
                <c:pt idx="917" formatCode="0.00E+00">
                  <c:v>-3.0131028022943802E-5</c:v>
                </c:pt>
                <c:pt idx="918" formatCode="0.00E+00">
                  <c:v>-4.1870942595519498E-5</c:v>
                </c:pt>
                <c:pt idx="919" formatCode="0.00E+00">
                  <c:v>-8.7073211533671504E-5</c:v>
                </c:pt>
                <c:pt idx="920" formatCode="0.00E+00">
                  <c:v>-1.13805736321947E-4</c:v>
                </c:pt>
                <c:pt idx="921" formatCode="0.00E+00">
                  <c:v>-1.7578833668594799E-4</c:v>
                </c:pt>
                <c:pt idx="922" formatCode="0.00E+00">
                  <c:v>-1.8947480887562601E-4</c:v>
                </c:pt>
                <c:pt idx="923" formatCode="0.00E+00">
                  <c:v>-1.9666142391904401E-4</c:v>
                </c:pt>
                <c:pt idx="924" formatCode="0.00E+00">
                  <c:v>-1.945341190228E-4</c:v>
                </c:pt>
                <c:pt idx="925" formatCode="0.00E+00">
                  <c:v>-3.08572068107729E-4</c:v>
                </c:pt>
                <c:pt idx="926" formatCode="0.00E+00">
                  <c:v>-3.4399048229497898E-4</c:v>
                </c:pt>
                <c:pt idx="927" formatCode="0.00E+00">
                  <c:v>-3.1344950197411401E-4</c:v>
                </c:pt>
                <c:pt idx="928" formatCode="0.00E+00">
                  <c:v>-2.9257789994378201E-4</c:v>
                </c:pt>
                <c:pt idx="929" formatCode="0.00E+00">
                  <c:v>-4.7960165467757899E-4</c:v>
                </c:pt>
                <c:pt idx="930" formatCode="0.00E+00">
                  <c:v>-5.2469575163566402E-4</c:v>
                </c:pt>
                <c:pt idx="931" formatCode="0.00E+00">
                  <c:v>-6.4159818345977402E-4</c:v>
                </c:pt>
                <c:pt idx="932" formatCode="0.00E+00">
                  <c:v>-6.59961644847266E-4</c:v>
                </c:pt>
                <c:pt idx="933">
                  <c:v>-1.0216137633435301E-3</c:v>
                </c:pt>
                <c:pt idx="934">
                  <c:v>-1.0683343329755601E-3</c:v>
                </c:pt>
                <c:pt idx="935">
                  <c:v>-1.34669413720124E-3</c:v>
                </c:pt>
                <c:pt idx="936">
                  <c:v>-1.37816761732822E-3</c:v>
                </c:pt>
                <c:pt idx="937">
                  <c:v>-1.81057071959842E-3</c:v>
                </c:pt>
                <c:pt idx="938">
                  <c:v>-1.87558128373302E-3</c:v>
                </c:pt>
                <c:pt idx="939">
                  <c:v>-1.9183260971516499E-3</c:v>
                </c:pt>
                <c:pt idx="940">
                  <c:v>-2.9789962087782098E-3</c:v>
                </c:pt>
                <c:pt idx="941">
                  <c:v>-3.3132471798236799E-3</c:v>
                </c:pt>
                <c:pt idx="942">
                  <c:v>-8.5306811737980697E-3</c:v>
                </c:pt>
                <c:pt idx="943">
                  <c:v>-1.0174139630926501E-2</c:v>
                </c:pt>
                <c:pt idx="944">
                  <c:v>-1.5788270965332099E-2</c:v>
                </c:pt>
                <c:pt idx="945">
                  <c:v>-1.8161348424103801E-2</c:v>
                </c:pt>
                <c:pt idx="946">
                  <c:v>-2.4308769036129701E-2</c:v>
                </c:pt>
                <c:pt idx="947">
                  <c:v>-2.7637553541594799E-2</c:v>
                </c:pt>
                <c:pt idx="948">
                  <c:v>-3.4671573213988199E-2</c:v>
                </c:pt>
                <c:pt idx="949">
                  <c:v>-3.8001152254882202E-2</c:v>
                </c:pt>
                <c:pt idx="950">
                  <c:v>-4.5443687511593202E-2</c:v>
                </c:pt>
                <c:pt idx="951">
                  <c:v>-4.9323615384583699E-2</c:v>
                </c:pt>
                <c:pt idx="952">
                  <c:v>-5.6356683633451699E-2</c:v>
                </c:pt>
                <c:pt idx="953">
                  <c:v>-5.58602851322779E-2</c:v>
                </c:pt>
                <c:pt idx="954">
                  <c:v>-5.31741209171347E-2</c:v>
                </c:pt>
                <c:pt idx="955">
                  <c:v>-4.0208586115050397E-2</c:v>
                </c:pt>
                <c:pt idx="956">
                  <c:v>-3.6351146523293298E-2</c:v>
                </c:pt>
                <c:pt idx="957">
                  <c:v>-3.5751968098808803E-2</c:v>
                </c:pt>
                <c:pt idx="958">
                  <c:v>-1.8334788467688899E-2</c:v>
                </c:pt>
                <c:pt idx="959">
                  <c:v>-1.66129182330844E-2</c:v>
                </c:pt>
                <c:pt idx="960">
                  <c:v>-8.8145967376734406E-3</c:v>
                </c:pt>
                <c:pt idx="961">
                  <c:v>-8.4125372431482302E-3</c:v>
                </c:pt>
                <c:pt idx="962">
                  <c:v>-6.0286902876324697E-3</c:v>
                </c:pt>
                <c:pt idx="963">
                  <c:v>-3.1719496469532101E-3</c:v>
                </c:pt>
                <c:pt idx="964">
                  <c:v>-2.2886022969406902E-3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'[2]5mm_10lpm_Oldcathode_r'!$F$9</c:f>
              <c:strCache>
                <c:ptCount val="1"/>
                <c:pt idx="0">
                  <c:v>Bath flow = 10 lpm</c:v>
                </c:pt>
              </c:strCache>
            </c:strRef>
          </c:tx>
          <c:marker>
            <c:symbol val="none"/>
          </c:marker>
          <c:xVal>
            <c:numRef>
              <c:f>'[2]5mm_10lpm_Oldcathode_r'!$B$10:$B$974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1.9995591691413901</c:v>
                </c:pt>
                <c:pt idx="2">
                  <c:v>4.1719813924992097</c:v>
                </c:pt>
                <c:pt idx="3">
                  <c:v>7.4518438904101796</c:v>
                </c:pt>
                <c:pt idx="4">
                  <c:v>8.5738774297849094</c:v>
                </c:pt>
                <c:pt idx="5">
                  <c:v>8.8027902984239095</c:v>
                </c:pt>
                <c:pt idx="6">
                  <c:v>10.418763467733701</c:v>
                </c:pt>
                <c:pt idx="7">
                  <c:v>14.253117835747201</c:v>
                </c:pt>
                <c:pt idx="8">
                  <c:v>14.584012617591601</c:v>
                </c:pt>
                <c:pt idx="9">
                  <c:v>17.916584574166698</c:v>
                </c:pt>
                <c:pt idx="10">
                  <c:v>20.2495811138097</c:v>
                </c:pt>
                <c:pt idx="11">
                  <c:v>20.693814189227599</c:v>
                </c:pt>
                <c:pt idx="12">
                  <c:v>25.149981054961401</c:v>
                </c:pt>
                <c:pt idx="13">
                  <c:v>28.482076473519601</c:v>
                </c:pt>
                <c:pt idx="14">
                  <c:v>29.7923384106494</c:v>
                </c:pt>
                <c:pt idx="15">
                  <c:v>32.397796825695103</c:v>
                </c:pt>
                <c:pt idx="16">
                  <c:v>33.969970946273101</c:v>
                </c:pt>
                <c:pt idx="17">
                  <c:v>37.112640090929297</c:v>
                </c:pt>
                <c:pt idx="18">
                  <c:v>38.772153086252104</c:v>
                </c:pt>
                <c:pt idx="19">
                  <c:v>42.077883445278403</c:v>
                </c:pt>
                <c:pt idx="20">
                  <c:v>43.361535612680399</c:v>
                </c:pt>
                <c:pt idx="21">
                  <c:v>47.776316978220599</c:v>
                </c:pt>
                <c:pt idx="22">
                  <c:v>48.025766579861298</c:v>
                </c:pt>
                <c:pt idx="23">
                  <c:v>51.033585652028997</c:v>
                </c:pt>
                <c:pt idx="24">
                  <c:v>51.391096388736102</c:v>
                </c:pt>
                <c:pt idx="25">
                  <c:v>54.6428244046188</c:v>
                </c:pt>
                <c:pt idx="26">
                  <c:v>56.434816734790601</c:v>
                </c:pt>
                <c:pt idx="27">
                  <c:v>60.588340354145302</c:v>
                </c:pt>
                <c:pt idx="28">
                  <c:v>62.647552678449202</c:v>
                </c:pt>
                <c:pt idx="29">
                  <c:v>66.804433868361599</c:v>
                </c:pt>
                <c:pt idx="30">
                  <c:v>68.689662021440299</c:v>
                </c:pt>
                <c:pt idx="31">
                  <c:v>72.989111619843897</c:v>
                </c:pt>
                <c:pt idx="32">
                  <c:v>74.401455631392693</c:v>
                </c:pt>
                <c:pt idx="33">
                  <c:v>79.248329110262404</c:v>
                </c:pt>
                <c:pt idx="34">
                  <c:v>80.628778851257906</c:v>
                </c:pt>
                <c:pt idx="35">
                  <c:v>85.554369223055303</c:v>
                </c:pt>
                <c:pt idx="36">
                  <c:v>87.019265305347403</c:v>
                </c:pt>
                <c:pt idx="37">
                  <c:v>91.921889339557794</c:v>
                </c:pt>
                <c:pt idx="38">
                  <c:v>93.399557658748193</c:v>
                </c:pt>
                <c:pt idx="39">
                  <c:v>98.321314061989796</c:v>
                </c:pt>
                <c:pt idx="40">
                  <c:v>99.716701555156803</c:v>
                </c:pt>
                <c:pt idx="41">
                  <c:v>105.102045828706</c:v>
                </c:pt>
                <c:pt idx="42">
                  <c:v>106.62914346207801</c:v>
                </c:pt>
                <c:pt idx="43">
                  <c:v>111.95988024941499</c:v>
                </c:pt>
                <c:pt idx="44">
                  <c:v>113.07895935728899</c:v>
                </c:pt>
                <c:pt idx="45">
                  <c:v>118.172642361428</c:v>
                </c:pt>
                <c:pt idx="46">
                  <c:v>118.553837134975</c:v>
                </c:pt>
                <c:pt idx="47">
                  <c:v>119.556433782532</c:v>
                </c:pt>
                <c:pt idx="48">
                  <c:v>123.24060401921901</c:v>
                </c:pt>
                <c:pt idx="49">
                  <c:v>124.520303135623</c:v>
                </c:pt>
                <c:pt idx="50">
                  <c:v>127.470891245923</c:v>
                </c:pt>
                <c:pt idx="51">
                  <c:v>129.677885132298</c:v>
                </c:pt>
                <c:pt idx="52">
                  <c:v>131.20866595103399</c:v>
                </c:pt>
                <c:pt idx="53">
                  <c:v>133.54126783864999</c:v>
                </c:pt>
                <c:pt idx="54">
                  <c:v>134.15083726781401</c:v>
                </c:pt>
                <c:pt idx="55">
                  <c:v>135.81033462982401</c:v>
                </c:pt>
                <c:pt idx="56">
                  <c:v>136.23820616286599</c:v>
                </c:pt>
                <c:pt idx="57">
                  <c:v>137.97556385069601</c:v>
                </c:pt>
                <c:pt idx="58">
                  <c:v>139.108856611785</c:v>
                </c:pt>
                <c:pt idx="59">
                  <c:v>139.245912439215</c:v>
                </c:pt>
                <c:pt idx="60">
                  <c:v>141.06206940429001</c:v>
                </c:pt>
                <c:pt idx="61">
                  <c:v>142.99570683396101</c:v>
                </c:pt>
                <c:pt idx="62">
                  <c:v>143.116253705388</c:v>
                </c:pt>
                <c:pt idx="63">
                  <c:v>143.18199904303799</c:v>
                </c:pt>
                <c:pt idx="64">
                  <c:v>144.732245022136</c:v>
                </c:pt>
                <c:pt idx="65">
                  <c:v>145.785600177502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</c:v>
                </c:pt>
                <c:pt idx="70">
                  <c:v>151.12993215704401</c:v>
                </c:pt>
                <c:pt idx="71">
                  <c:v>151.65516185682699</c:v>
                </c:pt>
                <c:pt idx="72">
                  <c:v>153.12274859862899</c:v>
                </c:pt>
                <c:pt idx="73">
                  <c:v>153.184134315786</c:v>
                </c:pt>
                <c:pt idx="74">
                  <c:v>155.12515890860701</c:v>
                </c:pt>
                <c:pt idx="75">
                  <c:v>155.13793970038</c:v>
                </c:pt>
                <c:pt idx="76">
                  <c:v>155.22173887046901</c:v>
                </c:pt>
                <c:pt idx="77">
                  <c:v>156.437534741451</c:v>
                </c:pt>
                <c:pt idx="78">
                  <c:v>157.57150635496299</c:v>
                </c:pt>
                <c:pt idx="79">
                  <c:v>157.99050450293399</c:v>
                </c:pt>
                <c:pt idx="80">
                  <c:v>158.971020261208</c:v>
                </c:pt>
                <c:pt idx="81">
                  <c:v>160.318425046356</c:v>
                </c:pt>
                <c:pt idx="82">
                  <c:v>160.37426186121101</c:v>
                </c:pt>
                <c:pt idx="83">
                  <c:v>161.50130319764901</c:v>
                </c:pt>
                <c:pt idx="84">
                  <c:v>162.03326385713399</c:v>
                </c:pt>
                <c:pt idx="85">
                  <c:v>163.161682863827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165.787866028883</c:v>
                </c:pt>
                <c:pt idx="89">
                  <c:v>166.94912029784501</c:v>
                </c:pt>
                <c:pt idx="90">
                  <c:v>167.76573390378101</c:v>
                </c:pt>
                <c:pt idx="91">
                  <c:v>168.94323708679201</c:v>
                </c:pt>
                <c:pt idx="92">
                  <c:v>169.69103105500301</c:v>
                </c:pt>
                <c:pt idx="93">
                  <c:v>170.91053048509499</c:v>
                </c:pt>
                <c:pt idx="94">
                  <c:v>171.57552257918999</c:v>
                </c:pt>
                <c:pt idx="95">
                  <c:v>172.78290249295401</c:v>
                </c:pt>
                <c:pt idx="96">
                  <c:v>173.39063795757599</c:v>
                </c:pt>
                <c:pt idx="97">
                  <c:v>174.48602613577401</c:v>
                </c:pt>
                <c:pt idx="98">
                  <c:v>175.25968243644499</c:v>
                </c:pt>
                <c:pt idx="99">
                  <c:v>176.376037985913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181.83636740236599</c:v>
                </c:pt>
                <c:pt idx="104">
                  <c:v>183.64164945201901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189.71268104535599</c:v>
                </c:pt>
                <c:pt idx="108">
                  <c:v>191.20174693846701</c:v>
                </c:pt>
                <c:pt idx="109">
                  <c:v>194.464965090372</c:v>
                </c:pt>
                <c:pt idx="110">
                  <c:v>195.262521341097</c:v>
                </c:pt>
                <c:pt idx="111">
                  <c:v>197.96199163778201</c:v>
                </c:pt>
                <c:pt idx="112">
                  <c:v>198.91189784567399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202.81964082720501</c:v>
                </c:pt>
                <c:pt idx="116">
                  <c:v>205.52930319506501</c:v>
                </c:pt>
                <c:pt idx="117">
                  <c:v>205.927275730937</c:v>
                </c:pt>
                <c:pt idx="118">
                  <c:v>208.683384160847</c:v>
                </c:pt>
                <c:pt idx="119">
                  <c:v>209.79459163626501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215.25781508321501</c:v>
                </c:pt>
                <c:pt idx="123">
                  <c:v>216.75487086599199</c:v>
                </c:pt>
                <c:pt idx="124">
                  <c:v>218.73320825342199</c:v>
                </c:pt>
                <c:pt idx="125">
                  <c:v>220.42548663618999</c:v>
                </c:pt>
                <c:pt idx="126">
                  <c:v>222.70016151778799</c:v>
                </c:pt>
                <c:pt idx="127">
                  <c:v>224.847787191995</c:v>
                </c:pt>
                <c:pt idx="128">
                  <c:v>227.03978695918099</c:v>
                </c:pt>
                <c:pt idx="129">
                  <c:v>229.31641234392799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235.78199334572199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237.69446123820899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244.55284666896901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248.38348199243401</c:v>
                </c:pt>
                <c:pt idx="149">
                  <c:v>250.001763601661</c:v>
                </c:pt>
                <c:pt idx="150">
                  <c:v>250.65390408250801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256.39943000070502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261.47007943369198</c:v>
                </c:pt>
                <c:pt idx="157">
                  <c:v>264.74115292068399</c:v>
                </c:pt>
                <c:pt idx="158">
                  <c:v>265.689875914629</c:v>
                </c:pt>
                <c:pt idx="159">
                  <c:v>270.08289819634501</c:v>
                </c:pt>
                <c:pt idx="160">
                  <c:v>272.09968952135699</c:v>
                </c:pt>
                <c:pt idx="161">
                  <c:v>276.08440548994002</c:v>
                </c:pt>
                <c:pt idx="162">
                  <c:v>277.86224091828302</c:v>
                </c:pt>
                <c:pt idx="163">
                  <c:v>281.38673316264499</c:v>
                </c:pt>
                <c:pt idx="164">
                  <c:v>282.64907731709502</c:v>
                </c:pt>
                <c:pt idx="165">
                  <c:v>286.37477518668499</c:v>
                </c:pt>
                <c:pt idx="166">
                  <c:v>287.426029634293</c:v>
                </c:pt>
                <c:pt idx="167">
                  <c:v>290.251732744989</c:v>
                </c:pt>
                <c:pt idx="168">
                  <c:v>291.91552993996697</c:v>
                </c:pt>
                <c:pt idx="169">
                  <c:v>294.49945956979701</c:v>
                </c:pt>
                <c:pt idx="170">
                  <c:v>295.90357664297301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302.135678478714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307.77581742224697</c:v>
                </c:pt>
                <c:pt idx="179">
                  <c:v>308.93851641800501</c:v>
                </c:pt>
                <c:pt idx="180">
                  <c:v>309.64210971097498</c:v>
                </c:pt>
                <c:pt idx="181">
                  <c:v>310.63508860768502</c:v>
                </c:pt>
                <c:pt idx="182">
                  <c:v>311.29149723929697</c:v>
                </c:pt>
                <c:pt idx="183">
                  <c:v>312.11624561931302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314.25713519835699</c:v>
                </c:pt>
                <c:pt idx="187">
                  <c:v>315.082517102309</c:v>
                </c:pt>
                <c:pt idx="188">
                  <c:v>315.69793913964099</c:v>
                </c:pt>
                <c:pt idx="189">
                  <c:v>316.63081790119003</c:v>
                </c:pt>
                <c:pt idx="190">
                  <c:v>317.265541624462</c:v>
                </c:pt>
                <c:pt idx="191">
                  <c:v>318.18240802680799</c:v>
                </c:pt>
                <c:pt idx="192">
                  <c:v>318.88682888849701</c:v>
                </c:pt>
                <c:pt idx="193">
                  <c:v>319.85684710753202</c:v>
                </c:pt>
                <c:pt idx="194">
                  <c:v>320.41468294937602</c:v>
                </c:pt>
                <c:pt idx="195">
                  <c:v>321.85129893076498</c:v>
                </c:pt>
                <c:pt idx="196">
                  <c:v>322.04742807149501</c:v>
                </c:pt>
                <c:pt idx="197">
                  <c:v>322.46013147054202</c:v>
                </c:pt>
                <c:pt idx="198">
                  <c:v>323.93792054271802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331.216419779825</c:v>
                </c:pt>
                <c:pt idx="205">
                  <c:v>333.69092568545602</c:v>
                </c:pt>
                <c:pt idx="206">
                  <c:v>334.00832252134501</c:v>
                </c:pt>
                <c:pt idx="207">
                  <c:v>334.70229504062399</c:v>
                </c:pt>
                <c:pt idx="208">
                  <c:v>336.74719079421902</c:v>
                </c:pt>
                <c:pt idx="209">
                  <c:v>337.222304532821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343.42555872296401</c:v>
                </c:pt>
                <c:pt idx="214">
                  <c:v>344.71016694399401</c:v>
                </c:pt>
                <c:pt idx="215">
                  <c:v>345.51831619235099</c:v>
                </c:pt>
                <c:pt idx="216">
                  <c:v>347.11686957215602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353.22909612796599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357.95521510422799</c:v>
                </c:pt>
                <c:pt idx="230">
                  <c:v>358.74295813656198</c:v>
                </c:pt>
                <c:pt idx="231">
                  <c:v>359.99476959871498</c:v>
                </c:pt>
                <c:pt idx="232">
                  <c:v>360.56360499435903</c:v>
                </c:pt>
                <c:pt idx="233">
                  <c:v>361.92575073875798</c:v>
                </c:pt>
                <c:pt idx="234">
                  <c:v>362.92600104593498</c:v>
                </c:pt>
                <c:pt idx="235">
                  <c:v>363.07009649355098</c:v>
                </c:pt>
                <c:pt idx="236">
                  <c:v>363.137530546714</c:v>
                </c:pt>
                <c:pt idx="237">
                  <c:v>364.352662008116</c:v>
                </c:pt>
                <c:pt idx="238">
                  <c:v>364.44460360980202</c:v>
                </c:pt>
                <c:pt idx="239">
                  <c:v>365.63529080450502</c:v>
                </c:pt>
                <c:pt idx="240">
                  <c:v>365.963639943011</c:v>
                </c:pt>
                <c:pt idx="241">
                  <c:v>366.70499382555499</c:v>
                </c:pt>
                <c:pt idx="242">
                  <c:v>367.21414629223602</c:v>
                </c:pt>
                <c:pt idx="243">
                  <c:v>367.79447640953799</c:v>
                </c:pt>
                <c:pt idx="244">
                  <c:v>368.36153618511099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369.95644699793098</c:v>
                </c:pt>
                <c:pt idx="248">
                  <c:v>370.604691766288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371.89734933265999</c:v>
                </c:pt>
                <c:pt idx="252">
                  <c:v>372.75522120206301</c:v>
                </c:pt>
                <c:pt idx="253">
                  <c:v>372.86048553397097</c:v>
                </c:pt>
                <c:pt idx="254">
                  <c:v>372.928211921941</c:v>
                </c:pt>
                <c:pt idx="255">
                  <c:v>374.06937126713302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377.047935795461</c:v>
                </c:pt>
                <c:pt idx="260">
                  <c:v>377.723172120154</c:v>
                </c:pt>
                <c:pt idx="261">
                  <c:v>378.75733689943797</c:v>
                </c:pt>
                <c:pt idx="262">
                  <c:v>379.24783326265998</c:v>
                </c:pt>
                <c:pt idx="263">
                  <c:v>380.03615741555802</c:v>
                </c:pt>
                <c:pt idx="264">
                  <c:v>380.60534117274801</c:v>
                </c:pt>
                <c:pt idx="265">
                  <c:v>381.48974232041598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387.59764270751202</c:v>
                </c:pt>
                <c:pt idx="272">
                  <c:v>388.72919579030201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393.67114872224698</c:v>
                </c:pt>
                <c:pt idx="276">
                  <c:v>394.91295979389798</c:v>
                </c:pt>
                <c:pt idx="277">
                  <c:v>397.42059182291803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403.09749371058899</c:v>
                </c:pt>
                <c:pt idx="281">
                  <c:v>406.19427726992399</c:v>
                </c:pt>
                <c:pt idx="282">
                  <c:v>407.89790845436403</c:v>
                </c:pt>
                <c:pt idx="283">
                  <c:v>410.91531270797799</c:v>
                </c:pt>
                <c:pt idx="284">
                  <c:v>412.830274773393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422.31486097897999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432.13220289241002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443.15950892160299</c:v>
                </c:pt>
                <c:pt idx="298">
                  <c:v>443.94755245676703</c:v>
                </c:pt>
                <c:pt idx="299">
                  <c:v>446.13520672112298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448.862679883184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458.47894167887199</c:v>
                </c:pt>
                <c:pt idx="313">
                  <c:v>458.61262750314103</c:v>
                </c:pt>
                <c:pt idx="314">
                  <c:v>460.57317680882198</c:v>
                </c:pt>
                <c:pt idx="315">
                  <c:v>460.65414471902199</c:v>
                </c:pt>
                <c:pt idx="316">
                  <c:v>461.069355909271</c:v>
                </c:pt>
                <c:pt idx="317">
                  <c:v>463.14849048526401</c:v>
                </c:pt>
                <c:pt idx="318">
                  <c:v>463.84599165237597</c:v>
                </c:pt>
                <c:pt idx="319">
                  <c:v>466.275999923499</c:v>
                </c:pt>
                <c:pt idx="320">
                  <c:v>468.11929324569098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474.33144532796598</c:v>
                </c:pt>
                <c:pt idx="325">
                  <c:v>477.71842506913401</c:v>
                </c:pt>
                <c:pt idx="326">
                  <c:v>479.291826111462</c:v>
                </c:pt>
                <c:pt idx="327">
                  <c:v>482.84544895128602</c:v>
                </c:pt>
                <c:pt idx="328">
                  <c:v>485.22110823161103</c:v>
                </c:pt>
                <c:pt idx="329">
                  <c:v>489.07789075979099</c:v>
                </c:pt>
                <c:pt idx="330">
                  <c:v>491.11811697998297</c:v>
                </c:pt>
                <c:pt idx="331">
                  <c:v>494.47779529987002</c:v>
                </c:pt>
                <c:pt idx="332">
                  <c:v>496.014472368334</c:v>
                </c:pt>
                <c:pt idx="333">
                  <c:v>499.59083961955702</c:v>
                </c:pt>
                <c:pt idx="334">
                  <c:v>500.787529538782</c:v>
                </c:pt>
                <c:pt idx="335">
                  <c:v>504.05761989753103</c:v>
                </c:pt>
                <c:pt idx="336">
                  <c:v>505.060086454719</c:v>
                </c:pt>
                <c:pt idx="337">
                  <c:v>508.468212020392</c:v>
                </c:pt>
                <c:pt idx="338">
                  <c:v>509.24705172305897</c:v>
                </c:pt>
                <c:pt idx="339">
                  <c:v>511.53891361740699</c:v>
                </c:pt>
                <c:pt idx="340">
                  <c:v>512.70593990761199</c:v>
                </c:pt>
                <c:pt idx="341">
                  <c:v>514.72927854839804</c:v>
                </c:pt>
                <c:pt idx="342">
                  <c:v>515.31026588655504</c:v>
                </c:pt>
                <c:pt idx="343">
                  <c:v>517.62275207943503</c:v>
                </c:pt>
                <c:pt idx="344">
                  <c:v>518.31429701570198</c:v>
                </c:pt>
                <c:pt idx="345">
                  <c:v>520.13482680047002</c:v>
                </c:pt>
                <c:pt idx="346">
                  <c:v>520.99145592517505</c:v>
                </c:pt>
                <c:pt idx="347">
                  <c:v>522.156093812633</c:v>
                </c:pt>
                <c:pt idx="348">
                  <c:v>522.93251209053301</c:v>
                </c:pt>
                <c:pt idx="349">
                  <c:v>523.83599445039704</c:v>
                </c:pt>
                <c:pt idx="350">
                  <c:v>524.55665203903902</c:v>
                </c:pt>
                <c:pt idx="351">
                  <c:v>525.32711255909396</c:v>
                </c:pt>
                <c:pt idx="352">
                  <c:v>526.029420991591</c:v>
                </c:pt>
                <c:pt idx="353">
                  <c:v>526.83935787803603</c:v>
                </c:pt>
                <c:pt idx="354">
                  <c:v>527.54130588200701</c:v>
                </c:pt>
                <c:pt idx="355">
                  <c:v>528.29671703634403</c:v>
                </c:pt>
                <c:pt idx="356">
                  <c:v>528.99028538104801</c:v>
                </c:pt>
                <c:pt idx="357">
                  <c:v>529.88193890049604</c:v>
                </c:pt>
                <c:pt idx="358">
                  <c:v>530.72301915819696</c:v>
                </c:pt>
                <c:pt idx="359">
                  <c:v>531.46438978339802</c:v>
                </c:pt>
                <c:pt idx="360">
                  <c:v>532.23996611985206</c:v>
                </c:pt>
                <c:pt idx="361">
                  <c:v>533.25115060371297</c:v>
                </c:pt>
                <c:pt idx="362">
                  <c:v>533.69430383439396</c:v>
                </c:pt>
                <c:pt idx="363">
                  <c:v>535.138137559543</c:v>
                </c:pt>
                <c:pt idx="364">
                  <c:v>535.29638827078304</c:v>
                </c:pt>
                <c:pt idx="365">
                  <c:v>535.32777467429503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539.41224744383601</c:v>
                </c:pt>
                <c:pt idx="369">
                  <c:v>540.27324943354904</c:v>
                </c:pt>
                <c:pt idx="370">
                  <c:v>541.93148159090504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547.44269733232795</c:v>
                </c:pt>
                <c:pt idx="375">
                  <c:v>548.74521815657704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554.37104904913497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558.09558209082002</c:v>
                </c:pt>
                <c:pt idx="384">
                  <c:v>558.94997511606198</c:v>
                </c:pt>
                <c:pt idx="385">
                  <c:v>560.60414353108001</c:v>
                </c:pt>
                <c:pt idx="386">
                  <c:v>560.83453644019301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562.633110809257</c:v>
                </c:pt>
                <c:pt idx="390">
                  <c:v>564.35861154337397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566.88752942391704</c:v>
                </c:pt>
                <c:pt idx="395">
                  <c:v>568.79672756329296</c:v>
                </c:pt>
                <c:pt idx="396">
                  <c:v>569.23735737658001</c:v>
                </c:pt>
                <c:pt idx="397">
                  <c:v>569.94178943977295</c:v>
                </c:pt>
                <c:pt idx="398">
                  <c:v>571.24399536969895</c:v>
                </c:pt>
                <c:pt idx="399">
                  <c:v>572.085911684145</c:v>
                </c:pt>
                <c:pt idx="400">
                  <c:v>573.47941176305301</c:v>
                </c:pt>
                <c:pt idx="401">
                  <c:v>573.72723845932103</c:v>
                </c:pt>
                <c:pt idx="402">
                  <c:v>575.00872735127302</c:v>
                </c:pt>
                <c:pt idx="403">
                  <c:v>575.66243326041604</c:v>
                </c:pt>
                <c:pt idx="404">
                  <c:v>576.24243371642797</c:v>
                </c:pt>
                <c:pt idx="405">
                  <c:v>576.41077347646399</c:v>
                </c:pt>
                <c:pt idx="406">
                  <c:v>577.70469220032101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580.44598135915498</c:v>
                </c:pt>
                <c:pt idx="412">
                  <c:v>581.13227198423795</c:v>
                </c:pt>
                <c:pt idx="413">
                  <c:v>581.64322706333598</c:v>
                </c:pt>
                <c:pt idx="414">
                  <c:v>582.07340778535695</c:v>
                </c:pt>
                <c:pt idx="415">
                  <c:v>582.76898105120597</c:v>
                </c:pt>
                <c:pt idx="416">
                  <c:v>583.18885665993105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585.16189098571397</c:v>
                </c:pt>
                <c:pt idx="421">
                  <c:v>585.86568679799097</c:v>
                </c:pt>
                <c:pt idx="422">
                  <c:v>586.01934337944203</c:v>
                </c:pt>
                <c:pt idx="423">
                  <c:v>586.75603494425798</c:v>
                </c:pt>
                <c:pt idx="424">
                  <c:v>587.214836106961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591.98312103877197</c:v>
                </c:pt>
                <c:pt idx="431">
                  <c:v>592.50252918344495</c:v>
                </c:pt>
                <c:pt idx="432">
                  <c:v>593.43635737524801</c:v>
                </c:pt>
                <c:pt idx="433">
                  <c:v>593.97667902031299</c:v>
                </c:pt>
                <c:pt idx="434">
                  <c:v>594.70625340623303</c:v>
                </c:pt>
                <c:pt idx="435">
                  <c:v>595.33089561552094</c:v>
                </c:pt>
                <c:pt idx="436">
                  <c:v>596.23191378499996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600.84748954927295</c:v>
                </c:pt>
                <c:pt idx="441">
                  <c:v>601.99838712088399</c:v>
                </c:pt>
                <c:pt idx="442">
                  <c:v>603.88764997386397</c:v>
                </c:pt>
                <c:pt idx="443">
                  <c:v>605.11645566021298</c:v>
                </c:pt>
                <c:pt idx="444">
                  <c:v>606.96239001193101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614.86945562734104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620.89214660169705</c:v>
                </c:pt>
                <c:pt idx="452">
                  <c:v>624.18726448478799</c:v>
                </c:pt>
                <c:pt idx="453">
                  <c:v>625.92891986693201</c:v>
                </c:pt>
                <c:pt idx="454">
                  <c:v>629.52951729936797</c:v>
                </c:pt>
                <c:pt idx="455">
                  <c:v>631.48543719174904</c:v>
                </c:pt>
                <c:pt idx="456">
                  <c:v>635.33384501287605</c:v>
                </c:pt>
                <c:pt idx="457">
                  <c:v>637.393300849767</c:v>
                </c:pt>
                <c:pt idx="458">
                  <c:v>641.38621093382903</c:v>
                </c:pt>
                <c:pt idx="459">
                  <c:v>642.63079193430701</c:v>
                </c:pt>
                <c:pt idx="460">
                  <c:v>645.37690570237896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654.07266707105498</c:v>
                </c:pt>
                <c:pt idx="466">
                  <c:v>656.25054389461195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661.72237111438005</c:v>
                </c:pt>
                <c:pt idx="471">
                  <c:v>661.88556232549695</c:v>
                </c:pt>
                <c:pt idx="472">
                  <c:v>662.57718802476097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666.22332752557202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673.73818758746904</c:v>
                </c:pt>
                <c:pt idx="484">
                  <c:v>674.25941494696099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677.43587448517496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686.18788327386301</c:v>
                </c:pt>
                <c:pt idx="492">
                  <c:v>686.79636009497801</c:v>
                </c:pt>
                <c:pt idx="493">
                  <c:v>689.82948372409396</c:v>
                </c:pt>
                <c:pt idx="494">
                  <c:v>691.20892909693703</c:v>
                </c:pt>
                <c:pt idx="495">
                  <c:v>691.54035374987996</c:v>
                </c:pt>
                <c:pt idx="496">
                  <c:v>696.23343806514197</c:v>
                </c:pt>
                <c:pt idx="497">
                  <c:v>697.78763664386599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707.50463632057199</c:v>
                </c:pt>
                <c:pt idx="501">
                  <c:v>709.41219066407996</c:v>
                </c:pt>
                <c:pt idx="502">
                  <c:v>712.34161444750305</c:v>
                </c:pt>
                <c:pt idx="503">
                  <c:v>714.01866612190895</c:v>
                </c:pt>
                <c:pt idx="504">
                  <c:v>717.16447032791802</c:v>
                </c:pt>
                <c:pt idx="505">
                  <c:v>718.42685193893897</c:v>
                </c:pt>
                <c:pt idx="506">
                  <c:v>721.501367756543</c:v>
                </c:pt>
                <c:pt idx="507">
                  <c:v>722.53341419266599</c:v>
                </c:pt>
                <c:pt idx="508">
                  <c:v>724.74837106095697</c:v>
                </c:pt>
                <c:pt idx="509">
                  <c:v>725.981318229203</c:v>
                </c:pt>
                <c:pt idx="510">
                  <c:v>728.04818379215203</c:v>
                </c:pt>
                <c:pt idx="511">
                  <c:v>728.95864019645296</c:v>
                </c:pt>
                <c:pt idx="512">
                  <c:v>730.84905807068299</c:v>
                </c:pt>
                <c:pt idx="513">
                  <c:v>731.75534853443901</c:v>
                </c:pt>
                <c:pt idx="514">
                  <c:v>733.30186362847496</c:v>
                </c:pt>
                <c:pt idx="515">
                  <c:v>734.22101644567601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737.11997710171204</c:v>
                </c:pt>
                <c:pt idx="519">
                  <c:v>737.77829431259499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740.05537292583097</c:v>
                </c:pt>
                <c:pt idx="523">
                  <c:v>740.73635986526801</c:v>
                </c:pt>
                <c:pt idx="524">
                  <c:v>741.58531142984305</c:v>
                </c:pt>
                <c:pt idx="525">
                  <c:v>742.32842461393398</c:v>
                </c:pt>
                <c:pt idx="526">
                  <c:v>743.10170877216103</c:v>
                </c:pt>
                <c:pt idx="527">
                  <c:v>743.90760937685695</c:v>
                </c:pt>
                <c:pt idx="528">
                  <c:v>744.76846716784098</c:v>
                </c:pt>
                <c:pt idx="529">
                  <c:v>745.44958694105901</c:v>
                </c:pt>
                <c:pt idx="530">
                  <c:v>746.55305947856095</c:v>
                </c:pt>
                <c:pt idx="531">
                  <c:v>746.88161880815505</c:v>
                </c:pt>
                <c:pt idx="532">
                  <c:v>747.95299035797802</c:v>
                </c:pt>
                <c:pt idx="533">
                  <c:v>748.41961449506096</c:v>
                </c:pt>
                <c:pt idx="534">
                  <c:v>748.51638949780101</c:v>
                </c:pt>
                <c:pt idx="535">
                  <c:v>750.402703727578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760.59604957360398</c:v>
                </c:pt>
                <c:pt idx="544">
                  <c:v>761.34283231708696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766.21139164520798</c:v>
                </c:pt>
                <c:pt idx="548">
                  <c:v>767.26986145975002</c:v>
                </c:pt>
                <c:pt idx="549">
                  <c:v>768.50413600156901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773.916861940476</c:v>
                </c:pt>
                <c:pt idx="554">
                  <c:v>773.98908731678296</c:v>
                </c:pt>
                <c:pt idx="555">
                  <c:v>774.02802636013303</c:v>
                </c:pt>
                <c:pt idx="556">
                  <c:v>775.65985338494897</c:v>
                </c:pt>
                <c:pt idx="557">
                  <c:v>775.98044553591205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779.85110553617005</c:v>
                </c:pt>
                <c:pt idx="561">
                  <c:v>780.03423371140298</c:v>
                </c:pt>
                <c:pt idx="562">
                  <c:v>780.25895073894503</c:v>
                </c:pt>
                <c:pt idx="563">
                  <c:v>782.07941500907998</c:v>
                </c:pt>
                <c:pt idx="564">
                  <c:v>782.39259608442501</c:v>
                </c:pt>
                <c:pt idx="565">
                  <c:v>782.94657060919997</c:v>
                </c:pt>
                <c:pt idx="566">
                  <c:v>784.46564268991006</c:v>
                </c:pt>
                <c:pt idx="567">
                  <c:v>785.34206388419705</c:v>
                </c:pt>
                <c:pt idx="568">
                  <c:v>786.67378151093897</c:v>
                </c:pt>
                <c:pt idx="569">
                  <c:v>787.05971401115903</c:v>
                </c:pt>
                <c:pt idx="570">
                  <c:v>788.26461622553597</c:v>
                </c:pt>
                <c:pt idx="571">
                  <c:v>789.25188702798096</c:v>
                </c:pt>
                <c:pt idx="572">
                  <c:v>789.51997394416105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790.93752383322601</c:v>
                </c:pt>
                <c:pt idx="576">
                  <c:v>792.02368268694795</c:v>
                </c:pt>
                <c:pt idx="577">
                  <c:v>792.431777991476</c:v>
                </c:pt>
                <c:pt idx="578">
                  <c:v>793.25471087634503</c:v>
                </c:pt>
                <c:pt idx="579">
                  <c:v>793.69635236022805</c:v>
                </c:pt>
                <c:pt idx="580">
                  <c:v>794.33995008241698</c:v>
                </c:pt>
                <c:pt idx="581">
                  <c:v>794.93360338539105</c:v>
                </c:pt>
                <c:pt idx="582">
                  <c:v>795.406091679734</c:v>
                </c:pt>
                <c:pt idx="583">
                  <c:v>796.16616700224301</c:v>
                </c:pt>
                <c:pt idx="584">
                  <c:v>796.53362260941401</c:v>
                </c:pt>
                <c:pt idx="585">
                  <c:v>797.13628407060696</c:v>
                </c:pt>
                <c:pt idx="586">
                  <c:v>797.39556190153201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</c:v>
                </c:pt>
                <c:pt idx="591">
                  <c:v>800.30975349193704</c:v>
                </c:pt>
                <c:pt idx="592">
                  <c:v>800.56115011461998</c:v>
                </c:pt>
                <c:pt idx="593">
                  <c:v>800.66986025680001</c:v>
                </c:pt>
                <c:pt idx="594">
                  <c:v>801.99572233343099</c:v>
                </c:pt>
                <c:pt idx="595">
                  <c:v>802.55649298180094</c:v>
                </c:pt>
                <c:pt idx="596">
                  <c:v>803.48676086555599</c:v>
                </c:pt>
                <c:pt idx="597">
                  <c:v>804.12420888673796</c:v>
                </c:pt>
                <c:pt idx="598">
                  <c:v>805.17398143080902</c:v>
                </c:pt>
                <c:pt idx="599">
                  <c:v>805.70430977446404</c:v>
                </c:pt>
                <c:pt idx="600">
                  <c:v>806.46703062407505</c:v>
                </c:pt>
                <c:pt idx="601">
                  <c:v>807.05061701449802</c:v>
                </c:pt>
                <c:pt idx="602">
                  <c:v>807.948473509211</c:v>
                </c:pt>
                <c:pt idx="603">
                  <c:v>808.61475934959799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814.15386952072902</c:v>
                </c:pt>
                <c:pt idx="609">
                  <c:v>815.17568324585397</c:v>
                </c:pt>
                <c:pt idx="610">
                  <c:v>817.24422650226404</c:v>
                </c:pt>
                <c:pt idx="611">
                  <c:v>818.29103960706004</c:v>
                </c:pt>
                <c:pt idx="612">
                  <c:v>820.61733958885304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828.21697485426103</c:v>
                </c:pt>
                <c:pt idx="617">
                  <c:v>829.84537032040805</c:v>
                </c:pt>
                <c:pt idx="618">
                  <c:v>832.67231727115905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848.75732973647098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858.62998587442598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864.00624587678305</c:v>
                </c:pt>
                <c:pt idx="632">
                  <c:v>865.59443472899704</c:v>
                </c:pt>
                <c:pt idx="633">
                  <c:v>867.37772422395506</c:v>
                </c:pt>
                <c:pt idx="634">
                  <c:v>869.69954085605002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873.134710635489</c:v>
                </c:pt>
                <c:pt idx="639">
                  <c:v>875.36579633381905</c:v>
                </c:pt>
                <c:pt idx="640">
                  <c:v>875.62766266504298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884.06858573544002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887.92789537164401</c:v>
                </c:pt>
                <c:pt idx="654">
                  <c:v>889.67630667723699</c:v>
                </c:pt>
                <c:pt idx="655">
                  <c:v>890.38372250218299</c:v>
                </c:pt>
                <c:pt idx="656">
                  <c:v>892.79908256955298</c:v>
                </c:pt>
                <c:pt idx="657">
                  <c:v>894.82659202132299</c:v>
                </c:pt>
                <c:pt idx="658">
                  <c:v>896.11857761504803</c:v>
                </c:pt>
                <c:pt idx="659">
                  <c:v>899.43259742994701</c:v>
                </c:pt>
                <c:pt idx="660">
                  <c:v>900.01688584192004</c:v>
                </c:pt>
                <c:pt idx="661">
                  <c:v>902.84532045056301</c:v>
                </c:pt>
                <c:pt idx="662">
                  <c:v>904.47149969396401</c:v>
                </c:pt>
                <c:pt idx="663">
                  <c:v>904.88801716938701</c:v>
                </c:pt>
                <c:pt idx="664">
                  <c:v>909.58021581214302</c:v>
                </c:pt>
                <c:pt idx="665">
                  <c:v>911.13246456133697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922.46940816249298</c:v>
                </c:pt>
                <c:pt idx="670">
                  <c:v>925.952897979108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939.30619170734406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945.14123852025</c:v>
                </c:pt>
                <c:pt idx="682">
                  <c:v>946.65813250261601</c:v>
                </c:pt>
                <c:pt idx="683">
                  <c:v>947.55121145973806</c:v>
                </c:pt>
                <c:pt idx="684">
                  <c:v>948.65291930327203</c:v>
                </c:pt>
                <c:pt idx="685">
                  <c:v>949.447828850561</c:v>
                </c:pt>
                <c:pt idx="686">
                  <c:v>950.32985929399399</c:v>
                </c:pt>
                <c:pt idx="687">
                  <c:v>951.06665454845495</c:v>
                </c:pt>
                <c:pt idx="688">
                  <c:v>951.83199892264201</c:v>
                </c:pt>
                <c:pt idx="689">
                  <c:v>952.55522728161895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954.83759506751596</c:v>
                </c:pt>
                <c:pt idx="693">
                  <c:v>955.52717488559995</c:v>
                </c:pt>
                <c:pt idx="694">
                  <c:v>956.37997400344295</c:v>
                </c:pt>
                <c:pt idx="695">
                  <c:v>957.20990860060294</c:v>
                </c:pt>
                <c:pt idx="696">
                  <c:v>957.96709927291499</c:v>
                </c:pt>
                <c:pt idx="697">
                  <c:v>958.70958548113595</c:v>
                </c:pt>
                <c:pt idx="698">
                  <c:v>959.71796085725305</c:v>
                </c:pt>
                <c:pt idx="699">
                  <c:v>960.17388155642902</c:v>
                </c:pt>
                <c:pt idx="700">
                  <c:v>961.65614449753298</c:v>
                </c:pt>
                <c:pt idx="701">
                  <c:v>961.72212513841498</c:v>
                </c:pt>
                <c:pt idx="702">
                  <c:v>961.96489130813995</c:v>
                </c:pt>
                <c:pt idx="703">
                  <c:v>963.65132529019604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968.30234742240998</c:v>
                </c:pt>
                <c:pt idx="708">
                  <c:v>969.99299483489597</c:v>
                </c:pt>
                <c:pt idx="709">
                  <c:v>971.10725521996301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977.11580783507304</c:v>
                </c:pt>
                <c:pt idx="713">
                  <c:v>977.19579180837695</c:v>
                </c:pt>
                <c:pt idx="714">
                  <c:v>977.50550078947094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980.59022222714702</c:v>
                </c:pt>
                <c:pt idx="718">
                  <c:v>982.56697094416199</c:v>
                </c:pt>
                <c:pt idx="719">
                  <c:v>983.37517329229604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986.95963849753105</c:v>
                </c:pt>
                <c:pt idx="723">
                  <c:v>987.25381303041797</c:v>
                </c:pt>
                <c:pt idx="724">
                  <c:v>987.921008614264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992.92567609980802</c:v>
                </c:pt>
                <c:pt idx="730">
                  <c:v>993.219816254997</c:v>
                </c:pt>
                <c:pt idx="731">
                  <c:v>993.53533934485995</c:v>
                </c:pt>
                <c:pt idx="732">
                  <c:v>995.29758786042396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1004.08927680022</c:v>
                </c:pt>
                <c:pt idx="744">
                  <c:v>1005.23854245795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1108.3901906830299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1122.5018972370599</c:v>
                </c:pt>
                <c:pt idx="834">
                  <c:v>1123.8132345046799</c:v>
                </c:pt>
                <c:pt idx="835">
                  <c:v>1126.0708867563999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1173.40620840304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1223.38759412379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1278.5098907660899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1336.63724950602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1345.2486753232899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1359.9325201037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1368.57103555141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'[2]5mm_10lpm_Oldcathode_r'!$C$10:$C$974</c:f>
              <c:numCache>
                <c:formatCode>General</c:formatCode>
                <c:ptCount val="965"/>
                <c:pt idx="0">
                  <c:v>0</c:v>
                </c:pt>
                <c:pt idx="1">
                  <c:v>-1.7679428712924299E-3</c:v>
                </c:pt>
                <c:pt idx="2">
                  <c:v>-3.4876674932456798E-3</c:v>
                </c:pt>
                <c:pt idx="3">
                  <c:v>-3.9054134929325298E-3</c:v>
                </c:pt>
                <c:pt idx="4">
                  <c:v>-4.0393874289555796E-3</c:v>
                </c:pt>
                <c:pt idx="5">
                  <c:v>-3.9064943785890802E-3</c:v>
                </c:pt>
                <c:pt idx="6">
                  <c:v>-3.09308203245641E-3</c:v>
                </c:pt>
                <c:pt idx="7">
                  <c:v>-1.02258046880976E-3</c:v>
                </c:pt>
                <c:pt idx="8">
                  <c:v>-8.5493471275704198E-4</c:v>
                </c:pt>
                <c:pt idx="9">
                  <c:v>6.5862070102981596E-4</c:v>
                </c:pt>
                <c:pt idx="10">
                  <c:v>1.7181827379045499E-3</c:v>
                </c:pt>
                <c:pt idx="11">
                  <c:v>2.09504116731455E-3</c:v>
                </c:pt>
                <c:pt idx="12">
                  <c:v>5.6838933953293801E-3</c:v>
                </c:pt>
                <c:pt idx="13">
                  <c:v>6.64127136360281E-3</c:v>
                </c:pt>
                <c:pt idx="14">
                  <c:v>6.2027077711693602E-3</c:v>
                </c:pt>
                <c:pt idx="15">
                  <c:v>4.1382371347602597E-3</c:v>
                </c:pt>
                <c:pt idx="16">
                  <c:v>2.6840900825414E-3</c:v>
                </c:pt>
                <c:pt idx="17">
                  <c:v>-1.88052370102596E-4</c:v>
                </c:pt>
                <c:pt idx="18">
                  <c:v>-5.7963081226703405E-4</c:v>
                </c:pt>
                <c:pt idx="19">
                  <c:v>-1.7024643701875101E-3</c:v>
                </c:pt>
                <c:pt idx="20">
                  <c:v>-1.76014442252865E-3</c:v>
                </c:pt>
                <c:pt idx="21">
                  <c:v>-1.8246522053784399E-3</c:v>
                </c:pt>
                <c:pt idx="22">
                  <c:v>-1.80620263602381E-3</c:v>
                </c:pt>
                <c:pt idx="23">
                  <c:v>-1.3573797047644199E-3</c:v>
                </c:pt>
                <c:pt idx="24">
                  <c:v>-1.2980644422969001E-3</c:v>
                </c:pt>
                <c:pt idx="25">
                  <c:v>-6.6389556002788795E-4</c:v>
                </c:pt>
                <c:pt idx="26">
                  <c:v>-5.3145315780978096E-4</c:v>
                </c:pt>
                <c:pt idx="27">
                  <c:v>-9.6405498853721402E-5</c:v>
                </c:pt>
                <c:pt idx="28">
                  <c:v>-5.7215657377926698E-5</c:v>
                </c:pt>
                <c:pt idx="29">
                  <c:v>1.13738332635473E-4</c:v>
                </c:pt>
                <c:pt idx="30">
                  <c:v>1.37093441138701E-4</c:v>
                </c:pt>
                <c:pt idx="31">
                  <c:v>2.45127483526792E-4</c:v>
                </c:pt>
                <c:pt idx="32">
                  <c:v>2.5675448479063601E-4</c:v>
                </c:pt>
                <c:pt idx="33">
                  <c:v>4.2381406045869502E-4</c:v>
                </c:pt>
                <c:pt idx="34">
                  <c:v>4.4888874262723102E-4</c:v>
                </c:pt>
                <c:pt idx="35">
                  <c:v>6.8091988553175501E-4</c:v>
                </c:pt>
                <c:pt idx="36">
                  <c:v>6.9778895986586905E-4</c:v>
                </c:pt>
                <c:pt idx="37">
                  <c:v>7.4854311531331202E-4</c:v>
                </c:pt>
                <c:pt idx="38">
                  <c:v>7.3603899833664702E-4</c:v>
                </c:pt>
                <c:pt idx="39">
                  <c:v>5.8264540587222398E-4</c:v>
                </c:pt>
                <c:pt idx="40">
                  <c:v>5.74559167920575E-4</c:v>
                </c:pt>
                <c:pt idx="41">
                  <c:v>5.8277502691963395E-4</c:v>
                </c:pt>
                <c:pt idx="42">
                  <c:v>5.9124779890992404E-4</c:v>
                </c:pt>
                <c:pt idx="43">
                  <c:v>6.4144260201878399E-4</c:v>
                </c:pt>
                <c:pt idx="44">
                  <c:v>6.4487068120057801E-4</c:v>
                </c:pt>
                <c:pt idx="45">
                  <c:v>5.2631815419380498E-4</c:v>
                </c:pt>
                <c:pt idx="46">
                  <c:v>5.2393650177301595E-4</c:v>
                </c:pt>
                <c:pt idx="47">
                  <c:v>5.2562224597882802E-4</c:v>
                </c:pt>
                <c:pt idx="48">
                  <c:v>5.6628777829331701E-4</c:v>
                </c:pt>
                <c:pt idx="49">
                  <c:v>5.9203046752252602E-4</c:v>
                </c:pt>
                <c:pt idx="50">
                  <c:v>6.4336676371839195E-4</c:v>
                </c:pt>
                <c:pt idx="51">
                  <c:v>6.9192000567049299E-4</c:v>
                </c:pt>
                <c:pt idx="52">
                  <c:v>7.2279408958574596E-4</c:v>
                </c:pt>
                <c:pt idx="53">
                  <c:v>7.9913993144634099E-4</c:v>
                </c:pt>
                <c:pt idx="54">
                  <c:v>8.1222921884001201E-4</c:v>
                </c:pt>
                <c:pt idx="55">
                  <c:v>9.8457708939407302E-4</c:v>
                </c:pt>
                <c:pt idx="56">
                  <c:v>1.02827237864684E-3</c:v>
                </c:pt>
                <c:pt idx="57">
                  <c:v>1.28517711886846E-3</c:v>
                </c:pt>
                <c:pt idx="58">
                  <c:v>1.43650019856483E-3</c:v>
                </c:pt>
                <c:pt idx="59">
                  <c:v>1.46259178802008E-3</c:v>
                </c:pt>
                <c:pt idx="60">
                  <c:v>1.76751982049286E-3</c:v>
                </c:pt>
                <c:pt idx="61">
                  <c:v>2.0967393784241599E-3</c:v>
                </c:pt>
                <c:pt idx="62">
                  <c:v>2.1106819223597499E-3</c:v>
                </c:pt>
                <c:pt idx="63">
                  <c:v>2.1197948523029799E-3</c:v>
                </c:pt>
                <c:pt idx="64">
                  <c:v>2.28056715762231E-3</c:v>
                </c:pt>
                <c:pt idx="65">
                  <c:v>2.3404988946034498E-3</c:v>
                </c:pt>
                <c:pt idx="66">
                  <c:v>2.3349151806098399E-3</c:v>
                </c:pt>
                <c:pt idx="67">
                  <c:v>2.29630904502932E-3</c:v>
                </c:pt>
                <c:pt idx="68">
                  <c:v>2.1429270276321901E-3</c:v>
                </c:pt>
                <c:pt idx="69">
                  <c:v>2.0551449770503799E-3</c:v>
                </c:pt>
                <c:pt idx="70">
                  <c:v>1.6499049100095701E-3</c:v>
                </c:pt>
                <c:pt idx="71">
                  <c:v>1.49768014484573E-3</c:v>
                </c:pt>
                <c:pt idx="72">
                  <c:v>1.0093472724063599E-3</c:v>
                </c:pt>
                <c:pt idx="73">
                  <c:v>9.8449842016589502E-4</c:v>
                </c:pt>
                <c:pt idx="74">
                  <c:v>2.5329650625788302E-4</c:v>
                </c:pt>
                <c:pt idx="75">
                  <c:v>2.4774293480816898E-4</c:v>
                </c:pt>
                <c:pt idx="76">
                  <c:v>2.2072499852603499E-4</c:v>
                </c:pt>
                <c:pt idx="77">
                  <c:v>-1.9133791267956799E-4</c:v>
                </c:pt>
                <c:pt idx="78">
                  <c:v>-5.2484995391871201E-4</c:v>
                </c:pt>
                <c:pt idx="79">
                  <c:v>-5.7492330605338595E-4</c:v>
                </c:pt>
                <c:pt idx="80">
                  <c:v>-7.0835620109673805E-4</c:v>
                </c:pt>
                <c:pt idx="81">
                  <c:v>-7.8361130624865797E-4</c:v>
                </c:pt>
                <c:pt idx="82">
                  <c:v>-7.8121660776552903E-4</c:v>
                </c:pt>
                <c:pt idx="83">
                  <c:v>-7.32381714810984E-4</c:v>
                </c:pt>
                <c:pt idx="84">
                  <c:v>-7.1174410900131204E-4</c:v>
                </c:pt>
                <c:pt idx="85">
                  <c:v>-6.5561597795299497E-4</c:v>
                </c:pt>
                <c:pt idx="86">
                  <c:v>-6.3495971940502399E-4</c:v>
                </c:pt>
                <c:pt idx="87">
                  <c:v>-5.6000386137283699E-4</c:v>
                </c:pt>
                <c:pt idx="88">
                  <c:v>-5.3507508107037902E-4</c:v>
                </c:pt>
                <c:pt idx="89">
                  <c:v>-4.8160411452481103E-4</c:v>
                </c:pt>
                <c:pt idx="90">
                  <c:v>-4.5941186991744202E-4</c:v>
                </c:pt>
                <c:pt idx="91">
                  <c:v>-4.1361823885538798E-4</c:v>
                </c:pt>
                <c:pt idx="92">
                  <c:v>-3.9629274851677799E-4</c:v>
                </c:pt>
                <c:pt idx="93">
                  <c:v>-3.5494680682993498E-4</c:v>
                </c:pt>
                <c:pt idx="94">
                  <c:v>-3.4115110430687497E-4</c:v>
                </c:pt>
                <c:pt idx="95">
                  <c:v>-3.0220897203868402E-4</c:v>
                </c:pt>
                <c:pt idx="96">
                  <c:v>-2.90635216082722E-4</c:v>
                </c:pt>
                <c:pt idx="97">
                  <c:v>-2.5800888220940102E-4</c:v>
                </c:pt>
                <c:pt idx="98">
                  <c:v>-2.4691434138205602E-4</c:v>
                </c:pt>
                <c:pt idx="99">
                  <c:v>-2.24230856134442E-4</c:v>
                </c:pt>
                <c:pt idx="100">
                  <c:v>-2.1672389161669599E-4</c:v>
                </c:pt>
                <c:pt idx="101">
                  <c:v>-1.9418533931963899E-4</c:v>
                </c:pt>
                <c:pt idx="102">
                  <c:v>-1.8682026291069699E-4</c:v>
                </c:pt>
                <c:pt idx="103">
                  <c:v>-1.6933476229295E-4</c:v>
                </c:pt>
                <c:pt idx="104">
                  <c:v>-1.61361728181699E-4</c:v>
                </c:pt>
                <c:pt idx="105">
                  <c:v>-1.4849467181074399E-4</c:v>
                </c:pt>
                <c:pt idx="106">
                  <c:v>-1.4184427727307201E-4</c:v>
                </c:pt>
                <c:pt idx="107">
                  <c:v>-1.28645125386829E-4</c:v>
                </c:pt>
                <c:pt idx="108">
                  <c:v>-1.25020677803178E-4</c:v>
                </c:pt>
                <c:pt idx="109">
                  <c:v>-1.1223366358826001E-4</c:v>
                </c:pt>
                <c:pt idx="110">
                  <c:v>-1.10890478525198E-4</c:v>
                </c:pt>
                <c:pt idx="111">
                  <c:v>-1.0196187615569E-4</c:v>
                </c:pt>
                <c:pt idx="112">
                  <c:v>-9.9609426026760596E-5</c:v>
                </c:pt>
                <c:pt idx="113">
                  <c:v>-9.8505276846018799E-5</c:v>
                </c:pt>
                <c:pt idx="114">
                  <c:v>-9.0391972335514305E-5</c:v>
                </c:pt>
                <c:pt idx="115">
                  <c:v>-8.7722378265588596E-5</c:v>
                </c:pt>
                <c:pt idx="116">
                  <c:v>-8.13926635768645E-5</c:v>
                </c:pt>
                <c:pt idx="117">
                  <c:v>-8.0009646602630596E-5</c:v>
                </c:pt>
                <c:pt idx="118">
                  <c:v>-7.4224829797466701E-5</c:v>
                </c:pt>
                <c:pt idx="119">
                  <c:v>-7.0386188443816703E-5</c:v>
                </c:pt>
                <c:pt idx="120">
                  <c:v>-6.6021898654159195E-5</c:v>
                </c:pt>
                <c:pt idx="121">
                  <c:v>-6.1877027237280198E-5</c:v>
                </c:pt>
                <c:pt idx="122">
                  <c:v>-5.8763847597673498E-5</c:v>
                </c:pt>
                <c:pt idx="123">
                  <c:v>-5.47754676732271E-5</c:v>
                </c:pt>
                <c:pt idx="124">
                  <c:v>-5.1467451137367501E-5</c:v>
                </c:pt>
                <c:pt idx="125">
                  <c:v>-4.6786842198752201E-5</c:v>
                </c:pt>
                <c:pt idx="126">
                  <c:v>-4.3191733295266699E-5</c:v>
                </c:pt>
                <c:pt idx="127">
                  <c:v>-3.7343012603817998E-5</c:v>
                </c:pt>
                <c:pt idx="128">
                  <c:v>-3.3961237658312798E-5</c:v>
                </c:pt>
                <c:pt idx="129">
                  <c:v>-2.8142925051264998E-5</c:v>
                </c:pt>
                <c:pt idx="130">
                  <c:v>-2.6267298072629998E-5</c:v>
                </c:pt>
                <c:pt idx="131">
                  <c:v>-2.07878807949991E-5</c:v>
                </c:pt>
                <c:pt idx="132">
                  <c:v>-2.0289779706880398E-5</c:v>
                </c:pt>
                <c:pt idx="133">
                  <c:v>-1.4738506416114E-5</c:v>
                </c:pt>
                <c:pt idx="134">
                  <c:v>-1.4683823350594001E-5</c:v>
                </c:pt>
                <c:pt idx="135">
                  <c:v>-1.4672531540578399E-5</c:v>
                </c:pt>
                <c:pt idx="136">
                  <c:v>-1.0810811265651801E-5</c:v>
                </c:pt>
                <c:pt idx="137">
                  <c:v>-9.9627983907148992E-6</c:v>
                </c:pt>
                <c:pt idx="138">
                  <c:v>-6.8871807498267603E-6</c:v>
                </c:pt>
                <c:pt idx="139">
                  <c:v>-3.4215584898787599E-6</c:v>
                </c:pt>
                <c:pt idx="140">
                  <c:v>-1.9489304020686902E-6</c:v>
                </c:pt>
                <c:pt idx="141">
                  <c:v>1.19118115958594E-6</c:v>
                </c:pt>
                <c:pt idx="142">
                  <c:v>2.50354995140952E-6</c:v>
                </c:pt>
                <c:pt idx="143">
                  <c:v>5.0847919813235899E-6</c:v>
                </c:pt>
                <c:pt idx="144">
                  <c:v>8.2541570371237706E-6</c:v>
                </c:pt>
                <c:pt idx="145">
                  <c:v>9.6951117127427004E-6</c:v>
                </c:pt>
                <c:pt idx="146">
                  <c:v>1.4704038251472501E-5</c:v>
                </c:pt>
                <c:pt idx="147">
                  <c:v>1.5478151652676799E-5</c:v>
                </c:pt>
                <c:pt idx="148">
                  <c:v>1.8054671701898601E-5</c:v>
                </c:pt>
                <c:pt idx="149">
                  <c:v>2.1812152560522301E-5</c:v>
                </c:pt>
                <c:pt idx="150">
                  <c:v>2.29780792236719E-5</c:v>
                </c:pt>
                <c:pt idx="151">
                  <c:v>2.9665831549031799E-5</c:v>
                </c:pt>
                <c:pt idx="152">
                  <c:v>3.4136555514435402E-5</c:v>
                </c:pt>
                <c:pt idx="153">
                  <c:v>3.9859041692120201E-5</c:v>
                </c:pt>
                <c:pt idx="154">
                  <c:v>5.0139933371944799E-5</c:v>
                </c:pt>
                <c:pt idx="155">
                  <c:v>5.1527844592264199E-5</c:v>
                </c:pt>
                <c:pt idx="156">
                  <c:v>5.5518533967470601E-5</c:v>
                </c:pt>
                <c:pt idx="157">
                  <c:v>6.7103087739086393E-5</c:v>
                </c:pt>
                <c:pt idx="158">
                  <c:v>6.9444605014561204E-5</c:v>
                </c:pt>
                <c:pt idx="159">
                  <c:v>9.2150956015047105E-5</c:v>
                </c:pt>
                <c:pt idx="160">
                  <c:v>9.8264019193762797E-5</c:v>
                </c:pt>
                <c:pt idx="161">
                  <c:v>1.2245695910498901E-4</c:v>
                </c:pt>
                <c:pt idx="162">
                  <c:v>1.2925211689568701E-4</c:v>
                </c:pt>
                <c:pt idx="163">
                  <c:v>1.5377203859842799E-4</c:v>
                </c:pt>
                <c:pt idx="164">
                  <c:v>1.5983873218290001E-4</c:v>
                </c:pt>
                <c:pt idx="165">
                  <c:v>1.9707578911448901E-4</c:v>
                </c:pt>
                <c:pt idx="166">
                  <c:v>2.0306764628765301E-4</c:v>
                </c:pt>
                <c:pt idx="167">
                  <c:v>2.33195643258382E-4</c:v>
                </c:pt>
                <c:pt idx="168">
                  <c:v>2.4463314107596901E-4</c:v>
                </c:pt>
                <c:pt idx="169">
                  <c:v>2.8943339356360599E-4</c:v>
                </c:pt>
                <c:pt idx="170">
                  <c:v>3.0180890310800801E-4</c:v>
                </c:pt>
                <c:pt idx="171">
                  <c:v>3.5095813028471499E-4</c:v>
                </c:pt>
                <c:pt idx="172">
                  <c:v>3.64373287026526E-4</c:v>
                </c:pt>
                <c:pt idx="173">
                  <c:v>4.2417953966377998E-4</c:v>
                </c:pt>
                <c:pt idx="174">
                  <c:v>4.3422256034000498E-4</c:v>
                </c:pt>
                <c:pt idx="175">
                  <c:v>5.1584449623744003E-4</c:v>
                </c:pt>
                <c:pt idx="176">
                  <c:v>5.3268777850837398E-4</c:v>
                </c:pt>
                <c:pt idx="177">
                  <c:v>6.3796218657355397E-4</c:v>
                </c:pt>
                <c:pt idx="178">
                  <c:v>6.7004799565969695E-4</c:v>
                </c:pt>
                <c:pt idx="179">
                  <c:v>7.8452661179788895E-4</c:v>
                </c:pt>
                <c:pt idx="180">
                  <c:v>8.4085379512393503E-4</c:v>
                </c:pt>
                <c:pt idx="181">
                  <c:v>9.9459478697263106E-4</c:v>
                </c:pt>
                <c:pt idx="182">
                  <c:v>1.0713348909863699E-3</c:v>
                </c:pt>
                <c:pt idx="183">
                  <c:v>1.22476254735903E-3</c:v>
                </c:pt>
                <c:pt idx="184">
                  <c:v>1.2983231911916999E-3</c:v>
                </c:pt>
                <c:pt idx="185">
                  <c:v>1.4284809924663799E-3</c:v>
                </c:pt>
                <c:pt idx="186">
                  <c:v>1.4797689831960201E-3</c:v>
                </c:pt>
                <c:pt idx="187">
                  <c:v>1.54520522886408E-3</c:v>
                </c:pt>
                <c:pt idx="188">
                  <c:v>1.56702017357585E-3</c:v>
                </c:pt>
                <c:pt idx="189">
                  <c:v>1.5249324007876E-3</c:v>
                </c:pt>
                <c:pt idx="190">
                  <c:v>1.4687506756692001E-3</c:v>
                </c:pt>
                <c:pt idx="191">
                  <c:v>1.1945712513101001E-3</c:v>
                </c:pt>
                <c:pt idx="192">
                  <c:v>9.9751980414585807E-4</c:v>
                </c:pt>
                <c:pt idx="193">
                  <c:v>3.5616604658981598E-4</c:v>
                </c:pt>
                <c:pt idx="194">
                  <c:v>3.2967726263253202E-5</c:v>
                </c:pt>
                <c:pt idx="195">
                  <c:v>-1.39598277509984E-3</c:v>
                </c:pt>
                <c:pt idx="196">
                  <c:v>-1.5366135132317299E-3</c:v>
                </c:pt>
                <c:pt idx="197">
                  <c:v>-2.0291948164890502E-3</c:v>
                </c:pt>
                <c:pt idx="198">
                  <c:v>-3.3563191354706199E-3</c:v>
                </c:pt>
                <c:pt idx="199">
                  <c:v>-3.7180904947508898E-3</c:v>
                </c:pt>
                <c:pt idx="200">
                  <c:v>-5.1328460745166098E-3</c:v>
                </c:pt>
                <c:pt idx="201">
                  <c:v>-5.8298973140901199E-3</c:v>
                </c:pt>
                <c:pt idx="202">
                  <c:v>-6.5185093972182397E-3</c:v>
                </c:pt>
                <c:pt idx="203">
                  <c:v>-7.17355016100691E-3</c:v>
                </c:pt>
                <c:pt idx="204">
                  <c:v>-7.3799075654554999E-3</c:v>
                </c:pt>
                <c:pt idx="205">
                  <c:v>-7.7426060677692303E-3</c:v>
                </c:pt>
                <c:pt idx="206">
                  <c:v>-7.7030974848212898E-3</c:v>
                </c:pt>
                <c:pt idx="207">
                  <c:v>-7.6406316498018097E-3</c:v>
                </c:pt>
                <c:pt idx="208">
                  <c:v>-7.1697923241305101E-3</c:v>
                </c:pt>
                <c:pt idx="209">
                  <c:v>-7.0683216371133402E-3</c:v>
                </c:pt>
                <c:pt idx="210">
                  <c:v>-5.9083172278417504E-3</c:v>
                </c:pt>
                <c:pt idx="211">
                  <c:v>-5.5227039877124096E-3</c:v>
                </c:pt>
                <c:pt idx="212">
                  <c:v>-4.5051018621129896E-3</c:v>
                </c:pt>
                <c:pt idx="213">
                  <c:v>-3.87073332997309E-3</c:v>
                </c:pt>
                <c:pt idx="214">
                  <c:v>-3.0517385867777401E-3</c:v>
                </c:pt>
                <c:pt idx="215">
                  <c:v>-2.5506057944255302E-3</c:v>
                </c:pt>
                <c:pt idx="216">
                  <c:v>-1.6402783961455001E-3</c:v>
                </c:pt>
                <c:pt idx="217">
                  <c:v>-1.4249926055502999E-3</c:v>
                </c:pt>
                <c:pt idx="218">
                  <c:v>-1.3419646763359E-3</c:v>
                </c:pt>
                <c:pt idx="219">
                  <c:v>-5.6158534675261596E-4</c:v>
                </c:pt>
                <c:pt idx="220">
                  <c:v>-4.6469493822853499E-4</c:v>
                </c:pt>
                <c:pt idx="221">
                  <c:v>2.7193970046787398E-4</c:v>
                </c:pt>
                <c:pt idx="222">
                  <c:v>3.7944573960533901E-4</c:v>
                </c:pt>
                <c:pt idx="223">
                  <c:v>1.12790236964705E-3</c:v>
                </c:pt>
                <c:pt idx="224">
                  <c:v>1.19071215281655E-3</c:v>
                </c:pt>
                <c:pt idx="225">
                  <c:v>1.23452195777373E-3</c:v>
                </c:pt>
                <c:pt idx="226">
                  <c:v>1.59139777170983E-3</c:v>
                </c:pt>
                <c:pt idx="227">
                  <c:v>1.6157370302637901E-3</c:v>
                </c:pt>
                <c:pt idx="228">
                  <c:v>1.6144710881232001E-3</c:v>
                </c:pt>
                <c:pt idx="229">
                  <c:v>1.62087175033094E-3</c:v>
                </c:pt>
                <c:pt idx="230">
                  <c:v>1.51904889881977E-3</c:v>
                </c:pt>
                <c:pt idx="231">
                  <c:v>1.31970788867034E-3</c:v>
                </c:pt>
                <c:pt idx="232">
                  <c:v>1.2244978965918201E-3</c:v>
                </c:pt>
                <c:pt idx="233">
                  <c:v>8.7500529114970698E-4</c:v>
                </c:pt>
                <c:pt idx="234">
                  <c:v>6.1049913944795104E-4</c:v>
                </c:pt>
                <c:pt idx="235">
                  <c:v>5.7286113098573704E-4</c:v>
                </c:pt>
                <c:pt idx="236">
                  <c:v>5.5835099694349097E-4</c:v>
                </c:pt>
                <c:pt idx="237">
                  <c:v>2.19947283493495E-4</c:v>
                </c:pt>
                <c:pt idx="238">
                  <c:v>2.0183724720446099E-4</c:v>
                </c:pt>
                <c:pt idx="239">
                  <c:v>-9.6187115028938298E-5</c:v>
                </c:pt>
                <c:pt idx="240">
                  <c:v>-1.59868119285188E-4</c:v>
                </c:pt>
                <c:pt idx="241">
                  <c:v>-3.52531790046608E-4</c:v>
                </c:pt>
                <c:pt idx="242">
                  <c:v>-4.3465384370118001E-4</c:v>
                </c:pt>
                <c:pt idx="243">
                  <c:v>-5.5310446222118495E-4</c:v>
                </c:pt>
                <c:pt idx="244">
                  <c:v>-6.14933377718632E-4</c:v>
                </c:pt>
                <c:pt idx="245">
                  <c:v>-6.9127930137297404E-4</c:v>
                </c:pt>
                <c:pt idx="246">
                  <c:v>-7.5404336139733798E-4</c:v>
                </c:pt>
                <c:pt idx="247">
                  <c:v>-7.9905820062073796E-4</c:v>
                </c:pt>
                <c:pt idx="248">
                  <c:v>-8.1758027043324897E-4</c:v>
                </c:pt>
                <c:pt idx="249">
                  <c:v>-8.3552232819366105E-4</c:v>
                </c:pt>
                <c:pt idx="250">
                  <c:v>-8.2567663540165004E-4</c:v>
                </c:pt>
                <c:pt idx="251">
                  <c:v>-8.2580683952387403E-4</c:v>
                </c:pt>
                <c:pt idx="252">
                  <c:v>-7.7859252377238195E-4</c:v>
                </c:pt>
                <c:pt idx="253">
                  <c:v>-7.6533018075533804E-4</c:v>
                </c:pt>
                <c:pt idx="254">
                  <c:v>-7.6120186627629395E-4</c:v>
                </c:pt>
                <c:pt idx="255">
                  <c:v>-6.5665631203377396E-4</c:v>
                </c:pt>
                <c:pt idx="256">
                  <c:v>-6.4077749057096605E-4</c:v>
                </c:pt>
                <c:pt idx="257">
                  <c:v>-5.5687910801558403E-4</c:v>
                </c:pt>
                <c:pt idx="258">
                  <c:v>-5.3481039767089701E-4</c:v>
                </c:pt>
                <c:pt idx="259">
                  <c:v>-4.7584264776710398E-4</c:v>
                </c:pt>
                <c:pt idx="260">
                  <c:v>-4.5322509933192498E-4</c:v>
                </c:pt>
                <c:pt idx="261">
                  <c:v>-4.0692824871660301E-4</c:v>
                </c:pt>
                <c:pt idx="262">
                  <c:v>-3.93301522621025E-4</c:v>
                </c:pt>
                <c:pt idx="263">
                  <c:v>-3.5791354666107802E-4</c:v>
                </c:pt>
                <c:pt idx="264">
                  <c:v>-3.4388409665883797E-4</c:v>
                </c:pt>
                <c:pt idx="265">
                  <c:v>-3.0447102312285102E-4</c:v>
                </c:pt>
                <c:pt idx="266">
                  <c:v>-2.8802865483395698E-4</c:v>
                </c:pt>
                <c:pt idx="267">
                  <c:v>-2.5199049214687399E-4</c:v>
                </c:pt>
                <c:pt idx="268">
                  <c:v>-2.3424902736324799E-4</c:v>
                </c:pt>
                <c:pt idx="269">
                  <c:v>-2.1093046682995901E-4</c:v>
                </c:pt>
                <c:pt idx="270">
                  <c:v>-1.9872807695703199E-4</c:v>
                </c:pt>
                <c:pt idx="271">
                  <c:v>-1.80361209937385E-4</c:v>
                </c:pt>
                <c:pt idx="272">
                  <c:v>-1.7437422203682399E-4</c:v>
                </c:pt>
                <c:pt idx="273">
                  <c:v>-1.57055889136475E-4</c:v>
                </c:pt>
                <c:pt idx="274">
                  <c:v>-1.5336793949601E-4</c:v>
                </c:pt>
                <c:pt idx="275">
                  <c:v>-1.4289417895316001E-4</c:v>
                </c:pt>
                <c:pt idx="276">
                  <c:v>-1.3944366801393499E-4</c:v>
                </c:pt>
                <c:pt idx="277">
                  <c:v>-1.2733713292312801E-4</c:v>
                </c:pt>
                <c:pt idx="278">
                  <c:v>-1.2396559910544599E-4</c:v>
                </c:pt>
                <c:pt idx="279">
                  <c:v>-1.1428149707623101E-4</c:v>
                </c:pt>
                <c:pt idx="280">
                  <c:v>-1.11029615498709E-4</c:v>
                </c:pt>
                <c:pt idx="281">
                  <c:v>-1.0100579301641299E-4</c:v>
                </c:pt>
                <c:pt idx="282">
                  <c:v>-9.8065844089552002E-5</c:v>
                </c:pt>
                <c:pt idx="283">
                  <c:v>-9.0028865675581497E-5</c:v>
                </c:pt>
                <c:pt idx="284">
                  <c:v>-8.6921415587814694E-5</c:v>
                </c:pt>
                <c:pt idx="285">
                  <c:v>-7.8842259105005302E-5</c:v>
                </c:pt>
                <c:pt idx="286">
                  <c:v>-7.5291096161031904E-5</c:v>
                </c:pt>
                <c:pt idx="287">
                  <c:v>-6.5994950793845001E-5</c:v>
                </c:pt>
                <c:pt idx="288">
                  <c:v>-6.3239540297328899E-5</c:v>
                </c:pt>
                <c:pt idx="289">
                  <c:v>-5.41532983641753E-5</c:v>
                </c:pt>
                <c:pt idx="290">
                  <c:v>-5.2857907229039999E-5</c:v>
                </c:pt>
                <c:pt idx="291">
                  <c:v>-4.7701636045113797E-5</c:v>
                </c:pt>
                <c:pt idx="292">
                  <c:v>-4.4851778997542601E-5</c:v>
                </c:pt>
                <c:pt idx="293">
                  <c:v>-4.31497955231169E-5</c:v>
                </c:pt>
                <c:pt idx="294">
                  <c:v>-3.8135194536202597E-5</c:v>
                </c:pt>
                <c:pt idx="295">
                  <c:v>-3.3744161933910597E-5</c:v>
                </c:pt>
                <c:pt idx="296">
                  <c:v>-3.0763171890274397E-5</c:v>
                </c:pt>
                <c:pt idx="297">
                  <c:v>-2.5678850100047699E-5</c:v>
                </c:pt>
                <c:pt idx="298">
                  <c:v>-2.46933213705253E-5</c:v>
                </c:pt>
                <c:pt idx="299">
                  <c:v>-2.0263949716699501E-5</c:v>
                </c:pt>
                <c:pt idx="300">
                  <c:v>-1.9820642156955001E-5</c:v>
                </c:pt>
                <c:pt idx="301">
                  <c:v>-1.96399256478845E-5</c:v>
                </c:pt>
                <c:pt idx="302">
                  <c:v>-1.4610231504733001E-5</c:v>
                </c:pt>
                <c:pt idx="303">
                  <c:v>-1.43510699301577E-5</c:v>
                </c:pt>
                <c:pt idx="304">
                  <c:v>-1.04105901360798E-5</c:v>
                </c:pt>
                <c:pt idx="305">
                  <c:v>-9.5281967737388903E-6</c:v>
                </c:pt>
                <c:pt idx="306">
                  <c:v>-6.2380457756448699E-6</c:v>
                </c:pt>
                <c:pt idx="307">
                  <c:v>-3.09809735810949E-6</c:v>
                </c:pt>
                <c:pt idx="308">
                  <c:v>-1.52602136108426E-6</c:v>
                </c:pt>
                <c:pt idx="309">
                  <c:v>1.86345005766994E-6</c:v>
                </c:pt>
                <c:pt idx="310">
                  <c:v>2.8547477704698401E-6</c:v>
                </c:pt>
                <c:pt idx="311">
                  <c:v>5.85031794710786E-6</c:v>
                </c:pt>
                <c:pt idx="312">
                  <c:v>1.13907989337003E-5</c:v>
                </c:pt>
                <c:pt idx="313">
                  <c:v>1.18138968610505E-5</c:v>
                </c:pt>
                <c:pt idx="314">
                  <c:v>1.6837019424498398E-5</c:v>
                </c:pt>
                <c:pt idx="315">
                  <c:v>1.7166146626910701E-5</c:v>
                </c:pt>
                <c:pt idx="316">
                  <c:v>1.8294005302869598E-5</c:v>
                </c:pt>
                <c:pt idx="317">
                  <c:v>2.3273882587884899E-5</c:v>
                </c:pt>
                <c:pt idx="318">
                  <c:v>2.4635493943519299E-5</c:v>
                </c:pt>
                <c:pt idx="319">
                  <c:v>3.2299827413803302E-5</c:v>
                </c:pt>
                <c:pt idx="320">
                  <c:v>3.6554901142882397E-5</c:v>
                </c:pt>
                <c:pt idx="321">
                  <c:v>4.17259618172355E-5</c:v>
                </c:pt>
                <c:pt idx="322">
                  <c:v>5.2095483117404597E-5</c:v>
                </c:pt>
                <c:pt idx="323">
                  <c:v>5.4410853714507103E-5</c:v>
                </c:pt>
                <c:pt idx="324">
                  <c:v>5.8134506155013101E-5</c:v>
                </c:pt>
                <c:pt idx="325">
                  <c:v>7.02960071755647E-5</c:v>
                </c:pt>
                <c:pt idx="326">
                  <c:v>7.4400446038559202E-5</c:v>
                </c:pt>
                <c:pt idx="327">
                  <c:v>9.4975188647020495E-5</c:v>
                </c:pt>
                <c:pt idx="328">
                  <c:v>1.02686435229301E-4</c:v>
                </c:pt>
                <c:pt idx="329">
                  <c:v>1.2932185150379299E-4</c:v>
                </c:pt>
                <c:pt idx="330">
                  <c:v>1.3761402938625901E-4</c:v>
                </c:pt>
                <c:pt idx="331">
                  <c:v>1.62981456185559E-4</c:v>
                </c:pt>
                <c:pt idx="332">
                  <c:v>1.7078043638872199E-4</c:v>
                </c:pt>
                <c:pt idx="333">
                  <c:v>2.07615473095612E-4</c:v>
                </c:pt>
                <c:pt idx="334">
                  <c:v>2.1487392384488799E-4</c:v>
                </c:pt>
                <c:pt idx="335">
                  <c:v>2.5152674997417702E-4</c:v>
                </c:pt>
                <c:pt idx="336">
                  <c:v>2.5938815773653102E-4</c:v>
                </c:pt>
                <c:pt idx="337">
                  <c:v>3.18097213766721E-4</c:v>
                </c:pt>
                <c:pt idx="338">
                  <c:v>3.2605512917728498E-4</c:v>
                </c:pt>
                <c:pt idx="339">
                  <c:v>3.7173948374033902E-4</c:v>
                </c:pt>
                <c:pt idx="340">
                  <c:v>3.8697160458300899E-4</c:v>
                </c:pt>
                <c:pt idx="341">
                  <c:v>4.5141979161006498E-4</c:v>
                </c:pt>
                <c:pt idx="342">
                  <c:v>4.6055115517595001E-4</c:v>
                </c:pt>
                <c:pt idx="343">
                  <c:v>5.4864814910531902E-4</c:v>
                </c:pt>
                <c:pt idx="344">
                  <c:v>5.6524391248304203E-4</c:v>
                </c:pt>
                <c:pt idx="345">
                  <c:v>6.7120730396813999E-4</c:v>
                </c:pt>
                <c:pt idx="346">
                  <c:v>7.1170237879329505E-4</c:v>
                </c:pt>
                <c:pt idx="347">
                  <c:v>8.3946033569820197E-4</c:v>
                </c:pt>
                <c:pt idx="348">
                  <c:v>9.0824190833015096E-4</c:v>
                </c:pt>
                <c:pt idx="349">
                  <c:v>1.06473940345635E-3</c:v>
                </c:pt>
                <c:pt idx="350">
                  <c:v>1.1617707235565601E-3</c:v>
                </c:pt>
                <c:pt idx="351">
                  <c:v>1.3285937452933E-3</c:v>
                </c:pt>
                <c:pt idx="352">
                  <c:v>1.4229394787383001E-3</c:v>
                </c:pt>
                <c:pt idx="353">
                  <c:v>1.56724960837973E-3</c:v>
                </c:pt>
                <c:pt idx="354">
                  <c:v>1.6434604730671599E-3</c:v>
                </c:pt>
                <c:pt idx="355">
                  <c:v>1.7277971144129399E-3</c:v>
                </c:pt>
                <c:pt idx="356">
                  <c:v>1.7730872220117599E-3</c:v>
                </c:pt>
                <c:pt idx="357">
                  <c:v>1.72715210532115E-3</c:v>
                </c:pt>
                <c:pt idx="358">
                  <c:v>1.66688231170195E-3</c:v>
                </c:pt>
                <c:pt idx="359">
                  <c:v>1.4426275426853701E-3</c:v>
                </c:pt>
                <c:pt idx="360">
                  <c:v>1.23279973814522E-3</c:v>
                </c:pt>
                <c:pt idx="361">
                  <c:v>5.6917629152503698E-4</c:v>
                </c:pt>
                <c:pt idx="362">
                  <c:v>3.2428429726627398E-4</c:v>
                </c:pt>
                <c:pt idx="363">
                  <c:v>-1.1076479721343899E-3</c:v>
                </c:pt>
                <c:pt idx="364">
                  <c:v>-1.2461576743737399E-3</c:v>
                </c:pt>
                <c:pt idx="365">
                  <c:v>-1.27867368318072E-3</c:v>
                </c:pt>
                <c:pt idx="366">
                  <c:v>-3.1079281019325E-3</c:v>
                </c:pt>
                <c:pt idx="367">
                  <c:v>-3.4830296786655E-3</c:v>
                </c:pt>
                <c:pt idx="368">
                  <c:v>-4.8990592795994598E-3</c:v>
                </c:pt>
                <c:pt idx="369">
                  <c:v>-5.4802889645891801E-3</c:v>
                </c:pt>
                <c:pt idx="370">
                  <c:v>-6.3483372327863196E-3</c:v>
                </c:pt>
                <c:pt idx="371">
                  <c:v>-7.0239287692226097E-3</c:v>
                </c:pt>
                <c:pt idx="372">
                  <c:v>-7.2695474179047901E-3</c:v>
                </c:pt>
                <c:pt idx="373">
                  <c:v>-7.66239785667658E-3</c:v>
                </c:pt>
                <c:pt idx="374">
                  <c:v>-7.6114838932322603E-3</c:v>
                </c:pt>
                <c:pt idx="375">
                  <c:v>-7.4440075426716297E-3</c:v>
                </c:pt>
                <c:pt idx="376">
                  <c:v>-7.0425877275760301E-3</c:v>
                </c:pt>
                <c:pt idx="377">
                  <c:v>-6.9917358421197999E-3</c:v>
                </c:pt>
                <c:pt idx="378">
                  <c:v>-5.7527038745773997E-3</c:v>
                </c:pt>
                <c:pt idx="379">
                  <c:v>-5.6180160227335598E-3</c:v>
                </c:pt>
                <c:pt idx="380">
                  <c:v>-5.3907513917964304E-3</c:v>
                </c:pt>
                <c:pt idx="381">
                  <c:v>-4.1698192994778401E-3</c:v>
                </c:pt>
                <c:pt idx="382">
                  <c:v>-3.6248660793348399E-3</c:v>
                </c:pt>
                <c:pt idx="383">
                  <c:v>-2.9910123568141602E-3</c:v>
                </c:pt>
                <c:pt idx="384">
                  <c:v>-2.4588504396466202E-3</c:v>
                </c:pt>
                <c:pt idx="385">
                  <c:v>-1.52815900291709E-3</c:v>
                </c:pt>
                <c:pt idx="386">
                  <c:v>-1.3772219535917E-3</c:v>
                </c:pt>
                <c:pt idx="387">
                  <c:v>-1.30943410474002E-3</c:v>
                </c:pt>
                <c:pt idx="388">
                  <c:v>-5.7151956639401897E-4</c:v>
                </c:pt>
                <c:pt idx="389">
                  <c:v>-4.88107910589395E-4</c:v>
                </c:pt>
                <c:pt idx="390">
                  <c:v>3.2929583493681002E-4</c:v>
                </c:pt>
                <c:pt idx="391">
                  <c:v>4.3663773962197898E-4</c:v>
                </c:pt>
                <c:pt idx="392">
                  <c:v>1.09802760791686E-3</c:v>
                </c:pt>
                <c:pt idx="393">
                  <c:v>1.1571482062478101E-3</c:v>
                </c:pt>
                <c:pt idx="394">
                  <c:v>1.1946759604518E-3</c:v>
                </c:pt>
                <c:pt idx="395">
                  <c:v>1.5732359584589601E-3</c:v>
                </c:pt>
                <c:pt idx="396">
                  <c:v>1.60023589617144E-3</c:v>
                </c:pt>
                <c:pt idx="397">
                  <c:v>1.5955085115369901E-3</c:v>
                </c:pt>
                <c:pt idx="398">
                  <c:v>1.60474862805252E-3</c:v>
                </c:pt>
                <c:pt idx="399">
                  <c:v>1.50173816651269E-3</c:v>
                </c:pt>
                <c:pt idx="400">
                  <c:v>1.2664278940584901E-3</c:v>
                </c:pt>
                <c:pt idx="401">
                  <c:v>1.2231446273342601E-3</c:v>
                </c:pt>
                <c:pt idx="402">
                  <c:v>9.1274047728279E-4</c:v>
                </c:pt>
                <c:pt idx="403">
                  <c:v>7.4609714672800999E-4</c:v>
                </c:pt>
                <c:pt idx="404">
                  <c:v>5.9223998012289598E-4</c:v>
                </c:pt>
                <c:pt idx="405">
                  <c:v>5.5433092971026799E-4</c:v>
                </c:pt>
                <c:pt idx="406">
                  <c:v>1.8900912886355301E-4</c:v>
                </c:pt>
                <c:pt idx="407">
                  <c:v>1.5699888278356599E-4</c:v>
                </c:pt>
                <c:pt idx="408">
                  <c:v>-8.6798359266723296E-5</c:v>
                </c:pt>
                <c:pt idx="409">
                  <c:v>-1.5646613569408901E-4</c:v>
                </c:pt>
                <c:pt idx="410">
                  <c:v>-3.4910422717103598E-4</c:v>
                </c:pt>
                <c:pt idx="411">
                  <c:v>-4.23904277238832E-4</c:v>
                </c:pt>
                <c:pt idx="412">
                  <c:v>-5.5929640172319695E-4</c:v>
                </c:pt>
                <c:pt idx="413">
                  <c:v>-6.21172469734514E-4</c:v>
                </c:pt>
                <c:pt idx="414">
                  <c:v>-7.0349996490858598E-4</c:v>
                </c:pt>
                <c:pt idx="415">
                  <c:v>-7.5776258276185303E-4</c:v>
                </c:pt>
                <c:pt idx="416">
                  <c:v>-8.0515935963826302E-4</c:v>
                </c:pt>
                <c:pt idx="417">
                  <c:v>-8.1684328118874702E-4</c:v>
                </c:pt>
                <c:pt idx="418">
                  <c:v>-8.3536958727166996E-4</c:v>
                </c:pt>
                <c:pt idx="419">
                  <c:v>-8.19557088432316E-4</c:v>
                </c:pt>
                <c:pt idx="420">
                  <c:v>-8.1745186242085605E-4</c:v>
                </c:pt>
                <c:pt idx="421">
                  <c:v>-7.7716046765989599E-4</c:v>
                </c:pt>
                <c:pt idx="422">
                  <c:v>-7.7068018679993504E-4</c:v>
                </c:pt>
                <c:pt idx="423">
                  <c:v>-7.1953155692707198E-4</c:v>
                </c:pt>
                <c:pt idx="424">
                  <c:v>-6.7543394591279495E-4</c:v>
                </c:pt>
                <c:pt idx="425">
                  <c:v>-6.6675142915100199E-4</c:v>
                </c:pt>
                <c:pt idx="426">
                  <c:v>-5.6591595072561396E-4</c:v>
                </c:pt>
                <c:pt idx="427">
                  <c:v>-5.4386494175580802E-4</c:v>
                </c:pt>
                <c:pt idx="428">
                  <c:v>-4.8191713045990303E-4</c:v>
                </c:pt>
                <c:pt idx="429">
                  <c:v>-4.6085353086683102E-4</c:v>
                </c:pt>
                <c:pt idx="430">
                  <c:v>-4.1002171765520398E-4</c:v>
                </c:pt>
                <c:pt idx="431">
                  <c:v>-3.9535687207110302E-4</c:v>
                </c:pt>
                <c:pt idx="432">
                  <c:v>-3.5406316375863101E-4</c:v>
                </c:pt>
                <c:pt idx="433">
                  <c:v>-3.4012550865713701E-4</c:v>
                </c:pt>
                <c:pt idx="434">
                  <c:v>-3.0783478954020101E-4</c:v>
                </c:pt>
                <c:pt idx="435">
                  <c:v>-2.9187949440476701E-4</c:v>
                </c:pt>
                <c:pt idx="436">
                  <c:v>-2.5571814795278001E-4</c:v>
                </c:pt>
                <c:pt idx="437">
                  <c:v>-2.3882803661964201E-4</c:v>
                </c:pt>
                <c:pt idx="438">
                  <c:v>-2.1230904085166099E-4</c:v>
                </c:pt>
                <c:pt idx="439">
                  <c:v>-1.9953220761523201E-4</c:v>
                </c:pt>
                <c:pt idx="440">
                  <c:v>-1.79747460505948E-4</c:v>
                </c:pt>
                <c:pt idx="441">
                  <c:v>-1.7349827942773099E-4</c:v>
                </c:pt>
                <c:pt idx="442">
                  <c:v>-1.56755544761069E-4</c:v>
                </c:pt>
                <c:pt idx="443">
                  <c:v>-1.52561592129311E-4</c:v>
                </c:pt>
                <c:pt idx="444">
                  <c:v>-1.4066984895522801E-4</c:v>
                </c:pt>
                <c:pt idx="445">
                  <c:v>-1.36398276863233E-4</c:v>
                </c:pt>
                <c:pt idx="446">
                  <c:v>-1.25395595613801E-4</c:v>
                </c:pt>
                <c:pt idx="447">
                  <c:v>-1.2202291755474301E-4</c:v>
                </c:pt>
                <c:pt idx="448">
                  <c:v>-1.13370442362896E-4</c:v>
                </c:pt>
                <c:pt idx="449">
                  <c:v>-1.10866843342926E-4</c:v>
                </c:pt>
                <c:pt idx="450">
                  <c:v>-1.0018963932576601E-4</c:v>
                </c:pt>
                <c:pt idx="451">
                  <c:v>-9.7705308666791698E-5</c:v>
                </c:pt>
                <c:pt idx="452">
                  <c:v>-8.9348413498178202E-5</c:v>
                </c:pt>
                <c:pt idx="453">
                  <c:v>-8.6552294865778706E-5</c:v>
                </c:pt>
                <c:pt idx="454">
                  <c:v>-7.7932159314064598E-5</c:v>
                </c:pt>
                <c:pt idx="455">
                  <c:v>-7.5030973521671295E-5</c:v>
                </c:pt>
                <c:pt idx="456">
                  <c:v>-6.6351983122834202E-5</c:v>
                </c:pt>
                <c:pt idx="457">
                  <c:v>-6.3788239210306897E-5</c:v>
                </c:pt>
                <c:pt idx="458">
                  <c:v>-5.4357496347761897E-5</c:v>
                </c:pt>
                <c:pt idx="459">
                  <c:v>-5.3002590438811801E-5</c:v>
                </c:pt>
                <c:pt idx="460">
                  <c:v>-4.7450570896610999E-5</c:v>
                </c:pt>
                <c:pt idx="461">
                  <c:v>-4.5013140066756998E-5</c:v>
                </c:pt>
                <c:pt idx="462">
                  <c:v>-4.3301329102250698E-5</c:v>
                </c:pt>
                <c:pt idx="463">
                  <c:v>-3.7998199070602102E-5</c:v>
                </c:pt>
                <c:pt idx="464">
                  <c:v>-3.4068823357814098E-5</c:v>
                </c:pt>
                <c:pt idx="465">
                  <c:v>-3.10119857965026E-5</c:v>
                </c:pt>
                <c:pt idx="466">
                  <c:v>-2.59357581936711E-5</c:v>
                </c:pt>
                <c:pt idx="467">
                  <c:v>-2.4819749972171799E-5</c:v>
                </c:pt>
                <c:pt idx="468">
                  <c:v>-2.0315440958754501E-5</c:v>
                </c:pt>
                <c:pt idx="469">
                  <c:v>-1.99724074166472E-5</c:v>
                </c:pt>
                <c:pt idx="470">
                  <c:v>-1.50401131775237E-5</c:v>
                </c:pt>
                <c:pt idx="471">
                  <c:v>-1.48233133264688E-5</c:v>
                </c:pt>
                <c:pt idx="472">
                  <c:v>-1.31392780466781E-5</c:v>
                </c:pt>
                <c:pt idx="473">
                  <c:v>-1.0604772117645901E-5</c:v>
                </c:pt>
                <c:pt idx="474">
                  <c:v>-9.9780164622075703E-6</c:v>
                </c:pt>
                <c:pt idx="475">
                  <c:v>-7.1030481419787597E-6</c:v>
                </c:pt>
                <c:pt idx="476">
                  <c:v>-3.8298071979917798E-6</c:v>
                </c:pt>
                <c:pt idx="477">
                  <c:v>-1.48891379379866E-6</c:v>
                </c:pt>
                <c:pt idx="478">
                  <c:v>2.0351475361708401E-6</c:v>
                </c:pt>
                <c:pt idx="479">
                  <c:v>3.0415452448874201E-6</c:v>
                </c:pt>
                <c:pt idx="480">
                  <c:v>6.0349361448762101E-6</c:v>
                </c:pt>
                <c:pt idx="481">
                  <c:v>1.0089148052813E-5</c:v>
                </c:pt>
                <c:pt idx="482">
                  <c:v>1.1650947579757001E-5</c:v>
                </c:pt>
                <c:pt idx="483">
                  <c:v>1.6848777778515599E-5</c:v>
                </c:pt>
                <c:pt idx="484">
                  <c:v>1.80726786481767E-5</c:v>
                </c:pt>
                <c:pt idx="485">
                  <c:v>1.8224727445459302E-5</c:v>
                </c:pt>
                <c:pt idx="486">
                  <c:v>2.3938321651039699E-5</c:v>
                </c:pt>
                <c:pt idx="487">
                  <c:v>2.54786905702162E-5</c:v>
                </c:pt>
                <c:pt idx="488">
                  <c:v>3.2691557541912699E-5</c:v>
                </c:pt>
                <c:pt idx="489">
                  <c:v>3.7301777395654402E-5</c:v>
                </c:pt>
                <c:pt idx="490">
                  <c:v>4.2668305707383797E-5</c:v>
                </c:pt>
                <c:pt idx="491">
                  <c:v>5.2012241825033701E-5</c:v>
                </c:pt>
                <c:pt idx="492">
                  <c:v>5.5164599211203899E-5</c:v>
                </c:pt>
                <c:pt idx="493">
                  <c:v>6.5656143588214597E-5</c:v>
                </c:pt>
                <c:pt idx="494">
                  <c:v>7.0671925050432699E-5</c:v>
                </c:pt>
                <c:pt idx="495">
                  <c:v>7.1385154132218201E-5</c:v>
                </c:pt>
                <c:pt idx="496">
                  <c:v>9.2613967210449796E-5</c:v>
                </c:pt>
                <c:pt idx="497">
                  <c:v>9.7529404457795307E-5</c:v>
                </c:pt>
                <c:pt idx="498">
                  <c:v>1.24970738789285E-4</c:v>
                </c:pt>
                <c:pt idx="499">
                  <c:v>1.33942862268125E-4</c:v>
                </c:pt>
                <c:pt idx="500">
                  <c:v>1.6110457379666699E-4</c:v>
                </c:pt>
                <c:pt idx="501">
                  <c:v>1.70571598661879E-4</c:v>
                </c:pt>
                <c:pt idx="502">
                  <c:v>1.9890743317172401E-4</c:v>
                </c:pt>
                <c:pt idx="503">
                  <c:v>2.0963120925487501E-4</c:v>
                </c:pt>
                <c:pt idx="504">
                  <c:v>2.5092187358278898E-4</c:v>
                </c:pt>
                <c:pt idx="505">
                  <c:v>2.6072738310525399E-4</c:v>
                </c:pt>
                <c:pt idx="506">
                  <c:v>3.0910204923376502E-4</c:v>
                </c:pt>
                <c:pt idx="507">
                  <c:v>3.19406004133776E-4</c:v>
                </c:pt>
                <c:pt idx="508">
                  <c:v>3.6833432098256702E-4</c:v>
                </c:pt>
                <c:pt idx="509">
                  <c:v>3.8431292005591198E-4</c:v>
                </c:pt>
                <c:pt idx="510">
                  <c:v>4.4770082100019002E-4</c:v>
                </c:pt>
                <c:pt idx="511">
                  <c:v>4.63238625793816E-4</c:v>
                </c:pt>
                <c:pt idx="512">
                  <c:v>5.4001364144627597E-4</c:v>
                </c:pt>
                <c:pt idx="513">
                  <c:v>5.6495923569039295E-4</c:v>
                </c:pt>
                <c:pt idx="514">
                  <c:v>6.6541531121299595E-4</c:v>
                </c:pt>
                <c:pt idx="515">
                  <c:v>7.0615851842564499E-4</c:v>
                </c:pt>
                <c:pt idx="516">
                  <c:v>8.5096101643305101E-4</c:v>
                </c:pt>
                <c:pt idx="517">
                  <c:v>9.1435769740630195E-4</c:v>
                </c:pt>
                <c:pt idx="518">
                  <c:v>1.0716523539949399E-3</c:v>
                </c:pt>
                <c:pt idx="519">
                  <c:v>1.15840787391725E-3</c:v>
                </c:pt>
                <c:pt idx="520">
                  <c:v>1.33413743798401E-3</c:v>
                </c:pt>
                <c:pt idx="521">
                  <c:v>1.4227223469168899E-3</c:v>
                </c:pt>
                <c:pt idx="522">
                  <c:v>1.56808209208385E-3</c:v>
                </c:pt>
                <c:pt idx="523">
                  <c:v>1.64908231021819E-3</c:v>
                </c:pt>
                <c:pt idx="524">
                  <c:v>1.7416184267941501E-3</c:v>
                </c:pt>
                <c:pt idx="525">
                  <c:v>1.7848138163823E-3</c:v>
                </c:pt>
                <c:pt idx="526">
                  <c:v>1.7548352220686E-3</c:v>
                </c:pt>
                <c:pt idx="527">
                  <c:v>1.70681805467036E-3</c:v>
                </c:pt>
                <c:pt idx="528">
                  <c:v>1.46661372612167E-3</c:v>
                </c:pt>
                <c:pt idx="529">
                  <c:v>1.2820895664467399E-3</c:v>
                </c:pt>
                <c:pt idx="530">
                  <c:v>5.75483643912891E-4</c:v>
                </c:pt>
                <c:pt idx="531">
                  <c:v>4.0031300104217699E-4</c:v>
                </c:pt>
                <c:pt idx="532">
                  <c:v>-6.7509319837772395E-4</c:v>
                </c:pt>
                <c:pt idx="533">
                  <c:v>-1.08891665834411E-3</c:v>
                </c:pt>
                <c:pt idx="534">
                  <c:v>-1.1891804204825201E-3</c:v>
                </c:pt>
                <c:pt idx="535">
                  <c:v>-3.02156609457142E-3</c:v>
                </c:pt>
                <c:pt idx="536">
                  <c:v>-3.4677741988050799E-3</c:v>
                </c:pt>
                <c:pt idx="537">
                  <c:v>-4.8765718565124102E-3</c:v>
                </c:pt>
                <c:pt idx="538">
                  <c:v>-5.6855830225204396E-3</c:v>
                </c:pt>
                <c:pt idx="539">
                  <c:v>-6.3620691485542901E-3</c:v>
                </c:pt>
                <c:pt idx="540">
                  <c:v>-7.13835313263595E-3</c:v>
                </c:pt>
                <c:pt idx="541">
                  <c:v>-7.3281918231037999E-3</c:v>
                </c:pt>
                <c:pt idx="542">
                  <c:v>-7.6958344606724103E-3</c:v>
                </c:pt>
                <c:pt idx="543">
                  <c:v>-7.6615432289103202E-3</c:v>
                </c:pt>
                <c:pt idx="544">
                  <c:v>-7.5860293220094202E-3</c:v>
                </c:pt>
                <c:pt idx="545">
                  <c:v>-7.1264644131810804E-3</c:v>
                </c:pt>
                <c:pt idx="546">
                  <c:v>-7.0317232042796897E-3</c:v>
                </c:pt>
                <c:pt idx="547">
                  <c:v>-5.9241715362113104E-3</c:v>
                </c:pt>
                <c:pt idx="548">
                  <c:v>-5.5176813584203802E-3</c:v>
                </c:pt>
                <c:pt idx="549">
                  <c:v>-4.67294266824361E-3</c:v>
                </c:pt>
                <c:pt idx="550">
                  <c:v>-3.97910573710276E-3</c:v>
                </c:pt>
                <c:pt idx="551">
                  <c:v>-3.2111752417584702E-3</c:v>
                </c:pt>
                <c:pt idx="552">
                  <c:v>-2.5976068916615399E-3</c:v>
                </c:pt>
                <c:pt idx="553">
                  <c:v>-1.50556107599017E-3</c:v>
                </c:pt>
                <c:pt idx="554">
                  <c:v>-1.4593832747614699E-3</c:v>
                </c:pt>
                <c:pt idx="555">
                  <c:v>-1.4423612980351899E-3</c:v>
                </c:pt>
                <c:pt idx="556">
                  <c:v>-5.3254777052590097E-4</c:v>
                </c:pt>
                <c:pt idx="557">
                  <c:v>-4.10004053211159E-4</c:v>
                </c:pt>
                <c:pt idx="558">
                  <c:v>3.3731136004154603E-4</c:v>
                </c:pt>
                <c:pt idx="559">
                  <c:v>3.9063975111711498E-4</c:v>
                </c:pt>
                <c:pt idx="560">
                  <c:v>1.13039608352498E-3</c:v>
                </c:pt>
                <c:pt idx="561">
                  <c:v>1.1795836916069799E-3</c:v>
                </c:pt>
                <c:pt idx="562">
                  <c:v>1.21110279510963E-3</c:v>
                </c:pt>
                <c:pt idx="563">
                  <c:v>1.59056476323824E-3</c:v>
                </c:pt>
                <c:pt idx="564">
                  <c:v>1.6065284230765899E-3</c:v>
                </c:pt>
                <c:pt idx="565">
                  <c:v>1.61287193003547E-3</c:v>
                </c:pt>
                <c:pt idx="566">
                  <c:v>1.6244753851679401E-3</c:v>
                </c:pt>
                <c:pt idx="567">
                  <c:v>1.5156457704357401E-3</c:v>
                </c:pt>
                <c:pt idx="568">
                  <c:v>1.28303092563728E-3</c:v>
                </c:pt>
                <c:pt idx="569">
                  <c:v>1.2159526387873099E-3</c:v>
                </c:pt>
                <c:pt idx="570">
                  <c:v>9.2748617923628699E-4</c:v>
                </c:pt>
                <c:pt idx="571">
                  <c:v>6.7213848397663597E-4</c:v>
                </c:pt>
                <c:pt idx="572">
                  <c:v>6.0087000120864396E-4</c:v>
                </c:pt>
                <c:pt idx="573">
                  <c:v>5.7759627036921204E-4</c:v>
                </c:pt>
                <c:pt idx="574">
                  <c:v>2.1731328034915501E-4</c:v>
                </c:pt>
                <c:pt idx="575">
                  <c:v>2.04224463892569E-4</c:v>
                </c:pt>
                <c:pt idx="576">
                  <c:v>-7.2360937040435606E-5</c:v>
                </c:pt>
                <c:pt idx="577">
                  <c:v>-1.5355760182039099E-4</c:v>
                </c:pt>
                <c:pt idx="578">
                  <c:v>-3.6671625921708102E-4</c:v>
                </c:pt>
                <c:pt idx="579">
                  <c:v>-4.3948293271634003E-4</c:v>
                </c:pt>
                <c:pt idx="580">
                  <c:v>-5.6862718773603596E-4</c:v>
                </c:pt>
                <c:pt idx="581">
                  <c:v>-6.4100427645235995E-4</c:v>
                </c:pt>
                <c:pt idx="582">
                  <c:v>-7.2201165146869295E-4</c:v>
                </c:pt>
                <c:pt idx="583">
                  <c:v>-7.8484261229516E-4</c:v>
                </c:pt>
                <c:pt idx="584">
                  <c:v>-8.2287391372460705E-4</c:v>
                </c:pt>
                <c:pt idx="585">
                  <c:v>-8.3725318748561497E-4</c:v>
                </c:pt>
                <c:pt idx="586">
                  <c:v>-8.5430899540347798E-4</c:v>
                </c:pt>
                <c:pt idx="587">
                  <c:v>-8.4217465262088095E-4</c:v>
                </c:pt>
                <c:pt idx="588">
                  <c:v>-8.4032605159956898E-4</c:v>
                </c:pt>
                <c:pt idx="589">
                  <c:v>-7.8089076866226601E-4</c:v>
                </c:pt>
                <c:pt idx="590">
                  <c:v>-7.6520852583824705E-4</c:v>
                </c:pt>
                <c:pt idx="591">
                  <c:v>-6.9058704659415095E-4</c:v>
                </c:pt>
                <c:pt idx="592">
                  <c:v>-6.6523965220500797E-4</c:v>
                </c:pt>
                <c:pt idx="593">
                  <c:v>-6.6034466249764799E-4</c:v>
                </c:pt>
                <c:pt idx="594">
                  <c:v>-5.5796845203099504E-4</c:v>
                </c:pt>
                <c:pt idx="595">
                  <c:v>-5.36773028998063E-4</c:v>
                </c:pt>
                <c:pt idx="596">
                  <c:v>-4.8130574352800199E-4</c:v>
                </c:pt>
                <c:pt idx="597">
                  <c:v>-4.6152114332530101E-4</c:v>
                </c:pt>
                <c:pt idx="598">
                  <c:v>-4.1181859447737297E-4</c:v>
                </c:pt>
                <c:pt idx="599">
                  <c:v>-3.9728168491133401E-4</c:v>
                </c:pt>
                <c:pt idx="600">
                  <c:v>-3.6202758118904102E-4</c:v>
                </c:pt>
                <c:pt idx="601">
                  <c:v>-3.4725851510937299E-4</c:v>
                </c:pt>
                <c:pt idx="602">
                  <c:v>-3.0781365346649E-4</c:v>
                </c:pt>
                <c:pt idx="603">
                  <c:v>-2.9063294045595202E-4</c:v>
                </c:pt>
                <c:pt idx="604">
                  <c:v>-2.5426860227500302E-4</c:v>
                </c:pt>
                <c:pt idx="605">
                  <c:v>-2.3718466322528701E-4</c:v>
                </c:pt>
                <c:pt idx="606">
                  <c:v>-2.1212166525489101E-4</c:v>
                </c:pt>
                <c:pt idx="607">
                  <c:v>-1.9975621737123499E-4</c:v>
                </c:pt>
                <c:pt idx="608">
                  <c:v>-1.79887717216847E-4</c:v>
                </c:pt>
                <c:pt idx="609">
                  <c:v>-1.7449039470092599E-4</c:v>
                </c:pt>
                <c:pt idx="610">
                  <c:v>-1.5678330720649499E-4</c:v>
                </c:pt>
                <c:pt idx="611">
                  <c:v>-1.5329770567826099E-4</c:v>
                </c:pt>
                <c:pt idx="612">
                  <c:v>-1.4003643262259401E-4</c:v>
                </c:pt>
                <c:pt idx="613">
                  <c:v>-1.3740099905584099E-4</c:v>
                </c:pt>
                <c:pt idx="614">
                  <c:v>-1.2706096672203301E-4</c:v>
                </c:pt>
                <c:pt idx="615">
                  <c:v>-1.2416061131419699E-4</c:v>
                </c:pt>
                <c:pt idx="616">
                  <c:v>-1.1274756637221001E-4</c:v>
                </c:pt>
                <c:pt idx="617">
                  <c:v>-1.09783296686456E-4</c:v>
                </c:pt>
                <c:pt idx="618">
                  <c:v>-1.0021796741197E-4</c:v>
                </c:pt>
                <c:pt idx="619">
                  <c:v>-9.6937269056502701E-5</c:v>
                </c:pt>
                <c:pt idx="620">
                  <c:v>-8.9324131244947595E-5</c:v>
                </c:pt>
                <c:pt idx="621">
                  <c:v>-8.6767006885068705E-5</c:v>
                </c:pt>
                <c:pt idx="622">
                  <c:v>-7.8146814199731894E-5</c:v>
                </c:pt>
                <c:pt idx="623">
                  <c:v>-7.5247177939763394E-5</c:v>
                </c:pt>
                <c:pt idx="624">
                  <c:v>-6.5910953782525897E-5</c:v>
                </c:pt>
                <c:pt idx="625">
                  <c:v>-6.3265491661515006E-5</c:v>
                </c:pt>
                <c:pt idx="626">
                  <c:v>-5.43935545713412E-5</c:v>
                </c:pt>
                <c:pt idx="627">
                  <c:v>-5.3017905103168897E-5</c:v>
                </c:pt>
                <c:pt idx="628">
                  <c:v>-4.7575644538540898E-5</c:v>
                </c:pt>
                <c:pt idx="629">
                  <c:v>-4.5134318191884501E-5</c:v>
                </c:pt>
                <c:pt idx="630">
                  <c:v>-4.3066120106681298E-5</c:v>
                </c:pt>
                <c:pt idx="631">
                  <c:v>-3.7576459143528997E-5</c:v>
                </c:pt>
                <c:pt idx="632">
                  <c:v>-3.33241835692608E-5</c:v>
                </c:pt>
                <c:pt idx="633">
                  <c:v>-3.0657403615823897E-5</c:v>
                </c:pt>
                <c:pt idx="634">
                  <c:v>-2.5403002416932899E-5</c:v>
                </c:pt>
                <c:pt idx="635">
                  <c:v>-2.4494212406826201E-5</c:v>
                </c:pt>
                <c:pt idx="636">
                  <c:v>-1.9524493584865601E-5</c:v>
                </c:pt>
                <c:pt idx="637">
                  <c:v>-1.9479484288065499E-5</c:v>
                </c:pt>
                <c:pt idx="638">
                  <c:v>-1.90620609560436E-5</c:v>
                </c:pt>
                <c:pt idx="639">
                  <c:v>-1.4478313970712099E-5</c:v>
                </c:pt>
                <c:pt idx="640">
                  <c:v>-1.36148279026673E-5</c:v>
                </c:pt>
                <c:pt idx="641">
                  <c:v>-1.04957876828554E-5</c:v>
                </c:pt>
                <c:pt idx="642">
                  <c:v>-8.8962136127588503E-6</c:v>
                </c:pt>
                <c:pt idx="643">
                  <c:v>-6.7884524241449897E-6</c:v>
                </c:pt>
                <c:pt idx="644">
                  <c:v>-4.7884950825924696E-6</c:v>
                </c:pt>
                <c:pt idx="645">
                  <c:v>-1.86071491269366E-6</c:v>
                </c:pt>
                <c:pt idx="646">
                  <c:v>1.0268549793564801E-6</c:v>
                </c:pt>
                <c:pt idx="647">
                  <c:v>3.05341320346287E-6</c:v>
                </c:pt>
                <c:pt idx="648">
                  <c:v>5.5660223707991199E-6</c:v>
                </c:pt>
                <c:pt idx="649">
                  <c:v>8.83392732807691E-6</c:v>
                </c:pt>
                <c:pt idx="650">
                  <c:v>1.07405252894651E-5</c:v>
                </c:pt>
                <c:pt idx="651">
                  <c:v>1.5838716959774999E-5</c:v>
                </c:pt>
                <c:pt idx="652">
                  <c:v>1.66016768411665E-5</c:v>
                </c:pt>
                <c:pt idx="653">
                  <c:v>1.8923167876142602E-5</c:v>
                </c:pt>
                <c:pt idx="654">
                  <c:v>2.3058688559887301E-5</c:v>
                </c:pt>
                <c:pt idx="655">
                  <c:v>2.4387345411929001E-5</c:v>
                </c:pt>
                <c:pt idx="656">
                  <c:v>3.2170777419257E-5</c:v>
                </c:pt>
                <c:pt idx="657">
                  <c:v>3.6948372561167002E-5</c:v>
                </c:pt>
                <c:pt idx="658">
                  <c:v>4.2214192589756499E-5</c:v>
                </c:pt>
                <c:pt idx="659">
                  <c:v>5.2273998342129702E-5</c:v>
                </c:pt>
                <c:pt idx="660">
                  <c:v>5.5348601541385001E-5</c:v>
                </c:pt>
                <c:pt idx="661">
                  <c:v>6.5316507328929297E-5</c:v>
                </c:pt>
                <c:pt idx="662">
                  <c:v>7.1254867302660699E-5</c:v>
                </c:pt>
                <c:pt idx="663">
                  <c:v>7.2225995412584398E-5</c:v>
                </c:pt>
                <c:pt idx="664">
                  <c:v>9.50656640457793E-5</c:v>
                </c:pt>
                <c:pt idx="665">
                  <c:v>9.9717670593753996E-5</c:v>
                </c:pt>
                <c:pt idx="666">
                  <c:v>1.23198962415413E-4</c:v>
                </c:pt>
                <c:pt idx="667">
                  <c:v>1.3202255741802301E-4</c:v>
                </c:pt>
                <c:pt idx="668">
                  <c:v>1.5975236862246099E-4</c:v>
                </c:pt>
                <c:pt idx="669">
                  <c:v>1.6790752995470999E-4</c:v>
                </c:pt>
                <c:pt idx="670">
                  <c:v>2.0449237207867201E-4</c:v>
                </c:pt>
                <c:pt idx="671">
                  <c:v>2.12079351057157E-4</c:v>
                </c:pt>
                <c:pt idx="672">
                  <c:v>2.4889967896845201E-4</c:v>
                </c:pt>
                <c:pt idx="673">
                  <c:v>2.5680146195349799E-4</c:v>
                </c:pt>
                <c:pt idx="674">
                  <c:v>3.1188773376207899E-4</c:v>
                </c:pt>
                <c:pt idx="675">
                  <c:v>3.2120544401257299E-4</c:v>
                </c:pt>
                <c:pt idx="676">
                  <c:v>3.7423463132045298E-4</c:v>
                </c:pt>
                <c:pt idx="677">
                  <c:v>3.8871161857208702E-4</c:v>
                </c:pt>
                <c:pt idx="678">
                  <c:v>4.4835718944377699E-4</c:v>
                </c:pt>
                <c:pt idx="679">
                  <c:v>4.6070652466579401E-4</c:v>
                </c:pt>
                <c:pt idx="680">
                  <c:v>5.50254371444073E-4</c:v>
                </c:pt>
                <c:pt idx="681">
                  <c:v>5.7421145478992602E-4</c:v>
                </c:pt>
                <c:pt idx="682">
                  <c:v>6.6906201053197297E-4</c:v>
                </c:pt>
                <c:pt idx="683">
                  <c:v>7.1084620452767995E-4</c:v>
                </c:pt>
                <c:pt idx="684">
                  <c:v>8.3362731992949596E-4</c:v>
                </c:pt>
                <c:pt idx="685">
                  <c:v>9.0392904412404799E-4</c:v>
                </c:pt>
                <c:pt idx="686">
                  <c:v>1.0583845625060399E-3</c:v>
                </c:pt>
                <c:pt idx="687">
                  <c:v>1.1583697812141401E-3</c:v>
                </c:pt>
                <c:pt idx="688">
                  <c:v>1.3250857484601701E-3</c:v>
                </c:pt>
                <c:pt idx="689">
                  <c:v>1.4224019542433499E-3</c:v>
                </c:pt>
                <c:pt idx="690">
                  <c:v>1.56664776097722E-3</c:v>
                </c:pt>
                <c:pt idx="691">
                  <c:v>1.6446318169891401E-3</c:v>
                </c:pt>
                <c:pt idx="692">
                  <c:v>1.7318141788026701E-3</c:v>
                </c:pt>
                <c:pt idx="693">
                  <c:v>1.7777443893385999E-3</c:v>
                </c:pt>
                <c:pt idx="694">
                  <c:v>1.7322379939303501E-3</c:v>
                </c:pt>
                <c:pt idx="695">
                  <c:v>1.67318029329725E-3</c:v>
                </c:pt>
                <c:pt idx="696">
                  <c:v>1.4488378760199299E-3</c:v>
                </c:pt>
                <c:pt idx="697">
                  <c:v>1.25158473716735E-3</c:v>
                </c:pt>
                <c:pt idx="698">
                  <c:v>5.8869410198490399E-4</c:v>
                </c:pt>
                <c:pt idx="699">
                  <c:v>3.3869938272523202E-4</c:v>
                </c:pt>
                <c:pt idx="700">
                  <c:v>-1.12674050404703E-3</c:v>
                </c:pt>
                <c:pt idx="701">
                  <c:v>-1.17440003806E-3</c:v>
                </c:pt>
                <c:pt idx="702">
                  <c:v>-1.46931237910482E-3</c:v>
                </c:pt>
                <c:pt idx="703">
                  <c:v>-3.1070553424962402E-3</c:v>
                </c:pt>
                <c:pt idx="704">
                  <c:v>-3.25018314295059E-3</c:v>
                </c:pt>
                <c:pt idx="705">
                  <c:v>-4.9012371878312802E-3</c:v>
                </c:pt>
                <c:pt idx="706">
                  <c:v>-5.3864837398327099E-3</c:v>
                </c:pt>
                <c:pt idx="707">
                  <c:v>-6.3016632579008299E-3</c:v>
                </c:pt>
                <c:pt idx="708">
                  <c:v>-7.0692520226397397E-3</c:v>
                </c:pt>
                <c:pt idx="709">
                  <c:v>-7.31070421048567E-3</c:v>
                </c:pt>
                <c:pt idx="710">
                  <c:v>-7.6726860074775001E-3</c:v>
                </c:pt>
                <c:pt idx="711">
                  <c:v>-7.6254196443562598E-3</c:v>
                </c:pt>
                <c:pt idx="712">
                  <c:v>-7.05651495102772E-3</c:v>
                </c:pt>
                <c:pt idx="713">
                  <c:v>-7.0268677338583699E-3</c:v>
                </c:pt>
                <c:pt idx="714">
                  <c:v>-6.9155647583567601E-3</c:v>
                </c:pt>
                <c:pt idx="715">
                  <c:v>-5.7247114245662402E-3</c:v>
                </c:pt>
                <c:pt idx="716">
                  <c:v>-5.6654193927798396E-3</c:v>
                </c:pt>
                <c:pt idx="717">
                  <c:v>-5.5542082923525603E-3</c:v>
                </c:pt>
                <c:pt idx="718">
                  <c:v>-4.1804146446748503E-3</c:v>
                </c:pt>
                <c:pt idx="719">
                  <c:v>-3.6813856009070499E-3</c:v>
                </c:pt>
                <c:pt idx="720">
                  <c:v>-3.0054590910758702E-3</c:v>
                </c:pt>
                <c:pt idx="721">
                  <c:v>-2.4415512847512201E-3</c:v>
                </c:pt>
                <c:pt idx="722">
                  <c:v>-1.6244204835992001E-3</c:v>
                </c:pt>
                <c:pt idx="723">
                  <c:v>-1.4529598970507401E-3</c:v>
                </c:pt>
                <c:pt idx="724">
                  <c:v>-1.0985299953711299E-3</c:v>
                </c:pt>
                <c:pt idx="725">
                  <c:v>-5.5375073521537002E-4</c:v>
                </c:pt>
                <c:pt idx="726">
                  <c:v>-4.6282457021582001E-4</c:v>
                </c:pt>
                <c:pt idx="727">
                  <c:v>2.1453091550386599E-4</c:v>
                </c:pt>
                <c:pt idx="728">
                  <c:v>3.5579963557525298E-4</c:v>
                </c:pt>
                <c:pt idx="729">
                  <c:v>1.1095986752904399E-3</c:v>
                </c:pt>
                <c:pt idx="730">
                  <c:v>1.19382703618091E-3</c:v>
                </c:pt>
                <c:pt idx="731">
                  <c:v>1.24251621929358E-3</c:v>
                </c:pt>
                <c:pt idx="732">
                  <c:v>1.5878416984240801E-3</c:v>
                </c:pt>
                <c:pt idx="733">
                  <c:v>1.6131757670018901E-3</c:v>
                </c:pt>
                <c:pt idx="734">
                  <c:v>1.6205966285450599E-3</c:v>
                </c:pt>
                <c:pt idx="735">
                  <c:v>1.6505679430768999E-3</c:v>
                </c:pt>
                <c:pt idx="736">
                  <c:v>1.52989745383196E-3</c:v>
                </c:pt>
                <c:pt idx="737">
                  <c:v>1.35920380892803E-3</c:v>
                </c:pt>
                <c:pt idx="738">
                  <c:v>1.25571041675679E-3</c:v>
                </c:pt>
                <c:pt idx="739">
                  <c:v>9.7617275165335401E-4</c:v>
                </c:pt>
                <c:pt idx="740">
                  <c:v>6.0840178310066901E-4</c:v>
                </c:pt>
                <c:pt idx="741">
                  <c:v>5.8846720231411204E-4</c:v>
                </c:pt>
                <c:pt idx="742">
                  <c:v>2.18516780860719E-4</c:v>
                </c:pt>
                <c:pt idx="743">
                  <c:v>2.0027184927153699E-4</c:v>
                </c:pt>
                <c:pt idx="744">
                  <c:v>-8.5640286001821401E-5</c:v>
                </c:pt>
                <c:pt idx="745">
                  <c:v>-1.45237149567461E-4</c:v>
                </c:pt>
                <c:pt idx="746">
                  <c:v>-3.6005326998998403E-4</c:v>
                </c:pt>
                <c:pt idx="747">
                  <c:v>-4.2766200392972502E-4</c:v>
                </c:pt>
                <c:pt idx="748">
                  <c:v>-5.6970799156337397E-4</c:v>
                </c:pt>
                <c:pt idx="749">
                  <c:v>-6.1994487972664904E-4</c:v>
                </c:pt>
                <c:pt idx="750">
                  <c:v>-7.0290117194213102E-4</c:v>
                </c:pt>
                <c:pt idx="751">
                  <c:v>-7.5712848665717401E-4</c:v>
                </c:pt>
                <c:pt idx="752">
                  <c:v>-7.9907043666687402E-4</c:v>
                </c:pt>
                <c:pt idx="753">
                  <c:v>-8.1474268002844797E-4</c:v>
                </c:pt>
                <c:pt idx="754">
                  <c:v>-8.3848049190726E-4</c:v>
                </c:pt>
                <c:pt idx="755">
                  <c:v>-8.3219168706826603E-4</c:v>
                </c:pt>
                <c:pt idx="756">
                  <c:v>-8.2899044658496599E-4</c:v>
                </c:pt>
                <c:pt idx="757">
                  <c:v>-7.7711936754496901E-4</c:v>
                </c:pt>
                <c:pt idx="758">
                  <c:v>-7.6767790637349397E-4</c:v>
                </c:pt>
                <c:pt idx="759">
                  <c:v>-7.0647242501049997E-4</c:v>
                </c:pt>
                <c:pt idx="760">
                  <c:v>-6.6468677529821804E-4</c:v>
                </c:pt>
                <c:pt idx="761">
                  <c:v>-6.55823165621771E-4</c:v>
                </c:pt>
                <c:pt idx="762">
                  <c:v>-5.5729006806574596E-4</c:v>
                </c:pt>
                <c:pt idx="763">
                  <c:v>-5.3695638246571101E-4</c:v>
                </c:pt>
                <c:pt idx="764">
                  <c:v>-4.7843832460989103E-4</c:v>
                </c:pt>
                <c:pt idx="765">
                  <c:v>-4.5749905715066202E-4</c:v>
                </c:pt>
                <c:pt idx="766">
                  <c:v>-4.0960975510919302E-4</c:v>
                </c:pt>
                <c:pt idx="767">
                  <c:v>-3.94849606123533E-4</c:v>
                </c:pt>
                <c:pt idx="768">
                  <c:v>-3.6040754816389398E-4</c:v>
                </c:pt>
                <c:pt idx="769">
                  <c:v>-3.46127080059202E-4</c:v>
                </c:pt>
                <c:pt idx="770">
                  <c:v>-3.0774234531357001E-4</c:v>
                </c:pt>
                <c:pt idx="771">
                  <c:v>-2.9208166077192001E-4</c:v>
                </c:pt>
                <c:pt idx="772">
                  <c:v>-2.5602091989390202E-4</c:v>
                </c:pt>
                <c:pt idx="773">
                  <c:v>-2.37680135619213E-4</c:v>
                </c:pt>
                <c:pt idx="774">
                  <c:v>-2.1403976045907599E-4</c:v>
                </c:pt>
                <c:pt idx="775">
                  <c:v>-2.0172096308784801E-4</c:v>
                </c:pt>
                <c:pt idx="776">
                  <c:v>-1.8225306152762699E-4</c:v>
                </c:pt>
                <c:pt idx="777">
                  <c:v>-1.7629188504692799E-4</c:v>
                </c:pt>
                <c:pt idx="778">
                  <c:v>-1.59076449123926E-4</c:v>
                </c:pt>
                <c:pt idx="779">
                  <c:v>-1.5482576134663001E-4</c:v>
                </c:pt>
                <c:pt idx="780">
                  <c:v>-1.4139783109332001E-4</c:v>
                </c:pt>
                <c:pt idx="781">
                  <c:v>-1.3808987921239301E-4</c:v>
                </c:pt>
                <c:pt idx="782">
                  <c:v>-1.2577347047031099E-4</c:v>
                </c:pt>
                <c:pt idx="783">
                  <c:v>-1.2312063581359901E-4</c:v>
                </c:pt>
                <c:pt idx="784">
                  <c:v>-1.14264129596556E-4</c:v>
                </c:pt>
                <c:pt idx="785">
                  <c:v>-1.1135293829806E-4</c:v>
                </c:pt>
                <c:pt idx="786">
                  <c:v>-1.0142978711215199E-4</c:v>
                </c:pt>
                <c:pt idx="787">
                  <c:v>-9.8705011932584299E-5</c:v>
                </c:pt>
                <c:pt idx="788">
                  <c:v>-9.0207954090528301E-5</c:v>
                </c:pt>
                <c:pt idx="789">
                  <c:v>-8.7457021751766796E-5</c:v>
                </c:pt>
                <c:pt idx="790">
                  <c:v>-7.8534447087896101E-5</c:v>
                </c:pt>
                <c:pt idx="791">
                  <c:v>-7.5403796278408793E-5</c:v>
                </c:pt>
                <c:pt idx="792">
                  <c:v>-6.6051922668442404E-5</c:v>
                </c:pt>
                <c:pt idx="793">
                  <c:v>-6.3682678489418001E-5</c:v>
                </c:pt>
                <c:pt idx="794">
                  <c:v>-5.4065811548768499E-5</c:v>
                </c:pt>
                <c:pt idx="795">
                  <c:v>-5.2911828152661399E-5</c:v>
                </c:pt>
                <c:pt idx="796">
                  <c:v>-4.7935897595112699E-5</c:v>
                </c:pt>
                <c:pt idx="797">
                  <c:v>-4.4621507390392199E-5</c:v>
                </c:pt>
                <c:pt idx="798">
                  <c:v>-4.2166001155127801E-5</c:v>
                </c:pt>
                <c:pt idx="799">
                  <c:v>-3.6762739048994703E-5</c:v>
                </c:pt>
                <c:pt idx="800">
                  <c:v>-3.2221285188983799E-5</c:v>
                </c:pt>
                <c:pt idx="801">
                  <c:v>-2.9579930643317702E-5</c:v>
                </c:pt>
                <c:pt idx="802">
                  <c:v>-2.4929195242973201E-5</c:v>
                </c:pt>
                <c:pt idx="803">
                  <c:v>-2.36804053582165E-5</c:v>
                </c:pt>
                <c:pt idx="804">
                  <c:v>-1.8611287647116001E-5</c:v>
                </c:pt>
                <c:pt idx="805">
                  <c:v>-1.8274510859728301E-5</c:v>
                </c:pt>
                <c:pt idx="806">
                  <c:v>-1.3395496773061101E-5</c:v>
                </c:pt>
                <c:pt idx="807">
                  <c:v>-1.33107164377974E-5</c:v>
                </c:pt>
                <c:pt idx="808">
                  <c:v>-1.27406282588072E-5</c:v>
                </c:pt>
                <c:pt idx="809">
                  <c:v>-9.1559453527233992E-6</c:v>
                </c:pt>
                <c:pt idx="810">
                  <c:v>-8.2618808226209104E-6</c:v>
                </c:pt>
                <c:pt idx="811">
                  <c:v>-5.6189074214949301E-6</c:v>
                </c:pt>
                <c:pt idx="812">
                  <c:v>-2.4296504809790999E-6</c:v>
                </c:pt>
                <c:pt idx="813">
                  <c:v>-6.1101905165158298E-7</c:v>
                </c:pt>
                <c:pt idx="814">
                  <c:v>2.6091033172654502E-6</c:v>
                </c:pt>
                <c:pt idx="815">
                  <c:v>3.9152975781849097E-6</c:v>
                </c:pt>
                <c:pt idx="816">
                  <c:v>6.7383952008132297E-6</c:v>
                </c:pt>
                <c:pt idx="817">
                  <c:v>1.0557335123946799E-5</c:v>
                </c:pt>
                <c:pt idx="818">
                  <c:v>1.2303689906446E-5</c:v>
                </c:pt>
                <c:pt idx="819">
                  <c:v>1.85369577846946E-5</c:v>
                </c:pt>
                <c:pt idx="820">
                  <c:v>1.8989358068839801E-5</c:v>
                </c:pt>
                <c:pt idx="821">
                  <c:v>2.1291512771085799E-5</c:v>
                </c:pt>
                <c:pt idx="822">
                  <c:v>2.5579126329848499E-5</c:v>
                </c:pt>
                <c:pt idx="823">
                  <c:v>2.6834544917874001E-5</c:v>
                </c:pt>
                <c:pt idx="824">
                  <c:v>3.5759736361452399E-5</c:v>
                </c:pt>
                <c:pt idx="825">
                  <c:v>4.0014351351463298E-5</c:v>
                </c:pt>
                <c:pt idx="826">
                  <c:v>4.9702041840199599E-5</c:v>
                </c:pt>
                <c:pt idx="827">
                  <c:v>5.4699190815145903E-5</c:v>
                </c:pt>
                <c:pt idx="828">
                  <c:v>6.4478596296978105E-5</c:v>
                </c:pt>
                <c:pt idx="829">
                  <c:v>6.8371658133752601E-5</c:v>
                </c:pt>
                <c:pt idx="830">
                  <c:v>7.5920009386375999E-5</c:v>
                </c:pt>
                <c:pt idx="831">
                  <c:v>8.0585162661603698E-5</c:v>
                </c:pt>
                <c:pt idx="832">
                  <c:v>9.0071778332770602E-5</c:v>
                </c:pt>
                <c:pt idx="833">
                  <c:v>9.5124507922654896E-5</c:v>
                </c:pt>
                <c:pt idx="834">
                  <c:v>1.0347894623663701E-4</c:v>
                </c:pt>
                <c:pt idx="835">
                  <c:v>1.13216539404558E-4</c:v>
                </c:pt>
                <c:pt idx="836">
                  <c:v>1.21846339309515E-4</c:v>
                </c:pt>
                <c:pt idx="837">
                  <c:v>1.39003668405524E-4</c:v>
                </c:pt>
                <c:pt idx="838">
                  <c:v>1.4418321759478199E-4</c:v>
                </c:pt>
                <c:pt idx="839">
                  <c:v>1.6769848373354899E-4</c:v>
                </c:pt>
                <c:pt idx="840">
                  <c:v>1.68412951830971E-4</c:v>
                </c:pt>
                <c:pt idx="841">
                  <c:v>1.71050309188648E-4</c:v>
                </c:pt>
                <c:pt idx="842">
                  <c:v>2.02893879527705E-4</c:v>
                </c:pt>
                <c:pt idx="843">
                  <c:v>2.0686386022372E-4</c:v>
                </c:pt>
                <c:pt idx="844">
                  <c:v>2.4451017679647999E-4</c:v>
                </c:pt>
                <c:pt idx="845">
                  <c:v>2.59078733836908E-4</c:v>
                </c:pt>
                <c:pt idx="846">
                  <c:v>3.0320519694305401E-4</c:v>
                </c:pt>
                <c:pt idx="847">
                  <c:v>3.2181204380875598E-4</c:v>
                </c:pt>
                <c:pt idx="848">
                  <c:v>3.8184245779386799E-4</c:v>
                </c:pt>
                <c:pt idx="849">
                  <c:v>3.9964253508496101E-4</c:v>
                </c:pt>
                <c:pt idx="850">
                  <c:v>4.7669675278822702E-4</c:v>
                </c:pt>
                <c:pt idx="851">
                  <c:v>5.0103945134124996E-4</c:v>
                </c:pt>
                <c:pt idx="852">
                  <c:v>5.8493163045422096E-4</c:v>
                </c:pt>
                <c:pt idx="853">
                  <c:v>6.1477207555538896E-4</c:v>
                </c:pt>
                <c:pt idx="854">
                  <c:v>7.3766836778067096E-4</c:v>
                </c:pt>
                <c:pt idx="855">
                  <c:v>7.8431489687117405E-4</c:v>
                </c:pt>
                <c:pt idx="856">
                  <c:v>9.3948857949046304E-4</c:v>
                </c:pt>
                <c:pt idx="857">
                  <c:v>1.0052273222329101E-3</c:v>
                </c:pt>
                <c:pt idx="858">
                  <c:v>1.2085306954979799E-3</c:v>
                </c:pt>
                <c:pt idx="859">
                  <c:v>1.27882625500776E-3</c:v>
                </c:pt>
                <c:pt idx="860">
                  <c:v>1.4564642018551799E-3</c:v>
                </c:pt>
                <c:pt idx="861">
                  <c:v>1.5333449930009101E-3</c:v>
                </c:pt>
                <c:pt idx="862">
                  <c:v>1.6579544106141101E-3</c:v>
                </c:pt>
                <c:pt idx="863">
                  <c:v>1.71994869994149E-3</c:v>
                </c:pt>
                <c:pt idx="864">
                  <c:v>1.73217228575434E-3</c:v>
                </c:pt>
                <c:pt idx="865">
                  <c:v>1.7247034097554201E-3</c:v>
                </c:pt>
                <c:pt idx="866">
                  <c:v>1.58215890854673E-3</c:v>
                </c:pt>
                <c:pt idx="867">
                  <c:v>1.4358005033346E-3</c:v>
                </c:pt>
                <c:pt idx="868">
                  <c:v>9.2328789445383301E-4</c:v>
                </c:pt>
                <c:pt idx="869">
                  <c:v>7.7088304134296896E-4</c:v>
                </c:pt>
                <c:pt idx="870">
                  <c:v>-3.5748781461491499E-4</c:v>
                </c:pt>
                <c:pt idx="871">
                  <c:v>-3.9803646141038499E-4</c:v>
                </c:pt>
                <c:pt idx="872">
                  <c:v>-4.0753174597320198E-4</c:v>
                </c:pt>
                <c:pt idx="873">
                  <c:v>-2.1241238449323401E-3</c:v>
                </c:pt>
                <c:pt idx="874">
                  <c:v>-2.4327202630064501E-3</c:v>
                </c:pt>
                <c:pt idx="875">
                  <c:v>-3.78582721392053E-3</c:v>
                </c:pt>
                <c:pt idx="876">
                  <c:v>-4.4911118915463002E-3</c:v>
                </c:pt>
                <c:pt idx="877">
                  <c:v>-5.1120765588693502E-3</c:v>
                </c:pt>
                <c:pt idx="878">
                  <c:v>-5.6642456427945104E-3</c:v>
                </c:pt>
                <c:pt idx="879">
                  <c:v>-5.74224935762535E-3</c:v>
                </c:pt>
                <c:pt idx="880">
                  <c:v>-5.7529941235059199E-3</c:v>
                </c:pt>
                <c:pt idx="881">
                  <c:v>-5.5880434418948202E-3</c:v>
                </c:pt>
                <c:pt idx="882">
                  <c:v>-4.90520367715311E-3</c:v>
                </c:pt>
                <c:pt idx="883">
                  <c:v>-4.7344826600942604E-3</c:v>
                </c:pt>
                <c:pt idx="884">
                  <c:v>-4.5334774965289501E-3</c:v>
                </c:pt>
                <c:pt idx="885">
                  <c:v>-3.6415761853067401E-3</c:v>
                </c:pt>
                <c:pt idx="886">
                  <c:v>-2.8697618021015E-3</c:v>
                </c:pt>
                <c:pt idx="887">
                  <c:v>-2.8187483326765901E-3</c:v>
                </c:pt>
                <c:pt idx="888">
                  <c:v>-2.7617395157494202E-3</c:v>
                </c:pt>
                <c:pt idx="889">
                  <c:v>-1.8528042395711899E-3</c:v>
                </c:pt>
                <c:pt idx="890">
                  <c:v>-1.54111339683637E-3</c:v>
                </c:pt>
                <c:pt idx="891">
                  <c:v>-1.2929722117833501E-3</c:v>
                </c:pt>
                <c:pt idx="892">
                  <c:v>-9.67454823909359E-4</c:v>
                </c:pt>
                <c:pt idx="893">
                  <c:v>-8.9986500644871604E-4</c:v>
                </c:pt>
                <c:pt idx="894">
                  <c:v>-7.4016001036407604E-4</c:v>
                </c:pt>
                <c:pt idx="895">
                  <c:v>-5.7009542550080599E-4</c:v>
                </c:pt>
                <c:pt idx="896">
                  <c:v>-5.3635657275567295E-4</c:v>
                </c:pt>
                <c:pt idx="897">
                  <c:v>-3.5318523939456298E-4</c:v>
                </c:pt>
                <c:pt idx="898">
                  <c:v>-2.9139771709822102E-4</c:v>
                </c:pt>
                <c:pt idx="899">
                  <c:v>-2.2900135508930599E-4</c:v>
                </c:pt>
                <c:pt idx="900">
                  <c:v>-1.71683438653041E-4</c:v>
                </c:pt>
                <c:pt idx="901">
                  <c:v>-1.4454479611263299E-4</c:v>
                </c:pt>
                <c:pt idx="902">
                  <c:v>-7.2653682874602903E-5</c:v>
                </c:pt>
                <c:pt idx="903">
                  <c:v>-6.4956701562877595E-5</c:v>
                </c:pt>
                <c:pt idx="904">
                  <c:v>-5.0630936732401202E-5</c:v>
                </c:pt>
                <c:pt idx="905">
                  <c:v>-9.5950324603380102E-6</c:v>
                </c:pt>
                <c:pt idx="906">
                  <c:v>-6.9036569253419404E-6</c:v>
                </c:pt>
                <c:pt idx="907">
                  <c:v>9.8194222477464608E-6</c:v>
                </c:pt>
                <c:pt idx="908">
                  <c:v>9.6430571130550002E-6</c:v>
                </c:pt>
                <c:pt idx="909">
                  <c:v>2.20892636098821E-5</c:v>
                </c:pt>
                <c:pt idx="910">
                  <c:v>2.46316065267797E-5</c:v>
                </c:pt>
                <c:pt idx="911">
                  <c:v>1.49747502809389E-5</c:v>
                </c:pt>
                <c:pt idx="912">
                  <c:v>9.8294431403825892E-6</c:v>
                </c:pt>
                <c:pt idx="913">
                  <c:v>1.5723539378375201E-5</c:v>
                </c:pt>
                <c:pt idx="914">
                  <c:v>1.22126446435501E-5</c:v>
                </c:pt>
                <c:pt idx="915">
                  <c:v>1.0260803970061799E-5</c:v>
                </c:pt>
                <c:pt idx="916">
                  <c:v>1.36085703375571E-5</c:v>
                </c:pt>
                <c:pt idx="917">
                  <c:v>4.3675844391186603E-6</c:v>
                </c:pt>
                <c:pt idx="918">
                  <c:v>-2.6897767367997703E-7</c:v>
                </c:pt>
                <c:pt idx="919">
                  <c:v>-7.1728774887723696E-6</c:v>
                </c:pt>
                <c:pt idx="920">
                  <c:v>-9.9843671805659692E-6</c:v>
                </c:pt>
                <c:pt idx="921">
                  <c:v>-2.2190869088902901E-5</c:v>
                </c:pt>
                <c:pt idx="922">
                  <c:v>-2.4655741639978E-5</c:v>
                </c:pt>
                <c:pt idx="923">
                  <c:v>-3.0128097975185399E-5</c:v>
                </c:pt>
                <c:pt idx="924">
                  <c:v>-3.1011234641696499E-5</c:v>
                </c:pt>
                <c:pt idx="925">
                  <c:v>-5.3359299123836603E-5</c:v>
                </c:pt>
                <c:pt idx="926">
                  <c:v>-5.8672153049523701E-5</c:v>
                </c:pt>
                <c:pt idx="927">
                  <c:v>-6.1208864172785903E-5</c:v>
                </c:pt>
                <c:pt idx="928">
                  <c:v>-6.0617265682378E-5</c:v>
                </c:pt>
                <c:pt idx="929">
                  <c:v>-1.1534705196603399E-4</c:v>
                </c:pt>
                <c:pt idx="930">
                  <c:v>-1.2635888197858801E-4</c:v>
                </c:pt>
                <c:pt idx="931">
                  <c:v>-1.6869404043806099E-4</c:v>
                </c:pt>
                <c:pt idx="932">
                  <c:v>-1.7589474058963899E-4</c:v>
                </c:pt>
                <c:pt idx="933">
                  <c:v>-2.6654513211981702E-4</c:v>
                </c:pt>
                <c:pt idx="934">
                  <c:v>-2.7832431551158299E-4</c:v>
                </c:pt>
                <c:pt idx="935">
                  <c:v>-3.9910278138907901E-4</c:v>
                </c:pt>
                <c:pt idx="936">
                  <c:v>-4.1039067951821801E-4</c:v>
                </c:pt>
                <c:pt idx="937">
                  <c:v>-6.7651925127909204E-4</c:v>
                </c:pt>
                <c:pt idx="938">
                  <c:v>-7.1063952116603405E-4</c:v>
                </c:pt>
                <c:pt idx="939">
                  <c:v>-7.3537260643868701E-4</c:v>
                </c:pt>
                <c:pt idx="940">
                  <c:v>-1.24905556182053E-3</c:v>
                </c:pt>
                <c:pt idx="941">
                  <c:v>-1.3572465078205301E-3</c:v>
                </c:pt>
                <c:pt idx="942">
                  <c:v>-3.1446287628112998E-3</c:v>
                </c:pt>
                <c:pt idx="943">
                  <c:v>-3.6116151382498598E-3</c:v>
                </c:pt>
                <c:pt idx="944">
                  <c:v>-5.4407251977149603E-3</c:v>
                </c:pt>
                <c:pt idx="945">
                  <c:v>-6.0879554971685797E-3</c:v>
                </c:pt>
                <c:pt idx="946">
                  <c:v>-8.0941406771903E-3</c:v>
                </c:pt>
                <c:pt idx="947">
                  <c:v>-9.0295006327587701E-3</c:v>
                </c:pt>
                <c:pt idx="948">
                  <c:v>-1.14962290715661E-2</c:v>
                </c:pt>
                <c:pt idx="949">
                  <c:v>-1.24355460788977E-2</c:v>
                </c:pt>
                <c:pt idx="950">
                  <c:v>-1.50971657266997E-2</c:v>
                </c:pt>
                <c:pt idx="951">
                  <c:v>-1.6498614542228798E-2</c:v>
                </c:pt>
                <c:pt idx="952">
                  <c:v>-1.9395513417411601E-2</c:v>
                </c:pt>
                <c:pt idx="953">
                  <c:v>-1.9264515168250899E-2</c:v>
                </c:pt>
                <c:pt idx="954">
                  <c:v>-1.7642285107354799E-2</c:v>
                </c:pt>
                <c:pt idx="955">
                  <c:v>-1.25867569056417E-2</c:v>
                </c:pt>
                <c:pt idx="956">
                  <c:v>-1.08196831643487E-2</c:v>
                </c:pt>
                <c:pt idx="957">
                  <c:v>-1.05683943670447E-2</c:v>
                </c:pt>
                <c:pt idx="958">
                  <c:v>-4.9876267366195303E-3</c:v>
                </c:pt>
                <c:pt idx="959">
                  <c:v>-4.3435611211162101E-3</c:v>
                </c:pt>
                <c:pt idx="960">
                  <c:v>-2.3018941056152601E-3</c:v>
                </c:pt>
                <c:pt idx="961">
                  <c:v>-2.1657002204965399E-3</c:v>
                </c:pt>
                <c:pt idx="962">
                  <c:v>-1.66881980950325E-3</c:v>
                </c:pt>
                <c:pt idx="963">
                  <c:v>2.4585624094098101E-4</c:v>
                </c:pt>
                <c:pt idx="964">
                  <c:v>7.1686512455541298E-4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205248"/>
        <c:axId val="113207168"/>
      </c:scatterChart>
      <c:scatterChart>
        <c:scatterStyle val="lineMarker"/>
        <c:varyColors val="0"/>
        <c:ser>
          <c:idx val="1"/>
          <c:order val="1"/>
          <c:tx>
            <c:strRef>
              <c:f>'5mm_20lpm_Oldcathode_Z'!$H$7</c:f>
              <c:strCache>
                <c:ptCount val="1"/>
                <c:pt idx="0">
                  <c:v>Cavity shape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'5mm_20lpm_Oldcathode_Z'!$H$10:$H$3919</c:f>
              <c:numCache>
                <c:formatCode>General</c:formatCode>
                <c:ptCount val="3910"/>
                <c:pt idx="0">
                  <c:v>0</c:v>
                </c:pt>
                <c:pt idx="1">
                  <c:v>0.59772480555666596</c:v>
                </c:pt>
                <c:pt idx="2">
                  <c:v>0.96386990192126099</c:v>
                </c:pt>
                <c:pt idx="3">
                  <c:v>1.33674277967697</c:v>
                </c:pt>
                <c:pt idx="4">
                  <c:v>1.9154173022229</c:v>
                </c:pt>
                <c:pt idx="5">
                  <c:v>2.4555401705617701</c:v>
                </c:pt>
                <c:pt idx="6">
                  <c:v>2.87015459714668</c:v>
                </c:pt>
                <c:pt idx="7">
                  <c:v>3.3314318315901401</c:v>
                </c:pt>
                <c:pt idx="8">
                  <c:v>3.8337870866669101</c:v>
                </c:pt>
                <c:pt idx="9">
                  <c:v>4.2914009290378896</c:v>
                </c:pt>
                <c:pt idx="10">
                  <c:v>4.8102758198732802</c:v>
                </c:pt>
                <c:pt idx="11">
                  <c:v>5.6504804919359604</c:v>
                </c:pt>
                <c:pt idx="12">
                  <c:v>5.9989981069077798</c:v>
                </c:pt>
                <c:pt idx="13">
                  <c:v>6.1456954253859299</c:v>
                </c:pt>
                <c:pt idx="14">
                  <c:v>7.4270256603002096</c:v>
                </c:pt>
                <c:pt idx="15">
                  <c:v>7.4476586021489997</c:v>
                </c:pt>
                <c:pt idx="16">
                  <c:v>8.6930451662821895</c:v>
                </c:pt>
                <c:pt idx="17">
                  <c:v>8.6984942838358901</c:v>
                </c:pt>
                <c:pt idx="18">
                  <c:v>9.7578880012694302</c:v>
                </c:pt>
                <c:pt idx="19">
                  <c:v>9.9537875850465394</c:v>
                </c:pt>
                <c:pt idx="20">
                  <c:v>9.9547670070525704</c:v>
                </c:pt>
                <c:pt idx="21">
                  <c:v>11.214207238649699</c:v>
                </c:pt>
                <c:pt idx="22">
                  <c:v>11.214950595695701</c:v>
                </c:pt>
                <c:pt idx="23">
                  <c:v>11.7006563868971</c:v>
                </c:pt>
                <c:pt idx="24">
                  <c:v>12.474991102145401</c:v>
                </c:pt>
                <c:pt idx="25">
                  <c:v>12.476581045312299</c:v>
                </c:pt>
                <c:pt idx="26">
                  <c:v>13.7343337548885</c:v>
                </c:pt>
                <c:pt idx="27">
                  <c:v>13.740211639511701</c:v>
                </c:pt>
                <c:pt idx="28">
                  <c:v>14.992123294860701</c:v>
                </c:pt>
                <c:pt idx="29">
                  <c:v>15.0057851774807</c:v>
                </c:pt>
                <c:pt idx="30">
                  <c:v>16.247311677714599</c:v>
                </c:pt>
                <c:pt idx="31">
                  <c:v>16.274942648436799</c:v>
                </c:pt>
                <c:pt idx="32">
                  <c:v>17.497884053075499</c:v>
                </c:pt>
                <c:pt idx="33">
                  <c:v>17.550148131351602</c:v>
                </c:pt>
                <c:pt idx="34">
                  <c:v>18.7380596849565</c:v>
                </c:pt>
                <c:pt idx="35">
                  <c:v>18.833392102689601</c:v>
                </c:pt>
                <c:pt idx="36">
                  <c:v>19.954986156508099</c:v>
                </c:pt>
                <c:pt idx="37">
                  <c:v>20.125120723176298</c:v>
                </c:pt>
                <c:pt idx="38">
                  <c:v>21.1303226745482</c:v>
                </c:pt>
                <c:pt idx="39">
                  <c:v>21.4277681895251</c:v>
                </c:pt>
                <c:pt idx="40">
                  <c:v>22.247569027492599</c:v>
                </c:pt>
                <c:pt idx="41">
                  <c:v>22.75636109825</c:v>
                </c:pt>
                <c:pt idx="42">
                  <c:v>23.298832975076799</c:v>
                </c:pt>
                <c:pt idx="43">
                  <c:v>24.152237324250301</c:v>
                </c:pt>
                <c:pt idx="44">
                  <c:v>24.285435616690499</c:v>
                </c:pt>
                <c:pt idx="45">
                  <c:v>24.521061023432299</c:v>
                </c:pt>
                <c:pt idx="46">
                  <c:v>25.213807142423398</c:v>
                </c:pt>
                <c:pt idx="47">
                  <c:v>25.693287199920999</c:v>
                </c:pt>
                <c:pt idx="48">
                  <c:v>26.0823415185443</c:v>
                </c:pt>
                <c:pt idx="49">
                  <c:v>26.507701608000499</c:v>
                </c:pt>
                <c:pt idx="50">
                  <c:v>26.919896142435402</c:v>
                </c:pt>
                <c:pt idx="51">
                  <c:v>27.1632868731059</c:v>
                </c:pt>
                <c:pt idx="52">
                  <c:v>27.903415891843</c:v>
                </c:pt>
                <c:pt idx="53">
                  <c:v>28.1499056473351</c:v>
                </c:pt>
                <c:pt idx="54">
                  <c:v>28.866811114958399</c:v>
                </c:pt>
                <c:pt idx="55">
                  <c:v>29.088390111541401</c:v>
                </c:pt>
                <c:pt idx="56">
                  <c:v>29.875394906204001</c:v>
                </c:pt>
                <c:pt idx="57">
                  <c:v>30.053013117923101</c:v>
                </c:pt>
                <c:pt idx="58">
                  <c:v>30.864086571562598</c:v>
                </c:pt>
                <c:pt idx="59">
                  <c:v>31.017743429538498</c:v>
                </c:pt>
                <c:pt idx="60">
                  <c:v>31.846407434995601</c:v>
                </c:pt>
                <c:pt idx="61">
                  <c:v>31.986177805544799</c:v>
                </c:pt>
                <c:pt idx="62">
                  <c:v>32.821653470357496</c:v>
                </c:pt>
                <c:pt idx="63">
                  <c:v>32.954920473636399</c:v>
                </c:pt>
                <c:pt idx="64">
                  <c:v>33.793294769253798</c:v>
                </c:pt>
                <c:pt idx="65">
                  <c:v>33.923880526295001</c:v>
                </c:pt>
                <c:pt idx="66">
                  <c:v>34.762878774719397</c:v>
                </c:pt>
                <c:pt idx="67">
                  <c:v>34.892859924777902</c:v>
                </c:pt>
                <c:pt idx="68">
                  <c:v>35.731352546685798</c:v>
                </c:pt>
                <c:pt idx="69">
                  <c:v>35.861808133993897</c:v>
                </c:pt>
                <c:pt idx="70">
                  <c:v>36.699252987155397</c:v>
                </c:pt>
                <c:pt idx="71">
                  <c:v>36.830724490608098</c:v>
                </c:pt>
                <c:pt idx="72">
                  <c:v>37.666880768852799</c:v>
                </c:pt>
                <c:pt idx="73">
                  <c:v>37.799621243707698</c:v>
                </c:pt>
                <c:pt idx="74">
                  <c:v>38.634408859254997</c:v>
                </c:pt>
                <c:pt idx="75">
                  <c:v>38.7685121917674</c:v>
                </c:pt>
                <c:pt idx="76">
                  <c:v>39.601945548016403</c:v>
                </c:pt>
                <c:pt idx="77">
                  <c:v>39.7374100625062</c:v>
                </c:pt>
                <c:pt idx="78">
                  <c:v>40.569574082103799</c:v>
                </c:pt>
                <c:pt idx="79">
                  <c:v>40.706327596125803</c:v>
                </c:pt>
                <c:pt idx="80">
                  <c:v>41.537383291722499</c:v>
                </c:pt>
                <c:pt idx="81">
                  <c:v>41.675280667356397</c:v>
                </c:pt>
                <c:pt idx="82">
                  <c:v>42.505500270964099</c:v>
                </c:pt>
                <c:pt idx="83">
                  <c:v>42.644293488319903</c:v>
                </c:pt>
                <c:pt idx="84">
                  <c:v>43.474137481175497</c:v>
                </c:pt>
                <c:pt idx="85">
                  <c:v>43.613407323639102</c:v>
                </c:pt>
                <c:pt idx="86">
                  <c:v>44.4436731999796</c:v>
                </c:pt>
                <c:pt idx="87">
                  <c:v>44.582695913162198</c:v>
                </c:pt>
                <c:pt idx="88">
                  <c:v>45.414799549773903</c:v>
                </c:pt>
                <c:pt idx="89">
                  <c:v>45.552293771992403</c:v>
                </c:pt>
                <c:pt idx="90">
                  <c:v>46.388805051294298</c:v>
                </c:pt>
                <c:pt idx="91">
                  <c:v>46.522449138318997</c:v>
                </c:pt>
                <c:pt idx="92">
                  <c:v>47.368125188748202</c:v>
                </c:pt>
                <c:pt idx="93">
                  <c:v>47.493621388223197</c:v>
                </c:pt>
                <c:pt idx="94">
                  <c:v>48.357426402657801</c:v>
                </c:pt>
                <c:pt idx="95">
                  <c:v>48.466631735923002</c:v>
                </c:pt>
                <c:pt idx="96">
                  <c:v>49.366060161888399</c:v>
                </c:pt>
                <c:pt idx="97">
                  <c:v>49.443092865627001</c:v>
                </c:pt>
                <c:pt idx="98">
                  <c:v>50.413521165706399</c:v>
                </c:pt>
                <c:pt idx="99">
                  <c:v>50.425839737178499</c:v>
                </c:pt>
                <c:pt idx="100">
                  <c:v>50.569896870323397</c:v>
                </c:pt>
                <c:pt idx="101">
                  <c:v>51.405726696423997</c:v>
                </c:pt>
                <c:pt idx="102">
                  <c:v>51.511765463310397</c:v>
                </c:pt>
                <c:pt idx="103">
                  <c:v>52.370298637836797</c:v>
                </c:pt>
                <c:pt idx="104">
                  <c:v>52.661638535983499</c:v>
                </c:pt>
                <c:pt idx="105">
                  <c:v>53.2237697786856</c:v>
                </c:pt>
                <c:pt idx="106">
                  <c:v>53.932551546367598</c:v>
                </c:pt>
                <c:pt idx="107">
                  <c:v>54.044941989876001</c:v>
                </c:pt>
                <c:pt idx="108">
                  <c:v>54.138322104233197</c:v>
                </c:pt>
                <c:pt idx="109">
                  <c:v>54.957588937505101</c:v>
                </c:pt>
                <c:pt idx="110">
                  <c:v>55.628276240913003</c:v>
                </c:pt>
                <c:pt idx="111">
                  <c:v>55.9899374195519</c:v>
                </c:pt>
                <c:pt idx="112">
                  <c:v>57.009150898483597</c:v>
                </c:pt>
                <c:pt idx="113">
                  <c:v>57.114154382472698</c:v>
                </c:pt>
                <c:pt idx="114">
                  <c:v>58.211988571378697</c:v>
                </c:pt>
                <c:pt idx="115">
                  <c:v>58.327692952413898</c:v>
                </c:pt>
                <c:pt idx="116">
                  <c:v>58.336126193470101</c:v>
                </c:pt>
                <c:pt idx="117">
                  <c:v>59.570178842811401</c:v>
                </c:pt>
                <c:pt idx="118">
                  <c:v>59.637757525498003</c:v>
                </c:pt>
                <c:pt idx="119">
                  <c:v>60.835338626069102</c:v>
                </c:pt>
                <c:pt idx="120">
                  <c:v>60.927409656757803</c:v>
                </c:pt>
                <c:pt idx="121">
                  <c:v>62.106123213607198</c:v>
                </c:pt>
                <c:pt idx="122">
                  <c:v>62.211417537006803</c:v>
                </c:pt>
                <c:pt idx="123">
                  <c:v>63.379968692433998</c:v>
                </c:pt>
                <c:pt idx="124">
                  <c:v>63.492386916693498</c:v>
                </c:pt>
                <c:pt idx="125">
                  <c:v>64.655396809094</c:v>
                </c:pt>
                <c:pt idx="126">
                  <c:v>64.771674853599805</c:v>
                </c:pt>
                <c:pt idx="127">
                  <c:v>65.931623479556606</c:v>
                </c:pt>
                <c:pt idx="128">
                  <c:v>66.050047853781805</c:v>
                </c:pt>
                <c:pt idx="129">
                  <c:v>67.208281462043999</c:v>
                </c:pt>
                <c:pt idx="130">
                  <c:v>67.327975560993906</c:v>
                </c:pt>
                <c:pt idx="131">
                  <c:v>68.485235148944199</c:v>
                </c:pt>
                <c:pt idx="132">
                  <c:v>68.605739592536594</c:v>
                </c:pt>
                <c:pt idx="133">
                  <c:v>69.762437025517002</c:v>
                </c:pt>
                <c:pt idx="134">
                  <c:v>69.883467309121599</c:v>
                </c:pt>
                <c:pt idx="135">
                  <c:v>71.039830760418496</c:v>
                </c:pt>
                <c:pt idx="136">
                  <c:v>71.1611647631713</c:v>
                </c:pt>
                <c:pt idx="137">
                  <c:v>72.317319616577706</c:v>
                </c:pt>
                <c:pt idx="138">
                  <c:v>72.438782570831606</c:v>
                </c:pt>
                <c:pt idx="139">
                  <c:v>73.5948087972221</c:v>
                </c:pt>
                <c:pt idx="140">
                  <c:v>73.716297612831099</c:v>
                </c:pt>
                <c:pt idx="141">
                  <c:v>74.872261922640803</c:v>
                </c:pt>
                <c:pt idx="142">
                  <c:v>74.993745683499995</c:v>
                </c:pt>
                <c:pt idx="143">
                  <c:v>76.149696724654703</c:v>
                </c:pt>
                <c:pt idx="144">
                  <c:v>76.271178421391895</c:v>
                </c:pt>
                <c:pt idx="145">
                  <c:v>77.427129114849507</c:v>
                </c:pt>
                <c:pt idx="146">
                  <c:v>77.548611977685596</c:v>
                </c:pt>
                <c:pt idx="147">
                  <c:v>78.704549118514095</c:v>
                </c:pt>
                <c:pt idx="148">
                  <c:v>78.826036450881503</c:v>
                </c:pt>
                <c:pt idx="149">
                  <c:v>79.981947037546405</c:v>
                </c:pt>
                <c:pt idx="150">
                  <c:v>80.103456530930302</c:v>
                </c:pt>
                <c:pt idx="151">
                  <c:v>81.259337556836101</c:v>
                </c:pt>
                <c:pt idx="152">
                  <c:v>81.380896050263402</c:v>
                </c:pt>
                <c:pt idx="153">
                  <c:v>82.536747965318</c:v>
                </c:pt>
                <c:pt idx="154">
                  <c:v>82.658370526842702</c:v>
                </c:pt>
                <c:pt idx="155">
                  <c:v>83.814191250386799</c:v>
                </c:pt>
                <c:pt idx="156">
                  <c:v>83.935871234148095</c:v>
                </c:pt>
                <c:pt idx="157">
                  <c:v>85.091658902574594</c:v>
                </c:pt>
                <c:pt idx="158">
                  <c:v>85.213376452006898</c:v>
                </c:pt>
                <c:pt idx="159">
                  <c:v>86.369134372020994</c:v>
                </c:pt>
                <c:pt idx="160">
                  <c:v>86.490870339225197</c:v>
                </c:pt>
                <c:pt idx="161">
                  <c:v>87.646606063271804</c:v>
                </c:pt>
                <c:pt idx="162">
                  <c:v>87.768350298998598</c:v>
                </c:pt>
                <c:pt idx="163">
                  <c:v>88.924076420637206</c:v>
                </c:pt>
                <c:pt idx="164">
                  <c:v>89.045828243075306</c:v>
                </c:pt>
                <c:pt idx="165">
                  <c:v>90.201566191696102</c:v>
                </c:pt>
                <c:pt idx="166">
                  <c:v>90.323321375194595</c:v>
                </c:pt>
                <c:pt idx="167">
                  <c:v>91.479091852873296</c:v>
                </c:pt>
                <c:pt idx="168">
                  <c:v>91.600822416082096</c:v>
                </c:pt>
                <c:pt idx="169">
                  <c:v>92.756624535249898</c:v>
                </c:pt>
                <c:pt idx="170">
                  <c:v>92.878285201115403</c:v>
                </c:pt>
                <c:pt idx="171">
                  <c:v>94.034103139600106</c:v>
                </c:pt>
                <c:pt idx="172">
                  <c:v>94.155673220988604</c:v>
                </c:pt>
                <c:pt idx="173">
                  <c:v>95.311497140592707</c:v>
                </c:pt>
                <c:pt idx="174">
                  <c:v>95.433014689247798</c:v>
                </c:pt>
                <c:pt idx="175">
                  <c:v>96.588845282124495</c:v>
                </c:pt>
                <c:pt idx="176">
                  <c:v>96.710385320047195</c:v>
                </c:pt>
                <c:pt idx="177">
                  <c:v>97.866221412827102</c:v>
                </c:pt>
                <c:pt idx="178">
                  <c:v>97.987833136241207</c:v>
                </c:pt>
                <c:pt idx="179">
                  <c:v>99.1436568152305</c:v>
                </c:pt>
                <c:pt idx="180">
                  <c:v>99.265337214561399</c:v>
                </c:pt>
                <c:pt idx="181">
                  <c:v>100.421128914504</c:v>
                </c:pt>
                <c:pt idx="182">
                  <c:v>100.54285009404001</c:v>
                </c:pt>
                <c:pt idx="183">
                  <c:v>101.69860793685</c:v>
                </c:pt>
                <c:pt idx="184">
                  <c:v>101.82034657459801</c:v>
                </c:pt>
                <c:pt idx="185">
                  <c:v>102.976080127668</c:v>
                </c:pt>
                <c:pt idx="186">
                  <c:v>103.09782489755401</c:v>
                </c:pt>
                <c:pt idx="187">
                  <c:v>104.253544676817</c:v>
                </c:pt>
                <c:pt idx="188">
                  <c:v>104.375291499745</c:v>
                </c:pt>
                <c:pt idx="189">
                  <c:v>105.531004538083</c:v>
                </c:pt>
                <c:pt idx="190">
                  <c:v>105.65275211038301</c:v>
                </c:pt>
                <c:pt idx="191">
                  <c:v>106.808461966007</c:v>
                </c:pt>
                <c:pt idx="192">
                  <c:v>106.930210702811</c:v>
                </c:pt>
                <c:pt idx="193">
                  <c:v>108.085922197622</c:v>
                </c:pt>
                <c:pt idx="194">
                  <c:v>108.20767476999301</c:v>
                </c:pt>
                <c:pt idx="195">
                  <c:v>109.36339939082001</c:v>
                </c:pt>
                <c:pt idx="196">
                  <c:v>109.48515461971201</c:v>
                </c:pt>
                <c:pt idx="197">
                  <c:v>110.64090738631199</c:v>
                </c:pt>
                <c:pt idx="198">
                  <c:v>110.76264807616499</c:v>
                </c:pt>
                <c:pt idx="199">
                  <c:v>111.91843621142399</c:v>
                </c:pt>
                <c:pt idx="200">
                  <c:v>112.040128508835</c:v>
                </c:pt>
                <c:pt idx="201">
                  <c:v>113.19594777102201</c:v>
                </c:pt>
                <c:pt idx="202">
                  <c:v>113.31756277255199</c:v>
                </c:pt>
                <c:pt idx="203">
                  <c:v>114.473402658384</c:v>
                </c:pt>
                <c:pt idx="204">
                  <c:v>114.59494350136301</c:v>
                </c:pt>
                <c:pt idx="205">
                  <c:v>115.750792935447</c:v>
                </c:pt>
                <c:pt idx="206">
                  <c:v>115.872302035077</c:v>
                </c:pt>
                <c:pt idx="207">
                  <c:v>117.028149645618</c:v>
                </c:pt>
                <c:pt idx="208">
                  <c:v>117.14968747464999</c:v>
                </c:pt>
                <c:pt idx="209">
                  <c:v>118.30551964171499</c:v>
                </c:pt>
                <c:pt idx="210">
                  <c:v>118.427131970752</c:v>
                </c:pt>
                <c:pt idx="211">
                  <c:v>119.582930063768</c:v>
                </c:pt>
                <c:pt idx="212">
                  <c:v>119.704631982349</c:v>
                </c:pt>
                <c:pt idx="213">
                  <c:v>120.860373440006</c:v>
                </c:pt>
                <c:pt idx="214">
                  <c:v>120.98216057</c:v>
                </c:pt>
                <c:pt idx="215">
                  <c:v>122.137817513478</c:v>
                </c:pt>
                <c:pt idx="216">
                  <c:v>122.259697026599</c:v>
                </c:pt>
                <c:pt idx="217">
                  <c:v>123.41522905183901</c:v>
                </c:pt>
                <c:pt idx="218">
                  <c:v>123.53729886990899</c:v>
                </c:pt>
                <c:pt idx="219">
                  <c:v>124.692857876332</c:v>
                </c:pt>
                <c:pt idx="220">
                  <c:v>124.815615455348</c:v>
                </c:pt>
                <c:pt idx="221">
                  <c:v>125.972083874749</c:v>
                </c:pt>
                <c:pt idx="222">
                  <c:v>126.09711126411401</c:v>
                </c:pt>
                <c:pt idx="223">
                  <c:v>127.25626536973699</c:v>
                </c:pt>
                <c:pt idx="224">
                  <c:v>127.386689742279</c:v>
                </c:pt>
                <c:pt idx="225">
                  <c:v>128.550556792457</c:v>
                </c:pt>
                <c:pt idx="226">
                  <c:v>128.689691669496</c:v>
                </c:pt>
                <c:pt idx="227">
                  <c:v>129.86243792413001</c:v>
                </c:pt>
                <c:pt idx="228">
                  <c:v>130.00940099661</c:v>
                </c:pt>
                <c:pt idx="229">
                  <c:v>131.20866347518401</c:v>
                </c:pt>
                <c:pt idx="230">
                  <c:v>131.34703444041099</c:v>
                </c:pt>
                <c:pt idx="231">
                  <c:v>132.59687772027499</c:v>
                </c:pt>
                <c:pt idx="232">
                  <c:v>132.62657784377899</c:v>
                </c:pt>
                <c:pt idx="233">
                  <c:v>132.79573638039901</c:v>
                </c:pt>
                <c:pt idx="234">
                  <c:v>133.80416820966801</c:v>
                </c:pt>
                <c:pt idx="235">
                  <c:v>133.98037080236301</c:v>
                </c:pt>
                <c:pt idx="236">
                  <c:v>134.89419370802699</c:v>
                </c:pt>
                <c:pt idx="237">
                  <c:v>135.248870201302</c:v>
                </c:pt>
                <c:pt idx="238">
                  <c:v>135.90627803188201</c:v>
                </c:pt>
                <c:pt idx="239">
                  <c:v>136.36347282927699</c:v>
                </c:pt>
                <c:pt idx="240">
                  <c:v>136.80076437585399</c:v>
                </c:pt>
                <c:pt idx="241">
                  <c:v>137.279327044762</c:v>
                </c:pt>
                <c:pt idx="242">
                  <c:v>137.86255581146901</c:v>
                </c:pt>
                <c:pt idx="243">
                  <c:v>138.37302495292801</c:v>
                </c:pt>
                <c:pt idx="244">
                  <c:v>138.90539416238499</c:v>
                </c:pt>
                <c:pt idx="245">
                  <c:v>139.47486703309201</c:v>
                </c:pt>
                <c:pt idx="246">
                  <c:v>139.82291999254099</c:v>
                </c:pt>
                <c:pt idx="247">
                  <c:v>140.74685056700301</c:v>
                </c:pt>
                <c:pt idx="248">
                  <c:v>140.76754987762499</c:v>
                </c:pt>
                <c:pt idx="249">
                  <c:v>140.784268890524</c:v>
                </c:pt>
                <c:pt idx="250">
                  <c:v>141.767985952148</c:v>
                </c:pt>
                <c:pt idx="251">
                  <c:v>142.406240537326</c:v>
                </c:pt>
                <c:pt idx="252">
                  <c:v>142.57467540051601</c:v>
                </c:pt>
                <c:pt idx="253">
                  <c:v>142.68375666431001</c:v>
                </c:pt>
                <c:pt idx="254">
                  <c:v>143.35307325518599</c:v>
                </c:pt>
                <c:pt idx="255">
                  <c:v>143.80092158595701</c:v>
                </c:pt>
                <c:pt idx="256">
                  <c:v>144.02372059373201</c:v>
                </c:pt>
                <c:pt idx="257">
                  <c:v>144.64117202959099</c:v>
                </c:pt>
                <c:pt idx="258">
                  <c:v>144.820608306092</c:v>
                </c:pt>
                <c:pt idx="259">
                  <c:v>145.43273638013</c:v>
                </c:pt>
                <c:pt idx="260">
                  <c:v>145.66721070603501</c:v>
                </c:pt>
                <c:pt idx="261">
                  <c:v>146.22971711156501</c:v>
                </c:pt>
                <c:pt idx="262">
                  <c:v>146.47317339764899</c:v>
                </c:pt>
                <c:pt idx="263">
                  <c:v>146.982278842695</c:v>
                </c:pt>
                <c:pt idx="264">
                  <c:v>147.23328535268601</c:v>
                </c:pt>
                <c:pt idx="265">
                  <c:v>147.68720915292201</c:v>
                </c:pt>
                <c:pt idx="266">
                  <c:v>148.01576437708599</c:v>
                </c:pt>
                <c:pt idx="267">
                  <c:v>148.354901229592</c:v>
                </c:pt>
                <c:pt idx="268">
                  <c:v>148.7235094831</c:v>
                </c:pt>
                <c:pt idx="269">
                  <c:v>149.15336990587801</c:v>
                </c:pt>
                <c:pt idx="270">
                  <c:v>149.67676695246399</c:v>
                </c:pt>
                <c:pt idx="271">
                  <c:v>149.97628927186099</c:v>
                </c:pt>
                <c:pt idx="272">
                  <c:v>150.25101558466699</c:v>
                </c:pt>
                <c:pt idx="273">
                  <c:v>150.870391447705</c:v>
                </c:pt>
                <c:pt idx="274">
                  <c:v>151.11032205302499</c:v>
                </c:pt>
                <c:pt idx="275">
                  <c:v>151.336253958247</c:v>
                </c:pt>
                <c:pt idx="276">
                  <c:v>151.91549397633401</c:v>
                </c:pt>
                <c:pt idx="277">
                  <c:v>152.12460486810201</c:v>
                </c:pt>
                <c:pt idx="278">
                  <c:v>152.34106884222999</c:v>
                </c:pt>
                <c:pt idx="279">
                  <c:v>152.894795444084</c:v>
                </c:pt>
                <c:pt idx="280">
                  <c:v>153.095881887465</c:v>
                </c:pt>
                <c:pt idx="281">
                  <c:v>153.32069981191901</c:v>
                </c:pt>
                <c:pt idx="282">
                  <c:v>153.77738380972599</c:v>
                </c:pt>
                <c:pt idx="283">
                  <c:v>154.14913379371001</c:v>
                </c:pt>
                <c:pt idx="284">
                  <c:v>154.57127539588299</c:v>
                </c:pt>
                <c:pt idx="285">
                  <c:v>154.946704874761</c:v>
                </c:pt>
                <c:pt idx="286">
                  <c:v>155.34414173924799</c:v>
                </c:pt>
                <c:pt idx="287">
                  <c:v>155.71539619750499</c:v>
                </c:pt>
                <c:pt idx="288">
                  <c:v>156.05645993147601</c:v>
                </c:pt>
                <c:pt idx="289">
                  <c:v>156.42995170453099</c:v>
                </c:pt>
                <c:pt idx="290">
                  <c:v>156.667760021383</c:v>
                </c:pt>
                <c:pt idx="291">
                  <c:v>157.05014742890901</c:v>
                </c:pt>
                <c:pt idx="292">
                  <c:v>157.25089163916101</c:v>
                </c:pt>
                <c:pt idx="293">
                  <c:v>157.612469488258</c:v>
                </c:pt>
                <c:pt idx="294">
                  <c:v>157.759791013029</c:v>
                </c:pt>
                <c:pt idx="295">
                  <c:v>158.12193331440301</c:v>
                </c:pt>
                <c:pt idx="296">
                  <c:v>158.22323118247201</c:v>
                </c:pt>
                <c:pt idx="297">
                  <c:v>158.57042526999601</c:v>
                </c:pt>
                <c:pt idx="298">
                  <c:v>158.65694886956601</c:v>
                </c:pt>
                <c:pt idx="299">
                  <c:v>158.98284310874899</c:v>
                </c:pt>
                <c:pt idx="300">
                  <c:v>159.07971752710301</c:v>
                </c:pt>
                <c:pt idx="301">
                  <c:v>159.38043933361601</c:v>
                </c:pt>
                <c:pt idx="302">
                  <c:v>159.472258323548</c:v>
                </c:pt>
                <c:pt idx="303">
                  <c:v>159.769185215525</c:v>
                </c:pt>
                <c:pt idx="304">
                  <c:v>159.85064315096199</c:v>
                </c:pt>
                <c:pt idx="305">
                  <c:v>160.14133072439</c:v>
                </c:pt>
                <c:pt idx="306">
                  <c:v>160.216882737898</c:v>
                </c:pt>
                <c:pt idx="307">
                  <c:v>160.50431346096801</c:v>
                </c:pt>
                <c:pt idx="308">
                  <c:v>160.57690082260501</c:v>
                </c:pt>
                <c:pt idx="309">
                  <c:v>160.863594628242</c:v>
                </c:pt>
                <c:pt idx="310">
                  <c:v>160.93493277099699</c:v>
                </c:pt>
                <c:pt idx="311">
                  <c:v>161.220865289203</c:v>
                </c:pt>
                <c:pt idx="312">
                  <c:v>161.291584788059</c:v>
                </c:pt>
                <c:pt idx="313">
                  <c:v>161.577305091136</c:v>
                </c:pt>
                <c:pt idx="314">
                  <c:v>161.647747882597</c:v>
                </c:pt>
                <c:pt idx="315">
                  <c:v>161.93336168556499</c:v>
                </c:pt>
                <c:pt idx="316">
                  <c:v>162.003705826649</c:v>
                </c:pt>
                <c:pt idx="317">
                  <c:v>162.289228580555</c:v>
                </c:pt>
                <c:pt idx="318">
                  <c:v>162.35955550553001</c:v>
                </c:pt>
                <c:pt idx="319">
                  <c:v>162.64498364489799</c:v>
                </c:pt>
                <c:pt idx="320">
                  <c:v>162.71534022870799</c:v>
                </c:pt>
                <c:pt idx="321">
                  <c:v>163.000681320707</c:v>
                </c:pt>
                <c:pt idx="322">
                  <c:v>163.07109020215401</c:v>
                </c:pt>
                <c:pt idx="323">
                  <c:v>163.35635089589499</c:v>
                </c:pt>
                <c:pt idx="324">
                  <c:v>163.42682312513199</c:v>
                </c:pt>
                <c:pt idx="325">
                  <c:v>163.71200805110999</c:v>
                </c:pt>
                <c:pt idx="326">
                  <c:v>163.78254872080899</c:v>
                </c:pt>
                <c:pt idx="327">
                  <c:v>164.06766115423201</c:v>
                </c:pt>
                <c:pt idx="328">
                  <c:v>164.138272211763</c:v>
                </c:pt>
                <c:pt idx="329">
                  <c:v>164.42331465205399</c:v>
                </c:pt>
                <c:pt idx="330">
                  <c:v>164.49399636970799</c:v>
                </c:pt>
                <c:pt idx="331">
                  <c:v>164.77897088779201</c:v>
                </c:pt>
                <c:pt idx="332">
                  <c:v>164.84972263309001</c:v>
                </c:pt>
                <c:pt idx="333">
                  <c:v>165.134631005589</c:v>
                </c:pt>
                <c:pt idx="334">
                  <c:v>165.205451642085</c:v>
                </c:pt>
                <c:pt idx="335">
                  <c:v>165.490295375193</c:v>
                </c:pt>
                <c:pt idx="336">
                  <c:v>165.56118359911</c:v>
                </c:pt>
                <c:pt idx="337">
                  <c:v>165.845964077601</c:v>
                </c:pt>
                <c:pt idx="338">
                  <c:v>165.916918794579</c:v>
                </c:pt>
                <c:pt idx="339">
                  <c:v>166.20163753397901</c:v>
                </c:pt>
                <c:pt idx="340">
                  <c:v>166.272657863803</c:v>
                </c:pt>
                <c:pt idx="341">
                  <c:v>166.55731651068999</c:v>
                </c:pt>
                <c:pt idx="342">
                  <c:v>166.62840121520301</c:v>
                </c:pt>
                <c:pt idx="343">
                  <c:v>166.913001343703</c:v>
                </c:pt>
                <c:pt idx="344">
                  <c:v>166.984148387722</c:v>
                </c:pt>
                <c:pt idx="345">
                  <c:v>167.26869144235101</c:v>
                </c:pt>
                <c:pt idx="346">
                  <c:v>167.339898442639</c:v>
                </c:pt>
                <c:pt idx="347">
                  <c:v>167.62438589485799</c:v>
                </c:pt>
                <c:pt idx="348">
                  <c:v>167.69565092327099</c:v>
                </c:pt>
                <c:pt idx="349">
                  <c:v>167.980084470257</c:v>
                </c:pt>
                <c:pt idx="350">
                  <c:v>168.05140625187701</c:v>
                </c:pt>
                <c:pt idx="351">
                  <c:v>168.33578767781401</c:v>
                </c:pt>
                <c:pt idx="352">
                  <c:v>168.40716516550501</c:v>
                </c:pt>
                <c:pt idx="353">
                  <c:v>168.69149634188801</c:v>
                </c:pt>
                <c:pt idx="354">
                  <c:v>168.76292826643001</c:v>
                </c:pt>
                <c:pt idx="355">
                  <c:v>169.04721156879</c:v>
                </c:pt>
                <c:pt idx="356">
                  <c:v>169.11869625634401</c:v>
                </c:pt>
                <c:pt idx="357">
                  <c:v>169.40293509944499</c:v>
                </c:pt>
                <c:pt idx="358">
                  <c:v>169.47447036180401</c:v>
                </c:pt>
                <c:pt idx="359">
                  <c:v>169.75866998732101</c:v>
                </c:pt>
                <c:pt idx="360">
                  <c:v>169.83025298283599</c:v>
                </c:pt>
                <c:pt idx="361">
                  <c:v>170.11442212042999</c:v>
                </c:pt>
                <c:pt idx="362">
                  <c:v>170.186049061852</c:v>
                </c:pt>
                <c:pt idx="363">
                  <c:v>170.470203068969</c:v>
                </c:pt>
                <c:pt idx="364">
                  <c:v>170.541868088759</c:v>
                </c:pt>
                <c:pt idx="365">
                  <c:v>170.82603436484001</c:v>
                </c:pt>
                <c:pt idx="366">
                  <c:v>170.89772687989401</c:v>
                </c:pt>
                <c:pt idx="367">
                  <c:v>171.18195482674901</c:v>
                </c:pt>
                <c:pt idx="368">
                  <c:v>171.253655388309</c:v>
                </c:pt>
                <c:pt idx="369">
                  <c:v>171.538037568649</c:v>
                </c:pt>
                <c:pt idx="370">
                  <c:v>171.609711278963</c:v>
                </c:pt>
                <c:pt idx="371">
                  <c:v>171.89443187687999</c:v>
                </c:pt>
                <c:pt idx="372">
                  <c:v>171.96600322323101</c:v>
                </c:pt>
                <c:pt idx="373">
                  <c:v>172.25141726106699</c:v>
                </c:pt>
                <c:pt idx="374">
                  <c:v>172.32267438757401</c:v>
                </c:pt>
                <c:pt idx="375">
                  <c:v>172.60937576261199</c:v>
                </c:pt>
                <c:pt idx="376">
                  <c:v>172.67979130168999</c:v>
                </c:pt>
                <c:pt idx="377">
                  <c:v>172.968632496417</c:v>
                </c:pt>
                <c:pt idx="378">
                  <c:v>173.03726784249699</c:v>
                </c:pt>
                <c:pt idx="379">
                  <c:v>173.32940051309299</c:v>
                </c:pt>
                <c:pt idx="380">
                  <c:v>173.39513454403101</c:v>
                </c:pt>
                <c:pt idx="381">
                  <c:v>173.692147117199</c:v>
                </c:pt>
                <c:pt idx="382">
                  <c:v>173.75420096827699</c:v>
                </c:pt>
                <c:pt idx="383">
                  <c:v>174.05816341076101</c:v>
                </c:pt>
                <c:pt idx="384">
                  <c:v>174.116588186347</c:v>
                </c:pt>
                <c:pt idx="385">
                  <c:v>174.42981212633799</c:v>
                </c:pt>
                <c:pt idx="386">
                  <c:v>174.48550306115899</c:v>
                </c:pt>
                <c:pt idx="387">
                  <c:v>174.81010009557801</c:v>
                </c:pt>
                <c:pt idx="388">
                  <c:v>174.86435320669301</c:v>
                </c:pt>
                <c:pt idx="389">
                  <c:v>175.201877644691</c:v>
                </c:pt>
                <c:pt idx="390">
                  <c:v>175.25590324823901</c:v>
                </c:pt>
                <c:pt idx="391">
                  <c:v>175.60728945633599</c:v>
                </c:pt>
                <c:pt idx="392">
                  <c:v>175.661952059442</c:v>
                </c:pt>
                <c:pt idx="393">
                  <c:v>176.02766615377899</c:v>
                </c:pt>
                <c:pt idx="394">
                  <c:v>176.083483069686</c:v>
                </c:pt>
                <c:pt idx="395">
                  <c:v>176.46372392804301</c:v>
                </c:pt>
                <c:pt idx="396">
                  <c:v>176.52096808340599</c:v>
                </c:pt>
                <c:pt idx="397">
                  <c:v>176.915808124314</c:v>
                </c:pt>
                <c:pt idx="398">
                  <c:v>176.97461016695101</c:v>
                </c:pt>
                <c:pt idx="399">
                  <c:v>177.384067610843</c:v>
                </c:pt>
                <c:pt idx="400">
                  <c:v>177.44448183243401</c:v>
                </c:pt>
                <c:pt idx="401">
                  <c:v>177.86855186473099</c:v>
                </c:pt>
                <c:pt idx="402">
                  <c:v>177.93059234578399</c:v>
                </c:pt>
                <c:pt idx="403">
                  <c:v>178.369259545007</c:v>
                </c:pt>
                <c:pt idx="404">
                  <c:v>178.432918926589</c:v>
                </c:pt>
                <c:pt idx="405">
                  <c:v>178.88616207622999</c:v>
                </c:pt>
                <c:pt idx="406">
                  <c:v>178.951421245284</c:v>
                </c:pt>
                <c:pt idx="407">
                  <c:v>179.419215169262</c:v>
                </c:pt>
                <c:pt idx="408">
                  <c:v>179.486048334777</c:v>
                </c:pt>
                <c:pt idx="409">
                  <c:v>179.96836456272399</c:v>
                </c:pt>
                <c:pt idx="410">
                  <c:v>180.03674197791599</c:v>
                </c:pt>
                <c:pt idx="411">
                  <c:v>180.53354892556999</c:v>
                </c:pt>
                <c:pt idx="412">
                  <c:v>180.60343837905299</c:v>
                </c:pt>
                <c:pt idx="413">
                  <c:v>181.114701319495</c:v>
                </c:pt>
                <c:pt idx="414">
                  <c:v>181.186068970121</c:v>
                </c:pt>
                <c:pt idx="415">
                  <c:v>181.71174991623101</c:v>
                </c:pt>
                <c:pt idx="416">
                  <c:v>181.784560772562</c:v>
                </c:pt>
                <c:pt idx="417">
                  <c:v>182.32461832178799</c:v>
                </c:pt>
                <c:pt idx="418">
                  <c:v>182.39883652523201</c:v>
                </c:pt>
                <c:pt idx="419">
                  <c:v>182.953225687637</c:v>
                </c:pt>
                <c:pt idx="420">
                  <c:v>183.028814685085</c:v>
                </c:pt>
                <c:pt idx="421">
                  <c:v>183.59748670340599</c:v>
                </c:pt>
                <c:pt idx="422">
                  <c:v>183.674409357511</c:v>
                </c:pt>
                <c:pt idx="423">
                  <c:v>184.257311522799</c:v>
                </c:pt>
                <c:pt idx="424">
                  <c:v>184.33553018706399</c:v>
                </c:pt>
                <c:pt idx="425">
                  <c:v>184.93260565080999</c:v>
                </c:pt>
                <c:pt idx="426">
                  <c:v>185.01208222519699</c:v>
                </c:pt>
                <c:pt idx="427">
                  <c:v>185.62326980802499</c:v>
                </c:pt>
                <c:pt idx="428">
                  <c:v>185.70396578409199</c:v>
                </c:pt>
                <c:pt idx="429">
                  <c:v>186.329199780886</c:v>
                </c:pt>
                <c:pt idx="430">
                  <c:v>186.41107628198199</c:v>
                </c:pt>
                <c:pt idx="431">
                  <c:v>187.05028626598201</c:v>
                </c:pt>
                <c:pt idx="432">
                  <c:v>187.13330407692001</c:v>
                </c:pt>
                <c:pt idx="433">
                  <c:v>187.78641466320701</c:v>
                </c:pt>
                <c:pt idx="434">
                  <c:v>187.87053424966101</c:v>
                </c:pt>
                <c:pt idx="435">
                  <c:v>188.537464830923</c:v>
                </c:pt>
                <c:pt idx="436">
                  <c:v>188.62264644783599</c:v>
                </c:pt>
                <c:pt idx="437">
                  <c:v>189.30331104462101</c:v>
                </c:pt>
                <c:pt idx="438">
                  <c:v>189.38951495372601</c:v>
                </c:pt>
                <c:pt idx="439">
                  <c:v>190.083822188331</c:v>
                </c:pt>
                <c:pt idx="440">
                  <c:v>190.17100868738399</c:v>
                </c:pt>
                <c:pt idx="441">
                  <c:v>190.87886157402099</c:v>
                </c:pt>
                <c:pt idx="442">
                  <c:v>190.96699063962899</c:v>
                </c:pt>
                <c:pt idx="443">
                  <c:v>191.68828614717</c:v>
                </c:pt>
                <c:pt idx="444">
                  <c:v>191.777317145849</c:v>
                </c:pt>
                <c:pt idx="445">
                  <c:v>192.51194589723499</c:v>
                </c:pt>
                <c:pt idx="446">
                  <c:v>192.60183788511901</c:v>
                </c:pt>
                <c:pt idx="447">
                  <c:v>193.34968411508299</c:v>
                </c:pt>
                <c:pt idx="448">
                  <c:v>193.440396443456</c:v>
                </c:pt>
                <c:pt idx="449">
                  <c:v>194.201337868607</c:v>
                </c:pt>
                <c:pt idx="450">
                  <c:v>194.292830457755</c:v>
                </c:pt>
                <c:pt idx="451">
                  <c:v>195.06673791185401</c:v>
                </c:pt>
                <c:pt idx="452">
                  <c:v>195.15897110835999</c:v>
                </c:pt>
                <c:pt idx="453">
                  <c:v>195.94570817388899</c:v>
                </c:pt>
                <c:pt idx="454">
                  <c:v>196.03864258064399</c:v>
                </c:pt>
                <c:pt idx="455">
                  <c:v>196.83806530476201</c:v>
                </c:pt>
                <c:pt idx="456">
                  <c:v>196.93166185221199</c:v>
                </c:pt>
                <c:pt idx="457">
                  <c:v>197.74361547746</c:v>
                </c:pt>
                <c:pt idx="458">
                  <c:v>197.83783945517999</c:v>
                </c:pt>
                <c:pt idx="459">
                  <c:v>198.66215854682099</c:v>
                </c:pt>
                <c:pt idx="460">
                  <c:v>198.757017284559</c:v>
                </c:pt>
                <c:pt idx="461">
                  <c:v>199.59363548909499</c:v>
                </c:pt>
                <c:pt idx="462">
                  <c:v>199.68928467191299</c:v>
                </c:pt>
                <c:pt idx="463">
                  <c:v>200.53870420488701</c:v>
                </c:pt>
                <c:pt idx="464">
                  <c:v>200.63541106889301</c:v>
                </c:pt>
                <c:pt idx="465">
                  <c:v>201.499586034977</c:v>
                </c:pt>
                <c:pt idx="466">
                  <c:v>201.59683570686599</c:v>
                </c:pt>
                <c:pt idx="467">
                  <c:v>202.47994340930299</c:v>
                </c:pt>
                <c:pt idx="468">
                  <c:v>202.57404538891299</c:v>
                </c:pt>
                <c:pt idx="469">
                  <c:v>203.482559413693</c:v>
                </c:pt>
                <c:pt idx="470">
                  <c:v>203.563685501213</c:v>
                </c:pt>
                <c:pt idx="471">
                  <c:v>204.50596865495899</c:v>
                </c:pt>
                <c:pt idx="472">
                  <c:v>204.557326274785</c:v>
                </c:pt>
                <c:pt idx="473">
                  <c:v>205.54299004100901</c:v>
                </c:pt>
                <c:pt idx="474">
                  <c:v>205.543869608259</c:v>
                </c:pt>
                <c:pt idx="475">
                  <c:v>205.55819205343099</c:v>
                </c:pt>
                <c:pt idx="476">
                  <c:v>206.51456529415</c:v>
                </c:pt>
                <c:pt idx="477">
                  <c:v>206.58345036447199</c:v>
                </c:pt>
                <c:pt idx="478">
                  <c:v>207.46867648607</c:v>
                </c:pt>
                <c:pt idx="479">
                  <c:v>207.62206599233599</c:v>
                </c:pt>
                <c:pt idx="480">
                  <c:v>208.39066020853099</c:v>
                </c:pt>
                <c:pt idx="481">
                  <c:v>208.63243571591499</c:v>
                </c:pt>
                <c:pt idx="482">
                  <c:v>209.29298485812899</c:v>
                </c:pt>
                <c:pt idx="483">
                  <c:v>209.62865306042301</c:v>
                </c:pt>
                <c:pt idx="484">
                  <c:v>210.17504825677199</c:v>
                </c:pt>
                <c:pt idx="485">
                  <c:v>210.606625195547</c:v>
                </c:pt>
                <c:pt idx="486">
                  <c:v>211.03784925560399</c:v>
                </c:pt>
                <c:pt idx="487">
                  <c:v>211.564923559183</c:v>
                </c:pt>
                <c:pt idx="488">
                  <c:v>211.88354907446799</c:v>
                </c:pt>
                <c:pt idx="489">
                  <c:v>212.502663602197</c:v>
                </c:pt>
                <c:pt idx="490">
                  <c:v>212.71625908501801</c:v>
                </c:pt>
                <c:pt idx="491">
                  <c:v>213.42030840959899</c:v>
                </c:pt>
                <c:pt idx="492">
                  <c:v>213.54113703916099</c:v>
                </c:pt>
                <c:pt idx="493">
                  <c:v>214.32100408312201</c:v>
                </c:pt>
                <c:pt idx="494">
                  <c:v>214.36051808986301</c:v>
                </c:pt>
                <c:pt idx="495">
                  <c:v>214.81992014495199</c:v>
                </c:pt>
                <c:pt idx="496">
                  <c:v>215.17695823545799</c:v>
                </c:pt>
                <c:pt idx="497">
                  <c:v>215.20923268255001</c:v>
                </c:pt>
                <c:pt idx="498">
                  <c:v>216.03625116527499</c:v>
                </c:pt>
                <c:pt idx="499">
                  <c:v>216.088528565285</c:v>
                </c:pt>
                <c:pt idx="500">
                  <c:v>216.18215133902899</c:v>
                </c:pt>
                <c:pt idx="501">
                  <c:v>216.80324220188601</c:v>
                </c:pt>
                <c:pt idx="502">
                  <c:v>217.16136035615301</c:v>
                </c:pt>
                <c:pt idx="503">
                  <c:v>217.49234475314</c:v>
                </c:pt>
                <c:pt idx="504">
                  <c:v>217.94873987485701</c:v>
                </c:pt>
                <c:pt idx="505">
                  <c:v>218.26822597603999</c:v>
                </c:pt>
                <c:pt idx="506">
                  <c:v>218.61605153550701</c:v>
                </c:pt>
                <c:pt idx="507">
                  <c:v>219.261575482105</c:v>
                </c:pt>
                <c:pt idx="508">
                  <c:v>219.37406559013201</c:v>
                </c:pt>
                <c:pt idx="509">
                  <c:v>219.66549392230101</c:v>
                </c:pt>
                <c:pt idx="510">
                  <c:v>220.174493656078</c:v>
                </c:pt>
                <c:pt idx="511">
                  <c:v>220.36209803902</c:v>
                </c:pt>
                <c:pt idx="512">
                  <c:v>221.01818577123001</c:v>
                </c:pt>
                <c:pt idx="513">
                  <c:v>221.48395891079099</c:v>
                </c:pt>
                <c:pt idx="514">
                  <c:v>221.88759858737899</c:v>
                </c:pt>
                <c:pt idx="515">
                  <c:v>222.56551072363999</c:v>
                </c:pt>
                <c:pt idx="516">
                  <c:v>222.63024123856599</c:v>
                </c:pt>
                <c:pt idx="517">
                  <c:v>223.379233396188</c:v>
                </c:pt>
                <c:pt idx="518">
                  <c:v>223.617910600242</c:v>
                </c:pt>
                <c:pt idx="519">
                  <c:v>224.34395996929101</c:v>
                </c:pt>
                <c:pt idx="520">
                  <c:v>224.750085043723</c:v>
                </c:pt>
                <c:pt idx="521">
                  <c:v>225.38183407327099</c:v>
                </c:pt>
                <c:pt idx="522">
                  <c:v>226.06472014613601</c:v>
                </c:pt>
                <c:pt idx="523">
                  <c:v>226.314772291807</c:v>
                </c:pt>
                <c:pt idx="524">
                  <c:v>226.91059947287599</c:v>
                </c:pt>
                <c:pt idx="525">
                  <c:v>227.16770575788499</c:v>
                </c:pt>
                <c:pt idx="526">
                  <c:v>227.27509232750501</c:v>
                </c:pt>
                <c:pt idx="527">
                  <c:v>227.980712162711</c:v>
                </c:pt>
                <c:pt idx="528">
                  <c:v>228.39433158675399</c:v>
                </c:pt>
                <c:pt idx="529">
                  <c:v>228.75051929833</c:v>
                </c:pt>
                <c:pt idx="530">
                  <c:v>229.44465918468899</c:v>
                </c:pt>
                <c:pt idx="531">
                  <c:v>229.483847274011</c:v>
                </c:pt>
                <c:pt idx="532">
                  <c:v>229.57935343453801</c:v>
                </c:pt>
                <c:pt idx="533">
                  <c:v>230.19853303713199</c:v>
                </c:pt>
                <c:pt idx="534">
                  <c:v>230.451799900228</c:v>
                </c:pt>
                <c:pt idx="535">
                  <c:v>230.88436195023399</c:v>
                </c:pt>
                <c:pt idx="536">
                  <c:v>231.41482871010899</c:v>
                </c:pt>
                <c:pt idx="537">
                  <c:v>231.54300798992099</c:v>
                </c:pt>
                <c:pt idx="538">
                  <c:v>231.823540885867</c:v>
                </c:pt>
                <c:pt idx="539">
                  <c:v>232.18365709323101</c:v>
                </c:pt>
                <c:pt idx="540">
                  <c:v>232.349012380939</c:v>
                </c:pt>
                <c:pt idx="541">
                  <c:v>232.804947543542</c:v>
                </c:pt>
                <c:pt idx="542">
                  <c:v>233.262633954036</c:v>
                </c:pt>
                <c:pt idx="543">
                  <c:v>233.40796503437099</c:v>
                </c:pt>
                <c:pt idx="544">
                  <c:v>233.673577672362</c:v>
                </c:pt>
                <c:pt idx="545">
                  <c:v>233.991520614774</c:v>
                </c:pt>
                <c:pt idx="546">
                  <c:v>234.178708252127</c:v>
                </c:pt>
                <c:pt idx="547">
                  <c:v>234.55393388005399</c:v>
                </c:pt>
                <c:pt idx="548">
                  <c:v>235.04020512301901</c:v>
                </c:pt>
                <c:pt idx="549">
                  <c:v>235.09292604473501</c:v>
                </c:pt>
                <c:pt idx="550">
                  <c:v>235.13932876178501</c:v>
                </c:pt>
                <c:pt idx="551">
                  <c:v>235.632676006623</c:v>
                </c:pt>
                <c:pt idx="552">
                  <c:v>236.135028434975</c:v>
                </c:pt>
                <c:pt idx="553">
                  <c:v>236.177952861064</c:v>
                </c:pt>
                <c:pt idx="554">
                  <c:v>236.21535812396601</c:v>
                </c:pt>
                <c:pt idx="555">
                  <c:v>236.72237403622199</c:v>
                </c:pt>
                <c:pt idx="556">
                  <c:v>237.227275948715</c:v>
                </c:pt>
                <c:pt idx="557">
                  <c:v>237.25177116196099</c:v>
                </c:pt>
                <c:pt idx="558">
                  <c:v>237.31067943235001</c:v>
                </c:pt>
                <c:pt idx="559">
                  <c:v>237.77747820257599</c:v>
                </c:pt>
                <c:pt idx="560">
                  <c:v>237.958002827792</c:v>
                </c:pt>
                <c:pt idx="561">
                  <c:v>238.32745531466401</c:v>
                </c:pt>
                <c:pt idx="562">
                  <c:v>238.84550889778899</c:v>
                </c:pt>
                <c:pt idx="563">
                  <c:v>238.86049469304601</c:v>
                </c:pt>
                <c:pt idx="564">
                  <c:v>238.879494893502</c:v>
                </c:pt>
                <c:pt idx="565">
                  <c:v>239.380374949551</c:v>
                </c:pt>
                <c:pt idx="566">
                  <c:v>239.66143636631901</c:v>
                </c:pt>
                <c:pt idx="567">
                  <c:v>239.92879330831499</c:v>
                </c:pt>
                <c:pt idx="568">
                  <c:v>240.35779471299401</c:v>
                </c:pt>
                <c:pt idx="569">
                  <c:v>240.52954816151001</c:v>
                </c:pt>
                <c:pt idx="570">
                  <c:v>241.06331878032401</c:v>
                </c:pt>
                <c:pt idx="571">
                  <c:v>241.17921252601101</c:v>
                </c:pt>
                <c:pt idx="572">
                  <c:v>241.39184979874099</c:v>
                </c:pt>
                <c:pt idx="573">
                  <c:v>241.670059170066</c:v>
                </c:pt>
                <c:pt idx="574">
                  <c:v>242.075382607177</c:v>
                </c:pt>
                <c:pt idx="575">
                  <c:v>242.15570979013401</c:v>
                </c:pt>
                <c:pt idx="576">
                  <c:v>242.677492786588</c:v>
                </c:pt>
                <c:pt idx="577">
                  <c:v>242.73926578778401</c:v>
                </c:pt>
                <c:pt idx="578">
                  <c:v>243.27980038412201</c:v>
                </c:pt>
                <c:pt idx="579">
                  <c:v>243.35893570596201</c:v>
                </c:pt>
                <c:pt idx="580">
                  <c:v>243.89138335383601</c:v>
                </c:pt>
                <c:pt idx="581">
                  <c:v>243.99648403937701</c:v>
                </c:pt>
                <c:pt idx="582">
                  <c:v>244.19503054620901</c:v>
                </c:pt>
                <c:pt idx="583">
                  <c:v>244.517324983474</c:v>
                </c:pt>
                <c:pt idx="584">
                  <c:v>245.00404398672799</c:v>
                </c:pt>
                <c:pt idx="585">
                  <c:v>245.07082077605099</c:v>
                </c:pt>
                <c:pt idx="586">
                  <c:v>245.189096280565</c:v>
                </c:pt>
                <c:pt idx="587">
                  <c:v>245.718451455874</c:v>
                </c:pt>
                <c:pt idx="588">
                  <c:v>246.13519963008699</c:v>
                </c:pt>
                <c:pt idx="589">
                  <c:v>246.26989172359001</c:v>
                </c:pt>
                <c:pt idx="590">
                  <c:v>246.42261752300001</c:v>
                </c:pt>
                <c:pt idx="591">
                  <c:v>246.87006649294099</c:v>
                </c:pt>
                <c:pt idx="592">
                  <c:v>247.22535624947699</c:v>
                </c:pt>
                <c:pt idx="593">
                  <c:v>247.524006658106</c:v>
                </c:pt>
                <c:pt idx="594">
                  <c:v>248.11109668093101</c:v>
                </c:pt>
                <c:pt idx="595">
                  <c:v>248.19133520126201</c:v>
                </c:pt>
                <c:pt idx="596">
                  <c:v>248.228413514332</c:v>
                </c:pt>
                <c:pt idx="597">
                  <c:v>248.84572766385801</c:v>
                </c:pt>
                <c:pt idx="598">
                  <c:v>249.18292267488599</c:v>
                </c:pt>
                <c:pt idx="599">
                  <c:v>249.52843231671599</c:v>
                </c:pt>
                <c:pt idx="600">
                  <c:v>250.191453006123</c:v>
                </c:pt>
                <c:pt idx="601">
                  <c:v>250.24432553612399</c:v>
                </c:pt>
                <c:pt idx="602">
                  <c:v>250.36883954759799</c:v>
                </c:pt>
                <c:pt idx="603">
                  <c:v>250.983692514262</c:v>
                </c:pt>
                <c:pt idx="604">
                  <c:v>251.23805721369101</c:v>
                </c:pt>
                <c:pt idx="605">
                  <c:v>251.75631241685599</c:v>
                </c:pt>
                <c:pt idx="606">
                  <c:v>252.336455775654</c:v>
                </c:pt>
                <c:pt idx="607">
                  <c:v>252.567788402156</c:v>
                </c:pt>
                <c:pt idx="608">
                  <c:v>253.198991482221</c:v>
                </c:pt>
                <c:pt idx="609">
                  <c:v>253.41883918365701</c:v>
                </c:pt>
                <c:pt idx="610">
                  <c:v>253.49955577649999</c:v>
                </c:pt>
                <c:pt idx="611">
                  <c:v>254.30705869870201</c:v>
                </c:pt>
                <c:pt idx="612">
                  <c:v>254.73262835614</c:v>
                </c:pt>
                <c:pt idx="613">
                  <c:v>255.25637909377599</c:v>
                </c:pt>
                <c:pt idx="614">
                  <c:v>256.08420833583602</c:v>
                </c:pt>
                <c:pt idx="615">
                  <c:v>256.29372140473299</c:v>
                </c:pt>
                <c:pt idx="616">
                  <c:v>257.16252840141999</c:v>
                </c:pt>
                <c:pt idx="617">
                  <c:v>257.43306552756002</c:v>
                </c:pt>
                <c:pt idx="618">
                  <c:v>257.48577741188501</c:v>
                </c:pt>
                <c:pt idx="619">
                  <c:v>258.63270402401798</c:v>
                </c:pt>
                <c:pt idx="620">
                  <c:v>258.75203085621001</c:v>
                </c:pt>
                <c:pt idx="621">
                  <c:v>259.82940761028402</c:v>
                </c:pt>
                <c:pt idx="622">
                  <c:v>259.93066425452099</c:v>
                </c:pt>
                <c:pt idx="623">
                  <c:v>260.99783697426699</c:v>
                </c:pt>
                <c:pt idx="624">
                  <c:v>261.095063658247</c:v>
                </c:pt>
                <c:pt idx="625">
                  <c:v>262.14637862277903</c:v>
                </c:pt>
                <c:pt idx="626">
                  <c:v>262.25135585247398</c:v>
                </c:pt>
                <c:pt idx="627">
                  <c:v>263.28843186857</c:v>
                </c:pt>
                <c:pt idx="628">
                  <c:v>263.39633296980099</c:v>
                </c:pt>
                <c:pt idx="629">
                  <c:v>264.42401419127702</c:v>
                </c:pt>
                <c:pt idx="630">
                  <c:v>264.53275230056801</c:v>
                </c:pt>
                <c:pt idx="631">
                  <c:v>265.55290546697699</c:v>
                </c:pt>
                <c:pt idx="632">
                  <c:v>265.66162402901199</c:v>
                </c:pt>
                <c:pt idx="633">
                  <c:v>266.674765687822</c:v>
                </c:pt>
                <c:pt idx="634">
                  <c:v>266.783115189569</c:v>
                </c:pt>
                <c:pt idx="635">
                  <c:v>267.78923739126401</c:v>
                </c:pt>
                <c:pt idx="636">
                  <c:v>267.89706671527898</c:v>
                </c:pt>
                <c:pt idx="637">
                  <c:v>268.89598337033198</c:v>
                </c:pt>
                <c:pt idx="638">
                  <c:v>269.00322020293999</c:v>
                </c:pt>
                <c:pt idx="639">
                  <c:v>269.994685680342</c:v>
                </c:pt>
                <c:pt idx="640">
                  <c:v>270.101288258446</c:v>
                </c:pt>
                <c:pt idx="641">
                  <c:v>271.08503684779799</c:v>
                </c:pt>
                <c:pt idx="642">
                  <c:v>271.19097453841999</c:v>
                </c:pt>
                <c:pt idx="643">
                  <c:v>272.16673441108901</c:v>
                </c:pt>
                <c:pt idx="644">
                  <c:v>272.27198034099399</c:v>
                </c:pt>
                <c:pt idx="645">
                  <c:v>273.23947886412998</c:v>
                </c:pt>
                <c:pt idx="646">
                  <c:v>273.34400733002502</c:v>
                </c:pt>
                <c:pt idx="647">
                  <c:v>274.302973174496</c:v>
                </c:pt>
                <c:pt idx="648">
                  <c:v>274.40675880073599</c:v>
                </c:pt>
                <c:pt idx="649">
                  <c:v>275.356922796373</c:v>
                </c:pt>
                <c:pt idx="650">
                  <c:v>275.45994028193201</c:v>
                </c:pt>
                <c:pt idx="651">
                  <c:v>276.40103578198898</c:v>
                </c:pt>
                <c:pt idx="652">
                  <c:v>276.50325983149997</c:v>
                </c:pt>
                <c:pt idx="653">
                  <c:v>277.43502289093902</c:v>
                </c:pt>
                <c:pt idx="654">
                  <c:v>277.536428198669</c:v>
                </c:pt>
                <c:pt idx="655">
                  <c:v>278.45859768531</c:v>
                </c:pt>
                <c:pt idx="656">
                  <c:v>278.55915893263699</c:v>
                </c:pt>
                <c:pt idx="657">
                  <c:v>279.47147661554197</c:v>
                </c:pt>
                <c:pt idx="658">
                  <c:v>279.57116847099502</c:v>
                </c:pt>
                <c:pt idx="659">
                  <c:v>280.47337910156199</c:v>
                </c:pt>
                <c:pt idx="660">
                  <c:v>280.57217622076797</c:v>
                </c:pt>
                <c:pt idx="661">
                  <c:v>281.46402761155701</c:v>
                </c:pt>
                <c:pt idx="662">
                  <c:v>281.56190463662602</c:v>
                </c:pt>
                <c:pt idx="663">
                  <c:v>282.443147739322</c:v>
                </c:pt>
                <c:pt idx="664">
                  <c:v>282.540079297722</c:v>
                </c:pt>
                <c:pt idx="665">
                  <c:v>283.41046828054601</c:v>
                </c:pt>
                <c:pt idx="666">
                  <c:v>283.50642898357199</c:v>
                </c:pt>
                <c:pt idx="667">
                  <c:v>284.365721308145</c:v>
                </c:pt>
                <c:pt idx="668">
                  <c:v>284.46068574907503</c:v>
                </c:pt>
                <c:pt idx="669">
                  <c:v>285.308642246646</c:v>
                </c:pt>
                <c:pt idx="670">
                  <c:v>285.40258499864098</c:v>
                </c:pt>
                <c:pt idx="671">
                  <c:v>286.23896994235997</c:v>
                </c:pt>
                <c:pt idx="672">
                  <c:v>286.331865566636</c:v>
                </c:pt>
                <c:pt idx="673">
                  <c:v>287.15644675654499</c:v>
                </c:pt>
                <c:pt idx="674">
                  <c:v>287.24826991942399</c:v>
                </c:pt>
                <c:pt idx="675">
                  <c:v>288.06081920069499</c:v>
                </c:pt>
                <c:pt idx="676">
                  <c:v>288.15154478795102</c:v>
                </c:pt>
                <c:pt idx="677">
                  <c:v>288.95183859602997</c:v>
                </c:pt>
                <c:pt idx="678">
                  <c:v>289.04144077313799</c:v>
                </c:pt>
                <c:pt idx="679">
                  <c:v>289.829259227796</c:v>
                </c:pt>
                <c:pt idx="680">
                  <c:v>289.917709797074</c:v>
                </c:pt>
                <c:pt idx="681">
                  <c:v>290.69283506399</c:v>
                </c:pt>
                <c:pt idx="682">
                  <c:v>290.78010441443399</c:v>
                </c:pt>
                <c:pt idx="683">
                  <c:v>291.54232149670599</c:v>
                </c:pt>
                <c:pt idx="684">
                  <c:v>291.62838284415699</c:v>
                </c:pt>
                <c:pt idx="685">
                  <c:v>292.37748180938598</c:v>
                </c:pt>
                <c:pt idx="686">
                  <c:v>292.46231326121199</c:v>
                </c:pt>
                <c:pt idx="687">
                  <c:v>293.19808903466202</c:v>
                </c:pt>
                <c:pt idx="688">
                  <c:v>293.28167017637099</c:v>
                </c:pt>
                <c:pt idx="689">
                  <c:v>294.003920575118</c:v>
                </c:pt>
                <c:pt idx="690">
                  <c:v>294.08622831238802</c:v>
                </c:pt>
                <c:pt idx="691">
                  <c:v>294.79475416542601</c:v>
                </c:pt>
                <c:pt idx="692">
                  <c:v>294.87576254519098</c:v>
                </c:pt>
                <c:pt idx="693">
                  <c:v>295.57036956454499</c:v>
                </c:pt>
                <c:pt idx="694">
                  <c:v>295.65005182455502</c:v>
                </c:pt>
                <c:pt idx="695">
                  <c:v>296.33055126266601</c:v>
                </c:pt>
                <c:pt idx="696">
                  <c:v>296.40888077182302</c:v>
                </c:pt>
                <c:pt idx="697">
                  <c:v>297.075088789532</c:v>
                </c:pt>
                <c:pt idx="698">
                  <c:v>297.15203891170103</c:v>
                </c:pt>
                <c:pt idx="699">
                  <c:v>297.80377634507499</c:v>
                </c:pt>
                <c:pt idx="700">
                  <c:v>297.87932026880497</c:v>
                </c:pt>
                <c:pt idx="701">
                  <c:v>298.516412685332</c:v>
                </c:pt>
                <c:pt idx="702">
                  <c:v>298.59052301200597</c:v>
                </c:pt>
                <c:pt idx="703">
                  <c:v>299.21280010701298</c:v>
                </c:pt>
                <c:pt idx="704">
                  <c:v>299.28544857702701</c:v>
                </c:pt>
                <c:pt idx="705">
                  <c:v>299.89274368495398</c:v>
                </c:pt>
                <c:pt idx="706">
                  <c:v>299.96390235091798</c:v>
                </c:pt>
                <c:pt idx="707">
                  <c:v>300.55605327965998</c:v>
                </c:pt>
                <c:pt idx="708">
                  <c:v>300.62569641655602</c:v>
                </c:pt>
                <c:pt idx="709">
                  <c:v>301.20254647115001</c:v>
                </c:pt>
                <c:pt idx="710">
                  <c:v>301.27065031435899</c:v>
                </c:pt>
                <c:pt idx="711">
                  <c:v>301.832047733352</c:v>
                </c:pt>
                <c:pt idx="712">
                  <c:v>301.89858772891603</c:v>
                </c:pt>
                <c:pt idx="713">
                  <c:v>302.444384455636</c:v>
                </c:pt>
                <c:pt idx="714">
                  <c:v>302.50933366175502</c:v>
                </c:pt>
                <c:pt idx="715">
                  <c:v>303.03938577075598</c:v>
                </c:pt>
                <c:pt idx="716">
                  <c:v>303.10271650746199</c:v>
                </c:pt>
                <c:pt idx="717">
                  <c:v>303.616885694053</c:v>
                </c:pt>
                <c:pt idx="718">
                  <c:v>303.67857177415402</c:v>
                </c:pt>
                <c:pt idx="719">
                  <c:v>304.17672576888498</c:v>
                </c:pt>
                <c:pt idx="720">
                  <c:v>304.23674245417698</c:v>
                </c:pt>
                <c:pt idx="721">
                  <c:v>304.71875421045701</c:v>
                </c:pt>
                <c:pt idx="722">
                  <c:v>304.77707673222</c:v>
                </c:pt>
                <c:pt idx="723">
                  <c:v>305.24282378534798</c:v>
                </c:pt>
                <c:pt idx="724">
                  <c:v>305.29942691636597</c:v>
                </c:pt>
                <c:pt idx="725">
                  <c:v>305.74879149199103</c:v>
                </c:pt>
                <c:pt idx="726">
                  <c:v>305.80365134407702</c:v>
                </c:pt>
                <c:pt idx="727">
                  <c:v>306.23652122247199</c:v>
                </c:pt>
                <c:pt idx="728">
                  <c:v>306.28961852276302</c:v>
                </c:pt>
                <c:pt idx="729">
                  <c:v>306.70588816495399</c:v>
                </c:pt>
                <c:pt idx="730">
                  <c:v>306.757211450738</c:v>
                </c:pt>
                <c:pt idx="731">
                  <c:v>307.15678299459</c:v>
                </c:pt>
                <c:pt idx="732">
                  <c:v>307.20633196958897</c:v>
                </c:pt>
                <c:pt idx="733">
                  <c:v>307.58911732747299</c:v>
                </c:pt>
                <c:pt idx="734">
                  <c:v>307.63690968637701</c:v>
                </c:pt>
                <c:pt idx="735">
                  <c:v>308.002833897985</c:v>
                </c:pt>
                <c:pt idx="736">
                  <c:v>308.04891969772501</c:v>
                </c:pt>
                <c:pt idx="737">
                  <c:v>308.39791810550901</c:v>
                </c:pt>
                <c:pt idx="738">
                  <c:v>308.442419968808</c:v>
                </c:pt>
                <c:pt idx="739">
                  <c:v>308.77445173959001</c:v>
                </c:pt>
                <c:pt idx="740">
                  <c:v>308.81768304376101</c:v>
                </c:pt>
                <c:pt idx="741">
                  <c:v>309.13285325067801</c:v>
                </c:pt>
                <c:pt idx="742">
                  <c:v>309.17551496885699</c:v>
                </c:pt>
                <c:pt idx="743">
                  <c:v>309.47434841367902</c:v>
                </c:pt>
                <c:pt idx="744">
                  <c:v>309.51760939903602</c:v>
                </c:pt>
                <c:pt idx="745">
                  <c:v>309.80131413375602</c:v>
                </c:pt>
                <c:pt idx="746">
                  <c:v>309.846528486691</c:v>
                </c:pt>
                <c:pt idx="747">
                  <c:v>310.117041014091</c:v>
                </c:pt>
                <c:pt idx="748">
                  <c:v>310.16520072473202</c:v>
                </c:pt>
                <c:pt idx="749">
                  <c:v>310.42500676100798</c:v>
                </c:pt>
                <c:pt idx="750">
                  <c:v>310.476362846352</c:v>
                </c:pt>
                <c:pt idx="751">
                  <c:v>310.72816398520399</c:v>
                </c:pt>
                <c:pt idx="752">
                  <c:v>310.78228302566998</c:v>
                </c:pt>
                <c:pt idx="753">
                  <c:v>311.02857475716098</c:v>
                </c:pt>
                <c:pt idx="754">
                  <c:v>311.08468635512298</c:v>
                </c:pt>
                <c:pt idx="755">
                  <c:v>311.32744576923602</c:v>
                </c:pt>
                <c:pt idx="756">
                  <c:v>311.38479103699001</c:v>
                </c:pt>
                <c:pt idx="757">
                  <c:v>311.62541178919298</c:v>
                </c:pt>
                <c:pt idx="758">
                  <c:v>311.68342934301501</c:v>
                </c:pt>
                <c:pt idx="759">
                  <c:v>311.92281839488498</c:v>
                </c:pt>
                <c:pt idx="760">
                  <c:v>311.981164987515</c:v>
                </c:pt>
                <c:pt idx="761">
                  <c:v>312.219876882047</c:v>
                </c:pt>
                <c:pt idx="762">
                  <c:v>312.27836587477401</c:v>
                </c:pt>
                <c:pt idx="763">
                  <c:v>312.51672106058101</c:v>
                </c:pt>
                <c:pt idx="764">
                  <c:v>312.57525801626701</c:v>
                </c:pt>
                <c:pt idx="765">
                  <c:v>312.81343361448199</c:v>
                </c:pt>
                <c:pt idx="766">
                  <c:v>312.87197379723801</c:v>
                </c:pt>
                <c:pt idx="767">
                  <c:v>313.11006591395699</c:v>
                </c:pt>
                <c:pt idx="768">
                  <c:v>313.16859017486598</c:v>
                </c:pt>
                <c:pt idx="769">
                  <c:v>313.40665139940398</c:v>
                </c:pt>
                <c:pt idx="770">
                  <c:v>313.46515303691001</c:v>
                </c:pt>
                <c:pt idx="771">
                  <c:v>313.703212514548</c:v>
                </c:pt>
                <c:pt idx="772">
                  <c:v>313.76168809986598</c:v>
                </c:pt>
                <c:pt idx="773">
                  <c:v>313.99976171317297</c:v>
                </c:pt>
                <c:pt idx="774">
                  <c:v>314.05820678011997</c:v>
                </c:pt>
                <c:pt idx="775">
                  <c:v>314.29630320088</c:v>
                </c:pt>
                <c:pt idx="776">
                  <c:v>314.35471276717402</c:v>
                </c:pt>
                <c:pt idx="777">
                  <c:v>314.59283741373503</c:v>
                </c:pt>
                <c:pt idx="778">
                  <c:v>314.65120798566801</c:v>
                </c:pt>
                <c:pt idx="779">
                  <c:v>314.889364741012</c:v>
                </c:pt>
                <c:pt idx="780">
                  <c:v>314.94769508113802</c:v>
                </c:pt>
                <c:pt idx="781">
                  <c:v>315.18588689690603</c:v>
                </c:pt>
                <c:pt idx="782">
                  <c:v>315.244177101329</c:v>
                </c:pt>
                <c:pt idx="783">
                  <c:v>315.48240598869199</c:v>
                </c:pt>
                <c:pt idx="784">
                  <c:v>315.54065602753701</c:v>
                </c:pt>
                <c:pt idx="785">
                  <c:v>315.77892317203299</c:v>
                </c:pt>
                <c:pt idx="786">
                  <c:v>315.83713213909198</c:v>
                </c:pt>
                <c:pt idx="787">
                  <c:v>316.07543860202702</c:v>
                </c:pt>
                <c:pt idx="788">
                  <c:v>316.13360520012702</c:v>
                </c:pt>
                <c:pt idx="789">
                  <c:v>316.37195236674802</c:v>
                </c:pt>
                <c:pt idx="790">
                  <c:v>316.43007571065698</c:v>
                </c:pt>
                <c:pt idx="791">
                  <c:v>316.668465255287</c:v>
                </c:pt>
                <c:pt idx="792">
                  <c:v>316.72654525211101</c:v>
                </c:pt>
                <c:pt idx="793">
                  <c:v>316.96497916207102</c:v>
                </c:pt>
                <c:pt idx="794">
                  <c:v>317.02301682757502</c:v>
                </c:pt>
                <c:pt idx="795">
                  <c:v>317.26149765003203</c:v>
                </c:pt>
                <c:pt idx="796">
                  <c:v>317.31949583197797</c:v>
                </c:pt>
                <c:pt idx="797">
                  <c:v>317.55802724118797</c:v>
                </c:pt>
                <c:pt idx="798">
                  <c:v>317.61599211523901</c:v>
                </c:pt>
                <c:pt idx="799">
                  <c:v>317.854579991371</c:v>
                </c:pt>
                <c:pt idx="800">
                  <c:v>317.91252400262999</c:v>
                </c:pt>
                <c:pt idx="801">
                  <c:v>318.15117875169199</c:v>
                </c:pt>
                <c:pt idx="802">
                  <c:v>318.20912621359099</c:v>
                </c:pt>
                <c:pt idx="803">
                  <c:v>318.44786741551002</c:v>
                </c:pt>
                <c:pt idx="804">
                  <c:v>318.50586412243098</c:v>
                </c:pt>
                <c:pt idx="805">
                  <c:v>318.74472536061597</c:v>
                </c:pt>
                <c:pt idx="806">
                  <c:v>318.802854608107</c:v>
                </c:pt>
                <c:pt idx="807">
                  <c:v>319.041872755177</c:v>
                </c:pt>
                <c:pt idx="808">
                  <c:v>319.10030716135202</c:v>
                </c:pt>
                <c:pt idx="809">
                  <c:v>319.33958988731001</c:v>
                </c:pt>
                <c:pt idx="810">
                  <c:v>319.39869483577598</c:v>
                </c:pt>
                <c:pt idx="811">
                  <c:v>319.63839140541597</c:v>
                </c:pt>
                <c:pt idx="812">
                  <c:v>319.69964981725701</c:v>
                </c:pt>
                <c:pt idx="813">
                  <c:v>319.93968859774299</c:v>
                </c:pt>
                <c:pt idx="814">
                  <c:v>320.00595054522199</c:v>
                </c:pt>
                <c:pt idx="815">
                  <c:v>320.24613950102599</c:v>
                </c:pt>
                <c:pt idx="816">
                  <c:v>320.322539127575</c:v>
                </c:pt>
                <c:pt idx="817">
                  <c:v>320.56193199896398</c:v>
                </c:pt>
                <c:pt idx="818">
                  <c:v>320.65825414660401</c:v>
                </c:pt>
                <c:pt idx="819">
                  <c:v>320.89314833492199</c:v>
                </c:pt>
                <c:pt idx="820">
                  <c:v>321.02546659874099</c:v>
                </c:pt>
                <c:pt idx="821">
                  <c:v>321.25462233767399</c:v>
                </c:pt>
                <c:pt idx="822">
                  <c:v>321.44646303455499</c:v>
                </c:pt>
                <c:pt idx="823">
                  <c:v>321.67973423558698</c:v>
                </c:pt>
                <c:pt idx="824">
                  <c:v>321.86879549914602</c:v>
                </c:pt>
                <c:pt idx="825">
                  <c:v>322.116553001326</c:v>
                </c:pt>
                <c:pt idx="826">
                  <c:v>322.32700905313698</c:v>
                </c:pt>
                <c:pt idx="827">
                  <c:v>322.58256944271801</c:v>
                </c:pt>
                <c:pt idx="828">
                  <c:v>322.82746234759998</c:v>
                </c:pt>
                <c:pt idx="829">
                  <c:v>323.081816541043</c:v>
                </c:pt>
                <c:pt idx="830">
                  <c:v>323.39843816755598</c:v>
                </c:pt>
                <c:pt idx="831">
                  <c:v>323.65163268028402</c:v>
                </c:pt>
                <c:pt idx="832">
                  <c:v>324.00513150482197</c:v>
                </c:pt>
                <c:pt idx="833">
                  <c:v>324.266844167253</c:v>
                </c:pt>
                <c:pt idx="834">
                  <c:v>324.63063045453498</c:v>
                </c:pt>
                <c:pt idx="835">
                  <c:v>324.89118811687001</c:v>
                </c:pt>
                <c:pt idx="836">
                  <c:v>325.32382008218002</c:v>
                </c:pt>
                <c:pt idx="837">
                  <c:v>325.47093979231198</c:v>
                </c:pt>
                <c:pt idx="838">
                  <c:v>325.615807475314</c:v>
                </c:pt>
                <c:pt idx="839">
                  <c:v>326.13354436465198</c:v>
                </c:pt>
                <c:pt idx="840">
                  <c:v>326.26486962009801</c:v>
                </c:pt>
                <c:pt idx="841">
                  <c:v>326.41869355413502</c:v>
                </c:pt>
                <c:pt idx="842">
                  <c:v>326.92140331289499</c:v>
                </c:pt>
                <c:pt idx="843">
                  <c:v>327.07711790469102</c:v>
                </c:pt>
                <c:pt idx="844">
                  <c:v>327.26689594569899</c:v>
                </c:pt>
                <c:pt idx="845">
                  <c:v>327.689514348091</c:v>
                </c:pt>
                <c:pt idx="846">
                  <c:v>327.93291344766402</c:v>
                </c:pt>
                <c:pt idx="847">
                  <c:v>328.27861048542701</c:v>
                </c:pt>
                <c:pt idx="848">
                  <c:v>328.426742269844</c:v>
                </c:pt>
                <c:pt idx="849">
                  <c:v>328.77594690613</c:v>
                </c:pt>
                <c:pt idx="850">
                  <c:v>329.016554249531</c:v>
                </c:pt>
                <c:pt idx="851">
                  <c:v>329.30899954460301</c:v>
                </c:pt>
                <c:pt idx="852">
                  <c:v>329.48609875066001</c:v>
                </c:pt>
                <c:pt idx="853">
                  <c:v>329.77476036676399</c:v>
                </c:pt>
                <c:pt idx="854">
                  <c:v>330.04119825456502</c:v>
                </c:pt>
                <c:pt idx="855">
                  <c:v>330.326067270728</c:v>
                </c:pt>
                <c:pt idx="856">
                  <c:v>330.52382042711901</c:v>
                </c:pt>
                <c:pt idx="857">
                  <c:v>330.84003369624099</c:v>
                </c:pt>
                <c:pt idx="858">
                  <c:v>331.11602516986198</c:v>
                </c:pt>
                <c:pt idx="859">
                  <c:v>331.43690617377899</c:v>
                </c:pt>
                <c:pt idx="860">
                  <c:v>331.67990303103699</c:v>
                </c:pt>
                <c:pt idx="861">
                  <c:v>332.01126468905397</c:v>
                </c:pt>
                <c:pt idx="862">
                  <c:v>332.37787724799199</c:v>
                </c:pt>
                <c:pt idx="863">
                  <c:v>332.68932628545798</c:v>
                </c:pt>
                <c:pt idx="864">
                  <c:v>333.06257222588903</c:v>
                </c:pt>
                <c:pt idx="865">
                  <c:v>333.39861661502999</c:v>
                </c:pt>
                <c:pt idx="866">
                  <c:v>333.74668736762698</c:v>
                </c:pt>
                <c:pt idx="867">
                  <c:v>334.10453260115798</c:v>
                </c:pt>
                <c:pt idx="868">
                  <c:v>334.49389565883899</c:v>
                </c:pt>
                <c:pt idx="869">
                  <c:v>334.75652142935201</c:v>
                </c:pt>
                <c:pt idx="870">
                  <c:v>335.11347202547</c:v>
                </c:pt>
                <c:pt idx="871">
                  <c:v>335.31494931165503</c:v>
                </c:pt>
                <c:pt idx="872">
                  <c:v>335.680005131798</c:v>
                </c:pt>
                <c:pt idx="873">
                  <c:v>336.09521128518998</c:v>
                </c:pt>
                <c:pt idx="874">
                  <c:v>336.33279252068701</c:v>
                </c:pt>
                <c:pt idx="875">
                  <c:v>336.77591136025598</c:v>
                </c:pt>
                <c:pt idx="876">
                  <c:v>337.24282261271799</c:v>
                </c:pt>
                <c:pt idx="877">
                  <c:v>337.64505795480198</c:v>
                </c:pt>
                <c:pt idx="878">
                  <c:v>338.14781885328301</c:v>
                </c:pt>
                <c:pt idx="879">
                  <c:v>338.51034038038802</c:v>
                </c:pt>
                <c:pt idx="880">
                  <c:v>339.04719118021501</c:v>
                </c:pt>
                <c:pt idx="881">
                  <c:v>339.50297912201898</c:v>
                </c:pt>
                <c:pt idx="882">
                  <c:v>339.975907214279</c:v>
                </c:pt>
                <c:pt idx="883">
                  <c:v>340.47627424576098</c:v>
                </c:pt>
                <c:pt idx="884">
                  <c:v>340.76139152990697</c:v>
                </c:pt>
                <c:pt idx="885">
                  <c:v>341.32118811922902</c:v>
                </c:pt>
                <c:pt idx="886">
                  <c:v>341.379096363906</c:v>
                </c:pt>
                <c:pt idx="887">
                  <c:v>341.89993990325701</c:v>
                </c:pt>
                <c:pt idx="888">
                  <c:v>342.34961071650599</c:v>
                </c:pt>
                <c:pt idx="889">
                  <c:v>342.57900186704501</c:v>
                </c:pt>
                <c:pt idx="890">
                  <c:v>342.74588642972998</c:v>
                </c:pt>
                <c:pt idx="891">
                  <c:v>343.36782143541899</c:v>
                </c:pt>
                <c:pt idx="892">
                  <c:v>343.99527304340501</c:v>
                </c:pt>
                <c:pt idx="893">
                  <c:v>344.18379651959901</c:v>
                </c:pt>
                <c:pt idx="894">
                  <c:v>344.55064628856297</c:v>
                </c:pt>
                <c:pt idx="895">
                  <c:v>344.95518352263002</c:v>
                </c:pt>
                <c:pt idx="896">
                  <c:v>345.10863773709099</c:v>
                </c:pt>
                <c:pt idx="897">
                  <c:v>345.67447450550702</c:v>
                </c:pt>
                <c:pt idx="898">
                  <c:v>345.80544239550898</c:v>
                </c:pt>
                <c:pt idx="899">
                  <c:v>346.30761169306902</c:v>
                </c:pt>
                <c:pt idx="900">
                  <c:v>346.850917150908</c:v>
                </c:pt>
                <c:pt idx="901">
                  <c:v>347.09305292004001</c:v>
                </c:pt>
                <c:pt idx="902">
                  <c:v>347.69043492652798</c:v>
                </c:pt>
                <c:pt idx="903">
                  <c:v>347.88136536599399</c:v>
                </c:pt>
                <c:pt idx="904">
                  <c:v>347.951965675525</c:v>
                </c:pt>
                <c:pt idx="905">
                  <c:v>348.68437382378801</c:v>
                </c:pt>
                <c:pt idx="906">
                  <c:v>349.01859948964898</c:v>
                </c:pt>
                <c:pt idx="907">
                  <c:v>349.50402903527799</c:v>
                </c:pt>
                <c:pt idx="908">
                  <c:v>350.11195578242598</c:v>
                </c:pt>
                <c:pt idx="909">
                  <c:v>350.330254584165</c:v>
                </c:pt>
                <c:pt idx="910">
                  <c:v>351.074623040586</c:v>
                </c:pt>
                <c:pt idx="911">
                  <c:v>351.16935283578403</c:v>
                </c:pt>
                <c:pt idx="912">
                  <c:v>351.20700686480598</c:v>
                </c:pt>
                <c:pt idx="913">
                  <c:v>352.043762997633</c:v>
                </c:pt>
                <c:pt idx="914">
                  <c:v>352.69083798235999</c:v>
                </c:pt>
                <c:pt idx="915">
                  <c:v>352.87372042526698</c:v>
                </c:pt>
                <c:pt idx="916">
                  <c:v>353.632333499639</c:v>
                </c:pt>
                <c:pt idx="917">
                  <c:v>353.90601704713902</c:v>
                </c:pt>
                <c:pt idx="918">
                  <c:v>354.46825831377902</c:v>
                </c:pt>
                <c:pt idx="919">
                  <c:v>354.85130762956999</c:v>
                </c:pt>
                <c:pt idx="920">
                  <c:v>355.30887922600499</c:v>
                </c:pt>
                <c:pt idx="921">
                  <c:v>355.63354494196301</c:v>
                </c:pt>
                <c:pt idx="922">
                  <c:v>355.97489631599501</c:v>
                </c:pt>
                <c:pt idx="923">
                  <c:v>356.28288638320498</c:v>
                </c:pt>
                <c:pt idx="924">
                  <c:v>356.75798210248502</c:v>
                </c:pt>
                <c:pt idx="925">
                  <c:v>357.09068622068901</c:v>
                </c:pt>
                <c:pt idx="926">
                  <c:v>357.533961968732</c:v>
                </c:pt>
                <c:pt idx="927">
                  <c:v>357.907654311599</c:v>
                </c:pt>
                <c:pt idx="928">
                  <c:v>358.33187084891</c:v>
                </c:pt>
                <c:pt idx="929">
                  <c:v>358.70707585488401</c:v>
                </c:pt>
                <c:pt idx="930">
                  <c:v>358.99665129019701</c:v>
                </c:pt>
                <c:pt idx="931">
                  <c:v>359.32852023512697</c:v>
                </c:pt>
                <c:pt idx="932">
                  <c:v>359.670947493786</c:v>
                </c:pt>
                <c:pt idx="933">
                  <c:v>359.98951182937901</c:v>
                </c:pt>
                <c:pt idx="934">
                  <c:v>360.21808457415699</c:v>
                </c:pt>
                <c:pt idx="935">
                  <c:v>360.56705244962598</c:v>
                </c:pt>
                <c:pt idx="936">
                  <c:v>360.88652179311498</c:v>
                </c:pt>
                <c:pt idx="937">
                  <c:v>361.20420311545701</c:v>
                </c:pt>
                <c:pt idx="938">
                  <c:v>361.46757733195102</c:v>
                </c:pt>
                <c:pt idx="939">
                  <c:v>361.74878396302898</c:v>
                </c:pt>
                <c:pt idx="940">
                  <c:v>362.118382984052</c:v>
                </c:pt>
                <c:pt idx="941">
                  <c:v>362.61225462770602</c:v>
                </c:pt>
                <c:pt idx="942">
                  <c:v>362.83658943024199</c:v>
                </c:pt>
                <c:pt idx="943">
                  <c:v>363.038140470332</c:v>
                </c:pt>
                <c:pt idx="944">
                  <c:v>363.62731801995898</c:v>
                </c:pt>
                <c:pt idx="945">
                  <c:v>363.83357921055602</c:v>
                </c:pt>
                <c:pt idx="946">
                  <c:v>364.07004900504899</c:v>
                </c:pt>
                <c:pt idx="947">
                  <c:v>364.528542412295</c:v>
                </c:pt>
                <c:pt idx="948">
                  <c:v>364.91936268915902</c:v>
                </c:pt>
                <c:pt idx="949">
                  <c:v>365.39012356437797</c:v>
                </c:pt>
                <c:pt idx="950">
                  <c:v>365.74861626088199</c:v>
                </c:pt>
                <c:pt idx="951">
                  <c:v>366.20453362861798</c:v>
                </c:pt>
                <c:pt idx="952">
                  <c:v>366.545460759344</c:v>
                </c:pt>
                <c:pt idx="953">
                  <c:v>366.94372627980198</c:v>
                </c:pt>
                <c:pt idx="954">
                  <c:v>367.311458618328</c:v>
                </c:pt>
                <c:pt idx="955">
                  <c:v>367.62072374599097</c:v>
                </c:pt>
                <c:pt idx="956">
                  <c:v>367.99114812760001</c:v>
                </c:pt>
                <c:pt idx="957">
                  <c:v>368.27866619601502</c:v>
                </c:pt>
                <c:pt idx="958">
                  <c:v>368.63214368122402</c:v>
                </c:pt>
                <c:pt idx="959">
                  <c:v>368.89348663176202</c:v>
                </c:pt>
                <c:pt idx="960">
                  <c:v>369.23747370489798</c:v>
                </c:pt>
                <c:pt idx="961">
                  <c:v>369.456037402486</c:v>
                </c:pt>
                <c:pt idx="962">
                  <c:v>369.79939490446901</c:v>
                </c:pt>
                <c:pt idx="963">
                  <c:v>369.98034147122701</c:v>
                </c:pt>
                <c:pt idx="964">
                  <c:v>370.31340499505899</c:v>
                </c:pt>
                <c:pt idx="965">
                  <c:v>370.46980364188101</c:v>
                </c:pt>
                <c:pt idx="966">
                  <c:v>370.78568319140902</c:v>
                </c:pt>
                <c:pt idx="967">
                  <c:v>370.92408119390399</c:v>
                </c:pt>
                <c:pt idx="968">
                  <c:v>371.22052491461699</c:v>
                </c:pt>
                <c:pt idx="969">
                  <c:v>371.33869832721803</c:v>
                </c:pt>
                <c:pt idx="970">
                  <c:v>371.62262317861399</c:v>
                </c:pt>
                <c:pt idx="971">
                  <c:v>371.71948200980597</c:v>
                </c:pt>
                <c:pt idx="972">
                  <c:v>371.99302855738802</c:v>
                </c:pt>
                <c:pt idx="973">
                  <c:v>372.07539721341698</c:v>
                </c:pt>
                <c:pt idx="974">
                  <c:v>372.33743074205</c:v>
                </c:pt>
                <c:pt idx="975">
                  <c:v>372.410255166593</c:v>
                </c:pt>
                <c:pt idx="976">
                  <c:v>372.66325433049099</c:v>
                </c:pt>
                <c:pt idx="977">
                  <c:v>372.73004586093703</c:v>
                </c:pt>
                <c:pt idx="978">
                  <c:v>372.97681264595502</c:v>
                </c:pt>
                <c:pt idx="979">
                  <c:v>373.03980648024299</c:v>
                </c:pt>
                <c:pt idx="980">
                  <c:v>373.28277931160198</c:v>
                </c:pt>
                <c:pt idx="981">
                  <c:v>373.34342463424002</c:v>
                </c:pt>
                <c:pt idx="982">
                  <c:v>373.58429684527698</c:v>
                </c:pt>
                <c:pt idx="983">
                  <c:v>373.64357507316902</c:v>
                </c:pt>
                <c:pt idx="984">
                  <c:v>373.88334985773599</c:v>
                </c:pt>
                <c:pt idx="985">
                  <c:v>373.94190335658999</c:v>
                </c:pt>
                <c:pt idx="986">
                  <c:v>374.18111326405199</c:v>
                </c:pt>
                <c:pt idx="987">
                  <c:v>374.23931802496497</c:v>
                </c:pt>
                <c:pt idx="988">
                  <c:v>374.47822960246202</c:v>
                </c:pt>
                <c:pt idx="989">
                  <c:v>374.53628442958598</c:v>
                </c:pt>
                <c:pt idx="990">
                  <c:v>374.77502771105299</c:v>
                </c:pt>
                <c:pt idx="991">
                  <c:v>374.83303203685301</c:v>
                </c:pt>
                <c:pt idx="992">
                  <c:v>375.07166939316699</c:v>
                </c:pt>
                <c:pt idx="993">
                  <c:v>375.12967083919898</c:v>
                </c:pt>
                <c:pt idx="994">
                  <c:v>375.36823219259003</c:v>
                </c:pt>
                <c:pt idx="995">
                  <c:v>375.42625373836597</c:v>
                </c:pt>
                <c:pt idx="996">
                  <c:v>375.66475420295097</c:v>
                </c:pt>
                <c:pt idx="997">
                  <c:v>375.722808332348</c:v>
                </c:pt>
                <c:pt idx="998">
                  <c:v>375.96125619243099</c:v>
                </c:pt>
                <c:pt idx="999">
                  <c:v>376.01935061072601</c:v>
                </c:pt>
                <c:pt idx="1000">
                  <c:v>376.25775061420899</c:v>
                </c:pt>
                <c:pt idx="1001">
                  <c:v>376.31588945190998</c:v>
                </c:pt>
                <c:pt idx="1002">
                  <c:v>376.55424430349302</c:v>
                </c:pt>
                <c:pt idx="1003">
                  <c:v>376.61242851192299</c:v>
                </c:pt>
                <c:pt idx="1004">
                  <c:v>376.850740095145</c:v>
                </c:pt>
                <c:pt idx="1005">
                  <c:v>376.908968570892</c:v>
                </c:pt>
                <c:pt idx="1006">
                  <c:v>377.147238618382</c:v>
                </c:pt>
                <c:pt idx="1007">
                  <c:v>377.20550963232398</c:v>
                </c:pt>
                <c:pt idx="1008">
                  <c:v>377.44373998532097</c:v>
                </c:pt>
                <c:pt idx="1009">
                  <c:v>377.50205212238899</c:v>
                </c:pt>
                <c:pt idx="1010">
                  <c:v>377.74024483737799</c:v>
                </c:pt>
                <c:pt idx="1011">
                  <c:v>377.79859681366202</c:v>
                </c:pt>
                <c:pt idx="1012">
                  <c:v>378.03675357888699</c:v>
                </c:pt>
                <c:pt idx="1013">
                  <c:v>378.09514383676202</c:v>
                </c:pt>
                <c:pt idx="1014">
                  <c:v>378.33326601502603</c:v>
                </c:pt>
                <c:pt idx="1015">
                  <c:v>378.39169330579301</c:v>
                </c:pt>
                <c:pt idx="1016">
                  <c:v>378.62978274915201</c:v>
                </c:pt>
                <c:pt idx="1017">
                  <c:v>378.68824701772701</c:v>
                </c:pt>
                <c:pt idx="1018">
                  <c:v>378.926306818142</c:v>
                </c:pt>
                <c:pt idx="1019">
                  <c:v>378.984808574206</c:v>
                </c:pt>
                <c:pt idx="1020">
                  <c:v>379.22284414423899</c:v>
                </c:pt>
                <c:pt idx="1021">
                  <c:v>379.28138245966397</c:v>
                </c:pt>
                <c:pt idx="1022">
                  <c:v>379.51940317178099</c:v>
                </c:pt>
                <c:pt idx="1023">
                  <c:v>379.57797443488101</c:v>
                </c:pt>
                <c:pt idx="1024">
                  <c:v>379.81599689493299</c:v>
                </c:pt>
                <c:pt idx="1025">
                  <c:v>379.87459429545697</c:v>
                </c:pt>
                <c:pt idx="1026">
                  <c:v>380.11264844298802</c:v>
                </c:pt>
                <c:pt idx="1027">
                  <c:v>380.17126096640197</c:v>
                </c:pt>
                <c:pt idx="1028">
                  <c:v>380.40940045721101</c:v>
                </c:pt>
                <c:pt idx="1029">
                  <c:v>380.468011769817</c:v>
                </c:pt>
                <c:pt idx="1030">
                  <c:v>380.70633890254999</c:v>
                </c:pt>
                <c:pt idx="1031">
                  <c:v>380.76493116944198</c:v>
                </c:pt>
                <c:pt idx="1032">
                  <c:v>381.00366742025</c:v>
                </c:pt>
                <c:pt idx="1033">
                  <c:v>381.06220309187</c:v>
                </c:pt>
                <c:pt idx="1034">
                  <c:v>381.30185760607998</c:v>
                </c:pt>
                <c:pt idx="1035">
                  <c:v>381.36016218237302</c:v>
                </c:pt>
                <c:pt idx="1036">
                  <c:v>381.601626425527</c:v>
                </c:pt>
                <c:pt idx="1037">
                  <c:v>381.65907187661497</c:v>
                </c:pt>
                <c:pt idx="1038">
                  <c:v>381.903489698388</c:v>
                </c:pt>
                <c:pt idx="1039">
                  <c:v>381.95863397017899</c:v>
                </c:pt>
                <c:pt idx="1040">
                  <c:v>382.20745389966999</c:v>
                </c:pt>
                <c:pt idx="1041">
                  <c:v>382.25825130952597</c:v>
                </c:pt>
                <c:pt idx="1042">
                  <c:v>382.51354087602499</c:v>
                </c:pt>
                <c:pt idx="1043">
                  <c:v>382.55827100191101</c:v>
                </c:pt>
                <c:pt idx="1044">
                  <c:v>382.822706507357</c:v>
                </c:pt>
                <c:pt idx="1045">
                  <c:v>382.86100400110797</c:v>
                </c:pt>
                <c:pt idx="1046">
                  <c:v>383.13745514651998</c:v>
                </c:pt>
                <c:pt idx="1047">
                  <c:v>383.17051347187299</c:v>
                </c:pt>
                <c:pt idx="1048">
                  <c:v>383.46118009442301</c:v>
                </c:pt>
                <c:pt idx="1049">
                  <c:v>383.49120901130902</c:v>
                </c:pt>
                <c:pt idx="1050">
                  <c:v>383.797558129555</c:v>
                </c:pt>
                <c:pt idx="1051">
                  <c:v>383.82650835022099</c:v>
                </c:pt>
                <c:pt idx="1052">
                  <c:v>384.14930701684</c:v>
                </c:pt>
                <c:pt idx="1053">
                  <c:v>384.17839604758501</c:v>
                </c:pt>
                <c:pt idx="1054">
                  <c:v>384.51805346211898</c:v>
                </c:pt>
                <c:pt idx="1055">
                  <c:v>384.54778831344902</c:v>
                </c:pt>
                <c:pt idx="1056">
                  <c:v>384.90446705298802</c:v>
                </c:pt>
                <c:pt idx="1057">
                  <c:v>384.93506785915702</c:v>
                </c:pt>
                <c:pt idx="1058">
                  <c:v>385.308802945352</c:v>
                </c:pt>
                <c:pt idx="1059">
                  <c:v>385.34039477743403</c:v>
                </c:pt>
                <c:pt idx="1060">
                  <c:v>385.73116046610897</c:v>
                </c:pt>
                <c:pt idx="1061">
                  <c:v>385.76382353359099</c:v>
                </c:pt>
                <c:pt idx="1062">
                  <c:v>386.171554224332</c:v>
                </c:pt>
                <c:pt idx="1063">
                  <c:v>386.205323038019</c:v>
                </c:pt>
                <c:pt idx="1064">
                  <c:v>386.629926419318</c:v>
                </c:pt>
                <c:pt idx="1065">
                  <c:v>386.664795864327</c:v>
                </c:pt>
                <c:pt idx="1066">
                  <c:v>387.10616945446998</c:v>
                </c:pt>
                <c:pt idx="1067">
                  <c:v>387.14211453413299</c:v>
                </c:pt>
                <c:pt idx="1068">
                  <c:v>387.60015445300002</c:v>
                </c:pt>
                <c:pt idx="1069">
                  <c:v>387.63714727425798</c:v>
                </c:pt>
                <c:pt idx="1070">
                  <c:v>388.11174717684901</c:v>
                </c:pt>
                <c:pt idx="1071">
                  <c:v>388.14976467043499</c:v>
                </c:pt>
                <c:pt idx="1072">
                  <c:v>388.640813073532</c:v>
                </c:pt>
                <c:pt idx="1073">
                  <c:v>388.67983809175701</c:v>
                </c:pt>
                <c:pt idx="1074">
                  <c:v>389.18721737190799</c:v>
                </c:pt>
                <c:pt idx="1075">
                  <c:v>389.22723545866302</c:v>
                </c:pt>
                <c:pt idx="1076">
                  <c:v>389.75082097987598</c:v>
                </c:pt>
                <c:pt idx="1077">
                  <c:v>389.79181597532198</c:v>
                </c:pt>
                <c:pt idx="1078">
                  <c:v>390.331476089094</c:v>
                </c:pt>
                <c:pt idx="1079">
                  <c:v>390.37342853136801</c:v>
                </c:pt>
                <c:pt idx="1080">
                  <c:v>390.92902611906698</c:v>
                </c:pt>
                <c:pt idx="1081">
                  <c:v>390.97191482985397</c:v>
                </c:pt>
                <c:pt idx="1082">
                  <c:v>391.54330827712698</c:v>
                </c:pt>
                <c:pt idx="1083">
                  <c:v>391.58711354400401</c:v>
                </c:pt>
                <c:pt idx="1084">
                  <c:v>392.17416207809202</c:v>
                </c:pt>
                <c:pt idx="1085">
                  <c:v>392.21886904031498</c:v>
                </c:pt>
                <c:pt idx="1086">
                  <c:v>392.82144123052001</c:v>
                </c:pt>
                <c:pt idx="1087">
                  <c:v>392.86703016576303</c:v>
                </c:pt>
                <c:pt idx="1088">
                  <c:v>393.48499399676899</c:v>
                </c:pt>
                <c:pt idx="1089">
                  <c:v>393.53141510217</c:v>
                </c:pt>
                <c:pt idx="1090">
                  <c:v>394.16460828654601</c:v>
                </c:pt>
                <c:pt idx="1091">
                  <c:v>394.21178328964902</c:v>
                </c:pt>
                <c:pt idx="1092">
                  <c:v>394.86001345683701</c:v>
                </c:pt>
                <c:pt idx="1093">
                  <c:v>394.90789356788503</c:v>
                </c:pt>
                <c:pt idx="1094">
                  <c:v>395.570976006129</c:v>
                </c:pt>
                <c:pt idx="1095">
                  <c:v>395.61959006218598</c:v>
                </c:pt>
                <c:pt idx="1096">
                  <c:v>396.29736332777202</c:v>
                </c:pt>
                <c:pt idx="1097">
                  <c:v>396.34678213522102</c:v>
                </c:pt>
                <c:pt idx="1098">
                  <c:v>397.039076573991</c:v>
                </c:pt>
                <c:pt idx="1099">
                  <c:v>397.08934130509903</c:v>
                </c:pt>
                <c:pt idx="1100">
                  <c:v>397.795954092003</c:v>
                </c:pt>
                <c:pt idx="1101">
                  <c:v>397.84705214825999</c:v>
                </c:pt>
                <c:pt idx="1102">
                  <c:v>398.56776498680301</c:v>
                </c:pt>
                <c:pt idx="1103">
                  <c:v>398.61965230958401</c:v>
                </c:pt>
                <c:pt idx="1104">
                  <c:v>399.35426210879001</c:v>
                </c:pt>
                <c:pt idx="1105">
                  <c:v>399.40689166493502</c:v>
                </c:pt>
                <c:pt idx="1106">
                  <c:v>400.15521428706802</c:v>
                </c:pt>
                <c:pt idx="1107">
                  <c:v>400.20855097611098</c:v>
                </c:pt>
                <c:pt idx="1108">
                  <c:v>400.97040433516702</c:v>
                </c:pt>
                <c:pt idx="1109">
                  <c:v>401.02442461556899</c:v>
                </c:pt>
                <c:pt idx="1110">
                  <c:v>401.79961807671799</c:v>
                </c:pt>
                <c:pt idx="1111">
                  <c:v>401.85430351956501</c:v>
                </c:pt>
                <c:pt idx="1112">
                  <c:v>402.64263702536198</c:v>
                </c:pt>
                <c:pt idx="1113">
                  <c:v>402.697969229676</c:v>
                </c:pt>
                <c:pt idx="1114">
                  <c:v>403.49923366550598</c:v>
                </c:pt>
                <c:pt idx="1115">
                  <c:v>403.555194490899</c:v>
                </c:pt>
                <c:pt idx="1116">
                  <c:v>404.36917974206102</c:v>
                </c:pt>
                <c:pt idx="1117">
                  <c:v>404.42575743116601</c:v>
                </c:pt>
                <c:pt idx="1118">
                  <c:v>405.25226545948601</c:v>
                </c:pt>
                <c:pt idx="1119">
                  <c:v>405.30944669489998</c:v>
                </c:pt>
                <c:pt idx="1120">
                  <c:v>406.14828193598402</c:v>
                </c:pt>
                <c:pt idx="1121">
                  <c:v>406.20602257851198</c:v>
                </c:pt>
                <c:pt idx="1122">
                  <c:v>407.05695859711199</c:v>
                </c:pt>
                <c:pt idx="1123">
                  <c:v>407.11518070268301</c:v>
                </c:pt>
                <c:pt idx="1124">
                  <c:v>407.97795928054899</c:v>
                </c:pt>
                <c:pt idx="1125">
                  <c:v>408.036610016525</c:v>
                </c:pt>
                <c:pt idx="1126">
                  <c:v>408.91097921372602</c:v>
                </c:pt>
                <c:pt idx="1127">
                  <c:v>408.97008670039401</c:v>
                </c:pt>
                <c:pt idx="1128">
                  <c:v>409.85581603297902</c:v>
                </c:pt>
                <c:pt idx="1129">
                  <c:v>409.91546212676798</c:v>
                </c:pt>
                <c:pt idx="1130">
                  <c:v>410.81231346552801</c:v>
                </c:pt>
                <c:pt idx="1131">
                  <c:v>410.872556652095</c:v>
                </c:pt>
                <c:pt idx="1132">
                  <c:v>411.78026631756399</c:v>
                </c:pt>
                <c:pt idx="1133">
                  <c:v>411.841103301261</c:v>
                </c:pt>
                <c:pt idx="1134">
                  <c:v>412.75940019060101</c:v>
                </c:pt>
                <c:pt idx="1135">
                  <c:v>412.82078698217401</c:v>
                </c:pt>
                <c:pt idx="1136">
                  <c:v>413.74941373691399</c:v>
                </c:pt>
                <c:pt idx="1137">
                  <c:v>413.81130132290701</c:v>
                </c:pt>
                <c:pt idx="1138">
                  <c:v>414.75001384262299</c:v>
                </c:pt>
                <c:pt idx="1139">
                  <c:v>414.81236705069898</c:v>
                </c:pt>
                <c:pt idx="1140">
                  <c:v>415.760929830137</c:v>
                </c:pt>
                <c:pt idx="1141">
                  <c:v>415.82373061112497</c:v>
                </c:pt>
                <c:pt idx="1142">
                  <c:v>416.78191950838499</c:v>
                </c:pt>
                <c:pt idx="1143">
                  <c:v>416.845149682135</c:v>
                </c:pt>
                <c:pt idx="1144">
                  <c:v>417.812737041731</c:v>
                </c:pt>
                <c:pt idx="1145">
                  <c:v>417.87634460268401</c:v>
                </c:pt>
                <c:pt idx="1146">
                  <c:v>418.85306492047198</c:v>
                </c:pt>
                <c:pt idx="1147">
                  <c:v>418.91696629923803</c:v>
                </c:pt>
                <c:pt idx="1148">
                  <c:v>419.90252079930701</c:v>
                </c:pt>
                <c:pt idx="1149">
                  <c:v>419.966669732534</c:v>
                </c:pt>
                <c:pt idx="1150">
                  <c:v>420.96077255331198</c:v>
                </c:pt>
                <c:pt idx="1151">
                  <c:v>421.02521563433402</c:v>
                </c:pt>
                <c:pt idx="1152">
                  <c:v>422.027607785886</c:v>
                </c:pt>
                <c:pt idx="1153">
                  <c:v>422.09244110151099</c:v>
                </c:pt>
                <c:pt idx="1154">
                  <c:v>423.10285224180802</c:v>
                </c:pt>
                <c:pt idx="1155">
                  <c:v>423.16813046790099</c:v>
                </c:pt>
                <c:pt idx="1156">
                  <c:v>424.18625916558102</c:v>
                </c:pt>
                <c:pt idx="1157">
                  <c:v>424.25196338889401</c:v>
                </c:pt>
                <c:pt idx="1158">
                  <c:v>425.27750303999699</c:v>
                </c:pt>
                <c:pt idx="1159">
                  <c:v>425.34357877673898</c:v>
                </c:pt>
                <c:pt idx="1160">
                  <c:v>426.37623326449602</c:v>
                </c:pt>
                <c:pt idx="1161">
                  <c:v>426.44264435394399</c:v>
                </c:pt>
                <c:pt idx="1162">
                  <c:v>427.48217360146998</c:v>
                </c:pt>
                <c:pt idx="1163">
                  <c:v>427.54923486101302</c:v>
                </c:pt>
                <c:pt idx="1164">
                  <c:v>428.59545031765202</c:v>
                </c:pt>
                <c:pt idx="1165">
                  <c:v>428.665071704681</c:v>
                </c:pt>
                <c:pt idx="1166">
                  <c:v>429.71740925732001</c:v>
                </c:pt>
                <c:pt idx="1167">
                  <c:v>429.79441234494402</c:v>
                </c:pt>
                <c:pt idx="1168">
                  <c:v>430.85229802593199</c:v>
                </c:pt>
                <c:pt idx="1169">
                  <c:v>430.94341373638599</c:v>
                </c:pt>
                <c:pt idx="1170">
                  <c:v>432.00974791123298</c:v>
                </c:pt>
                <c:pt idx="1171">
                  <c:v>432.11498210403897</c:v>
                </c:pt>
                <c:pt idx="1172">
                  <c:v>433.21133951113399</c:v>
                </c:pt>
                <c:pt idx="1173">
                  <c:v>433.35706196478901</c:v>
                </c:pt>
                <c:pt idx="1174">
                  <c:v>434.499582024125</c:v>
                </c:pt>
                <c:pt idx="1175">
                  <c:v>434.60067742313601</c:v>
                </c:pt>
                <c:pt idx="1176">
                  <c:v>435.10723846034801</c:v>
                </c:pt>
                <c:pt idx="1177">
                  <c:v>435.73737529786001</c:v>
                </c:pt>
                <c:pt idx="1178">
                  <c:v>435.879288476819</c:v>
                </c:pt>
                <c:pt idx="1179">
                  <c:v>436.75486986397499</c:v>
                </c:pt>
                <c:pt idx="1180">
                  <c:v>437.21903659332997</c:v>
                </c:pt>
                <c:pt idx="1181">
                  <c:v>437.69392073148498</c:v>
                </c:pt>
                <c:pt idx="1182">
                  <c:v>438.42588845048601</c:v>
                </c:pt>
                <c:pt idx="1183">
                  <c:v>438.57250512771998</c:v>
                </c:pt>
                <c:pt idx="1184">
                  <c:v>438.98673841419202</c:v>
                </c:pt>
                <c:pt idx="1185">
                  <c:v>439.41318268041903</c:v>
                </c:pt>
                <c:pt idx="1186">
                  <c:v>439.56238354399801</c:v>
                </c:pt>
                <c:pt idx="1187">
                  <c:v>440.23487252672999</c:v>
                </c:pt>
                <c:pt idx="1188">
                  <c:v>440.66575183088901</c:v>
                </c:pt>
                <c:pt idx="1189">
                  <c:v>441.016862145934</c:v>
                </c:pt>
                <c:pt idx="1190">
                  <c:v>441.72369603136298</c:v>
                </c:pt>
                <c:pt idx="1191">
                  <c:v>441.76232783455902</c:v>
                </c:pt>
                <c:pt idx="1192">
                  <c:v>441.854512047252</c:v>
                </c:pt>
                <c:pt idx="1193">
                  <c:v>442.49106247535099</c:v>
                </c:pt>
                <c:pt idx="1194">
                  <c:v>442.759698911572</c:v>
                </c:pt>
                <c:pt idx="1195">
                  <c:v>443.185844179409</c:v>
                </c:pt>
                <c:pt idx="1196">
                  <c:v>443.748954263146</c:v>
                </c:pt>
                <c:pt idx="1197">
                  <c:v>443.84409818062898</c:v>
                </c:pt>
                <c:pt idx="1198">
                  <c:v>444.04325723951501</c:v>
                </c:pt>
                <c:pt idx="1199">
                  <c:v>444.484898039771</c:v>
                </c:pt>
                <c:pt idx="1200">
                  <c:v>444.69801924328601</c:v>
                </c:pt>
                <c:pt idx="1201">
                  <c:v>445.10847607605098</c:v>
                </c:pt>
                <c:pt idx="1202">
                  <c:v>445.61401112026601</c:v>
                </c:pt>
                <c:pt idx="1203">
                  <c:v>445.712716571859</c:v>
                </c:pt>
                <c:pt idx="1204">
                  <c:v>445.879860009357</c:v>
                </c:pt>
                <c:pt idx="1205">
                  <c:v>446.29253998004998</c:v>
                </c:pt>
                <c:pt idx="1206">
                  <c:v>446.54810610605398</c:v>
                </c:pt>
                <c:pt idx="1207">
                  <c:v>446.760248681539</c:v>
                </c:pt>
                <c:pt idx="1208">
                  <c:v>447.20677676461798</c:v>
                </c:pt>
                <c:pt idx="1209">
                  <c:v>447.24027796523899</c:v>
                </c:pt>
                <c:pt idx="1210">
                  <c:v>447.323218963123</c:v>
                </c:pt>
                <c:pt idx="1211">
                  <c:v>447.75089024859</c:v>
                </c:pt>
                <c:pt idx="1212">
                  <c:v>447.92287044679603</c:v>
                </c:pt>
                <c:pt idx="1213">
                  <c:v>448.310178552183</c:v>
                </c:pt>
                <c:pt idx="1214">
                  <c:v>448.69900210123598</c:v>
                </c:pt>
                <c:pt idx="1215">
                  <c:v>448.88857981498001</c:v>
                </c:pt>
                <c:pt idx="1216">
                  <c:v>449.37613468492202</c:v>
                </c:pt>
                <c:pt idx="1217">
                  <c:v>449.40955424113702</c:v>
                </c:pt>
                <c:pt idx="1218">
                  <c:v>449.51461758855697</c:v>
                </c:pt>
                <c:pt idx="1219">
                  <c:v>449.89909522382698</c:v>
                </c:pt>
                <c:pt idx="1220">
                  <c:v>450.032555678672</c:v>
                </c:pt>
                <c:pt idx="1221">
                  <c:v>450.35671424319497</c:v>
                </c:pt>
                <c:pt idx="1222">
                  <c:v>450.70707166986398</c:v>
                </c:pt>
                <c:pt idx="1223">
                  <c:v>450.80306917372201</c:v>
                </c:pt>
                <c:pt idx="1224">
                  <c:v>450.92449920280097</c:v>
                </c:pt>
                <c:pt idx="1225">
                  <c:v>451.28453378056599</c:v>
                </c:pt>
                <c:pt idx="1226">
                  <c:v>451.56793606325999</c:v>
                </c:pt>
                <c:pt idx="1227">
                  <c:v>451.84889868242402</c:v>
                </c:pt>
                <c:pt idx="1228">
                  <c:v>452.21895341341599</c:v>
                </c:pt>
                <c:pt idx="1229">
                  <c:v>452.27231336816499</c:v>
                </c:pt>
                <c:pt idx="1230">
                  <c:v>452.42437426634001</c:v>
                </c:pt>
                <c:pt idx="1231">
                  <c:v>452.81378984129901</c:v>
                </c:pt>
                <c:pt idx="1232">
                  <c:v>452.88895092286702</c:v>
                </c:pt>
                <c:pt idx="1233">
                  <c:v>453.07299908542598</c:v>
                </c:pt>
                <c:pt idx="1234">
                  <c:v>453.46235693047299</c:v>
                </c:pt>
                <c:pt idx="1235">
                  <c:v>453.68493216501003</c:v>
                </c:pt>
                <c:pt idx="1236">
                  <c:v>453.93826319720699</c:v>
                </c:pt>
                <c:pt idx="1237">
                  <c:v>454.36833109253502</c:v>
                </c:pt>
                <c:pt idx="1238">
                  <c:v>454.47413543485601</c:v>
                </c:pt>
                <c:pt idx="1239">
                  <c:v>454.967291160309</c:v>
                </c:pt>
                <c:pt idx="1240">
                  <c:v>455.01734634078798</c:v>
                </c:pt>
                <c:pt idx="1241">
                  <c:v>455.25058009211801</c:v>
                </c:pt>
                <c:pt idx="1242">
                  <c:v>455.60535208410897</c:v>
                </c:pt>
                <c:pt idx="1243">
                  <c:v>455.685326492586</c:v>
                </c:pt>
                <c:pt idx="1244">
                  <c:v>456.26212995134</c:v>
                </c:pt>
                <c:pt idx="1245">
                  <c:v>456.274434003132</c:v>
                </c:pt>
                <c:pt idx="1246">
                  <c:v>456.35647894006701</c:v>
                </c:pt>
                <c:pt idx="1247">
                  <c:v>456.79415220840502</c:v>
                </c:pt>
                <c:pt idx="1248">
                  <c:v>456.859679042837</c:v>
                </c:pt>
                <c:pt idx="1249">
                  <c:v>457.25568465044199</c:v>
                </c:pt>
                <c:pt idx="1250">
                  <c:v>457.474057535312</c:v>
                </c:pt>
                <c:pt idx="1251">
                  <c:v>457.710741630435</c:v>
                </c:pt>
                <c:pt idx="1252">
                  <c:v>458.13016596715198</c:v>
                </c:pt>
                <c:pt idx="1253">
                  <c:v>458.29928906021399</c:v>
                </c:pt>
                <c:pt idx="1254">
                  <c:v>458.733003187988</c:v>
                </c:pt>
                <c:pt idx="1255">
                  <c:v>458.95530666656998</c:v>
                </c:pt>
                <c:pt idx="1256">
                  <c:v>459.03933400561198</c:v>
                </c:pt>
                <c:pt idx="1257">
                  <c:v>459.537179987179</c:v>
                </c:pt>
                <c:pt idx="1258">
                  <c:v>459.66865390822397</c:v>
                </c:pt>
                <c:pt idx="1259">
                  <c:v>460.20182383610501</c:v>
                </c:pt>
                <c:pt idx="1260">
                  <c:v>460.28115660745402</c:v>
                </c:pt>
                <c:pt idx="1261">
                  <c:v>460.36992333985199</c:v>
                </c:pt>
                <c:pt idx="1262">
                  <c:v>460.875035552425</c:v>
                </c:pt>
                <c:pt idx="1263">
                  <c:v>461.35309086519101</c:v>
                </c:pt>
                <c:pt idx="1264">
                  <c:v>461.47798955000502</c:v>
                </c:pt>
                <c:pt idx="1265">
                  <c:v>461.68545374062899</c:v>
                </c:pt>
                <c:pt idx="1266">
                  <c:v>462.11368645937398</c:v>
                </c:pt>
                <c:pt idx="1267">
                  <c:v>462.35995539593301</c:v>
                </c:pt>
                <c:pt idx="1268">
                  <c:v>462.78867813623702</c:v>
                </c:pt>
                <c:pt idx="1269">
                  <c:v>463.37530311573602</c:v>
                </c:pt>
                <c:pt idx="1270">
                  <c:v>463.49564280725502</c:v>
                </c:pt>
                <c:pt idx="1271">
                  <c:v>463.76721562250299</c:v>
                </c:pt>
                <c:pt idx="1272">
                  <c:v>464.232174023575</c:v>
                </c:pt>
                <c:pt idx="1273">
                  <c:v>464.44081649996201</c:v>
                </c:pt>
                <c:pt idx="1274">
                  <c:v>465.00196772041699</c:v>
                </c:pt>
                <c:pt idx="1275">
                  <c:v>465.56164741210398</c:v>
                </c:pt>
                <c:pt idx="1276">
                  <c:v>465.81319042325202</c:v>
                </c:pt>
                <c:pt idx="1277">
                  <c:v>466.46673266305402</c:v>
                </c:pt>
                <c:pt idx="1278">
                  <c:v>466.665206984701</c:v>
                </c:pt>
                <c:pt idx="1279">
                  <c:v>466.74082263300801</c:v>
                </c:pt>
                <c:pt idx="1280">
                  <c:v>467.55338957503301</c:v>
                </c:pt>
                <c:pt idx="1281">
                  <c:v>467.977418267757</c:v>
                </c:pt>
                <c:pt idx="1282">
                  <c:v>468.49972413588102</c:v>
                </c:pt>
                <c:pt idx="1283">
                  <c:v>469.33115116474602</c:v>
                </c:pt>
                <c:pt idx="1284">
                  <c:v>469.53867265702399</c:v>
                </c:pt>
                <c:pt idx="1285">
                  <c:v>470.39716283658498</c:v>
                </c:pt>
                <c:pt idx="1286">
                  <c:v>470.68072663773103</c:v>
                </c:pt>
                <c:pt idx="1287">
                  <c:v>470.73585865162198</c:v>
                </c:pt>
                <c:pt idx="1288">
                  <c:v>471.88514798041302</c:v>
                </c:pt>
                <c:pt idx="1289">
                  <c:v>472.002288206613</c:v>
                </c:pt>
                <c:pt idx="1290">
                  <c:v>473.08456931333302</c:v>
                </c:pt>
                <c:pt idx="1291">
                  <c:v>473.17839429952397</c:v>
                </c:pt>
                <c:pt idx="1292">
                  <c:v>474.24373872599</c:v>
                </c:pt>
                <c:pt idx="1293">
                  <c:v>474.34574984043797</c:v>
                </c:pt>
                <c:pt idx="1294">
                  <c:v>475.39176651235999</c:v>
                </c:pt>
                <c:pt idx="1295">
                  <c:v>475.49818487477501</c:v>
                </c:pt>
                <c:pt idx="1296">
                  <c:v>476.53314016873702</c:v>
                </c:pt>
                <c:pt idx="1297">
                  <c:v>476.641509194501</c:v>
                </c:pt>
                <c:pt idx="1298">
                  <c:v>477.66832609362598</c:v>
                </c:pt>
                <c:pt idx="1299">
                  <c:v>477.77722439316102</c:v>
                </c:pt>
                <c:pt idx="1300">
                  <c:v>478.79703169781402</c:v>
                </c:pt>
                <c:pt idx="1301">
                  <c:v>478.90580677450998</c:v>
                </c:pt>
                <c:pt idx="1302">
                  <c:v>479.91881651760599</c:v>
                </c:pt>
                <c:pt idx="1303">
                  <c:v>480.027184926698</c:v>
                </c:pt>
                <c:pt idx="1304">
                  <c:v>481.03326109532497</c:v>
                </c:pt>
                <c:pt idx="1305">
                  <c:v>481.14109366376101</c:v>
                </c:pt>
                <c:pt idx="1306">
                  <c:v>482.139996850133</c:v>
                </c:pt>
                <c:pt idx="1307">
                  <c:v>482.24722909025797</c:v>
                </c:pt>
                <c:pt idx="1308">
                  <c:v>483.238692653165</c:v>
                </c:pt>
                <c:pt idx="1309">
                  <c:v>483.34528747133601</c:v>
                </c:pt>
                <c:pt idx="1310">
                  <c:v>484.329038299069</c:v>
                </c:pt>
                <c:pt idx="1311">
                  <c:v>484.43496890253402</c:v>
                </c:pt>
                <c:pt idx="1312">
                  <c:v>485.41073246376902</c:v>
                </c:pt>
                <c:pt idx="1313">
                  <c:v>485.51597395057303</c:v>
                </c:pt>
                <c:pt idx="1314">
                  <c:v>486.48347606711701</c:v>
                </c:pt>
                <c:pt idx="1315">
                  <c:v>486.58800257558198</c:v>
                </c:pt>
                <c:pt idx="1316">
                  <c:v>487.54697101866702</c:v>
                </c:pt>
                <c:pt idx="1317">
                  <c:v>487.650756084205</c:v>
                </c:pt>
                <c:pt idx="1318">
                  <c:v>488.60092155795002</c:v>
                </c:pt>
                <c:pt idx="1319">
                  <c:v>488.70393899147501</c:v>
                </c:pt>
                <c:pt idx="1320">
                  <c:v>489.64503517355001</c:v>
                </c:pt>
                <c:pt idx="1321">
                  <c:v>489.74725932601399</c:v>
                </c:pt>
                <c:pt idx="1322">
                  <c:v>490.67902281251799</c:v>
                </c:pt>
                <c:pt idx="1323">
                  <c:v>490.78042848284599</c:v>
                </c:pt>
                <c:pt idx="1324">
                  <c:v>491.70259905860001</c:v>
                </c:pt>
                <c:pt idx="1325">
                  <c:v>491.80316092090999</c:v>
                </c:pt>
                <c:pt idx="1326">
                  <c:v>492.715481316921</c:v>
                </c:pt>
                <c:pt idx="1327">
                  <c:v>492.815172854965</c:v>
                </c:pt>
                <c:pt idx="1328">
                  <c:v>493.71738783046902</c:v>
                </c:pt>
                <c:pt idx="1329">
                  <c:v>493.81618138264298</c:v>
                </c:pt>
                <c:pt idx="1330">
                  <c:v>494.70803781868602</c:v>
                </c:pt>
                <c:pt idx="1331">
                  <c:v>494.80590680039001</c:v>
                </c:pt>
                <c:pt idx="1332">
                  <c:v>495.68715503434498</c:v>
                </c:pt>
                <c:pt idx="1333">
                  <c:v>495.78407587045803</c:v>
                </c:pt>
                <c:pt idx="1334">
                  <c:v>496.65447023505902</c:v>
                </c:pt>
                <c:pt idx="1335">
                  <c:v>496.75042115333002</c:v>
                </c:pt>
                <c:pt idx="1336">
                  <c:v>497.60971914688798</c:v>
                </c:pt>
                <c:pt idx="1337">
                  <c:v>497.70467725310601</c:v>
                </c:pt>
                <c:pt idx="1338">
                  <c:v>498.55263916739602</c:v>
                </c:pt>
                <c:pt idx="1339">
                  <c:v>498.64657904545498</c:v>
                </c:pt>
                <c:pt idx="1340">
                  <c:v>499.48296859412602</c:v>
                </c:pt>
                <c:pt idx="1341">
                  <c:v>499.57586305020499</c:v>
                </c:pt>
                <c:pt idx="1342">
                  <c:v>500.40044781511301</c:v>
                </c:pt>
                <c:pt idx="1343">
                  <c:v>500.49226939320602</c:v>
                </c:pt>
                <c:pt idx="1344">
                  <c:v>501.30482084928599</c:v>
                </c:pt>
                <c:pt idx="1345">
                  <c:v>501.39554311847098</c:v>
                </c:pt>
                <c:pt idx="1346">
                  <c:v>502.195836661915</c:v>
                </c:pt>
                <c:pt idx="1347">
                  <c:v>502.28543459040202</c:v>
                </c:pt>
                <c:pt idx="1348">
                  <c:v>503.073249439074</c:v>
                </c:pt>
                <c:pt idx="1349">
                  <c:v>503.16169859187499</c:v>
                </c:pt>
                <c:pt idx="1350">
                  <c:v>503.93681746272699</c:v>
                </c:pt>
                <c:pt idx="1351">
                  <c:v>504.02409299412301</c:v>
                </c:pt>
                <c:pt idx="1352">
                  <c:v>504.78630246344699</c:v>
                </c:pt>
                <c:pt idx="1353">
                  <c:v>504.87237898028098</c:v>
                </c:pt>
                <c:pt idx="1354">
                  <c:v>505.62147037376297</c:v>
                </c:pt>
                <c:pt idx="1355">
                  <c:v>505.70632168330201</c:v>
                </c:pt>
                <c:pt idx="1356">
                  <c:v>506.442090676573</c:v>
                </c:pt>
                <c:pt idx="1357">
                  <c:v>506.52568868825</c:v>
                </c:pt>
                <c:pt idx="1358">
                  <c:v>507.247933676419</c:v>
                </c:pt>
                <c:pt idx="1359">
                  <c:v>507.33024893128299</c:v>
                </c:pt>
                <c:pt idx="1360">
                  <c:v>508.038771248719</c:v>
                </c:pt>
                <c:pt idx="1361">
                  <c:v>508.11977651018998</c:v>
                </c:pt>
                <c:pt idx="1362">
                  <c:v>508.81438244456399</c:v>
                </c:pt>
                <c:pt idx="1363">
                  <c:v>508.89405511360502</c:v>
                </c:pt>
                <c:pt idx="1364">
                  <c:v>509.574556328987</c:v>
                </c:pt>
                <c:pt idx="1365">
                  <c:v>509.65287582274698</c:v>
                </c:pt>
                <c:pt idx="1366">
                  <c:v>510.31908774664601</c:v>
                </c:pt>
                <c:pt idx="1367">
                  <c:v>510.39603103753899</c:v>
                </c:pt>
                <c:pt idx="1368">
                  <c:v>511.047772379675</c:v>
                </c:pt>
                <c:pt idx="1369">
                  <c:v>511.12331280124198</c:v>
                </c:pt>
                <c:pt idx="1370">
                  <c:v>511.76040690389601</c:v>
                </c:pt>
                <c:pt idx="1371">
                  <c:v>511.83451619637702</c:v>
                </c:pt>
                <c:pt idx="1372">
                  <c:v>512.45679202688405</c:v>
                </c:pt>
                <c:pt idx="1373">
                  <c:v>512.52944232055404</c:v>
                </c:pt>
                <c:pt idx="1374">
                  <c:v>513.13673415260303</c:v>
                </c:pt>
                <c:pt idx="1375">
                  <c:v>513.20789840988698</c:v>
                </c:pt>
                <c:pt idx="1376">
                  <c:v>513.80004516048302</c:v>
                </c:pt>
                <c:pt idx="1377">
                  <c:v>513.86969680324205</c:v>
                </c:pt>
                <c:pt idx="1378">
                  <c:v>514.44654181055603</c:v>
                </c:pt>
                <c:pt idx="1379">
                  <c:v>514.51465437849697</c:v>
                </c:pt>
                <c:pt idx="1380">
                  <c:v>515.07604551384497</c:v>
                </c:pt>
                <c:pt idx="1381">
                  <c:v>515.14259253936405</c:v>
                </c:pt>
                <c:pt idx="1382">
                  <c:v>515.68838236950398</c:v>
                </c:pt>
                <c:pt idx="1383">
                  <c:v>515.75333737733297</c:v>
                </c:pt>
                <c:pt idx="1384">
                  <c:v>516.28338327049198</c:v>
                </c:pt>
                <c:pt idx="1385">
                  <c:v>516.34671986073704</c:v>
                </c:pt>
                <c:pt idx="1386">
                  <c:v>516.86088416053701</c:v>
                </c:pt>
                <c:pt idx="1387">
                  <c:v>516.92257616483096</c:v>
                </c:pt>
                <c:pt idx="1388">
                  <c:v>517.42072638208106</c:v>
                </c:pt>
                <c:pt idx="1389">
                  <c:v>517.48074785521305</c:v>
                </c:pt>
                <c:pt idx="1390">
                  <c:v>517.96275655461102</c:v>
                </c:pt>
                <c:pt idx="1391">
                  <c:v>518.02108166729897</c:v>
                </c:pt>
                <c:pt idx="1392">
                  <c:v>518.48682614885399</c:v>
                </c:pt>
                <c:pt idx="1393">
                  <c:v>518.54342979346598</c:v>
                </c:pt>
                <c:pt idx="1394">
                  <c:v>518.99279230864704</c:v>
                </c:pt>
                <c:pt idx="1395">
                  <c:v>519.047651894909</c:v>
                </c:pt>
                <c:pt idx="1396">
                  <c:v>519.48052041629001</c:v>
                </c:pt>
                <c:pt idx="1397">
                  <c:v>519.533618043513</c:v>
                </c:pt>
                <c:pt idx="1398">
                  <c:v>519.94988696824396</c:v>
                </c:pt>
                <c:pt idx="1399">
                  <c:v>520.00121148962899</c:v>
                </c:pt>
                <c:pt idx="1400">
                  <c:v>520.40078265908596</c:v>
                </c:pt>
                <c:pt idx="1401">
                  <c:v>520.450333242959</c:v>
                </c:pt>
                <c:pt idx="1402">
                  <c:v>520.83311872999298</c:v>
                </c:pt>
                <c:pt idx="1403">
                  <c:v>520.88091238717902</c:v>
                </c:pt>
                <c:pt idx="1404">
                  <c:v>521.246837793125</c:v>
                </c:pt>
                <c:pt idx="1405">
                  <c:v>521.29292360881095</c:v>
                </c:pt>
                <c:pt idx="1406">
                  <c:v>521.64192428175397</c:v>
                </c:pt>
                <c:pt idx="1407">
                  <c:v>521.68642362996297</c:v>
                </c:pt>
                <c:pt idx="1408">
                  <c:v>522.01845811360897</c:v>
                </c:pt>
                <c:pt idx="1409">
                  <c:v>522.061684226225</c:v>
                </c:pt>
                <c:pt idx="1410">
                  <c:v>522.37685760767999</c:v>
                </c:pt>
                <c:pt idx="1411">
                  <c:v>522.41951340926903</c:v>
                </c:pt>
                <c:pt idx="1412">
                  <c:v>522.71835167773997</c:v>
                </c:pt>
                <c:pt idx="1413">
                  <c:v>522.76160810711497</c:v>
                </c:pt>
                <c:pt idx="1414">
                  <c:v>523.04532011121398</c:v>
                </c:pt>
                <c:pt idx="1415">
                  <c:v>523.09053029813401</c:v>
                </c:pt>
                <c:pt idx="1416">
                  <c:v>523.36105166073503</c:v>
                </c:pt>
                <c:pt idx="1417">
                  <c:v>523.40920312863295</c:v>
                </c:pt>
                <c:pt idx="1418">
                  <c:v>523.66901898193998</c:v>
                </c:pt>
                <c:pt idx="1419">
                  <c:v>523.72035951174496</c:v>
                </c:pt>
                <c:pt idx="1420">
                  <c:v>523.97217236345705</c:v>
                </c:pt>
                <c:pt idx="1421">
                  <c:v>524.02627083569598</c:v>
                </c:pt>
                <c:pt idx="1422">
                  <c:v>524.27257655494202</c:v>
                </c:pt>
                <c:pt idx="1423">
                  <c:v>524.32866869893496</c:v>
                </c:pt>
                <c:pt idx="1424">
                  <c:v>524.57144255696005</c:v>
                </c:pt>
                <c:pt idx="1425">
                  <c:v>524.628774061748</c:v>
                </c:pt>
                <c:pt idx="1426">
                  <c:v>524.86940663652797</c:v>
                </c:pt>
                <c:pt idx="1427">
                  <c:v>524.92741638400605</c:v>
                </c:pt>
                <c:pt idx="1428">
                  <c:v>525.16681231414702</c:v>
                </c:pt>
                <c:pt idx="1429">
                  <c:v>525.22515514848897</c:v>
                </c:pt>
                <c:pt idx="1430">
                  <c:v>525.46386833654196</c:v>
                </c:pt>
                <c:pt idx="1431">
                  <c:v>525.52235693936802</c:v>
                </c:pt>
                <c:pt idx="1432">
                  <c:v>525.76070915615298</c:v>
                </c:pt>
                <c:pt idx="1433">
                  <c:v>525.81925044311299</c:v>
                </c:pt>
                <c:pt idx="1434">
                  <c:v>526.05742064553397</c:v>
                </c:pt>
                <c:pt idx="1435">
                  <c:v>526.11597064182695</c:v>
                </c:pt>
                <c:pt idx="1436">
                  <c:v>526.35405611703402</c:v>
                </c:pt>
                <c:pt idx="1437">
                  <c:v>526.41259327706496</c:v>
                </c:pt>
                <c:pt idx="1438">
                  <c:v>526.65064721532997</c:v>
                </c:pt>
                <c:pt idx="1439">
                  <c:v>526.70916036160099</c:v>
                </c:pt>
                <c:pt idx="1440">
                  <c:v>526.94721217623396</c:v>
                </c:pt>
                <c:pt idx="1441">
                  <c:v>527.00569510652997</c:v>
                </c:pt>
                <c:pt idx="1442">
                  <c:v>527.243761328201</c:v>
                </c:pt>
                <c:pt idx="1443">
                  <c:v>527.30221033627504</c:v>
                </c:pt>
                <c:pt idx="1444">
                  <c:v>527.54030051281495</c:v>
                </c:pt>
                <c:pt idx="1445">
                  <c:v>527.59871320625598</c:v>
                </c:pt>
                <c:pt idx="1446">
                  <c:v>527.83683312765197</c:v>
                </c:pt>
                <c:pt idx="1447">
                  <c:v>527.89520774299206</c:v>
                </c:pt>
                <c:pt idx="1448">
                  <c:v>528.13336111139404</c:v>
                </c:pt>
                <c:pt idx="1449">
                  <c:v>528.19169603617502</c:v>
                </c:pt>
                <c:pt idx="1450">
                  <c:v>528.42988526849103</c:v>
                </c:pt>
                <c:pt idx="1451">
                  <c:v>528.48817894774595</c:v>
                </c:pt>
                <c:pt idx="1452">
                  <c:v>528.72640571316595</c:v>
                </c:pt>
                <c:pt idx="1453">
                  <c:v>528.78465705872497</c:v>
                </c:pt>
                <c:pt idx="1454">
                  <c:v>529.02292300109798</c:v>
                </c:pt>
                <c:pt idx="1455">
                  <c:v>529.08113174278401</c:v>
                </c:pt>
                <c:pt idx="1456">
                  <c:v>529.31943904961895</c:v>
                </c:pt>
                <c:pt idx="1457">
                  <c:v>529.37760487391301</c:v>
                </c:pt>
                <c:pt idx="1458">
                  <c:v>529.61595584130396</c:v>
                </c:pt>
                <c:pt idx="1459">
                  <c:v>529.674076817593</c:v>
                </c:pt>
                <c:pt idx="1460">
                  <c:v>529.91247277036098</c:v>
                </c:pt>
                <c:pt idx="1461">
                  <c:v>529.97054572161005</c:v>
                </c:pt>
                <c:pt idx="1462">
                  <c:v>530.20898797201403</c:v>
                </c:pt>
                <c:pt idx="1463">
                  <c:v>530.26701226097896</c:v>
                </c:pt>
                <c:pt idx="1464">
                  <c:v>530.50550404890305</c:v>
                </c:pt>
                <c:pt idx="1465">
                  <c:v>530.563484944028</c:v>
                </c:pt>
                <c:pt idx="1466">
                  <c:v>530.80203082172898</c:v>
                </c:pt>
                <c:pt idx="1467">
                  <c:v>530.85997844505096</c:v>
                </c:pt>
                <c:pt idx="1468">
                  <c:v>531.09858306767001</c:v>
                </c:pt>
                <c:pt idx="1469">
                  <c:v>531.15651067906595</c:v>
                </c:pt>
                <c:pt idx="1470">
                  <c:v>531.39518140927805</c:v>
                </c:pt>
                <c:pt idx="1471">
                  <c:v>531.45311157822596</c:v>
                </c:pt>
                <c:pt idx="1472">
                  <c:v>531.69186519325899</c:v>
                </c:pt>
                <c:pt idx="1473">
                  <c:v>531.74984402362099</c:v>
                </c:pt>
                <c:pt idx="1474">
                  <c:v>531.98871300082703</c:v>
                </c:pt>
                <c:pt idx="1475">
                  <c:v>532.04682852974804</c:v>
                </c:pt>
                <c:pt idx="1476">
                  <c:v>532.28584968511598</c:v>
                </c:pt>
                <c:pt idx="1477">
                  <c:v>532.34428089735798</c:v>
                </c:pt>
                <c:pt idx="1478">
                  <c:v>532.58355911125</c:v>
                </c:pt>
                <c:pt idx="1479">
                  <c:v>532.64267506508895</c:v>
                </c:pt>
                <c:pt idx="1480">
                  <c:v>532.88236642448203</c:v>
                </c:pt>
                <c:pt idx="1481">
                  <c:v>532.94364525220999</c:v>
                </c:pt>
                <c:pt idx="1482">
                  <c:v>533.18367636155995</c:v>
                </c:pt>
                <c:pt idx="1483">
                  <c:v>533.249959658477</c:v>
                </c:pt>
                <c:pt idx="1484">
                  <c:v>533.49013966470898</c:v>
                </c:pt>
                <c:pt idx="1485">
                  <c:v>533.56655363386301</c:v>
                </c:pt>
                <c:pt idx="1486">
                  <c:v>533.805936134033</c:v>
                </c:pt>
                <c:pt idx="1487">
                  <c:v>533.90226392104501</c:v>
                </c:pt>
                <c:pt idx="1488">
                  <c:v>534.13714876789902</c:v>
                </c:pt>
                <c:pt idx="1489">
                  <c:v>534.26946779736397</c:v>
                </c:pt>
                <c:pt idx="1490">
                  <c:v>534.49861895784295</c:v>
                </c:pt>
                <c:pt idx="1491">
                  <c:v>534.69045872956497</c:v>
                </c:pt>
                <c:pt idx="1492">
                  <c:v>534.92372891908201</c:v>
                </c:pt>
                <c:pt idx="1493">
                  <c:v>535.11278912797002</c:v>
                </c:pt>
                <c:pt idx="1494">
                  <c:v>535.36054528907505</c:v>
                </c:pt>
                <c:pt idx="1495">
                  <c:v>535.57099931430002</c:v>
                </c:pt>
                <c:pt idx="1496">
                  <c:v>535.82655409559095</c:v>
                </c:pt>
                <c:pt idx="1497">
                  <c:v>536.07144453886804</c:v>
                </c:pt>
                <c:pt idx="1498">
                  <c:v>536.32456958610305</c:v>
                </c:pt>
                <c:pt idx="1499">
                  <c:v>536.64679432606101</c:v>
                </c:pt>
                <c:pt idx="1500">
                  <c:v>536.89549141007001</c:v>
                </c:pt>
                <c:pt idx="1501">
                  <c:v>537.248737765231</c:v>
                </c:pt>
                <c:pt idx="1502">
                  <c:v>537.510847537622</c:v>
                </c:pt>
                <c:pt idx="1503">
                  <c:v>537.87433600623103</c:v>
                </c:pt>
                <c:pt idx="1504">
                  <c:v>538.13530375382095</c:v>
                </c:pt>
                <c:pt idx="1505">
                  <c:v>538.56775523300803</c:v>
                </c:pt>
                <c:pt idx="1506">
                  <c:v>538.71488282386701</c:v>
                </c:pt>
                <c:pt idx="1507">
                  <c:v>538.85990400002402</c:v>
                </c:pt>
                <c:pt idx="1508">
                  <c:v>539.37739920273896</c:v>
                </c:pt>
                <c:pt idx="1509">
                  <c:v>539.50888538762297</c:v>
                </c:pt>
                <c:pt idx="1510">
                  <c:v>539.66288592062801</c:v>
                </c:pt>
                <c:pt idx="1511">
                  <c:v>540.16562256277098</c:v>
                </c:pt>
                <c:pt idx="1512">
                  <c:v>540.32119051817494</c:v>
                </c:pt>
                <c:pt idx="1513">
                  <c:v>540.51077212171901</c:v>
                </c:pt>
                <c:pt idx="1514">
                  <c:v>540.93351424991295</c:v>
                </c:pt>
                <c:pt idx="1515">
                  <c:v>541.176910205421</c:v>
                </c:pt>
                <c:pt idx="1516">
                  <c:v>541.52261220590503</c:v>
                </c:pt>
                <c:pt idx="1517">
                  <c:v>541.67074240133297</c:v>
                </c:pt>
                <c:pt idx="1518">
                  <c:v>542.01994389985498</c:v>
                </c:pt>
                <c:pt idx="1519">
                  <c:v>542.26055023517995</c:v>
                </c:pt>
                <c:pt idx="1520">
                  <c:v>542.55299609120596</c:v>
                </c:pt>
                <c:pt idx="1521">
                  <c:v>542.73009472343495</c:v>
                </c:pt>
                <c:pt idx="1522">
                  <c:v>543.01875720791702</c:v>
                </c:pt>
                <c:pt idx="1523">
                  <c:v>543.28519451187105</c:v>
                </c:pt>
                <c:pt idx="1524">
                  <c:v>543.57006453858105</c:v>
                </c:pt>
                <c:pt idx="1525">
                  <c:v>543.767816481159</c:v>
                </c:pt>
                <c:pt idx="1526">
                  <c:v>544.084031668438</c:v>
                </c:pt>
                <c:pt idx="1527">
                  <c:v>544.36002223160006</c:v>
                </c:pt>
                <c:pt idx="1528">
                  <c:v>544.68088193568099</c:v>
                </c:pt>
                <c:pt idx="1529">
                  <c:v>544.92198814598805</c:v>
                </c:pt>
                <c:pt idx="1530">
                  <c:v>545.25345633901395</c:v>
                </c:pt>
                <c:pt idx="1531">
                  <c:v>545.61865718240801</c:v>
                </c:pt>
                <c:pt idx="1532">
                  <c:v>545.93082068925696</c:v>
                </c:pt>
                <c:pt idx="1533">
                  <c:v>546.30556334020605</c:v>
                </c:pt>
                <c:pt idx="1534">
                  <c:v>546.64175134351603</c:v>
                </c:pt>
                <c:pt idx="1535">
                  <c:v>546.99123611444998</c:v>
                </c:pt>
                <c:pt idx="1536">
                  <c:v>547.35036212768</c:v>
                </c:pt>
                <c:pt idx="1537">
                  <c:v>547.74257407796199</c:v>
                </c:pt>
                <c:pt idx="1538">
                  <c:v>548.00459422947495</c:v>
                </c:pt>
                <c:pt idx="1539">
                  <c:v>548.365045734452</c:v>
                </c:pt>
                <c:pt idx="1540">
                  <c:v>548.57384187724597</c:v>
                </c:pt>
                <c:pt idx="1541">
                  <c:v>548.95056385558098</c:v>
                </c:pt>
                <c:pt idx="1542">
                  <c:v>549.405569855267</c:v>
                </c:pt>
                <c:pt idx="1543">
                  <c:v>549.60967748200198</c:v>
                </c:pt>
                <c:pt idx="1544">
                  <c:v>550.14177712353705</c:v>
                </c:pt>
                <c:pt idx="1545">
                  <c:v>550.63169477450299</c:v>
                </c:pt>
                <c:pt idx="1546">
                  <c:v>551.14275391793296</c:v>
                </c:pt>
                <c:pt idx="1547">
                  <c:v>551.61174225224704</c:v>
                </c:pt>
                <c:pt idx="1548">
                  <c:v>552.09730113445505</c:v>
                </c:pt>
                <c:pt idx="1549">
                  <c:v>552.73232982249397</c:v>
                </c:pt>
                <c:pt idx="1550">
                  <c:v>553.01903053920205</c:v>
                </c:pt>
                <c:pt idx="1551">
                  <c:v>553.73410094137103</c:v>
                </c:pt>
                <c:pt idx="1552">
                  <c:v>553.91343340916899</c:v>
                </c:pt>
                <c:pt idx="1553">
                  <c:v>554.65068151439402</c:v>
                </c:pt>
                <c:pt idx="1554">
                  <c:v>554.85233690090001</c:v>
                </c:pt>
                <c:pt idx="1555">
                  <c:v>555.52432267601296</c:v>
                </c:pt>
                <c:pt idx="1556">
                  <c:v>555.89070992699101</c:v>
                </c:pt>
                <c:pt idx="1557">
                  <c:v>556.38933562246098</c:v>
                </c:pt>
                <c:pt idx="1558">
                  <c:v>557.01378553551797</c:v>
                </c:pt>
                <c:pt idx="1559">
                  <c:v>557.22636390401306</c:v>
                </c:pt>
                <c:pt idx="1560">
                  <c:v>557.983660574282</c:v>
                </c:pt>
                <c:pt idx="1561">
                  <c:v>558.11739386052398</c:v>
                </c:pt>
                <c:pt idx="1562">
                  <c:v>558.14799624573698</c:v>
                </c:pt>
                <c:pt idx="1563">
                  <c:v>558.24018427486499</c:v>
                </c:pt>
                <c:pt idx="1564">
                  <c:v>558.95213910638199</c:v>
                </c:pt>
                <c:pt idx="1565">
                  <c:v>559.257907476431</c:v>
                </c:pt>
                <c:pt idx="1566">
                  <c:v>559.67892656313597</c:v>
                </c:pt>
                <c:pt idx="1567">
                  <c:v>560.16995506326703</c:v>
                </c:pt>
                <c:pt idx="1568">
                  <c:v>560.42515409349596</c:v>
                </c:pt>
                <c:pt idx="1569">
                  <c:v>560.90769580428798</c:v>
                </c:pt>
                <c:pt idx="1570">
                  <c:v>561.16056391701704</c:v>
                </c:pt>
                <c:pt idx="1571">
                  <c:v>561.26394981633598</c:v>
                </c:pt>
                <c:pt idx="1572">
                  <c:v>561.93399234704304</c:v>
                </c:pt>
                <c:pt idx="1573">
                  <c:v>562.30861396017201</c:v>
                </c:pt>
                <c:pt idx="1574">
                  <c:v>562.73774625218903</c:v>
                </c:pt>
                <c:pt idx="1575">
                  <c:v>563.38917171801302</c:v>
                </c:pt>
                <c:pt idx="1576">
                  <c:v>563.55658163774899</c:v>
                </c:pt>
                <c:pt idx="1577">
                  <c:v>564.16992581018405</c:v>
                </c:pt>
                <c:pt idx="1578">
                  <c:v>564.406841294522</c:v>
                </c:pt>
                <c:pt idx="1579">
                  <c:v>564.49667025425595</c:v>
                </c:pt>
                <c:pt idx="1580">
                  <c:v>565.30463040802999</c:v>
                </c:pt>
                <c:pt idx="1581">
                  <c:v>565.92554210998401</c:v>
                </c:pt>
                <c:pt idx="1582">
                  <c:v>566.15540745418002</c:v>
                </c:pt>
                <c:pt idx="1583">
                  <c:v>566.86421149511204</c:v>
                </c:pt>
                <c:pt idx="1584">
                  <c:v>567.16886503086903</c:v>
                </c:pt>
                <c:pt idx="1585">
                  <c:v>567.69588872241002</c:v>
                </c:pt>
                <c:pt idx="1586">
                  <c:v>568.09026818114296</c:v>
                </c:pt>
                <c:pt idx="1587">
                  <c:v>568.52232662167296</c:v>
                </c:pt>
                <c:pt idx="1588">
                  <c:v>568.85520888820201</c:v>
                </c:pt>
                <c:pt idx="1589">
                  <c:v>569.19974697882503</c:v>
                </c:pt>
                <c:pt idx="1590">
                  <c:v>569.49044601441096</c:v>
                </c:pt>
                <c:pt idx="1591">
                  <c:v>569.98449328586696</c:v>
                </c:pt>
                <c:pt idx="1592">
                  <c:v>570.30848083631599</c:v>
                </c:pt>
                <c:pt idx="1593">
                  <c:v>570.77642586615298</c:v>
                </c:pt>
                <c:pt idx="1594">
                  <c:v>571.15364600512805</c:v>
                </c:pt>
                <c:pt idx="1595">
                  <c:v>571.58304338258699</c:v>
                </c:pt>
                <c:pt idx="1596">
                  <c:v>571.96509816833202</c:v>
                </c:pt>
                <c:pt idx="1597">
                  <c:v>572.25521788534104</c:v>
                </c:pt>
                <c:pt idx="1598">
                  <c:v>572.58914877365498</c:v>
                </c:pt>
                <c:pt idx="1599">
                  <c:v>572.93879666501903</c:v>
                </c:pt>
                <c:pt idx="1600">
                  <c:v>573.26680224693598</c:v>
                </c:pt>
                <c:pt idx="1601">
                  <c:v>573.50364418221398</c:v>
                </c:pt>
                <c:pt idx="1602">
                  <c:v>573.89436421475796</c:v>
                </c:pt>
                <c:pt idx="1603">
                  <c:v>574.20601770866597</c:v>
                </c:pt>
                <c:pt idx="1604">
                  <c:v>574.76483790500697</c:v>
                </c:pt>
                <c:pt idx="1605">
                  <c:v>574.99376762484599</c:v>
                </c:pt>
                <c:pt idx="1606">
                  <c:v>575.21727955399194</c:v>
                </c:pt>
                <c:pt idx="1607">
                  <c:v>575.86360058695095</c:v>
                </c:pt>
                <c:pt idx="1608">
                  <c:v>576.04454254134498</c:v>
                </c:pt>
                <c:pt idx="1609">
                  <c:v>576.23804211883203</c:v>
                </c:pt>
                <c:pt idx="1610">
                  <c:v>576.86082373663703</c:v>
                </c:pt>
                <c:pt idx="1611">
                  <c:v>577.06215145648105</c:v>
                </c:pt>
                <c:pt idx="1612">
                  <c:v>577.30434458113302</c:v>
                </c:pt>
                <c:pt idx="1613">
                  <c:v>577.76582798024594</c:v>
                </c:pt>
                <c:pt idx="1614">
                  <c:v>578.14620552976396</c:v>
                </c:pt>
                <c:pt idx="1615">
                  <c:v>578.629170565653</c:v>
                </c:pt>
                <c:pt idx="1616">
                  <c:v>578.97463608498094</c:v>
                </c:pt>
                <c:pt idx="1617">
                  <c:v>579.44201539570201</c:v>
                </c:pt>
                <c:pt idx="1618">
                  <c:v>579.78089757963198</c:v>
                </c:pt>
                <c:pt idx="1619">
                  <c:v>580.183360968074</c:v>
                </c:pt>
                <c:pt idx="1620">
                  <c:v>580.55298446273503</c:v>
                </c:pt>
                <c:pt idx="1621">
                  <c:v>580.85772746275802</c:v>
                </c:pt>
                <c:pt idx="1622">
                  <c:v>581.23433560116405</c:v>
                </c:pt>
                <c:pt idx="1623">
                  <c:v>581.51949877724803</c:v>
                </c:pt>
                <c:pt idx="1624">
                  <c:v>581.87674724900501</c:v>
                </c:pt>
                <c:pt idx="1625">
                  <c:v>582.13844748001395</c:v>
                </c:pt>
                <c:pt idx="1626">
                  <c:v>582.48303094789401</c:v>
                </c:pt>
                <c:pt idx="1627">
                  <c:v>582.71231732984199</c:v>
                </c:pt>
                <c:pt idx="1628">
                  <c:v>583.04115625767804</c:v>
                </c:pt>
                <c:pt idx="1629">
                  <c:v>583.23890784458104</c:v>
                </c:pt>
                <c:pt idx="1630">
                  <c:v>583.55094292333501</c:v>
                </c:pt>
                <c:pt idx="1631">
                  <c:v>583.72686229567296</c:v>
                </c:pt>
                <c:pt idx="1632">
                  <c:v>584.023965809429</c:v>
                </c:pt>
                <c:pt idx="1633">
                  <c:v>584.17700782593499</c:v>
                </c:pt>
                <c:pt idx="1634">
                  <c:v>584.461485822334</c:v>
                </c:pt>
                <c:pt idx="1635">
                  <c:v>584.58437864969198</c:v>
                </c:pt>
                <c:pt idx="1636">
                  <c:v>584.86535895496502</c:v>
                </c:pt>
                <c:pt idx="1637">
                  <c:v>584.96350001802796</c:v>
                </c:pt>
                <c:pt idx="1638">
                  <c:v>585.23659568699895</c:v>
                </c:pt>
                <c:pt idx="1639">
                  <c:v>585.31937129429502</c:v>
                </c:pt>
                <c:pt idx="1640">
                  <c:v>585.58125323545596</c:v>
                </c:pt>
                <c:pt idx="1641">
                  <c:v>585.654241531504</c:v>
                </c:pt>
                <c:pt idx="1642">
                  <c:v>585.90716669622702</c:v>
                </c:pt>
                <c:pt idx="1643">
                  <c:v>585.97403314737505</c:v>
                </c:pt>
                <c:pt idx="1644">
                  <c:v>586.22075983923696</c:v>
                </c:pt>
                <c:pt idx="1645">
                  <c:v>586.28379657968901</c:v>
                </c:pt>
                <c:pt idx="1646">
                  <c:v>586.526742091031</c:v>
                </c:pt>
                <c:pt idx="1647">
                  <c:v>586.58742006385398</c:v>
                </c:pt>
                <c:pt idx="1648">
                  <c:v>586.82826886626196</c:v>
                </c:pt>
                <c:pt idx="1649">
                  <c:v>586.887575796551</c:v>
                </c:pt>
                <c:pt idx="1650">
                  <c:v>587.12732985871605</c:v>
                </c:pt>
                <c:pt idx="1651">
                  <c:v>587.18590827220601</c:v>
                </c:pt>
                <c:pt idx="1652">
                  <c:v>587.42510106357997</c:v>
                </c:pt>
                <c:pt idx="1653">
                  <c:v>587.48332579439204</c:v>
                </c:pt>
                <c:pt idx="1654">
                  <c:v>587.72222428993996</c:v>
                </c:pt>
                <c:pt idx="1655">
                  <c:v>587.78029294307305</c:v>
                </c:pt>
                <c:pt idx="1656">
                  <c:v>588.01902706816202</c:v>
                </c:pt>
                <c:pt idx="1657">
                  <c:v>588.07703882893099</c:v>
                </c:pt>
                <c:pt idx="1658">
                  <c:v>588.31567062136696</c:v>
                </c:pt>
                <c:pt idx="1659">
                  <c:v>588.37367427461402</c:v>
                </c:pt>
                <c:pt idx="1660">
                  <c:v>588.61223305939097</c:v>
                </c:pt>
                <c:pt idx="1661">
                  <c:v>588.67025334880304</c:v>
                </c:pt>
                <c:pt idx="1662">
                  <c:v>588.90875337379305</c:v>
                </c:pt>
                <c:pt idx="1663">
                  <c:v>588.96680470529702</c:v>
                </c:pt>
                <c:pt idx="1664">
                  <c:v>589.20525337046604</c:v>
                </c:pt>
                <c:pt idx="1665">
                  <c:v>589.26334509777996</c:v>
                </c:pt>
                <c:pt idx="1666">
                  <c:v>589.50174641311298</c:v>
                </c:pt>
                <c:pt idx="1667">
                  <c:v>589.55988340844306</c:v>
                </c:pt>
                <c:pt idx="1668">
                  <c:v>589.79823929131896</c:v>
                </c:pt>
                <c:pt idx="1669">
                  <c:v>589.85642250060096</c:v>
                </c:pt>
                <c:pt idx="1670">
                  <c:v>590.09473415784203</c:v>
                </c:pt>
                <c:pt idx="1671">
                  <c:v>590.15296256270096</c:v>
                </c:pt>
                <c:pt idx="1672">
                  <c:v>590.39123150679904</c:v>
                </c:pt>
                <c:pt idx="1673">
                  <c:v>590.44950376984502</c:v>
                </c:pt>
                <c:pt idx="1674">
                  <c:v>590.68773172309704</c:v>
                </c:pt>
                <c:pt idx="1675">
                  <c:v>590.74604670848305</c:v>
                </c:pt>
                <c:pt idx="1676">
                  <c:v>590.98423538325505</c:v>
                </c:pt>
                <c:pt idx="1677">
                  <c:v>591.04259207019697</c:v>
                </c:pt>
                <c:pt idx="1678">
                  <c:v>591.28074317345101</c:v>
                </c:pt>
                <c:pt idx="1679">
                  <c:v>591.33914051418503</c:v>
                </c:pt>
                <c:pt idx="1680">
                  <c:v>591.57725595325098</c:v>
                </c:pt>
                <c:pt idx="1681">
                  <c:v>591.635692785522</c:v>
                </c:pt>
                <c:pt idx="1682">
                  <c:v>591.87377502566596</c:v>
                </c:pt>
                <c:pt idx="1683">
                  <c:v>591.93224998085702</c:v>
                </c:pt>
                <c:pt idx="1684">
                  <c:v>592.17030261661102</c:v>
                </c:pt>
                <c:pt idx="1685">
                  <c:v>592.22881396355899</c:v>
                </c:pt>
                <c:pt idx="1686">
                  <c:v>592.46684270002095</c:v>
                </c:pt>
                <c:pt idx="1687">
                  <c:v>592.525388059786</c:v>
                </c:pt>
                <c:pt idx="1688">
                  <c:v>592.76340247788301</c:v>
                </c:pt>
                <c:pt idx="1689">
                  <c:v>592.82197830343296</c:v>
                </c:pt>
                <c:pt idx="1690">
                  <c:v>593.05999510506695</c:v>
                </c:pt>
                <c:pt idx="1691">
                  <c:v>593.11859573069205</c:v>
                </c:pt>
                <c:pt idx="1692">
                  <c:v>593.35664477535499</c:v>
                </c:pt>
                <c:pt idx="1693">
                  <c:v>593.41526066955203</c:v>
                </c:pt>
                <c:pt idx="1694">
                  <c:v>593.653395429743</c:v>
                </c:pt>
                <c:pt idx="1695">
                  <c:v>593.71201116174097</c:v>
                </c:pt>
                <c:pt idx="1696">
                  <c:v>593.95033359293802</c:v>
                </c:pt>
                <c:pt idx="1697">
                  <c:v>594.00893131827502</c:v>
                </c:pt>
                <c:pt idx="1698">
                  <c:v>594.24766253832604</c:v>
                </c:pt>
                <c:pt idx="1699">
                  <c:v>594.30620433347303</c:v>
                </c:pt>
                <c:pt idx="1700">
                  <c:v>594.54585355154097</c:v>
                </c:pt>
                <c:pt idx="1701">
                  <c:v>594.60416455572602</c:v>
                </c:pt>
                <c:pt idx="1702">
                  <c:v>594.84562390254302</c:v>
                </c:pt>
                <c:pt idx="1703">
                  <c:v>594.90307541447896</c:v>
                </c:pt>
                <c:pt idx="1704">
                  <c:v>595.14748885105303</c:v>
                </c:pt>
                <c:pt idx="1705">
                  <c:v>595.20263785150701</c:v>
                </c:pt>
                <c:pt idx="1706">
                  <c:v>595.45145486569299</c:v>
                </c:pt>
                <c:pt idx="1707">
                  <c:v>595.50225492010998</c:v>
                </c:pt>
                <c:pt idx="1708">
                  <c:v>595.757550855624</c:v>
                </c:pt>
                <c:pt idx="1709">
                  <c:v>595.80227926914699</c:v>
                </c:pt>
                <c:pt idx="1710">
                  <c:v>596.06674014215901</c:v>
                </c:pt>
                <c:pt idx="1711">
                  <c:v>596.10501949872605</c:v>
                </c:pt>
                <c:pt idx="1712">
                  <c:v>596.38151499555602</c:v>
                </c:pt>
                <c:pt idx="1713">
                  <c:v>596.41451862093095</c:v>
                </c:pt>
                <c:pt idx="1714">
                  <c:v>596.70523964302004</c:v>
                </c:pt>
                <c:pt idx="1715">
                  <c:v>596.73517324538102</c:v>
                </c:pt>
                <c:pt idx="1716">
                  <c:v>597.04157210817505</c:v>
                </c:pt>
                <c:pt idx="1717">
                  <c:v>597.07041559201502</c:v>
                </c:pt>
                <c:pt idx="1718">
                  <c:v>597.39324423473204</c:v>
                </c:pt>
                <c:pt idx="1719">
                  <c:v>597.42226452808302</c:v>
                </c:pt>
                <c:pt idx="1720">
                  <c:v>597.76192901714705</c:v>
                </c:pt>
                <c:pt idx="1721">
                  <c:v>597.79167097182506</c:v>
                </c:pt>
                <c:pt idx="1722">
                  <c:v>598.14833870610801</c:v>
                </c:pt>
                <c:pt idx="1723">
                  <c:v>598.17902079369696</c:v>
                </c:pt>
                <c:pt idx="1724">
                  <c:v>598.55272787271201</c:v>
                </c:pt>
                <c:pt idx="1725">
                  <c:v>598.58443415563602</c:v>
                </c:pt>
                <c:pt idx="1726">
                  <c:v>598.975154162389</c:v>
                </c:pt>
                <c:pt idx="1727">
                  <c:v>599.00791660039499</c:v>
                </c:pt>
                <c:pt idx="1728">
                  <c:v>599.41559088624194</c:v>
                </c:pt>
                <c:pt idx="1729">
                  <c:v>599.44942004496602</c:v>
                </c:pt>
                <c:pt idx="1730">
                  <c:v>599.87396983210795</c:v>
                </c:pt>
                <c:pt idx="1731">
                  <c:v>599.90886497313204</c:v>
                </c:pt>
                <c:pt idx="1732">
                  <c:v>600.350197560629</c:v>
                </c:pt>
                <c:pt idx="1733">
                  <c:v>600.38615057742595</c:v>
                </c:pt>
                <c:pt idx="1734">
                  <c:v>600.84416342893905</c:v>
                </c:pt>
                <c:pt idx="1735">
                  <c:v>600.88116132527102</c:v>
                </c:pt>
                <c:pt idx="1736">
                  <c:v>601.35574458059898</c:v>
                </c:pt>
                <c:pt idx="1737">
                  <c:v>601.39377130127298</c:v>
                </c:pt>
                <c:pt idx="1738">
                  <c:v>601.88480908312499</c:v>
                </c:pt>
                <c:pt idx="1739">
                  <c:v>601.92384677805001</c:v>
                </c:pt>
                <c:pt idx="1740">
                  <c:v>602.43121781158402</c:v>
                </c:pt>
                <c:pt idx="1741">
                  <c:v>602.47124764662794</c:v>
                </c:pt>
                <c:pt idx="1742">
                  <c:v>602.99482555053601</c:v>
                </c:pt>
                <c:pt idx="1743">
                  <c:v>603.03582820669999</c:v>
                </c:pt>
                <c:pt idx="1744">
                  <c:v>603.57548164016805</c:v>
                </c:pt>
                <c:pt idx="1745">
                  <c:v>603.61743761459797</c:v>
                </c:pt>
                <c:pt idx="1746">
                  <c:v>604.17303036256101</c:v>
                </c:pt>
                <c:pt idx="1747">
                  <c:v>604.21592014771704</c:v>
                </c:pt>
                <c:pt idx="1748">
                  <c:v>604.78731118084204</c:v>
                </c:pt>
                <c:pt idx="1749">
                  <c:v>604.83111537019897</c:v>
                </c:pt>
                <c:pt idx="1750">
                  <c:v>605.41815856466201</c:v>
                </c:pt>
                <c:pt idx="1751">
                  <c:v>605.462858866989</c:v>
                </c:pt>
                <c:pt idx="1752">
                  <c:v>606.06540707575198</c:v>
                </c:pt>
                <c:pt idx="1753">
                  <c:v>606.11098897157694</c:v>
                </c:pt>
                <c:pt idx="1754">
                  <c:v>606.72890333746295</c:v>
                </c:pt>
                <c:pt idx="1755">
                  <c:v>606.77534966631697</c:v>
                </c:pt>
                <c:pt idx="1756">
                  <c:v>607.40849559710705</c:v>
                </c:pt>
                <c:pt idx="1757">
                  <c:v>607.45576314569496</c:v>
                </c:pt>
                <c:pt idx="1758">
                  <c:v>608.10398302424596</c:v>
                </c:pt>
                <c:pt idx="1759">
                  <c:v>608.15199413215703</c:v>
                </c:pt>
                <c:pt idx="1760">
                  <c:v>608.81509572566904</c:v>
                </c:pt>
                <c:pt idx="1761">
                  <c:v>608.86378481090401</c:v>
                </c:pt>
                <c:pt idx="1762">
                  <c:v>609.54157077788295</c:v>
                </c:pt>
                <c:pt idx="1763">
                  <c:v>609.59094671763705</c:v>
                </c:pt>
                <c:pt idx="1764">
                  <c:v>610.28324013052895</c:v>
                </c:pt>
                <c:pt idx="1765">
                  <c:v>610.33337916153903</c:v>
                </c:pt>
                <c:pt idx="1766">
                  <c:v>611.04000414653001</c:v>
                </c:pt>
                <c:pt idx="1767">
                  <c:v>611.090974294391</c:v>
                </c:pt>
                <c:pt idx="1768">
                  <c:v>611.81172916605794</c:v>
                </c:pt>
                <c:pt idx="1769">
                  <c:v>611.86353483473499</c:v>
                </c:pt>
                <c:pt idx="1770">
                  <c:v>612.598201629095</c:v>
                </c:pt>
                <c:pt idx="1771">
                  <c:v>612.65079605904702</c:v>
                </c:pt>
                <c:pt idx="1772">
                  <c:v>613.39916660168899</c:v>
                </c:pt>
                <c:pt idx="1773">
                  <c:v>613.45249404277297</c:v>
                </c:pt>
                <c:pt idx="1774">
                  <c:v>614.21437633340304</c:v>
                </c:pt>
                <c:pt idx="1775">
                  <c:v>614.26839617045096</c:v>
                </c:pt>
                <c:pt idx="1776">
                  <c:v>615.04360303680699</c:v>
                </c:pt>
                <c:pt idx="1777">
                  <c:v>615.09829018726703</c:v>
                </c:pt>
                <c:pt idx="1778">
                  <c:v>615.88662973010503</c:v>
                </c:pt>
                <c:pt idx="1779">
                  <c:v>615.94196562231195</c:v>
                </c:pt>
                <c:pt idx="1780">
                  <c:v>616.743237233071</c:v>
                </c:pt>
                <c:pt idx="1781">
                  <c:v>616.79920101721098</c:v>
                </c:pt>
                <c:pt idx="1782">
                  <c:v>617.61319268266197</c:v>
                </c:pt>
                <c:pt idx="1783">
                  <c:v>617.66975979509004</c:v>
                </c:pt>
                <c:pt idx="1784">
                  <c:v>618.49625024320096</c:v>
                </c:pt>
                <c:pt idx="1785">
                  <c:v>618.55340077082201</c:v>
                </c:pt>
                <c:pt idx="1786">
                  <c:v>619.39216622886795</c:v>
                </c:pt>
                <c:pt idx="1787">
                  <c:v>619.44989216730505</c:v>
                </c:pt>
                <c:pt idx="1788">
                  <c:v>620.30070873319301</c:v>
                </c:pt>
                <c:pt idx="1789">
                  <c:v>620.35900870060902</c:v>
                </c:pt>
                <c:pt idx="1790">
                  <c:v>621.22164746992598</c:v>
                </c:pt>
                <c:pt idx="1791">
                  <c:v>621.28051596623004</c:v>
                </c:pt>
                <c:pt idx="1792">
                  <c:v>622.15474428258699</c:v>
                </c:pt>
                <c:pt idx="1793">
                  <c:v>622.21417022893399</c:v>
                </c:pt>
                <c:pt idx="1794">
                  <c:v>623.09976550640101</c:v>
                </c:pt>
                <c:pt idx="1795">
                  <c:v>623.15973171037501</c:v>
                </c:pt>
                <c:pt idx="1796">
                  <c:v>624.05648335870501</c:v>
                </c:pt>
                <c:pt idx="1797">
                  <c:v>624.11694699781594</c:v>
                </c:pt>
                <c:pt idx="1798">
                  <c:v>625.02462666411895</c:v>
                </c:pt>
                <c:pt idx="1799">
                  <c:v>625.08550571517196</c:v>
                </c:pt>
                <c:pt idx="1800">
                  <c:v>626.00384543182395</c:v>
                </c:pt>
                <c:pt idx="1801">
                  <c:v>626.06506325653004</c:v>
                </c:pt>
                <c:pt idx="1802">
                  <c:v>626.99378640504301</c:v>
                </c:pt>
                <c:pt idx="1803">
                  <c:v>627.05534796646202</c:v>
                </c:pt>
                <c:pt idx="1804">
                  <c:v>627.99420933872</c:v>
                </c:pt>
                <c:pt idx="1805">
                  <c:v>628.05620290978095</c:v>
                </c:pt>
                <c:pt idx="1806">
                  <c:v>629.00496832580302</c:v>
                </c:pt>
                <c:pt idx="1807">
                  <c:v>629.06747115426197</c:v>
                </c:pt>
                <c:pt idx="1808">
                  <c:v>630.02586720996396</c:v>
                </c:pt>
                <c:pt idx="1809">
                  <c:v>630.08887262835106</c:v>
                </c:pt>
                <c:pt idx="1810">
                  <c:v>631.05659196353997</c:v>
                </c:pt>
                <c:pt idx="1811">
                  <c:v>631.12004270376997</c:v>
                </c:pt>
                <c:pt idx="1812">
                  <c:v>632.09679457832203</c:v>
                </c:pt>
                <c:pt idx="1813">
                  <c:v>632.16065569172895</c:v>
                </c:pt>
                <c:pt idx="1814">
                  <c:v>633.14618432604198</c:v>
                </c:pt>
                <c:pt idx="1815">
                  <c:v>633.21045776447397</c:v>
                </c:pt>
                <c:pt idx="1816">
                  <c:v>634.20451327381295</c:v>
                </c:pt>
                <c:pt idx="1817">
                  <c:v>634.26920172929795</c:v>
                </c:pt>
                <c:pt idx="1818">
                  <c:v>635.27151718925097</c:v>
                </c:pt>
                <c:pt idx="1819">
                  <c:v>635.33660135781395</c:v>
                </c:pt>
                <c:pt idx="1820">
                  <c:v>636.346899774858</c:v>
                </c:pt>
                <c:pt idx="1821">
                  <c:v>636.41234803133398</c:v>
                </c:pt>
                <c:pt idx="1822">
                  <c:v>637.43035502730004</c:v>
                </c:pt>
                <c:pt idx="1823">
                  <c:v>637.49613940085305</c:v>
                </c:pt>
                <c:pt idx="1824">
                  <c:v>638.52158333387297</c:v>
                </c:pt>
                <c:pt idx="1825">
                  <c:v>638.58768455872405</c:v>
                </c:pt>
                <c:pt idx="1826">
                  <c:v>639.62028276366505</c:v>
                </c:pt>
                <c:pt idx="1827">
                  <c:v>639.68669677463402</c:v>
                </c:pt>
                <c:pt idx="1828">
                  <c:v>640.72614628378199</c:v>
                </c:pt>
                <c:pt idx="1829">
                  <c:v>640.79313453833095</c:v>
                </c:pt>
                <c:pt idx="1830">
                  <c:v>641.83989492686896</c:v>
                </c:pt>
                <c:pt idx="1831">
                  <c:v>641.90885386623597</c:v>
                </c:pt>
                <c:pt idx="1832">
                  <c:v>642.96549154025899</c:v>
                </c:pt>
                <c:pt idx="1833">
                  <c:v>643.03899963025697</c:v>
                </c:pt>
                <c:pt idx="1834">
                  <c:v>644.11085925750604</c:v>
                </c:pt>
                <c:pt idx="1835">
                  <c:v>644.18926214145699</c:v>
                </c:pt>
                <c:pt idx="1836">
                  <c:v>645.28652982693097</c:v>
                </c:pt>
                <c:pt idx="1837">
                  <c:v>645.36091812376401</c:v>
                </c:pt>
                <c:pt idx="1838">
                  <c:v>646.505175838333</c:v>
                </c:pt>
                <c:pt idx="1839">
                  <c:v>646.54636940346199</c:v>
                </c:pt>
                <c:pt idx="1840">
                  <c:v>647.07487516037395</c:v>
                </c:pt>
                <c:pt idx="1841">
                  <c:v>647.71499046530596</c:v>
                </c:pt>
                <c:pt idx="1842">
                  <c:v>647.77403586188098</c:v>
                </c:pt>
                <c:pt idx="1843">
                  <c:v>648.83222439776603</c:v>
                </c:pt>
                <c:pt idx="1844">
                  <c:v>649.08312185087698</c:v>
                </c:pt>
                <c:pt idx="1845">
                  <c:v>649.88397292676302</c:v>
                </c:pt>
                <c:pt idx="1846">
                  <c:v>650.39229611057203</c:v>
                </c:pt>
                <c:pt idx="1847">
                  <c:v>650.86001722240906</c:v>
                </c:pt>
                <c:pt idx="1848">
                  <c:v>651.62698265101801</c:v>
                </c:pt>
                <c:pt idx="1849">
                  <c:v>651.76405442252303</c:v>
                </c:pt>
                <c:pt idx="1850">
                  <c:v>652.15267528917002</c:v>
                </c:pt>
                <c:pt idx="1851">
                  <c:v>652.62992145165299</c:v>
                </c:pt>
                <c:pt idx="1852">
                  <c:v>652.79593374217802</c:v>
                </c:pt>
                <c:pt idx="1853">
                  <c:v>653.45766719105404</c:v>
                </c:pt>
                <c:pt idx="1854">
                  <c:v>653.90452964990095</c:v>
                </c:pt>
                <c:pt idx="1855">
                  <c:v>654.24234933227001</c:v>
                </c:pt>
                <c:pt idx="1856">
                  <c:v>654.95787579763396</c:v>
                </c:pt>
                <c:pt idx="1857">
                  <c:v>654.98960561585795</c:v>
                </c:pt>
                <c:pt idx="1858">
                  <c:v>655.06889039603197</c:v>
                </c:pt>
                <c:pt idx="1859">
                  <c:v>655.71475511739902</c:v>
                </c:pt>
                <c:pt idx="1860">
                  <c:v>655.97654642834402</c:v>
                </c:pt>
                <c:pt idx="1861">
                  <c:v>656.40830374578502</c:v>
                </c:pt>
                <c:pt idx="1862">
                  <c:v>656.95424590822995</c:v>
                </c:pt>
                <c:pt idx="1863">
                  <c:v>657.07316846773404</c:v>
                </c:pt>
                <c:pt idx="1864">
                  <c:v>657.32660782807602</c:v>
                </c:pt>
                <c:pt idx="1865">
                  <c:v>657.71974189369803</c:v>
                </c:pt>
                <c:pt idx="1866">
                  <c:v>657.90875199628999</c:v>
                </c:pt>
                <c:pt idx="1867">
                  <c:v>658.34590498186697</c:v>
                </c:pt>
                <c:pt idx="1868">
                  <c:v>658.84411008932102</c:v>
                </c:pt>
                <c:pt idx="1869">
                  <c:v>658.94607140278299</c:v>
                </c:pt>
                <c:pt idx="1870">
                  <c:v>659.09250010435198</c:v>
                </c:pt>
                <c:pt idx="1871">
                  <c:v>659.50712587047303</c:v>
                </c:pt>
                <c:pt idx="1872">
                  <c:v>659.79331764650397</c:v>
                </c:pt>
                <c:pt idx="1873">
                  <c:v>659.97964843111401</c:v>
                </c:pt>
                <c:pt idx="1874">
                  <c:v>660.44837639854995</c:v>
                </c:pt>
                <c:pt idx="1875">
                  <c:v>660.51457475274697</c:v>
                </c:pt>
                <c:pt idx="1876">
                  <c:v>660.59463375570601</c:v>
                </c:pt>
                <c:pt idx="1877">
                  <c:v>661.02568363175703</c:v>
                </c:pt>
                <c:pt idx="1878">
                  <c:v>661.26690546842201</c:v>
                </c:pt>
                <c:pt idx="1879">
                  <c:v>661.57152022733305</c:v>
                </c:pt>
                <c:pt idx="1880">
                  <c:v>661.77341282543</c:v>
                </c:pt>
                <c:pt idx="1881">
                  <c:v>662.12443746706401</c:v>
                </c:pt>
                <c:pt idx="1882">
                  <c:v>662.25036874723799</c:v>
                </c:pt>
                <c:pt idx="1883">
                  <c:v>662.68847671942603</c:v>
                </c:pt>
                <c:pt idx="1884">
                  <c:v>662.79926635237098</c:v>
                </c:pt>
                <c:pt idx="1885">
                  <c:v>663.27314849417496</c:v>
                </c:pt>
                <c:pt idx="1886">
                  <c:v>663.49364773291404</c:v>
                </c:pt>
                <c:pt idx="1887">
                  <c:v>663.85374778234905</c:v>
                </c:pt>
                <c:pt idx="1888">
                  <c:v>664.26099080371102</c:v>
                </c:pt>
                <c:pt idx="1889">
                  <c:v>664.32073383949</c:v>
                </c:pt>
                <c:pt idx="1890">
                  <c:v>664.39281099627703</c:v>
                </c:pt>
                <c:pt idx="1891">
                  <c:v>664.72475770460198</c:v>
                </c:pt>
                <c:pt idx="1892">
                  <c:v>664.97934509196705</c:v>
                </c:pt>
                <c:pt idx="1893">
                  <c:v>665.09175793741804</c:v>
                </c:pt>
                <c:pt idx="1894">
                  <c:v>665.36431752651094</c:v>
                </c:pt>
                <c:pt idx="1895">
                  <c:v>665.52339113488597</c:v>
                </c:pt>
                <c:pt idx="1896">
                  <c:v>665.59528401713999</c:v>
                </c:pt>
                <c:pt idx="1897">
                  <c:v>666.04766460422297</c:v>
                </c:pt>
                <c:pt idx="1898">
                  <c:v>666.14888273957797</c:v>
                </c:pt>
                <c:pt idx="1899">
                  <c:v>666.604519698677</c:v>
                </c:pt>
                <c:pt idx="1900">
                  <c:v>666.72235989259696</c:v>
                </c:pt>
                <c:pt idx="1901">
                  <c:v>667.07932203119697</c:v>
                </c:pt>
                <c:pt idx="1902">
                  <c:v>667.37410159478895</c:v>
                </c:pt>
                <c:pt idx="1903">
                  <c:v>667.57443130497199</c:v>
                </c:pt>
                <c:pt idx="1904">
                  <c:v>667.67585667713297</c:v>
                </c:pt>
                <c:pt idx="1905">
                  <c:v>668.19916608017797</c:v>
                </c:pt>
                <c:pt idx="1906">
                  <c:v>668.27131729360599</c:v>
                </c:pt>
                <c:pt idx="1907">
                  <c:v>668.538496978019</c:v>
                </c:pt>
                <c:pt idx="1908">
                  <c:v>668.86435483303899</c:v>
                </c:pt>
                <c:pt idx="1909">
                  <c:v>668.97424459266597</c:v>
                </c:pt>
                <c:pt idx="1910">
                  <c:v>669.47125339148602</c:v>
                </c:pt>
                <c:pt idx="1911">
                  <c:v>669.80017812319397</c:v>
                </c:pt>
                <c:pt idx="1912">
                  <c:v>669.95081395706495</c:v>
                </c:pt>
                <c:pt idx="1913">
                  <c:v>670.00297707233699</c:v>
                </c:pt>
                <c:pt idx="1914">
                  <c:v>670.59016451291302</c:v>
                </c:pt>
                <c:pt idx="1915">
                  <c:v>670.64795391577195</c:v>
                </c:pt>
                <c:pt idx="1916">
                  <c:v>670.76370581332003</c:v>
                </c:pt>
                <c:pt idx="1917">
                  <c:v>671.10254273073497</c:v>
                </c:pt>
                <c:pt idx="1918">
                  <c:v>671.53808324770603</c:v>
                </c:pt>
                <c:pt idx="1919">
                  <c:v>671.62555479357695</c:v>
                </c:pt>
                <c:pt idx="1920">
                  <c:v>671.70463513399295</c:v>
                </c:pt>
                <c:pt idx="1921">
                  <c:v>672.34646375641398</c:v>
                </c:pt>
                <c:pt idx="1922">
                  <c:v>672.40129474992102</c:v>
                </c:pt>
                <c:pt idx="1923">
                  <c:v>672.89891207417395</c:v>
                </c:pt>
                <c:pt idx="1924">
                  <c:v>673.08537907416303</c:v>
                </c:pt>
                <c:pt idx="1925">
                  <c:v>673.421376496535</c:v>
                </c:pt>
                <c:pt idx="1926">
                  <c:v>673.65724109041196</c:v>
                </c:pt>
                <c:pt idx="1927">
                  <c:v>674.05921869868405</c:v>
                </c:pt>
                <c:pt idx="1928">
                  <c:v>674.64663712613401</c:v>
                </c:pt>
                <c:pt idx="1929">
                  <c:v>674.70399822049797</c:v>
                </c:pt>
                <c:pt idx="1930">
                  <c:v>674.815580973235</c:v>
                </c:pt>
                <c:pt idx="1931">
                  <c:v>675.35856672007901</c:v>
                </c:pt>
                <c:pt idx="1932">
                  <c:v>675.62800128462095</c:v>
                </c:pt>
                <c:pt idx="1933">
                  <c:v>676.03159888746404</c:v>
                </c:pt>
                <c:pt idx="1934">
                  <c:v>676.63764888148205</c:v>
                </c:pt>
                <c:pt idx="1935">
                  <c:v>676.74168034733998</c:v>
                </c:pt>
                <c:pt idx="1936">
                  <c:v>676.98221211538305</c:v>
                </c:pt>
                <c:pt idx="1937">
                  <c:v>677.48004331552602</c:v>
                </c:pt>
                <c:pt idx="1938">
                  <c:v>677.696080851533</c:v>
                </c:pt>
                <c:pt idx="1939">
                  <c:v>678.25197754613498</c:v>
                </c:pt>
                <c:pt idx="1940">
                  <c:v>678.80812011691398</c:v>
                </c:pt>
                <c:pt idx="1941">
                  <c:v>679.063565652036</c:v>
                </c:pt>
                <c:pt idx="1942">
                  <c:v>679.74106011842696</c:v>
                </c:pt>
                <c:pt idx="1943">
                  <c:v>679.91471749296795</c:v>
                </c:pt>
                <c:pt idx="1944">
                  <c:v>679.97989130389499</c:v>
                </c:pt>
                <c:pt idx="1945">
                  <c:v>680.80063628806602</c:v>
                </c:pt>
                <c:pt idx="1946">
                  <c:v>681.21828121575095</c:v>
                </c:pt>
                <c:pt idx="1947">
                  <c:v>681.74748913231701</c:v>
                </c:pt>
                <c:pt idx="1948">
                  <c:v>682.57325491341601</c:v>
                </c:pt>
                <c:pt idx="1949">
                  <c:v>682.78198731558098</c:v>
                </c:pt>
                <c:pt idx="1950">
                  <c:v>683.64511540441003</c:v>
                </c:pt>
                <c:pt idx="1951">
                  <c:v>683.92154922867803</c:v>
                </c:pt>
                <c:pt idx="1952">
                  <c:v>683.97572325017404</c:v>
                </c:pt>
                <c:pt idx="1953">
                  <c:v>685.12417912767</c:v>
                </c:pt>
                <c:pt idx="1954">
                  <c:v>685.23695159494196</c:v>
                </c:pt>
                <c:pt idx="1955">
                  <c:v>686.32220303245504</c:v>
                </c:pt>
                <c:pt idx="1956">
                  <c:v>686.42054869997503</c:v>
                </c:pt>
                <c:pt idx="1957">
                  <c:v>687.48578058291696</c:v>
                </c:pt>
                <c:pt idx="1958">
                  <c:v>687.58545589568803</c:v>
                </c:pt>
                <c:pt idx="1959">
                  <c:v>688.63446595490302</c:v>
                </c:pt>
                <c:pt idx="1960">
                  <c:v>688.740341494566</c:v>
                </c:pt>
                <c:pt idx="1961">
                  <c:v>689.776455782467</c:v>
                </c:pt>
                <c:pt idx="1962">
                  <c:v>689.88476931978198</c:v>
                </c:pt>
                <c:pt idx="1963">
                  <c:v>690.91201271170701</c:v>
                </c:pt>
                <c:pt idx="1964">
                  <c:v>691.020936045697</c:v>
                </c:pt>
                <c:pt idx="1965">
                  <c:v>692.04090105439298</c:v>
                </c:pt>
                <c:pt idx="1966">
                  <c:v>692.14969575776797</c:v>
                </c:pt>
                <c:pt idx="1967">
                  <c:v>693.16276322505098</c:v>
                </c:pt>
                <c:pt idx="1968">
                  <c:v>693.27114204205304</c:v>
                </c:pt>
                <c:pt idx="1969">
                  <c:v>694.27723834748804</c:v>
                </c:pt>
                <c:pt idx="1970">
                  <c:v>694.38507898997602</c:v>
                </c:pt>
                <c:pt idx="1971">
                  <c:v>695.38399062189796</c:v>
                </c:pt>
                <c:pt idx="1972">
                  <c:v>695.49123082347398</c:v>
                </c:pt>
                <c:pt idx="1973">
                  <c:v>696.48270109916803</c:v>
                </c:pt>
                <c:pt idx="1974">
                  <c:v>696.58929937828805</c:v>
                </c:pt>
                <c:pt idx="1975">
                  <c:v>697.57305690067994</c:v>
                </c:pt>
                <c:pt idx="1976">
                  <c:v>697.67898096028296</c:v>
                </c:pt>
                <c:pt idx="1977">
                  <c:v>698.65475089496397</c:v>
                </c:pt>
                <c:pt idx="1978">
                  <c:v>698.75997643419805</c:v>
                </c:pt>
                <c:pt idx="1979">
                  <c:v>699.72748583440205</c:v>
                </c:pt>
                <c:pt idx="1980">
                  <c:v>699.83199415776198</c:v>
                </c:pt>
                <c:pt idx="1981">
                  <c:v>700.79097272355796</c:v>
                </c:pt>
                <c:pt idx="1982">
                  <c:v>700.89474440908998</c:v>
                </c:pt>
                <c:pt idx="1983">
                  <c:v>701.84492342419003</c:v>
                </c:pt>
                <c:pt idx="1984">
                  <c:v>701.94793303772803</c:v>
                </c:pt>
                <c:pt idx="1985">
                  <c:v>702.88904507393499</c:v>
                </c:pt>
                <c:pt idx="1986">
                  <c:v>702.99126149711299</c:v>
                </c:pt>
                <c:pt idx="1987">
                  <c:v>703.92304154658598</c:v>
                </c:pt>
                <c:pt idx="1988">
                  <c:v>704.02443317810605</c:v>
                </c:pt>
                <c:pt idx="1989">
                  <c:v>704.94661999125799</c:v>
                </c:pt>
                <c:pt idx="1990">
                  <c:v>705.04715970980305</c:v>
                </c:pt>
                <c:pt idx="1991">
                  <c:v>705.95949606827799</c:v>
                </c:pt>
                <c:pt idx="1992">
                  <c:v>706.059161658211</c:v>
                </c:pt>
                <c:pt idx="1993">
                  <c:v>706.96139315442304</c:v>
                </c:pt>
                <c:pt idx="1994">
                  <c:v>707.06016368665303</c:v>
                </c:pt>
                <c:pt idx="1995">
                  <c:v>707.95203754502597</c:v>
                </c:pt>
                <c:pt idx="1996">
                  <c:v>708.04988991011805</c:v>
                </c:pt>
                <c:pt idx="1997">
                  <c:v>708.93115503777597</c:v>
                </c:pt>
                <c:pt idx="1998">
                  <c:v>709.02806383683696</c:v>
                </c:pt>
                <c:pt idx="1999">
                  <c:v>709.89847230912096</c:v>
                </c:pt>
                <c:pt idx="2000">
                  <c:v>709.99441222502401</c:v>
                </c:pt>
                <c:pt idx="2001">
                  <c:v>710.85372066385901</c:v>
                </c:pt>
                <c:pt idx="2002">
                  <c:v>710.94866787011097</c:v>
                </c:pt>
                <c:pt idx="2003">
                  <c:v>711.79663739886996</c:v>
                </c:pt>
                <c:pt idx="2004">
                  <c:v>711.89056829066203</c:v>
                </c:pt>
                <c:pt idx="2005">
                  <c:v>712.72696353939398</c:v>
                </c:pt>
                <c:pt idx="2006">
                  <c:v>712.81985280100002</c:v>
                </c:pt>
                <c:pt idx="2007">
                  <c:v>713.64444156361299</c:v>
                </c:pt>
                <c:pt idx="2008">
                  <c:v>713.73626198424995</c:v>
                </c:pt>
                <c:pt idx="2009">
                  <c:v>714.54881574475405</c:v>
                </c:pt>
                <c:pt idx="2010">
                  <c:v>714.63953962601704</c:v>
                </c:pt>
                <c:pt idx="2011">
                  <c:v>715.43983398204796</c:v>
                </c:pt>
                <c:pt idx="2012">
                  <c:v>715.52943441852904</c:v>
                </c:pt>
                <c:pt idx="2013">
                  <c:v>716.31724897248705</c:v>
                </c:pt>
                <c:pt idx="2014">
                  <c:v>716.40570008418194</c:v>
                </c:pt>
                <c:pt idx="2015">
                  <c:v>717.180818131058</c:v>
                </c:pt>
                <c:pt idx="2016">
                  <c:v>717.26809453672001</c:v>
                </c:pt>
                <c:pt idx="2017">
                  <c:v>718.03030292291305</c:v>
                </c:pt>
                <c:pt idx="2018">
                  <c:v>718.11637917417499</c:v>
                </c:pt>
                <c:pt idx="2019">
                  <c:v>718.86546842283303</c:v>
                </c:pt>
                <c:pt idx="2020">
                  <c:v>718.95031881401803</c:v>
                </c:pt>
                <c:pt idx="2021">
                  <c:v>719.68608337993999</c:v>
                </c:pt>
                <c:pt idx="2022">
                  <c:v>719.76968205208095</c:v>
                </c:pt>
                <c:pt idx="2023">
                  <c:v>720.49192050848603</c:v>
                </c:pt>
                <c:pt idx="2024">
                  <c:v>720.57424157499599</c:v>
                </c:pt>
                <c:pt idx="2025">
                  <c:v>721.28275668179003</c:v>
                </c:pt>
                <c:pt idx="2026">
                  <c:v>721.36377425724197</c:v>
                </c:pt>
                <c:pt idx="2027">
                  <c:v>722.05837298963195</c:v>
                </c:pt>
                <c:pt idx="2028">
                  <c:v>722.13806116340095</c:v>
                </c:pt>
                <c:pt idx="2029">
                  <c:v>722.81855476185603</c:v>
                </c:pt>
                <c:pt idx="2030">
                  <c:v>722.89688757200395</c:v>
                </c:pt>
                <c:pt idx="2031">
                  <c:v>723.56309161100899</c:v>
                </c:pt>
                <c:pt idx="2032">
                  <c:v>723.64004303131196</c:v>
                </c:pt>
                <c:pt idx="2033">
                  <c:v>724.29177748970801</c:v>
                </c:pt>
                <c:pt idx="2034">
                  <c:v>724.36732142408505</c:v>
                </c:pt>
                <c:pt idx="2035">
                  <c:v>725.00441075089896</c:v>
                </c:pt>
                <c:pt idx="2036">
                  <c:v>725.07852103065704</c:v>
                </c:pt>
                <c:pt idx="2037">
                  <c:v>725.70079420709203</c:v>
                </c:pt>
                <c:pt idx="2038">
                  <c:v>725.77344458974596</c:v>
                </c:pt>
                <c:pt idx="2039">
                  <c:v>726.38073518852605</c:v>
                </c:pt>
                <c:pt idx="2040">
                  <c:v>726.45189935865903</c:v>
                </c:pt>
                <c:pt idx="2041">
                  <c:v>727.04404560120702</c:v>
                </c:pt>
                <c:pt idx="2042">
                  <c:v>727.113697174663</c:v>
                </c:pt>
                <c:pt idx="2043">
                  <c:v>727.69054197786397</c:v>
                </c:pt>
                <c:pt idx="2044">
                  <c:v>727.75865453854306</c:v>
                </c:pt>
                <c:pt idx="2045">
                  <c:v>728.32004567039496</c:v>
                </c:pt>
                <c:pt idx="2046">
                  <c:v>728.38659284166397</c:v>
                </c:pt>
                <c:pt idx="2047">
                  <c:v>728.93238310784602</c:v>
                </c:pt>
                <c:pt idx="2048">
                  <c:v>728.99733839401199</c:v>
                </c:pt>
                <c:pt idx="2049">
                  <c:v>729.52738551437096</c:v>
                </c:pt>
                <c:pt idx="2050">
                  <c:v>729.59072194003897</c:v>
                </c:pt>
                <c:pt idx="2051">
                  <c:v>730.10488818939496</c:v>
                </c:pt>
                <c:pt idx="2052">
                  <c:v>730.16657847132399</c:v>
                </c:pt>
                <c:pt idx="2053">
                  <c:v>730.66473075830697</c:v>
                </c:pt>
                <c:pt idx="2054">
                  <c:v>730.72474837480604</c:v>
                </c:pt>
                <c:pt idx="2055">
                  <c:v>731.20675867294597</c:v>
                </c:pt>
                <c:pt idx="2056">
                  <c:v>731.26507895288</c:v>
                </c:pt>
                <c:pt idx="2057">
                  <c:v>731.73082470925499</c:v>
                </c:pt>
                <c:pt idx="2058">
                  <c:v>731.78742508918799</c:v>
                </c:pt>
                <c:pt idx="2059">
                  <c:v>732.23678939652405</c:v>
                </c:pt>
                <c:pt idx="2060">
                  <c:v>732.29164889979495</c:v>
                </c:pt>
                <c:pt idx="2061">
                  <c:v>732.72452028058694</c:v>
                </c:pt>
                <c:pt idx="2062">
                  <c:v>732.77761953110996</c:v>
                </c:pt>
                <c:pt idx="2063">
                  <c:v>733.19389182321595</c:v>
                </c:pt>
                <c:pt idx="2064">
                  <c:v>733.245216012279</c:v>
                </c:pt>
                <c:pt idx="2065">
                  <c:v>733.64479001544601</c:v>
                </c:pt>
                <c:pt idx="2066">
                  <c:v>733.69433600795003</c:v>
                </c:pt>
                <c:pt idx="2067">
                  <c:v>734.07712334330699</c:v>
                </c:pt>
                <c:pt idx="2068">
                  <c:v>734.12490960772095</c:v>
                </c:pt>
                <c:pt idx="2069">
                  <c:v>734.49083611318804</c:v>
                </c:pt>
                <c:pt idx="2070">
                  <c:v>734.53691580052202</c:v>
                </c:pt>
                <c:pt idx="2071">
                  <c:v>734.88591714787299</c:v>
                </c:pt>
                <c:pt idx="2072">
                  <c:v>734.93041504239397</c:v>
                </c:pt>
                <c:pt idx="2073">
                  <c:v>735.26244972871996</c:v>
                </c:pt>
                <c:pt idx="2074">
                  <c:v>735.30567926342098</c:v>
                </c:pt>
                <c:pt idx="2075">
                  <c:v>735.620851586546</c:v>
                </c:pt>
                <c:pt idx="2076">
                  <c:v>735.66351284261998</c:v>
                </c:pt>
                <c:pt idx="2077">
                  <c:v>735.96234769202499</c:v>
                </c:pt>
                <c:pt idx="2078">
                  <c:v>736.00560902325401</c:v>
                </c:pt>
                <c:pt idx="2079">
                  <c:v>736.28931571088003</c:v>
                </c:pt>
                <c:pt idx="2080">
                  <c:v>736.33453091105696</c:v>
                </c:pt>
                <c:pt idx="2081">
                  <c:v>736.60504795113297</c:v>
                </c:pt>
                <c:pt idx="2082">
                  <c:v>736.65320574075395</c:v>
                </c:pt>
                <c:pt idx="2083">
                  <c:v>736.91302087156896</c:v>
                </c:pt>
                <c:pt idx="2084">
                  <c:v>736.96436632460802</c:v>
                </c:pt>
                <c:pt idx="2085">
                  <c:v>737.21618189737103</c:v>
                </c:pt>
                <c:pt idx="2086">
                  <c:v>737.27027872765302</c:v>
                </c:pt>
                <c:pt idx="2087">
                  <c:v>737.51658846128805</c:v>
                </c:pt>
                <c:pt idx="2088">
                  <c:v>737.57267050433302</c:v>
                </c:pt>
                <c:pt idx="2089">
                  <c:v>737.81544899000596</c:v>
                </c:pt>
                <c:pt idx="2090">
                  <c:v>737.87276600120595</c:v>
                </c:pt>
                <c:pt idx="2091">
                  <c:v>738.11340554797596</c:v>
                </c:pt>
                <c:pt idx="2092">
                  <c:v>738.17140163784404</c:v>
                </c:pt>
                <c:pt idx="2093">
                  <c:v>738.41080707930905</c:v>
                </c:pt>
                <c:pt idx="2094">
                  <c:v>738.46914011162005</c:v>
                </c:pt>
                <c:pt idx="2095">
                  <c:v>738.70786268213203</c:v>
                </c:pt>
                <c:pt idx="2096">
                  <c:v>738.76634670402404</c:v>
                </c:pt>
                <c:pt idx="2097">
                  <c:v>739.00470606826798</c:v>
                </c:pt>
                <c:pt idx="2098">
                  <c:v>739.06324633604902</c:v>
                </c:pt>
                <c:pt idx="2099">
                  <c:v>739.30142238737903</c:v>
                </c:pt>
                <c:pt idx="2100">
                  <c:v>739.35997120437901</c:v>
                </c:pt>
                <c:pt idx="2101">
                  <c:v>739.59806276511802</c:v>
                </c:pt>
                <c:pt idx="2102">
                  <c:v>739.656595248847</c:v>
                </c:pt>
                <c:pt idx="2103">
                  <c:v>739.89465576810801</c:v>
                </c:pt>
                <c:pt idx="2104">
                  <c:v>739.953159511286</c:v>
                </c:pt>
                <c:pt idx="2105">
                  <c:v>740.19121850833903</c:v>
                </c:pt>
                <c:pt idx="2106">
                  <c:v>740.24968925592998</c:v>
                </c:pt>
                <c:pt idx="2107">
                  <c:v>740.48776341713801</c:v>
                </c:pt>
                <c:pt idx="2108">
                  <c:v>740.54620059529202</c:v>
                </c:pt>
                <c:pt idx="2109">
                  <c:v>740.78429905638097</c:v>
                </c:pt>
                <c:pt idx="2110">
                  <c:v>740.84270193734596</c:v>
                </c:pt>
                <c:pt idx="2111">
                  <c:v>741.08082958816203</c:v>
                </c:pt>
                <c:pt idx="2112">
                  <c:v>741.13919655518805</c:v>
                </c:pt>
                <c:pt idx="2113">
                  <c:v>741.377356318902</c:v>
                </c:pt>
                <c:pt idx="2114">
                  <c:v>741.43568569524405</c:v>
                </c:pt>
                <c:pt idx="2115">
                  <c:v>741.67387974887799</c:v>
                </c:pt>
                <c:pt idx="2116">
                  <c:v>741.73217007471806</c:v>
                </c:pt>
                <c:pt idx="2117">
                  <c:v>741.97040037189095</c:v>
                </c:pt>
                <c:pt idx="2118">
                  <c:v>742.02865047165994</c:v>
                </c:pt>
                <c:pt idx="2119">
                  <c:v>742.266919178649</c:v>
                </c:pt>
                <c:pt idx="2120">
                  <c:v>742.32512787893995</c:v>
                </c:pt>
                <c:pt idx="2121">
                  <c:v>742.56343774943605</c:v>
                </c:pt>
                <c:pt idx="2122">
                  <c:v>742.621603111063</c:v>
                </c:pt>
                <c:pt idx="2123">
                  <c:v>742.859957006174</c:v>
                </c:pt>
                <c:pt idx="2124">
                  <c:v>742.91807583406796</c:v>
                </c:pt>
                <c:pt idx="2125">
                  <c:v>743.15647604565197</c:v>
                </c:pt>
                <c:pt idx="2126">
                  <c:v>743.21454488664301</c:v>
                </c:pt>
                <c:pt idx="2127">
                  <c:v>743.45299282757696</c:v>
                </c:pt>
                <c:pt idx="2128">
                  <c:v>743.51101082395996</c:v>
                </c:pt>
                <c:pt idx="2129">
                  <c:v>743.74950782707901</c:v>
                </c:pt>
                <c:pt idx="2130">
                  <c:v>743.80747979374803</c:v>
                </c:pt>
                <c:pt idx="2131">
                  <c:v>744.04602835913101</c:v>
                </c:pt>
                <c:pt idx="2132">
                  <c:v>744.10396630389005</c:v>
                </c:pt>
                <c:pt idx="2133">
                  <c:v>744.34257123166799</c:v>
                </c:pt>
                <c:pt idx="2134">
                  <c:v>744.40049401587896</c:v>
                </c:pt>
                <c:pt idx="2135">
                  <c:v>744.63916444499</c:v>
                </c:pt>
                <c:pt idx="2136">
                  <c:v>744.69709863788296</c:v>
                </c:pt>
                <c:pt idx="2137">
                  <c:v>744.93585223400203</c:v>
                </c:pt>
                <c:pt idx="2138">
                  <c:v>744.99384107359401</c:v>
                </c:pt>
                <c:pt idx="2139">
                  <c:v>745.23270926000805</c:v>
                </c:pt>
                <c:pt idx="2140">
                  <c:v>745.29083327188005</c:v>
                </c:pt>
                <c:pt idx="2141">
                  <c:v>745.52985234794005</c:v>
                </c:pt>
                <c:pt idx="2142">
                  <c:v>745.588285279871</c:v>
                </c:pt>
                <c:pt idx="2143">
                  <c:v>745.82756315629399</c:v>
                </c:pt>
                <c:pt idx="2144">
                  <c:v>745.88667331727595</c:v>
                </c:pt>
                <c:pt idx="2145">
                  <c:v>746.12636489335898</c:v>
                </c:pt>
                <c:pt idx="2146">
                  <c:v>746.18763714096201</c:v>
                </c:pt>
                <c:pt idx="2147">
                  <c:v>746.42767042764399</c:v>
                </c:pt>
                <c:pt idx="2148">
                  <c:v>746.49394960636505</c:v>
                </c:pt>
                <c:pt idx="2149">
                  <c:v>746.73413224356102</c:v>
                </c:pt>
                <c:pt idx="2150">
                  <c:v>746.81054478329497</c:v>
                </c:pt>
                <c:pt idx="2151">
                  <c:v>747.04992896368299</c:v>
                </c:pt>
                <c:pt idx="2152">
                  <c:v>747.14625664502296</c:v>
                </c:pt>
                <c:pt idx="2153">
                  <c:v>747.38114212652295</c:v>
                </c:pt>
                <c:pt idx="2154">
                  <c:v>747.51346135877702</c:v>
                </c:pt>
                <c:pt idx="2155">
                  <c:v>747.74261275371498</c:v>
                </c:pt>
                <c:pt idx="2156">
                  <c:v>747.93445290406703</c:v>
                </c:pt>
                <c:pt idx="2157">
                  <c:v>748.16772308122199</c:v>
                </c:pt>
                <c:pt idx="2158">
                  <c:v>748.35678441426205</c:v>
                </c:pt>
                <c:pt idx="2159">
                  <c:v>748.60454153906096</c:v>
                </c:pt>
                <c:pt idx="2160">
                  <c:v>748.81499784033599</c:v>
                </c:pt>
                <c:pt idx="2161">
                  <c:v>749.07055797928194</c:v>
                </c:pt>
                <c:pt idx="2162">
                  <c:v>749.315451249087</c:v>
                </c:pt>
                <c:pt idx="2163">
                  <c:v>749.56980519780996</c:v>
                </c:pt>
                <c:pt idx="2164">
                  <c:v>749.88642723845896</c:v>
                </c:pt>
                <c:pt idx="2165">
                  <c:v>750.13962150585996</c:v>
                </c:pt>
                <c:pt idx="2166">
                  <c:v>750.493120810645</c:v>
                </c:pt>
                <c:pt idx="2167">
                  <c:v>750.754833230945</c:v>
                </c:pt>
                <c:pt idx="2168">
                  <c:v>751.118620032335</c:v>
                </c:pt>
                <c:pt idx="2169">
                  <c:v>751.37917746422204</c:v>
                </c:pt>
                <c:pt idx="2170">
                  <c:v>751.81181011757496</c:v>
                </c:pt>
                <c:pt idx="2171">
                  <c:v>751.95892955765305</c:v>
                </c:pt>
                <c:pt idx="2172">
                  <c:v>752.10379697457904</c:v>
                </c:pt>
                <c:pt idx="2173">
                  <c:v>752.62153469205305</c:v>
                </c:pt>
                <c:pt idx="2174">
                  <c:v>752.75285971168501</c:v>
                </c:pt>
                <c:pt idx="2175">
                  <c:v>752.90668336351803</c:v>
                </c:pt>
                <c:pt idx="2176">
                  <c:v>753.40939397971601</c:v>
                </c:pt>
                <c:pt idx="2177">
                  <c:v>753.56510833585799</c:v>
                </c:pt>
                <c:pt idx="2178">
                  <c:v>753.75488610431</c:v>
                </c:pt>
                <c:pt idx="2179">
                  <c:v>754.17750520980098</c:v>
                </c:pt>
                <c:pt idx="2180">
                  <c:v>754.42090387822805</c:v>
                </c:pt>
                <c:pt idx="2181">
                  <c:v>754.76660160117297</c:v>
                </c:pt>
                <c:pt idx="2182">
                  <c:v>754.91473152575998</c:v>
                </c:pt>
                <c:pt idx="2183">
                  <c:v>755.26393811257105</c:v>
                </c:pt>
                <c:pt idx="2184">
                  <c:v>755.50454492012898</c:v>
                </c:pt>
                <c:pt idx="2185">
                  <c:v>755.79699135406804</c:v>
                </c:pt>
                <c:pt idx="2186">
                  <c:v>755.97408431917097</c:v>
                </c:pt>
                <c:pt idx="2187">
                  <c:v>756.26275263557898</c:v>
                </c:pt>
                <c:pt idx="2188">
                  <c:v>756.52918430216096</c:v>
                </c:pt>
                <c:pt idx="2189">
                  <c:v>756.81406806123903</c:v>
                </c:pt>
                <c:pt idx="2190">
                  <c:v>757.01178434283099</c:v>
                </c:pt>
                <c:pt idx="2191">
                  <c:v>757.32802620456005</c:v>
                </c:pt>
                <c:pt idx="2192">
                  <c:v>757.60401759792296</c:v>
                </c:pt>
                <c:pt idx="2193">
                  <c:v>757.92493838765097</c:v>
                </c:pt>
                <c:pt idx="2194">
                  <c:v>758.16763196521401</c:v>
                </c:pt>
                <c:pt idx="2195">
                  <c:v>758.49929944984797</c:v>
                </c:pt>
                <c:pt idx="2196">
                  <c:v>758.86552643187395</c:v>
                </c:pt>
                <c:pt idx="2197">
                  <c:v>759.17776787418495</c:v>
                </c:pt>
                <c:pt idx="2198">
                  <c:v>759.54973502529197</c:v>
                </c:pt>
                <c:pt idx="2199">
                  <c:v>759.88708200941301</c:v>
                </c:pt>
                <c:pt idx="2200">
                  <c:v>760.23555010326004</c:v>
                </c:pt>
                <c:pt idx="2201">
                  <c:v>760.59270846275695</c:v>
                </c:pt>
                <c:pt idx="2202">
                  <c:v>760.98281599060999</c:v>
                </c:pt>
                <c:pt idx="2203">
                  <c:v>761.242268147083</c:v>
                </c:pt>
                <c:pt idx="2204">
                  <c:v>761.60160822305295</c:v>
                </c:pt>
                <c:pt idx="2205">
                  <c:v>761.79958080875599</c:v>
                </c:pt>
                <c:pt idx="2206">
                  <c:v>762.17090937827902</c:v>
                </c:pt>
                <c:pt idx="2207">
                  <c:v>762.58108421351301</c:v>
                </c:pt>
                <c:pt idx="2208">
                  <c:v>762.81462494485004</c:v>
                </c:pt>
                <c:pt idx="2209">
                  <c:v>763.22485355618596</c:v>
                </c:pt>
                <c:pt idx="2210">
                  <c:v>763.658686542429</c:v>
                </c:pt>
                <c:pt idx="2211">
                  <c:v>763.99335615232701</c:v>
                </c:pt>
                <c:pt idx="2212">
                  <c:v>764.38781155381105</c:v>
                </c:pt>
                <c:pt idx="2213">
                  <c:v>764.65462670321597</c:v>
                </c:pt>
                <c:pt idx="2214">
                  <c:v>765.05352582537603</c:v>
                </c:pt>
                <c:pt idx="2215">
                  <c:v>765.59732588637098</c:v>
                </c:pt>
                <c:pt idx="2216">
                  <c:v>765.85546280799497</c:v>
                </c:pt>
                <c:pt idx="2217">
                  <c:v>766.54998152700705</c:v>
                </c:pt>
                <c:pt idx="2218">
                  <c:v>766.60936785905005</c:v>
                </c:pt>
                <c:pt idx="2219">
                  <c:v>767.09044002119299</c:v>
                </c:pt>
                <c:pt idx="2220">
                  <c:v>767.38824569146902</c:v>
                </c:pt>
                <c:pt idx="2221">
                  <c:v>767.43179269001405</c:v>
                </c:pt>
                <c:pt idx="2222">
                  <c:v>768.18766072277504</c:v>
                </c:pt>
                <c:pt idx="2223">
                  <c:v>768.37591167995299</c:v>
                </c:pt>
                <c:pt idx="2224">
                  <c:v>768.95288894251098</c:v>
                </c:pt>
                <c:pt idx="2225">
                  <c:v>769.27921041574996</c:v>
                </c:pt>
                <c:pt idx="2226">
                  <c:v>769.66273519136098</c:v>
                </c:pt>
                <c:pt idx="2227">
                  <c:v>769.98024550119703</c:v>
                </c:pt>
                <c:pt idx="2228">
                  <c:v>770.45201428880398</c:v>
                </c:pt>
                <c:pt idx="2229">
                  <c:v>770.768211476602</c:v>
                </c:pt>
                <c:pt idx="2230">
                  <c:v>771.25512020381802</c:v>
                </c:pt>
                <c:pt idx="2231">
                  <c:v>771.53013320640196</c:v>
                </c:pt>
                <c:pt idx="2232">
                  <c:v>771.64837431850299</c:v>
                </c:pt>
                <c:pt idx="2233">
                  <c:v>772.20232172747899</c:v>
                </c:pt>
                <c:pt idx="2234">
                  <c:v>772.37737956293699</c:v>
                </c:pt>
                <c:pt idx="2235">
                  <c:v>772.79478469997798</c:v>
                </c:pt>
                <c:pt idx="2236">
                  <c:v>773.35218258879195</c:v>
                </c:pt>
                <c:pt idx="2237">
                  <c:v>773.55617154096296</c:v>
                </c:pt>
                <c:pt idx="2238">
                  <c:v>774.15199999175195</c:v>
                </c:pt>
                <c:pt idx="2239">
                  <c:v>774.35120241371499</c:v>
                </c:pt>
                <c:pt idx="2240">
                  <c:v>774.41666003343403</c:v>
                </c:pt>
                <c:pt idx="2241">
                  <c:v>775.16334229869199</c:v>
                </c:pt>
                <c:pt idx="2242">
                  <c:v>775.47990175679195</c:v>
                </c:pt>
                <c:pt idx="2243">
                  <c:v>775.97785172994304</c:v>
                </c:pt>
                <c:pt idx="2244">
                  <c:v>776.53295973219394</c:v>
                </c:pt>
                <c:pt idx="2245">
                  <c:v>776.81318292220203</c:v>
                </c:pt>
                <c:pt idx="2246">
                  <c:v>777.64413351580299</c:v>
                </c:pt>
                <c:pt idx="2247">
                  <c:v>777.67473784182596</c:v>
                </c:pt>
                <c:pt idx="2248">
                  <c:v>777.68943532832998</c:v>
                </c:pt>
                <c:pt idx="2249">
                  <c:v>778.51645349362298</c:v>
                </c:pt>
                <c:pt idx="2250">
                  <c:v>779.18023881368504</c:v>
                </c:pt>
                <c:pt idx="2251">
                  <c:v>779.40829281518302</c:v>
                </c:pt>
                <c:pt idx="2252">
                  <c:v>780.10428084934301</c:v>
                </c:pt>
                <c:pt idx="2253">
                  <c:v>780.39029761864902</c:v>
                </c:pt>
                <c:pt idx="2254">
                  <c:v>780.96353238694201</c:v>
                </c:pt>
                <c:pt idx="2255">
                  <c:v>781.341998141261</c:v>
                </c:pt>
                <c:pt idx="2256">
                  <c:v>781.78353109957504</c:v>
                </c:pt>
                <c:pt idx="2257">
                  <c:v>782.10689055384296</c:v>
                </c:pt>
                <c:pt idx="2258">
                  <c:v>782.46150107128403</c:v>
                </c:pt>
                <c:pt idx="2259">
                  <c:v>782.74696510954698</c:v>
                </c:pt>
                <c:pt idx="2260">
                  <c:v>783.23841417003496</c:v>
                </c:pt>
                <c:pt idx="2261">
                  <c:v>783.556033045562</c:v>
                </c:pt>
                <c:pt idx="2262">
                  <c:v>784.01926878023403</c:v>
                </c:pt>
                <c:pt idx="2263">
                  <c:v>784.39564085368704</c:v>
                </c:pt>
                <c:pt idx="2264">
                  <c:v>784.82327727982397</c:v>
                </c:pt>
                <c:pt idx="2265">
                  <c:v>785.19710357948895</c:v>
                </c:pt>
                <c:pt idx="2266">
                  <c:v>785.49168726483697</c:v>
                </c:pt>
                <c:pt idx="2267">
                  <c:v>785.82980096904203</c:v>
                </c:pt>
                <c:pt idx="2268">
                  <c:v>786.16613512963795</c:v>
                </c:pt>
                <c:pt idx="2269">
                  <c:v>786.47801953404303</c:v>
                </c:pt>
                <c:pt idx="2270">
                  <c:v>786.71417899919402</c:v>
                </c:pt>
                <c:pt idx="2271">
                  <c:v>787.05374388027803</c:v>
                </c:pt>
                <c:pt idx="2272">
                  <c:v>787.37859705923904</c:v>
                </c:pt>
                <c:pt idx="2273">
                  <c:v>787.69219655952497</c:v>
                </c:pt>
                <c:pt idx="2274">
                  <c:v>787.95712760314802</c:v>
                </c:pt>
                <c:pt idx="2275">
                  <c:v>788.23603490597804</c:v>
                </c:pt>
                <c:pt idx="2276">
                  <c:v>788.61086201868795</c:v>
                </c:pt>
                <c:pt idx="2277">
                  <c:v>789.11256737093697</c:v>
                </c:pt>
                <c:pt idx="2278">
                  <c:v>789.33233118243197</c:v>
                </c:pt>
                <c:pt idx="2279">
                  <c:v>789.52396228216799</c:v>
                </c:pt>
                <c:pt idx="2280">
                  <c:v>790.12884768069796</c:v>
                </c:pt>
                <c:pt idx="2281">
                  <c:v>790.300362115295</c:v>
                </c:pt>
                <c:pt idx="2282">
                  <c:v>790.48523748004504</c:v>
                </c:pt>
                <c:pt idx="2283">
                  <c:v>791.03952253178295</c:v>
                </c:pt>
                <c:pt idx="2284">
                  <c:v>791.23516190229304</c:v>
                </c:pt>
                <c:pt idx="2285">
                  <c:v>791.46969354116698</c:v>
                </c:pt>
                <c:pt idx="2286">
                  <c:v>791.87660196795798</c:v>
                </c:pt>
                <c:pt idx="2287">
                  <c:v>792.25807105889305</c:v>
                </c:pt>
                <c:pt idx="2288">
                  <c:v>792.65777713317902</c:v>
                </c:pt>
                <c:pt idx="2289">
                  <c:v>793.03839329038499</c:v>
                </c:pt>
                <c:pt idx="2290">
                  <c:v>793.42424126945502</c:v>
                </c:pt>
                <c:pt idx="2291">
                  <c:v>793.80308606196797</c:v>
                </c:pt>
                <c:pt idx="2292">
                  <c:v>794.104393920343</c:v>
                </c:pt>
                <c:pt idx="2293">
                  <c:v>794.48133890818497</c:v>
                </c:pt>
                <c:pt idx="2294">
                  <c:v>794.76236952961301</c:v>
                </c:pt>
                <c:pt idx="2295">
                  <c:v>795.12174624835802</c:v>
                </c:pt>
                <c:pt idx="2296">
                  <c:v>795.38143803615299</c:v>
                </c:pt>
                <c:pt idx="2297">
                  <c:v>795.72802409985604</c:v>
                </c:pt>
                <c:pt idx="2298">
                  <c:v>795.95461380537199</c:v>
                </c:pt>
                <c:pt idx="2299">
                  <c:v>796.285974413757</c:v>
                </c:pt>
                <c:pt idx="2300">
                  <c:v>796.48043693935699</c:v>
                </c:pt>
                <c:pt idx="2301">
                  <c:v>796.79547606909296</c:v>
                </c:pt>
                <c:pt idx="2302">
                  <c:v>796.96902797027201</c:v>
                </c:pt>
                <c:pt idx="2303">
                  <c:v>797.26877292108497</c:v>
                </c:pt>
                <c:pt idx="2304">
                  <c:v>797.42004955477705</c:v>
                </c:pt>
                <c:pt idx="2305">
                  <c:v>797.70633031015598</c:v>
                </c:pt>
                <c:pt idx="2306">
                  <c:v>797.828028610827</c:v>
                </c:pt>
                <c:pt idx="2307">
                  <c:v>798.10987640359895</c:v>
                </c:pt>
                <c:pt idx="2308">
                  <c:v>798.20654426286296</c:v>
                </c:pt>
                <c:pt idx="2309">
                  <c:v>798.48080607242196</c:v>
                </c:pt>
                <c:pt idx="2310">
                  <c:v>798.56156389417197</c:v>
                </c:pt>
                <c:pt idx="2311">
                  <c:v>798.82523114520302</c:v>
                </c:pt>
                <c:pt idx="2312">
                  <c:v>798.896287045078</c:v>
                </c:pt>
                <c:pt idx="2313">
                  <c:v>799.15110113242304</c:v>
                </c:pt>
                <c:pt idx="2314">
                  <c:v>799.21684502277697</c:v>
                </c:pt>
                <c:pt idx="2315">
                  <c:v>799.46470163226502</c:v>
                </c:pt>
                <c:pt idx="2316">
                  <c:v>799.52721348099897</c:v>
                </c:pt>
                <c:pt idx="2317">
                  <c:v>799.77070159086099</c:v>
                </c:pt>
                <c:pt idx="2318">
                  <c:v>799.83116933478198</c:v>
                </c:pt>
                <c:pt idx="2319">
                  <c:v>800.07224504627004</c:v>
                </c:pt>
                <c:pt idx="2320">
                  <c:v>800.13148053432599</c:v>
                </c:pt>
                <c:pt idx="2321">
                  <c:v>800.37131763049399</c:v>
                </c:pt>
                <c:pt idx="2322">
                  <c:v>800.42987578419104</c:v>
                </c:pt>
                <c:pt idx="2323">
                  <c:v>800.66909452531695</c:v>
                </c:pt>
                <c:pt idx="2324">
                  <c:v>800.727314247305</c:v>
                </c:pt>
                <c:pt idx="2325">
                  <c:v>800.96621886369905</c:v>
                </c:pt>
                <c:pt idx="2326">
                  <c:v>801.02428630197699</c:v>
                </c:pt>
                <c:pt idx="2327">
                  <c:v>801.26302003265903</c:v>
                </c:pt>
                <c:pt idx="2328">
                  <c:v>801.32103219755402</c:v>
                </c:pt>
                <c:pt idx="2329">
                  <c:v>801.55966133962897</c:v>
                </c:pt>
                <c:pt idx="2330">
                  <c:v>801.61766767473205</c:v>
                </c:pt>
                <c:pt idx="2331">
                  <c:v>801.85622302062802</c:v>
                </c:pt>
                <c:pt idx="2332">
                  <c:v>801.91424876261101</c:v>
                </c:pt>
                <c:pt idx="2333">
                  <c:v>802.15274509059702</c:v>
                </c:pt>
                <c:pt idx="2334">
                  <c:v>802.21080347066402</c:v>
                </c:pt>
                <c:pt idx="2335">
                  <c:v>802.44924833293203</c:v>
                </c:pt>
                <c:pt idx="2336">
                  <c:v>802.50734642779003</c:v>
                </c:pt>
                <c:pt idx="2337">
                  <c:v>802.74574409991806</c:v>
                </c:pt>
                <c:pt idx="2338">
                  <c:v>802.80388546091001</c:v>
                </c:pt>
                <c:pt idx="2339">
                  <c:v>803.04223891964</c:v>
                </c:pt>
                <c:pt idx="2340">
                  <c:v>803.10042455764801</c:v>
                </c:pt>
                <c:pt idx="2341">
                  <c:v>803.33873618177904</c:v>
                </c:pt>
                <c:pt idx="2342">
                  <c:v>803.39696481723604</c:v>
                </c:pt>
                <c:pt idx="2343">
                  <c:v>803.63523612943004</c:v>
                </c:pt>
                <c:pt idx="2344">
                  <c:v>803.69350500521102</c:v>
                </c:pt>
                <c:pt idx="2345">
                  <c:v>803.93173702008596</c:v>
                </c:pt>
                <c:pt idx="2346">
                  <c:v>803.99004417453102</c:v>
                </c:pt>
                <c:pt idx="2347">
                  <c:v>804.22823875346603</c:v>
                </c:pt>
                <c:pt idx="2348">
                  <c:v>804.28658480997399</c:v>
                </c:pt>
                <c:pt idx="2349">
                  <c:v>804.52474421832505</c:v>
                </c:pt>
                <c:pt idx="2350">
                  <c:v>804.58313132182002</c:v>
                </c:pt>
                <c:pt idx="2351">
                  <c:v>804.82125728395999</c:v>
                </c:pt>
                <c:pt idx="2352">
                  <c:v>804.87968549691902</c:v>
                </c:pt>
                <c:pt idx="2353">
                  <c:v>805.11777985825404</c:v>
                </c:pt>
                <c:pt idx="2354">
                  <c:v>805.17624592461198</c:v>
                </c:pt>
                <c:pt idx="2355">
                  <c:v>805.41431171286195</c:v>
                </c:pt>
                <c:pt idx="2356">
                  <c:v>805.472810973798</c:v>
                </c:pt>
                <c:pt idx="2357">
                  <c:v>805.71085335782595</c:v>
                </c:pt>
                <c:pt idx="2358">
                  <c:v>805.76938228531003</c:v>
                </c:pt>
                <c:pt idx="2359">
                  <c:v>806.00741016122799</c:v>
                </c:pt>
                <c:pt idx="2360">
                  <c:v>806.06596728380498</c:v>
                </c:pt>
                <c:pt idx="2361">
                  <c:v>806.30399698615304</c:v>
                </c:pt>
                <c:pt idx="2362">
                  <c:v>806.36258086957901</c:v>
                </c:pt>
                <c:pt idx="2363">
                  <c:v>806.60064238414202</c:v>
                </c:pt>
                <c:pt idx="2364">
                  <c:v>806.65924660330302</c:v>
                </c:pt>
                <c:pt idx="2365">
                  <c:v>806.89739343570795</c:v>
                </c:pt>
                <c:pt idx="2366">
                  <c:v>806.95600180725705</c:v>
                </c:pt>
                <c:pt idx="2367">
                  <c:v>807.19433532929804</c:v>
                </c:pt>
                <c:pt idx="2368">
                  <c:v>807.25292629845501</c:v>
                </c:pt>
                <c:pt idx="2369">
                  <c:v>807.49166687987395</c:v>
                </c:pt>
                <c:pt idx="2370">
                  <c:v>807.55019995756402</c:v>
                </c:pt>
                <c:pt idx="2371">
                  <c:v>807.78985818009505</c:v>
                </c:pt>
                <c:pt idx="2372">
                  <c:v>807.84816024050394</c:v>
                </c:pt>
                <c:pt idx="2373">
                  <c:v>808.08963552196803</c:v>
                </c:pt>
                <c:pt idx="2374">
                  <c:v>808.14707746178203</c:v>
                </c:pt>
                <c:pt idx="2375">
                  <c:v>808.39152490463903</c:v>
                </c:pt>
                <c:pt idx="2376">
                  <c:v>808.44664816679597</c:v>
                </c:pt>
                <c:pt idx="2377">
                  <c:v>808.69552207742402</c:v>
                </c:pt>
                <c:pt idx="2378">
                  <c:v>808.74625536853603</c:v>
                </c:pt>
                <c:pt idx="2379">
                  <c:v>809.00161922059601</c:v>
                </c:pt>
                <c:pt idx="2380">
                  <c:v>809.0462372723</c:v>
                </c:pt>
                <c:pt idx="2381">
                  <c:v>809.31075901044198</c:v>
                </c:pt>
                <c:pt idx="2382">
                  <c:v>809.34892696988197</c:v>
                </c:pt>
                <c:pt idx="2383">
                  <c:v>809.62546391215403</c:v>
                </c:pt>
                <c:pt idx="2384">
                  <c:v>809.65841329805096</c:v>
                </c:pt>
                <c:pt idx="2385">
                  <c:v>809.94915156567004</c:v>
                </c:pt>
                <c:pt idx="2386">
                  <c:v>809.97910880744598</c:v>
                </c:pt>
                <c:pt idx="2387">
                  <c:v>810.28549853408902</c:v>
                </c:pt>
                <c:pt idx="2388">
                  <c:v>810.31441439193395</c:v>
                </c:pt>
                <c:pt idx="2389">
                  <c:v>810.63721362850799</c:v>
                </c:pt>
                <c:pt idx="2390">
                  <c:v>810.66630940799405</c:v>
                </c:pt>
                <c:pt idx="2391">
                  <c:v>811.00593490852202</c:v>
                </c:pt>
                <c:pt idx="2392">
                  <c:v>811.035728191874</c:v>
                </c:pt>
                <c:pt idx="2393">
                  <c:v>811.39235910464799</c:v>
                </c:pt>
                <c:pt idx="2394">
                  <c:v>811.42306606597003</c:v>
                </c:pt>
                <c:pt idx="2395">
                  <c:v>811.79674646779097</c:v>
                </c:pt>
                <c:pt idx="2396">
                  <c:v>811.82846130180496</c:v>
                </c:pt>
                <c:pt idx="2397">
                  <c:v>812.21916586741702</c:v>
                </c:pt>
                <c:pt idx="2398">
                  <c:v>812.25193009807197</c:v>
                </c:pt>
                <c:pt idx="2399">
                  <c:v>812.65959689953399</c:v>
                </c:pt>
                <c:pt idx="2400">
                  <c:v>812.69342598899095</c:v>
                </c:pt>
                <c:pt idx="2401">
                  <c:v>813.11797255739498</c:v>
                </c:pt>
                <c:pt idx="2402">
                  <c:v>813.15286740463705</c:v>
                </c:pt>
                <c:pt idx="2403">
                  <c:v>813.59419869496401</c:v>
                </c:pt>
                <c:pt idx="2404">
                  <c:v>813.63015152593505</c:v>
                </c:pt>
                <c:pt idx="2405">
                  <c:v>814.08816387169202</c:v>
                </c:pt>
                <c:pt idx="2406">
                  <c:v>814.12516168232003</c:v>
                </c:pt>
                <c:pt idx="2407">
                  <c:v>814.59974456108398</c:v>
                </c:pt>
                <c:pt idx="2408">
                  <c:v>814.63777177807106</c:v>
                </c:pt>
                <c:pt idx="2409">
                  <c:v>815.12881108166403</c:v>
                </c:pt>
                <c:pt idx="2410">
                  <c:v>815.16785210614</c:v>
                </c:pt>
                <c:pt idx="2411">
                  <c:v>815.67523469671096</c:v>
                </c:pt>
                <c:pt idx="2412">
                  <c:v>815.71527053477598</c:v>
                </c:pt>
                <c:pt idx="2413">
                  <c:v>816.23888034125798</c:v>
                </c:pt>
                <c:pt idx="2414">
                  <c:v>816.27987786024698</c:v>
                </c:pt>
                <c:pt idx="2415">
                  <c:v>816.81958261547197</c:v>
                </c:pt>
                <c:pt idx="2416">
                  <c:v>816.86149529629699</c:v>
                </c:pt>
                <c:pt idx="2417">
                  <c:v>817.41714622154495</c:v>
                </c:pt>
                <c:pt idx="2418">
                  <c:v>817.459940338156</c:v>
                </c:pt>
                <c:pt idx="2419">
                  <c:v>818.03138879327503</c:v>
                </c:pt>
                <c:pt idx="2420">
                  <c:v>818.07506668764404</c:v>
                </c:pt>
                <c:pt idx="2421">
                  <c:v>818.66217078581303</c:v>
                </c:pt>
                <c:pt idx="2422">
                  <c:v>818.70675619569897</c:v>
                </c:pt>
                <c:pt idx="2423">
                  <c:v>819.30936673473002</c:v>
                </c:pt>
                <c:pt idx="2424">
                  <c:v>819.35486953472696</c:v>
                </c:pt>
                <c:pt idx="2425">
                  <c:v>819.97282404061798</c:v>
                </c:pt>
                <c:pt idx="2426">
                  <c:v>820.019226915069</c:v>
                </c:pt>
                <c:pt idx="2427">
                  <c:v>820.65236344026005</c:v>
                </c:pt>
                <c:pt idx="2428">
                  <c:v>820.69963117516204</c:v>
                </c:pt>
                <c:pt idx="2429">
                  <c:v>821.34779389401399</c:v>
                </c:pt>
                <c:pt idx="2430">
                  <c:v>821.39587872987204</c:v>
                </c:pt>
                <c:pt idx="2431">
                  <c:v>822.05890236870403</c:v>
                </c:pt>
                <c:pt idx="2432">
                  <c:v>822.10775036966504</c:v>
                </c:pt>
                <c:pt idx="2433">
                  <c:v>822.78545407142099</c:v>
                </c:pt>
                <c:pt idx="2434">
                  <c:v>822.83503067580898</c:v>
                </c:pt>
                <c:pt idx="2435">
                  <c:v>823.52723285486002</c:v>
                </c:pt>
                <c:pt idx="2436">
                  <c:v>823.57754390310299</c:v>
                </c:pt>
                <c:pt idx="2437">
                  <c:v>824.28406868650097</c:v>
                </c:pt>
                <c:pt idx="2438">
                  <c:v>824.33514308658903</c:v>
                </c:pt>
                <c:pt idx="2439">
                  <c:v>825.05580875405599</c:v>
                </c:pt>
                <c:pt idx="2440">
                  <c:v>825.107661364622</c:v>
                </c:pt>
                <c:pt idx="2441">
                  <c:v>825.84227662637397</c:v>
                </c:pt>
                <c:pt idx="2442">
                  <c:v>825.89488862413202</c:v>
                </c:pt>
                <c:pt idx="2443">
                  <c:v>826.64325823480601</c:v>
                </c:pt>
                <c:pt idx="2444">
                  <c:v>826.69658006690304</c:v>
                </c:pt>
                <c:pt idx="2445">
                  <c:v>827.45850118785302</c:v>
                </c:pt>
                <c:pt idx="2446">
                  <c:v>827.51247208174902</c:v>
                </c:pt>
                <c:pt idx="2447">
                  <c:v>828.28773339817803</c:v>
                </c:pt>
                <c:pt idx="2448">
                  <c:v>828.34231544984004</c:v>
                </c:pt>
                <c:pt idx="2449">
                  <c:v>829.130709243561</c:v>
                </c:pt>
                <c:pt idx="2450">
                  <c:v>829.18590871499396</c:v>
                </c:pt>
                <c:pt idx="2451">
                  <c:v>829.98723439769105</c:v>
                </c:pt>
                <c:pt idx="2452">
                  <c:v>830.04308069141302</c:v>
                </c:pt>
                <c:pt idx="2453">
                  <c:v>830.85712838100005</c:v>
                </c:pt>
                <c:pt idx="2454">
                  <c:v>830.91363389081801</c:v>
                </c:pt>
                <c:pt idx="2455">
                  <c:v>831.74017973334503</c:v>
                </c:pt>
                <c:pt idx="2456">
                  <c:v>831.79732798961402</c:v>
                </c:pt>
                <c:pt idx="2457">
                  <c:v>832.63615473898597</c:v>
                </c:pt>
                <c:pt idx="2458">
                  <c:v>832.69391174830196</c:v>
                </c:pt>
                <c:pt idx="2459">
                  <c:v>833.54481648051797</c:v>
                </c:pt>
                <c:pt idx="2460">
                  <c:v>833.60312931172405</c:v>
                </c:pt>
                <c:pt idx="2461">
                  <c:v>834.46590077713699</c:v>
                </c:pt>
                <c:pt idx="2462">
                  <c:v>834.52469622251999</c:v>
                </c:pt>
                <c:pt idx="2463">
                  <c:v>835.39910393679895</c:v>
                </c:pt>
                <c:pt idx="2464">
                  <c:v>835.45831768537903</c:v>
                </c:pt>
                <c:pt idx="2465">
                  <c:v>836.34412323325398</c:v>
                </c:pt>
                <c:pt idx="2466">
                  <c:v>836.40373362641401</c:v>
                </c:pt>
                <c:pt idx="2467">
                  <c:v>837.30068963525196</c:v>
                </c:pt>
                <c:pt idx="2468">
                  <c:v>837.36072078630298</c:v>
                </c:pt>
                <c:pt idx="2469">
                  <c:v>838.26856445210797</c:v>
                </c:pt>
                <c:pt idx="2470">
                  <c:v>838.32907291893002</c:v>
                </c:pt>
                <c:pt idx="2471">
                  <c:v>839.24754038272897</c:v>
                </c:pt>
                <c:pt idx="2472">
                  <c:v>839.30859362706099</c:v>
                </c:pt>
                <c:pt idx="2473">
                  <c:v>840.23743545306399</c:v>
                </c:pt>
                <c:pt idx="2474">
                  <c:v>840.29907043911999</c:v>
                </c:pt>
                <c:pt idx="2475">
                  <c:v>841.23804179908302</c:v>
                </c:pt>
                <c:pt idx="2476">
                  <c:v>841.30022344428698</c:v>
                </c:pt>
                <c:pt idx="2477">
                  <c:v>842.24906601303098</c:v>
                </c:pt>
                <c:pt idx="2478">
                  <c:v>842.31169160120805</c:v>
                </c:pt>
                <c:pt idx="2479">
                  <c:v>843.270127625859</c:v>
                </c:pt>
                <c:pt idx="2480">
                  <c:v>843.33309232581405</c:v>
                </c:pt>
                <c:pt idx="2481">
                  <c:v>844.30084818171701</c:v>
                </c:pt>
                <c:pt idx="2482">
                  <c:v>844.36412648908401</c:v>
                </c:pt>
                <c:pt idx="2483">
                  <c:v>845.34096164486198</c:v>
                </c:pt>
                <c:pt idx="2484">
                  <c:v>845.40461509873705</c:v>
                </c:pt>
                <c:pt idx="2485">
                  <c:v>846.39030214260504</c:v>
                </c:pt>
                <c:pt idx="2486">
                  <c:v>846.45438857987006</c:v>
                </c:pt>
                <c:pt idx="2487">
                  <c:v>847.44865425988905</c:v>
                </c:pt>
                <c:pt idx="2488">
                  <c:v>847.513152204221</c:v>
                </c:pt>
                <c:pt idx="2489">
                  <c:v>848.51567542471901</c:v>
                </c:pt>
                <c:pt idx="2490">
                  <c:v>848.58052498898201</c:v>
                </c:pt>
                <c:pt idx="2491">
                  <c:v>849.590998977852</c:v>
                </c:pt>
                <c:pt idx="2492">
                  <c:v>849.65618690042095</c:v>
                </c:pt>
                <c:pt idx="2493">
                  <c:v>850.67434753078703</c:v>
                </c:pt>
                <c:pt idx="2494">
                  <c:v>850.73991076759205</c:v>
                </c:pt>
                <c:pt idx="2495">
                  <c:v>851.76549863172102</c:v>
                </c:pt>
                <c:pt idx="2496">
                  <c:v>851.83146166949405</c:v>
                </c:pt>
                <c:pt idx="2497">
                  <c:v>852.86418299385298</c:v>
                </c:pt>
                <c:pt idx="2498">
                  <c:v>852.93053403880504</c:v>
                </c:pt>
                <c:pt idx="2499">
                  <c:v>853.97006526589496</c:v>
                </c:pt>
                <c:pt idx="2500">
                  <c:v>854.03689527623101</c:v>
                </c:pt>
                <c:pt idx="2501">
                  <c:v>855.08346736588601</c:v>
                </c:pt>
                <c:pt idx="2502">
                  <c:v>855.15144864336503</c:v>
                </c:pt>
                <c:pt idx="2503">
                  <c:v>856.207261891548</c:v>
                </c:pt>
                <c:pt idx="2504">
                  <c:v>856.27865456814402</c:v>
                </c:pt>
                <c:pt idx="2505">
                  <c:v>857.34853423434902</c:v>
                </c:pt>
                <c:pt idx="2506">
                  <c:v>857.42693500881205</c:v>
                </c:pt>
                <c:pt idx="2507">
                  <c:v>858.51767074487998</c:v>
                </c:pt>
                <c:pt idx="2508">
                  <c:v>858.60309847804399</c:v>
                </c:pt>
                <c:pt idx="2509">
                  <c:v>859.72611804050996</c:v>
                </c:pt>
                <c:pt idx="2510">
                  <c:v>859.80390711182804</c:v>
                </c:pt>
                <c:pt idx="2511">
                  <c:v>860.98692604348105</c:v>
                </c:pt>
                <c:pt idx="2512">
                  <c:v>861.00801220893902</c:v>
                </c:pt>
                <c:pt idx="2513">
                  <c:v>861.13646856309504</c:v>
                </c:pt>
                <c:pt idx="2514">
                  <c:v>862.15168235752105</c:v>
                </c:pt>
                <c:pt idx="2515">
                  <c:v>862.33831990477597</c:v>
                </c:pt>
                <c:pt idx="2516">
                  <c:v>863.17706989056899</c:v>
                </c:pt>
                <c:pt idx="2517">
                  <c:v>863.68405745832104</c:v>
                </c:pt>
                <c:pt idx="2518">
                  <c:v>864.14145904024997</c:v>
                </c:pt>
                <c:pt idx="2519">
                  <c:v>864.900135474178</c:v>
                </c:pt>
                <c:pt idx="2520">
                  <c:v>865.03376722041799</c:v>
                </c:pt>
                <c:pt idx="2521">
                  <c:v>865.42129534760295</c:v>
                </c:pt>
                <c:pt idx="2522">
                  <c:v>865.87546024508799</c:v>
                </c:pt>
                <c:pt idx="2523">
                  <c:v>866.03032824628804</c:v>
                </c:pt>
                <c:pt idx="2524">
                  <c:v>866.70079140031896</c:v>
                </c:pt>
                <c:pt idx="2525">
                  <c:v>867.13883533519595</c:v>
                </c:pt>
                <c:pt idx="2526">
                  <c:v>867.49059764459196</c:v>
                </c:pt>
                <c:pt idx="2527">
                  <c:v>868.20630774104802</c:v>
                </c:pt>
                <c:pt idx="2528">
                  <c:v>868.24182264825197</c:v>
                </c:pt>
                <c:pt idx="2529">
                  <c:v>868.32720186303504</c:v>
                </c:pt>
                <c:pt idx="2530">
                  <c:v>868.97537426939004</c:v>
                </c:pt>
                <c:pt idx="2531">
                  <c:v>869.24628348262604</c:v>
                </c:pt>
                <c:pt idx="2532">
                  <c:v>869.67146526309602</c:v>
                </c:pt>
                <c:pt idx="2533">
                  <c:v>870.22371730789598</c:v>
                </c:pt>
                <c:pt idx="2534">
                  <c:v>870.32463247235296</c:v>
                </c:pt>
                <c:pt idx="2535">
                  <c:v>870.55086762090502</c:v>
                </c:pt>
                <c:pt idx="2536">
                  <c:v>870.958834134374</c:v>
                </c:pt>
                <c:pt idx="2537">
                  <c:v>871.13699907218597</c:v>
                </c:pt>
                <c:pt idx="2538">
                  <c:v>871.57781143318402</c:v>
                </c:pt>
                <c:pt idx="2539">
                  <c:v>872.02252804428099</c:v>
                </c:pt>
                <c:pt idx="2540">
                  <c:v>872.16969746510904</c:v>
                </c:pt>
                <c:pt idx="2541">
                  <c:v>872.47770789039998</c:v>
                </c:pt>
                <c:pt idx="2542">
                  <c:v>872.73764093498005</c:v>
                </c:pt>
                <c:pt idx="2543">
                  <c:v>872.85532991172897</c:v>
                </c:pt>
                <c:pt idx="2544">
                  <c:v>873.28758399450305</c:v>
                </c:pt>
                <c:pt idx="2545">
                  <c:v>873.60764499219295</c:v>
                </c:pt>
                <c:pt idx="2546">
                  <c:v>873.82167767640999</c:v>
                </c:pt>
                <c:pt idx="2547">
                  <c:v>874.19614708090205</c:v>
                </c:pt>
                <c:pt idx="2548">
                  <c:v>874.27352883319895</c:v>
                </c:pt>
                <c:pt idx="2549">
                  <c:v>874.58990954118099</c:v>
                </c:pt>
                <c:pt idx="2550">
                  <c:v>874.81616091965304</c:v>
                </c:pt>
                <c:pt idx="2551">
                  <c:v>875.19646429133104</c:v>
                </c:pt>
                <c:pt idx="2552">
                  <c:v>875.43434160372794</c:v>
                </c:pt>
                <c:pt idx="2553">
                  <c:v>876.000994470563</c:v>
                </c:pt>
                <c:pt idx="2554">
                  <c:v>876.07986566499403</c:v>
                </c:pt>
                <c:pt idx="2555">
                  <c:v>876.16065933895595</c:v>
                </c:pt>
                <c:pt idx="2556">
                  <c:v>876.68232341738701</c:v>
                </c:pt>
                <c:pt idx="2557">
                  <c:v>876.87673871784204</c:v>
                </c:pt>
                <c:pt idx="2558">
                  <c:v>877.26416471206198</c:v>
                </c:pt>
                <c:pt idx="2559">
                  <c:v>877.53571885819599</c:v>
                </c:pt>
                <c:pt idx="2560">
                  <c:v>877.905440365765</c:v>
                </c:pt>
                <c:pt idx="2561">
                  <c:v>878.16953303030198</c:v>
                </c:pt>
                <c:pt idx="2562">
                  <c:v>878.56404996692504</c:v>
                </c:pt>
                <c:pt idx="2563">
                  <c:v>878.78542105829399</c:v>
                </c:pt>
                <c:pt idx="2564">
                  <c:v>879.254220608163</c:v>
                </c:pt>
                <c:pt idx="2565">
                  <c:v>879.38215615204501</c:v>
                </c:pt>
                <c:pt idx="2566">
                  <c:v>879.72155844923896</c:v>
                </c:pt>
                <c:pt idx="2567">
                  <c:v>879.93350695112497</c:v>
                </c:pt>
                <c:pt idx="2568">
                  <c:v>880.03891713863402</c:v>
                </c:pt>
                <c:pt idx="2569">
                  <c:v>880.43728181596805</c:v>
                </c:pt>
                <c:pt idx="2570">
                  <c:v>880.83329713301498</c:v>
                </c:pt>
                <c:pt idx="2571">
                  <c:v>881.00598802001298</c:v>
                </c:pt>
                <c:pt idx="2572">
                  <c:v>881.54940674326804</c:v>
                </c:pt>
                <c:pt idx="2573">
                  <c:v>881.56677438674603</c:v>
                </c:pt>
                <c:pt idx="2574">
                  <c:v>881.68889630173203</c:v>
                </c:pt>
                <c:pt idx="2575">
                  <c:v>882.17463389789395</c:v>
                </c:pt>
                <c:pt idx="2576">
                  <c:v>882.23722652186405</c:v>
                </c:pt>
                <c:pt idx="2577">
                  <c:v>882.34918218519897</c:v>
                </c:pt>
                <c:pt idx="2578">
                  <c:v>882.80047847647302</c:v>
                </c:pt>
                <c:pt idx="2579">
                  <c:v>883.17253158547499</c:v>
                </c:pt>
                <c:pt idx="2580">
                  <c:v>883.32611636349202</c:v>
                </c:pt>
                <c:pt idx="2581">
                  <c:v>883.82572877438804</c:v>
                </c:pt>
                <c:pt idx="2582">
                  <c:v>883.89537315913799</c:v>
                </c:pt>
                <c:pt idx="2583">
                  <c:v>883.99886176800499</c:v>
                </c:pt>
                <c:pt idx="2584">
                  <c:v>884.44284832634798</c:v>
                </c:pt>
                <c:pt idx="2585">
                  <c:v>884.82517258933296</c:v>
                </c:pt>
                <c:pt idx="2586">
                  <c:v>884.95380931111504</c:v>
                </c:pt>
                <c:pt idx="2587">
                  <c:v>885.24548040536695</c:v>
                </c:pt>
                <c:pt idx="2588">
                  <c:v>885.46746713847097</c:v>
                </c:pt>
                <c:pt idx="2589">
                  <c:v>885.55328156740802</c:v>
                </c:pt>
                <c:pt idx="2590">
                  <c:v>886.03231013199695</c:v>
                </c:pt>
                <c:pt idx="2591">
                  <c:v>886.21482579531096</c:v>
                </c:pt>
                <c:pt idx="2592">
                  <c:v>886.69395580494904</c:v>
                </c:pt>
                <c:pt idx="2593">
                  <c:v>886.84104677346204</c:v>
                </c:pt>
                <c:pt idx="2594">
                  <c:v>886.99971876636505</c:v>
                </c:pt>
                <c:pt idx="2595">
                  <c:v>887.42734486574795</c:v>
                </c:pt>
                <c:pt idx="2596">
                  <c:v>887.91277487701598</c:v>
                </c:pt>
                <c:pt idx="2597">
                  <c:v>888.032444795743</c:v>
                </c:pt>
                <c:pt idx="2598">
                  <c:v>888.29661497876805</c:v>
                </c:pt>
                <c:pt idx="2599">
                  <c:v>888.66275413481299</c:v>
                </c:pt>
                <c:pt idx="2600">
                  <c:v>888.83792289012001</c:v>
                </c:pt>
                <c:pt idx="2601">
                  <c:v>889.32298523680402</c:v>
                </c:pt>
                <c:pt idx="2602">
                  <c:v>889.825058371203</c:v>
                </c:pt>
                <c:pt idx="2603">
                  <c:v>890.02099452271204</c:v>
                </c:pt>
                <c:pt idx="2604">
                  <c:v>890.466233981649</c:v>
                </c:pt>
                <c:pt idx="2605">
                  <c:v>890.75148646613104</c:v>
                </c:pt>
                <c:pt idx="2606">
                  <c:v>890.87861056503095</c:v>
                </c:pt>
                <c:pt idx="2607">
                  <c:v>891.51226866092497</c:v>
                </c:pt>
                <c:pt idx="2608">
                  <c:v>891.99795225360401</c:v>
                </c:pt>
                <c:pt idx="2609">
                  <c:v>892.31532086704897</c:v>
                </c:pt>
                <c:pt idx="2610">
                  <c:v>893.10634493999805</c:v>
                </c:pt>
                <c:pt idx="2611">
                  <c:v>893.16337929411304</c:v>
                </c:pt>
                <c:pt idx="2612">
                  <c:v>893.18592180431494</c:v>
                </c:pt>
                <c:pt idx="2613">
                  <c:v>894.04473802358996</c:v>
                </c:pt>
                <c:pt idx="2614">
                  <c:v>894.41627076735199</c:v>
                </c:pt>
                <c:pt idx="2615">
                  <c:v>894.97578123377298</c:v>
                </c:pt>
                <c:pt idx="2616">
                  <c:v>895.71364539507704</c:v>
                </c:pt>
                <c:pt idx="2617">
                  <c:v>895.964675837144</c:v>
                </c:pt>
                <c:pt idx="2618">
                  <c:v>896.66708084254503</c:v>
                </c:pt>
                <c:pt idx="2619">
                  <c:v>897.12749052052402</c:v>
                </c:pt>
                <c:pt idx="2620">
                  <c:v>897.27722796591399</c:v>
                </c:pt>
                <c:pt idx="2621">
                  <c:v>898.39250197093702</c:v>
                </c:pt>
                <c:pt idx="2622">
                  <c:v>898.49785047403304</c:v>
                </c:pt>
                <c:pt idx="2623">
                  <c:v>899.56850431454097</c:v>
                </c:pt>
                <c:pt idx="2624">
                  <c:v>899.66901076752799</c:v>
                </c:pt>
                <c:pt idx="2625">
                  <c:v>900.72879392910397</c:v>
                </c:pt>
                <c:pt idx="2626">
                  <c:v>900.837466507047</c:v>
                </c:pt>
                <c:pt idx="2627">
                  <c:v>901.878039675227</c:v>
                </c:pt>
                <c:pt idx="2628">
                  <c:v>901.98976993238398</c:v>
                </c:pt>
                <c:pt idx="2629">
                  <c:v>903.02028195921105</c:v>
                </c:pt>
                <c:pt idx="2630">
                  <c:v>903.13134372053298</c:v>
                </c:pt>
                <c:pt idx="2631">
                  <c:v>904.15593007733901</c:v>
                </c:pt>
                <c:pt idx="2632">
                  <c:v>904.26598584610804</c:v>
                </c:pt>
                <c:pt idx="2633">
                  <c:v>905.28485771475596</c:v>
                </c:pt>
                <c:pt idx="2634">
                  <c:v>905.39408393091003</c:v>
                </c:pt>
                <c:pt idx="2635">
                  <c:v>906.40674192905897</c:v>
                </c:pt>
                <c:pt idx="2636">
                  <c:v>906.51527396810104</c:v>
                </c:pt>
                <c:pt idx="2637">
                  <c:v>907.52122714509403</c:v>
                </c:pt>
                <c:pt idx="2638">
                  <c:v>907.62911820255999</c:v>
                </c:pt>
                <c:pt idx="2639">
                  <c:v>908.627979721565</c:v>
                </c:pt>
                <c:pt idx="2640">
                  <c:v>908.73523669164797</c:v>
                </c:pt>
                <c:pt idx="2641">
                  <c:v>909.72668630901205</c:v>
                </c:pt>
                <c:pt idx="2642">
                  <c:v>909.83329570286503</c:v>
                </c:pt>
                <c:pt idx="2643">
                  <c:v>910.81704286836305</c:v>
                </c:pt>
                <c:pt idx="2644">
                  <c:v>910.922982139738</c:v>
                </c:pt>
                <c:pt idx="2645">
                  <c:v>911.89874723702803</c:v>
                </c:pt>
                <c:pt idx="2646">
                  <c:v>912.00398951717</c:v>
                </c:pt>
                <c:pt idx="2647">
                  <c:v>912.97149705319498</c:v>
                </c:pt>
                <c:pt idx="2648">
                  <c:v>913.07601477790797</c:v>
                </c:pt>
                <c:pt idx="2649">
                  <c:v>914.03499188957403</c:v>
                </c:pt>
                <c:pt idx="2650">
                  <c:v>914.13875982920501</c:v>
                </c:pt>
                <c:pt idx="2651">
                  <c:v>915.08893633797504</c:v>
                </c:pt>
                <c:pt idx="2652">
                  <c:v>915.19193257621203</c:v>
                </c:pt>
                <c:pt idx="2653">
                  <c:v>916.13304128869299</c:v>
                </c:pt>
                <c:pt idx="2654">
                  <c:v>916.23524575204397</c:v>
                </c:pt>
                <c:pt idx="2655">
                  <c:v>917.16702275084197</c:v>
                </c:pt>
                <c:pt idx="2656">
                  <c:v>917.26841389464198</c:v>
                </c:pt>
                <c:pt idx="2657">
                  <c:v>918.19059793222505</c:v>
                </c:pt>
                <c:pt idx="2658">
                  <c:v>918.29114980328495</c:v>
                </c:pt>
                <c:pt idx="2659">
                  <c:v>919.20348139174598</c:v>
                </c:pt>
                <c:pt idx="2660">
                  <c:v>919.30316439597402</c:v>
                </c:pt>
                <c:pt idx="2661">
                  <c:v>920.20538667755898</c:v>
                </c:pt>
                <c:pt idx="2662">
                  <c:v>920.30417222100004</c:v>
                </c:pt>
                <c:pt idx="2663">
                  <c:v>921.19603282553396</c:v>
                </c:pt>
                <c:pt idx="2664">
                  <c:v>921.293896652905</c:v>
                </c:pt>
                <c:pt idx="2665">
                  <c:v>922.17514769515105</c:v>
                </c:pt>
                <c:pt idx="2666">
                  <c:v>922.272068102209</c:v>
                </c:pt>
                <c:pt idx="2667">
                  <c:v>923.14246439096098</c:v>
                </c:pt>
                <c:pt idx="2668">
                  <c:v>923.23841826897296</c:v>
                </c:pt>
                <c:pt idx="2669">
                  <c:v>924.09771669019801</c:v>
                </c:pt>
                <c:pt idx="2670">
                  <c:v>924.19267816105196</c:v>
                </c:pt>
                <c:pt idx="2671">
                  <c:v>925.04063883792605</c:v>
                </c:pt>
                <c:pt idx="2672">
                  <c:v>925.13458074924699</c:v>
                </c:pt>
                <c:pt idx="2673">
                  <c:v>925.97096802071599</c:v>
                </c:pt>
                <c:pt idx="2674">
                  <c:v>926.063863559536</c:v>
                </c:pt>
                <c:pt idx="2675">
                  <c:v>926.88844583869002</c:v>
                </c:pt>
                <c:pt idx="2676">
                  <c:v>926.98026891706695</c:v>
                </c:pt>
                <c:pt idx="2677">
                  <c:v>927.79281819704102</c:v>
                </c:pt>
                <c:pt idx="2678">
                  <c:v>927.88354314585104</c:v>
                </c:pt>
                <c:pt idx="2679">
                  <c:v>928.68383484398703</c:v>
                </c:pt>
                <c:pt idx="2680">
                  <c:v>928.773436115398</c:v>
                </c:pt>
                <c:pt idx="2681">
                  <c:v>929.56124919519698</c:v>
                </c:pt>
                <c:pt idx="2682">
                  <c:v>929.64970123597197</c:v>
                </c:pt>
                <c:pt idx="2683">
                  <c:v>930.42481837383002</c:v>
                </c:pt>
                <c:pt idx="2684">
                  <c:v>930.512095591449</c:v>
                </c:pt>
                <c:pt idx="2685">
                  <c:v>931.274303284903</c:v>
                </c:pt>
                <c:pt idx="2686">
                  <c:v>931.360380102298</c:v>
                </c:pt>
                <c:pt idx="2687">
                  <c:v>932.10946900096906</c:v>
                </c:pt>
                <c:pt idx="2688">
                  <c:v>932.19431997582706</c:v>
                </c:pt>
                <c:pt idx="2689">
                  <c:v>932.93008529574502</c:v>
                </c:pt>
                <c:pt idx="2690">
                  <c:v>933.01368465457597</c:v>
                </c:pt>
                <c:pt idx="2691">
                  <c:v>933.73592577100999</c:v>
                </c:pt>
                <c:pt idx="2692">
                  <c:v>933.818246363855</c:v>
                </c:pt>
                <c:pt idx="2693">
                  <c:v>934.52676575898204</c:v>
                </c:pt>
                <c:pt idx="2694">
                  <c:v>934.60777938681895</c:v>
                </c:pt>
                <c:pt idx="2695">
                  <c:v>935.30238305947603</c:v>
                </c:pt>
                <c:pt idx="2696">
                  <c:v>935.38206304197104</c:v>
                </c:pt>
                <c:pt idx="2697">
                  <c:v>936.06256212495805</c:v>
                </c:pt>
                <c:pt idx="2698">
                  <c:v>936.14088473151605</c:v>
                </c:pt>
                <c:pt idx="2699">
                  <c:v>936.807095517834</c:v>
                </c:pt>
                <c:pt idx="2700">
                  <c:v>936.88403761972802</c:v>
                </c:pt>
                <c:pt idx="2701">
                  <c:v>937.53577985480297</c:v>
                </c:pt>
                <c:pt idx="2702">
                  <c:v>937.61131606716503</c:v>
                </c:pt>
                <c:pt idx="2703">
                  <c:v>938.24841275974404</c:v>
                </c:pt>
                <c:pt idx="2704">
                  <c:v>938.32251602565202</c:v>
                </c:pt>
                <c:pt idx="2705">
                  <c:v>938.94479513671297</c:v>
                </c:pt>
                <c:pt idx="2706">
                  <c:v>939.01743904595298</c:v>
                </c:pt>
                <c:pt idx="2707">
                  <c:v>939.62473428214196</c:v>
                </c:pt>
                <c:pt idx="2708">
                  <c:v>939.69589346997702</c:v>
                </c:pt>
                <c:pt idx="2709">
                  <c:v>940.28804360008405</c:v>
                </c:pt>
                <c:pt idx="2710">
                  <c:v>940.35769246273196</c:v>
                </c:pt>
                <c:pt idx="2711">
                  <c:v>940.93454090215505</c:v>
                </c:pt>
                <c:pt idx="2712">
                  <c:v>941.002652607448</c:v>
                </c:pt>
                <c:pt idx="2713">
                  <c:v>941.56404743848498</c:v>
                </c:pt>
                <c:pt idx="2714">
                  <c:v>941.63059379639196</c:v>
                </c:pt>
                <c:pt idx="2715">
                  <c:v>942.17638747842898</c:v>
                </c:pt>
                <c:pt idx="2716">
                  <c:v>942.24133984374305</c:v>
                </c:pt>
                <c:pt idx="2717">
                  <c:v>942.77138934792902</c:v>
                </c:pt>
                <c:pt idx="2718">
                  <c:v>942.83472052113802</c:v>
                </c:pt>
                <c:pt idx="2719">
                  <c:v>943.34888821185996</c:v>
                </c:pt>
                <c:pt idx="2720">
                  <c:v>943.41057354116106</c:v>
                </c:pt>
                <c:pt idx="2721">
                  <c:v>943.90872747992296</c:v>
                </c:pt>
                <c:pt idx="2722">
                  <c:v>943.96874336380995</c:v>
                </c:pt>
                <c:pt idx="2723">
                  <c:v>944.45075629690098</c:v>
                </c:pt>
                <c:pt idx="2724">
                  <c:v>944.50907776455301</c:v>
                </c:pt>
                <c:pt idx="2725">
                  <c:v>944.97482630517197</c:v>
                </c:pt>
                <c:pt idx="2726">
                  <c:v>945.03142730581499</c:v>
                </c:pt>
                <c:pt idx="2727">
                  <c:v>945.48079288606402</c:v>
                </c:pt>
                <c:pt idx="2728">
                  <c:v>945.535649830073</c:v>
                </c:pt>
                <c:pt idx="2729">
                  <c:v>945.96852036044299</c:v>
                </c:pt>
                <c:pt idx="2730">
                  <c:v>946.02161554391</c:v>
                </c:pt>
                <c:pt idx="2731">
                  <c:v>946.43788597058403</c:v>
                </c:pt>
                <c:pt idx="2732">
                  <c:v>946.48920895935203</c:v>
                </c:pt>
                <c:pt idx="2733">
                  <c:v>946.88878132938396</c:v>
                </c:pt>
                <c:pt idx="2734">
                  <c:v>946.93833124781202</c:v>
                </c:pt>
                <c:pt idx="2735">
                  <c:v>947.32111703656904</c:v>
                </c:pt>
                <c:pt idx="2736">
                  <c:v>947.36891031596201</c:v>
                </c:pt>
                <c:pt idx="2737">
                  <c:v>947.73483448713603</c:v>
                </c:pt>
                <c:pt idx="2738">
                  <c:v>947.78092053415696</c:v>
                </c:pt>
                <c:pt idx="2739">
                  <c:v>948.12991874702595</c:v>
                </c:pt>
                <c:pt idx="2740">
                  <c:v>948.17442033907696</c:v>
                </c:pt>
                <c:pt idx="2741">
                  <c:v>948.50645204088801</c:v>
                </c:pt>
                <c:pt idx="2742">
                  <c:v>948.54968296010395</c:v>
                </c:pt>
                <c:pt idx="2743">
                  <c:v>948.86485325826902</c:v>
                </c:pt>
                <c:pt idx="2744">
                  <c:v>948.90751470857299</c:v>
                </c:pt>
                <c:pt idx="2745">
                  <c:v>949.20634830099505</c:v>
                </c:pt>
                <c:pt idx="2746">
                  <c:v>949.24960915420604</c:v>
                </c:pt>
                <c:pt idx="2747">
                  <c:v>949.53331400266597</c:v>
                </c:pt>
                <c:pt idx="2748">
                  <c:v>949.57852829662602</c:v>
                </c:pt>
                <c:pt idx="2749">
                  <c:v>949.84904087789198</c:v>
                </c:pt>
                <c:pt idx="2750">
                  <c:v>949.89720055263797</c:v>
                </c:pt>
                <c:pt idx="2751">
                  <c:v>950.157006595594</c:v>
                </c:pt>
                <c:pt idx="2752">
                  <c:v>950.20836264855598</c:v>
                </c:pt>
                <c:pt idx="2753">
                  <c:v>950.46016376550403</c:v>
                </c:pt>
                <c:pt idx="2754">
                  <c:v>950.51428277391597</c:v>
                </c:pt>
                <c:pt idx="2755">
                  <c:v>950.76057446747404</c:v>
                </c:pt>
                <c:pt idx="2756">
                  <c:v>950.816686034501</c:v>
                </c:pt>
                <c:pt idx="2757">
                  <c:v>951.05944540885901</c:v>
                </c:pt>
                <c:pt idx="2758">
                  <c:v>951.11679059047594</c:v>
                </c:pt>
                <c:pt idx="2759">
                  <c:v>951.35741113378197</c:v>
                </c:pt>
                <c:pt idx="2760">
                  <c:v>951.41542837272095</c:v>
                </c:pt>
                <c:pt idx="2761">
                  <c:v>951.65481641100598</c:v>
                </c:pt>
                <c:pt idx="2762">
                  <c:v>951.71316256539899</c:v>
                </c:pt>
                <c:pt idx="2763">
                  <c:v>951.95187188940895</c:v>
                </c:pt>
                <c:pt idx="2764">
                  <c:v>952.01036154530595</c:v>
                </c:pt>
                <c:pt idx="2765">
                  <c:v>952.24871260895998</c:v>
                </c:pt>
                <c:pt idx="2766">
                  <c:v>952.30725344913606</c:v>
                </c:pt>
                <c:pt idx="2767">
                  <c:v>952.54542387623405</c:v>
                </c:pt>
                <c:pt idx="2768">
                  <c:v>952.60397220308096</c:v>
                </c:pt>
                <c:pt idx="2769">
                  <c:v>952.84205855989796</c:v>
                </c:pt>
                <c:pt idx="2770">
                  <c:v>952.90059342517804</c:v>
                </c:pt>
                <c:pt idx="2771">
                  <c:v>953.13864858994998</c:v>
                </c:pt>
                <c:pt idx="2772">
                  <c:v>953.19715964258899</c:v>
                </c:pt>
                <c:pt idx="2773">
                  <c:v>953.43521281175197</c:v>
                </c:pt>
                <c:pt idx="2774">
                  <c:v>953.49369436184395</c:v>
                </c:pt>
                <c:pt idx="2775">
                  <c:v>953.73176180434598</c:v>
                </c:pt>
                <c:pt idx="2776">
                  <c:v>953.79021014909995</c:v>
                </c:pt>
                <c:pt idx="2777">
                  <c:v>954.02830128286701</c:v>
                </c:pt>
                <c:pt idx="2778">
                  <c:v>954.08671386706601</c:v>
                </c:pt>
                <c:pt idx="2779">
                  <c:v>954.32483483906401</c:v>
                </c:pt>
                <c:pt idx="2780">
                  <c:v>954.38320979331195</c:v>
                </c:pt>
                <c:pt idx="2781">
                  <c:v>954.62136522117805</c:v>
                </c:pt>
                <c:pt idx="2782">
                  <c:v>954.67970024341298</c:v>
                </c:pt>
                <c:pt idx="2783">
                  <c:v>954.91789329971505</c:v>
                </c:pt>
                <c:pt idx="2784">
                  <c:v>954.97618491296498</c:v>
                </c:pt>
                <c:pt idx="2785">
                  <c:v>955.21441707116503</c:v>
                </c:pt>
                <c:pt idx="2786">
                  <c:v>955.27266199222504</c:v>
                </c:pt>
                <c:pt idx="2787">
                  <c:v>955.51093383433295</c:v>
                </c:pt>
                <c:pt idx="2788">
                  <c:v>955.56913164693799</c:v>
                </c:pt>
                <c:pt idx="2789">
                  <c:v>955.80744410361206</c:v>
                </c:pt>
                <c:pt idx="2790">
                  <c:v>955.86559788652005</c:v>
                </c:pt>
                <c:pt idx="2791">
                  <c:v>956.10395261280701</c:v>
                </c:pt>
                <c:pt idx="2792">
                  <c:v>956.16206601010595</c:v>
                </c:pt>
                <c:pt idx="2793">
                  <c:v>956.40046481992204</c:v>
                </c:pt>
                <c:pt idx="2794">
                  <c:v>956.45853847628996</c:v>
                </c:pt>
                <c:pt idx="2795">
                  <c:v>956.69698277856105</c:v>
                </c:pt>
                <c:pt idx="2796">
                  <c:v>956.75501415923895</c:v>
                </c:pt>
                <c:pt idx="2797">
                  <c:v>956.99350551604198</c:v>
                </c:pt>
                <c:pt idx="2798">
                  <c:v>957.05149329152403</c:v>
                </c:pt>
                <c:pt idx="2799">
                  <c:v>957.29003496710902</c:v>
                </c:pt>
                <c:pt idx="2800">
                  <c:v>957.34798473579497</c:v>
                </c:pt>
                <c:pt idx="2801">
                  <c:v>957.58658302185199</c:v>
                </c:pt>
                <c:pt idx="2802">
                  <c:v>957.64451059936403</c:v>
                </c:pt>
                <c:pt idx="2803">
                  <c:v>957.883175767892</c:v>
                </c:pt>
                <c:pt idx="2804">
                  <c:v>957.94110931512398</c:v>
                </c:pt>
                <c:pt idx="2805">
                  <c:v>958.17985896180403</c:v>
                </c:pt>
                <c:pt idx="2806">
                  <c:v>958.23784608457595</c:v>
                </c:pt>
                <c:pt idx="2807">
                  <c:v>958.47671106298299</c:v>
                </c:pt>
                <c:pt idx="2808">
                  <c:v>958.53483629248205</c:v>
                </c:pt>
                <c:pt idx="2809">
                  <c:v>958.77385238518104</c:v>
                </c:pt>
                <c:pt idx="2810">
                  <c:v>958.83229078845295</c:v>
                </c:pt>
                <c:pt idx="2811">
                  <c:v>959.07156452945503</c:v>
                </c:pt>
                <c:pt idx="2812">
                  <c:v>959.13068365982804</c:v>
                </c:pt>
                <c:pt idx="2813">
                  <c:v>959.37037136975596</c:v>
                </c:pt>
                <c:pt idx="2814">
                  <c:v>959.43165129237696</c:v>
                </c:pt>
                <c:pt idx="2815">
                  <c:v>959.67168042334902</c:v>
                </c:pt>
                <c:pt idx="2816">
                  <c:v>959.73796403134702</c:v>
                </c:pt>
                <c:pt idx="2817">
                  <c:v>959.97814311046704</c:v>
                </c:pt>
                <c:pt idx="2818">
                  <c:v>960.05455715826599</c:v>
                </c:pt>
                <c:pt idx="2819">
                  <c:v>960.29393929557602</c:v>
                </c:pt>
                <c:pt idx="2820">
                  <c:v>960.39026709506004</c:v>
                </c:pt>
                <c:pt idx="2821">
                  <c:v>960.62515183711798</c:v>
                </c:pt>
                <c:pt idx="2822">
                  <c:v>960.75747086207696</c:v>
                </c:pt>
                <c:pt idx="2823">
                  <c:v>960.98662201416596</c:v>
                </c:pt>
                <c:pt idx="2824">
                  <c:v>961.17846183347604</c:v>
                </c:pt>
                <c:pt idx="2825">
                  <c:v>961.41173203700498</c:v>
                </c:pt>
                <c:pt idx="2826">
                  <c:v>961.60079307790204</c:v>
                </c:pt>
                <c:pt idx="2827">
                  <c:v>961.84855033440294</c:v>
                </c:pt>
                <c:pt idx="2828">
                  <c:v>962.05900631875295</c:v>
                </c:pt>
                <c:pt idx="2829">
                  <c:v>962.31456656580099</c:v>
                </c:pt>
                <c:pt idx="2830">
                  <c:v>962.55945945142696</c:v>
                </c:pt>
                <c:pt idx="2831">
                  <c:v>962.81381342207203</c:v>
                </c:pt>
                <c:pt idx="2832">
                  <c:v>963.130434989018</c:v>
                </c:pt>
                <c:pt idx="2833">
                  <c:v>963.38362903157497</c:v>
                </c:pt>
                <c:pt idx="2834">
                  <c:v>963.73712824583004</c:v>
                </c:pt>
                <c:pt idx="2835">
                  <c:v>963.99884029347299</c:v>
                </c:pt>
                <c:pt idx="2836">
                  <c:v>964.36262801236001</c:v>
                </c:pt>
                <c:pt idx="2837">
                  <c:v>964.62318511960598</c:v>
                </c:pt>
                <c:pt idx="2838">
                  <c:v>965.05581902016297</c:v>
                </c:pt>
                <c:pt idx="2839">
                  <c:v>965.20293787613195</c:v>
                </c:pt>
                <c:pt idx="2840">
                  <c:v>965.34780528208205</c:v>
                </c:pt>
                <c:pt idx="2841">
                  <c:v>965.86554245926402</c:v>
                </c:pt>
                <c:pt idx="2842">
                  <c:v>965.99686672189205</c:v>
                </c:pt>
                <c:pt idx="2843">
                  <c:v>966.15069008328896</c:v>
                </c:pt>
                <c:pt idx="2844">
                  <c:v>966.65339653668195</c:v>
                </c:pt>
                <c:pt idx="2845">
                  <c:v>966.80910645031997</c:v>
                </c:pt>
                <c:pt idx="2846">
                  <c:v>966.99887871028</c:v>
                </c:pt>
                <c:pt idx="2847">
                  <c:v>967.42166331647195</c:v>
                </c:pt>
                <c:pt idx="2848">
                  <c:v>967.66342952233697</c:v>
                </c:pt>
                <c:pt idx="2849">
                  <c:v>968.01090217194098</c:v>
                </c:pt>
                <c:pt idx="2850">
                  <c:v>968.15731380444197</c:v>
                </c:pt>
                <c:pt idx="2851">
                  <c:v>968.50784336093102</c:v>
                </c:pt>
                <c:pt idx="2852">
                  <c:v>968.74733437905195</c:v>
                </c:pt>
                <c:pt idx="2853">
                  <c:v>969.04336823429901</c:v>
                </c:pt>
                <c:pt idx="2854">
                  <c:v>969.21577188548395</c:v>
                </c:pt>
                <c:pt idx="2855">
                  <c:v>969.506280826075</c:v>
                </c:pt>
                <c:pt idx="2856">
                  <c:v>969.76993167173998</c:v>
                </c:pt>
                <c:pt idx="2857">
                  <c:v>970.05789422751104</c:v>
                </c:pt>
                <c:pt idx="2858">
                  <c:v>970.25478724226195</c:v>
                </c:pt>
                <c:pt idx="2859">
                  <c:v>970.57193745088603</c:v>
                </c:pt>
                <c:pt idx="2860">
                  <c:v>970.84784380319104</c:v>
                </c:pt>
                <c:pt idx="2861">
                  <c:v>971.16890775820104</c:v>
                </c:pt>
                <c:pt idx="2862">
                  <c:v>971.41161856618101</c:v>
                </c:pt>
                <c:pt idx="2863">
                  <c:v>971.74323028942001</c:v>
                </c:pt>
                <c:pt idx="2864">
                  <c:v>972.10961823759999</c:v>
                </c:pt>
                <c:pt idx="2865">
                  <c:v>972.42123436550401</c:v>
                </c:pt>
                <c:pt idx="2866">
                  <c:v>972.79436972031704</c:v>
                </c:pt>
                <c:pt idx="2867">
                  <c:v>973.13046135802495</c:v>
                </c:pt>
                <c:pt idx="2868">
                  <c:v>973.47886385910601</c:v>
                </c:pt>
                <c:pt idx="2869">
                  <c:v>973.83628388671298</c:v>
                </c:pt>
                <c:pt idx="2870">
                  <c:v>974.22655563725505</c:v>
                </c:pt>
                <c:pt idx="2871">
                  <c:v>974.48515105280103</c:v>
                </c:pt>
                <c:pt idx="2872">
                  <c:v>974.844643093983</c:v>
                </c:pt>
                <c:pt idx="2873">
                  <c:v>975.04582239735396</c:v>
                </c:pt>
                <c:pt idx="2874">
                  <c:v>975.41169727697002</c:v>
                </c:pt>
                <c:pt idx="2875">
                  <c:v>975.82163165784095</c:v>
                </c:pt>
                <c:pt idx="2876">
                  <c:v>976.06025867945095</c:v>
                </c:pt>
                <c:pt idx="2877">
                  <c:v>976.49094351983194</c:v>
                </c:pt>
                <c:pt idx="2878">
                  <c:v>976.92105309533599</c:v>
                </c:pt>
                <c:pt idx="2879">
                  <c:v>977.34189727126704</c:v>
                </c:pt>
                <c:pt idx="2880">
                  <c:v>977.82813702962801</c:v>
                </c:pt>
                <c:pt idx="2881">
                  <c:v>978.21985073664405</c:v>
                </c:pt>
                <c:pt idx="2882">
                  <c:v>978.76076773166096</c:v>
                </c:pt>
                <c:pt idx="2883">
                  <c:v>979.13553430915499</c:v>
                </c:pt>
                <c:pt idx="2884">
                  <c:v>979.70230690439701</c:v>
                </c:pt>
                <c:pt idx="2885">
                  <c:v>980.15130691955903</c:v>
                </c:pt>
                <c:pt idx="2886">
                  <c:v>980.66372623871098</c:v>
                </c:pt>
                <c:pt idx="2887">
                  <c:v>981.35936933196297</c:v>
                </c:pt>
                <c:pt idx="2888">
                  <c:v>981.48685196899805</c:v>
                </c:pt>
                <c:pt idx="2889">
                  <c:v>981.73549357691002</c:v>
                </c:pt>
                <c:pt idx="2890">
                  <c:v>982.33001216539799</c:v>
                </c:pt>
                <c:pt idx="2891">
                  <c:v>982.48213898718598</c:v>
                </c:pt>
                <c:pt idx="2892">
                  <c:v>982.841033361634</c:v>
                </c:pt>
                <c:pt idx="2893">
                  <c:v>983.24626078323001</c:v>
                </c:pt>
                <c:pt idx="2894">
                  <c:v>983.79187847557</c:v>
                </c:pt>
                <c:pt idx="2895">
                  <c:v>983.90410366519598</c:v>
                </c:pt>
                <c:pt idx="2896">
                  <c:v>983.93595092488601</c:v>
                </c:pt>
                <c:pt idx="2897">
                  <c:v>984.67562143524901</c:v>
                </c:pt>
                <c:pt idx="2898">
                  <c:v>984.70522951562396</c:v>
                </c:pt>
                <c:pt idx="2899">
                  <c:v>984.79603558993904</c:v>
                </c:pt>
                <c:pt idx="2900">
                  <c:v>985.43481140604695</c:v>
                </c:pt>
                <c:pt idx="2901">
                  <c:v>985.624287674794</c:v>
                </c:pt>
                <c:pt idx="2902">
                  <c:v>986.03648971912298</c:v>
                </c:pt>
                <c:pt idx="2903">
                  <c:v>986.14688116274306</c:v>
                </c:pt>
                <c:pt idx="2904">
                  <c:v>986.731159035102</c:v>
                </c:pt>
                <c:pt idx="2905">
                  <c:v>986.84383451391602</c:v>
                </c:pt>
                <c:pt idx="2906">
                  <c:v>987.25218795849105</c:v>
                </c:pt>
                <c:pt idx="2907">
                  <c:v>987.65189623756601</c:v>
                </c:pt>
                <c:pt idx="2908">
                  <c:v>987.774054279761</c:v>
                </c:pt>
                <c:pt idx="2909">
                  <c:v>988.44464933992504</c:v>
                </c:pt>
                <c:pt idx="2910">
                  <c:v>988.78800204355298</c:v>
                </c:pt>
                <c:pt idx="2911">
                  <c:v>989.25628652748696</c:v>
                </c:pt>
                <c:pt idx="2912">
                  <c:v>989.82721357554396</c:v>
                </c:pt>
                <c:pt idx="2913">
                  <c:v>990.08216933928497</c:v>
                </c:pt>
                <c:pt idx="2914">
                  <c:v>990.89473763919398</c:v>
                </c:pt>
                <c:pt idx="2915">
                  <c:v>990.90797766893104</c:v>
                </c:pt>
                <c:pt idx="2916">
                  <c:v>990.93674304572903</c:v>
                </c:pt>
                <c:pt idx="2917">
                  <c:v>991.75562012826401</c:v>
                </c:pt>
                <c:pt idx="2918">
                  <c:v>992.44318537311904</c:v>
                </c:pt>
                <c:pt idx="2919">
                  <c:v>992.68110230760794</c:v>
                </c:pt>
                <c:pt idx="2920">
                  <c:v>993.35506892197395</c:v>
                </c:pt>
                <c:pt idx="2921">
                  <c:v>993.649737327759</c:v>
                </c:pt>
                <c:pt idx="2922">
                  <c:v>994.21482259619597</c:v>
                </c:pt>
                <c:pt idx="2923">
                  <c:v>994.59629851979003</c:v>
                </c:pt>
                <c:pt idx="2924">
                  <c:v>995.03601501522996</c:v>
                </c:pt>
                <c:pt idx="2925">
                  <c:v>995.36163999693895</c:v>
                </c:pt>
                <c:pt idx="2926">
                  <c:v>995.71509392521898</c:v>
                </c:pt>
                <c:pt idx="2927">
                  <c:v>995.996922701269</c:v>
                </c:pt>
                <c:pt idx="2928">
                  <c:v>996.48677449718696</c:v>
                </c:pt>
                <c:pt idx="2929">
                  <c:v>996.80728020479</c:v>
                </c:pt>
                <c:pt idx="2930">
                  <c:v>997.26628815741503</c:v>
                </c:pt>
                <c:pt idx="2931">
                  <c:v>997.64181200271003</c:v>
                </c:pt>
                <c:pt idx="2932">
                  <c:v>998.06998258973704</c:v>
                </c:pt>
                <c:pt idx="2933">
                  <c:v>998.45093318857505</c:v>
                </c:pt>
                <c:pt idx="2934">
                  <c:v>998.73871316055897</c:v>
                </c:pt>
                <c:pt idx="2935">
                  <c:v>999.072472455092</c:v>
                </c:pt>
                <c:pt idx="2936">
                  <c:v>999.41104541585105</c:v>
                </c:pt>
                <c:pt idx="2937">
                  <c:v>999.71162864370206</c:v>
                </c:pt>
                <c:pt idx="2938">
                  <c:v>999.95750352163202</c:v>
                </c:pt>
                <c:pt idx="2939">
                  <c:v>1000.28001877229</c:v>
                </c:pt>
                <c:pt idx="2940">
                  <c:v>1000.59055931913</c:v>
                </c:pt>
                <c:pt idx="2941">
                  <c:v>1000.93337762258</c:v>
                </c:pt>
                <c:pt idx="2942">
                  <c:v>1001.17183059284</c:v>
                </c:pt>
                <c:pt idx="2943">
                  <c:v>1001.48664627122</c:v>
                </c:pt>
                <c:pt idx="2944">
                  <c:v>1001.8381330059</c:v>
                </c:pt>
                <c:pt idx="2945">
                  <c:v>1002.34191358655</c:v>
                </c:pt>
                <c:pt idx="2946">
                  <c:v>1002.55299757596</c:v>
                </c:pt>
                <c:pt idx="2947">
                  <c:v>1002.75308796041</c:v>
                </c:pt>
                <c:pt idx="2948">
                  <c:v>1003.35520951081</c:v>
                </c:pt>
                <c:pt idx="2949">
                  <c:v>1003.5613815235899</c:v>
                </c:pt>
                <c:pt idx="2950">
                  <c:v>1003.80133607721</c:v>
                </c:pt>
                <c:pt idx="2951">
                  <c:v>1004.25565803876</c:v>
                </c:pt>
                <c:pt idx="2952">
                  <c:v>1004.66192889722</c:v>
                </c:pt>
                <c:pt idx="2953">
                  <c:v>1005.124520966</c:v>
                </c:pt>
                <c:pt idx="2954">
                  <c:v>1005.47614386266</c:v>
                </c:pt>
                <c:pt idx="2955">
                  <c:v>1005.94401809508</c:v>
                </c:pt>
                <c:pt idx="2956">
                  <c:v>1006.2637676614</c:v>
                </c:pt>
                <c:pt idx="2957">
                  <c:v>1006.69572252277</c:v>
                </c:pt>
                <c:pt idx="2958">
                  <c:v>1007.0247689545801</c:v>
                </c:pt>
                <c:pt idx="2959">
                  <c:v>1007.37669679972</c:v>
                </c:pt>
                <c:pt idx="2960">
                  <c:v>1007.73381371159</c:v>
                </c:pt>
                <c:pt idx="2961">
                  <c:v>1007.97369181721</c:v>
                </c:pt>
                <c:pt idx="2962">
                  <c:v>1008.37593679203</c:v>
                </c:pt>
                <c:pt idx="2963">
                  <c:v>1008.59827885882</c:v>
                </c:pt>
                <c:pt idx="2964">
                  <c:v>1008.96903774046</c:v>
                </c:pt>
                <c:pt idx="2965">
                  <c:v>1009.17461280722</c:v>
                </c:pt>
                <c:pt idx="2966">
                  <c:v>1009.52624525584</c:v>
                </c:pt>
                <c:pt idx="2967">
                  <c:v>1009.70795997724</c:v>
                </c:pt>
                <c:pt idx="2968">
                  <c:v>1010.03526811453</c:v>
                </c:pt>
                <c:pt idx="2969">
                  <c:v>1010.20581859512</c:v>
                </c:pt>
                <c:pt idx="2970">
                  <c:v>1010.50827302947</c:v>
                </c:pt>
                <c:pt idx="2971">
                  <c:v>1010.66380671865</c:v>
                </c:pt>
                <c:pt idx="2972">
                  <c:v>1010.9488234371</c:v>
                </c:pt>
                <c:pt idx="2973">
                  <c:v>1011.07435874033</c:v>
                </c:pt>
                <c:pt idx="2974">
                  <c:v>1011.35295944103</c:v>
                </c:pt>
                <c:pt idx="2975">
                  <c:v>1011.45151604032</c:v>
                </c:pt>
                <c:pt idx="2976">
                  <c:v>1011.72425614237</c:v>
                </c:pt>
                <c:pt idx="2977">
                  <c:v>1011.80572649879</c:v>
                </c:pt>
                <c:pt idx="2978">
                  <c:v>1012.06908585473</c:v>
                </c:pt>
                <c:pt idx="2979">
                  <c:v>1012.14055750753</c:v>
                </c:pt>
                <c:pt idx="2980">
                  <c:v>1012.39508847698</c:v>
                </c:pt>
                <c:pt idx="2981">
                  <c:v>1012.46104738623</c:v>
                </c:pt>
                <c:pt idx="2982">
                  <c:v>1012.70872077884</c:v>
                </c:pt>
                <c:pt idx="2983">
                  <c:v>1012.7713301804999</c:v>
                </c:pt>
                <c:pt idx="2984">
                  <c:v>1013.01472174873</c:v>
                </c:pt>
                <c:pt idx="2985">
                  <c:v>1013.07523128752</c:v>
                </c:pt>
                <c:pt idx="2986">
                  <c:v>1013.31626213352</c:v>
                </c:pt>
                <c:pt idx="2987">
                  <c:v>1013.37551489968</c:v>
                </c:pt>
                <c:pt idx="2988">
                  <c:v>1013.6153357834201</c:v>
                </c:pt>
                <c:pt idx="2989">
                  <c:v>1013.67389943123</c:v>
                </c:pt>
                <c:pt idx="2990">
                  <c:v>1013.91311799018</c:v>
                </c:pt>
                <c:pt idx="2991">
                  <c:v>1013.9713336109</c:v>
                </c:pt>
                <c:pt idx="2992">
                  <c:v>1014.21024694983</c:v>
                </c:pt>
                <c:pt idx="2993">
                  <c:v>1014.26829929648</c:v>
                </c:pt>
                <c:pt idx="2994">
                  <c:v>1014.50704641215</c:v>
                </c:pt>
                <c:pt idx="2995">
                  <c:v>1014.56503412967</c:v>
                </c:pt>
                <c:pt idx="2996">
                  <c:v>1014.8036789435999</c:v>
                </c:pt>
                <c:pt idx="2997">
                  <c:v>1014.8616580097701</c:v>
                </c:pt>
                <c:pt idx="2998">
                  <c:v>1015.10022985222</c:v>
                </c:pt>
                <c:pt idx="2999">
                  <c:v>1015.15823310642</c:v>
                </c:pt>
                <c:pt idx="3000">
                  <c:v>1015.39674496525</c:v>
                </c:pt>
                <c:pt idx="3001">
                  <c:v>1015.45478948665</c:v>
                </c:pt>
                <c:pt idx="3002">
                  <c:v>1015.69324668524</c:v>
                </c:pt>
                <c:pt idx="3003">
                  <c:v>1015.75133842019</c:v>
                </c:pt>
                <c:pt idx="3004">
                  <c:v>1015.98974408136</c:v>
                </c:pt>
                <c:pt idx="3005">
                  <c:v>1016.0478830734399</c:v>
                </c:pt>
                <c:pt idx="3006">
                  <c:v>1016.28624034289</c:v>
                </c:pt>
                <c:pt idx="3007">
                  <c:v>1016.3444249562</c:v>
                </c:pt>
                <c:pt idx="3008">
                  <c:v>1016.58273704153</c:v>
                </c:pt>
                <c:pt idx="3009">
                  <c:v>1016.6409659311</c:v>
                </c:pt>
                <c:pt idx="3010">
                  <c:v>1016.87923600261</c:v>
                </c:pt>
                <c:pt idx="3011">
                  <c:v>1016.93750805003</c:v>
                </c:pt>
                <c:pt idx="3012">
                  <c:v>1017.17573890561</c:v>
                </c:pt>
                <c:pt idx="3013">
                  <c:v>1017.23405210821</c:v>
                </c:pt>
                <c:pt idx="3014">
                  <c:v>1017.47224551063</c:v>
                </c:pt>
                <c:pt idx="3015">
                  <c:v>1017.5305969928301</c:v>
                </c:pt>
                <c:pt idx="3016">
                  <c:v>1017.76875400681</c:v>
                </c:pt>
                <c:pt idx="3017">
                  <c:v>1017.82714189919</c:v>
                </c:pt>
                <c:pt idx="3018">
                  <c:v>1018.0652638031301</c:v>
                </c:pt>
                <c:pt idx="3019">
                  <c:v>1018.12368889713</c:v>
                </c:pt>
                <c:pt idx="3020">
                  <c:v>1018.36177777566</c:v>
                </c:pt>
                <c:pt idx="3021">
                  <c:v>1018.42024238022</c:v>
                </c:pt>
                <c:pt idx="3022">
                  <c:v>1018.65830149038</c:v>
                </c:pt>
                <c:pt idx="3023">
                  <c:v>1018.7168061945</c:v>
                </c:pt>
                <c:pt idx="3024">
                  <c:v>1018.95484044556</c:v>
                </c:pt>
                <c:pt idx="3025">
                  <c:v>1019.0133826058</c:v>
                </c:pt>
                <c:pt idx="3026">
                  <c:v>1019.25140085314</c:v>
                </c:pt>
                <c:pt idx="3027">
                  <c:v>1019.30997550028</c:v>
                </c:pt>
                <c:pt idx="3028">
                  <c:v>1019.54799457856</c:v>
                </c:pt>
                <c:pt idx="3029">
                  <c:v>1019.60659501943</c:v>
                </c:pt>
                <c:pt idx="3030">
                  <c:v>1019.84464574726</c:v>
                </c:pt>
                <c:pt idx="3031">
                  <c:v>1019.90326203851</c:v>
                </c:pt>
                <c:pt idx="3032">
                  <c:v>1020.14139931926</c:v>
                </c:pt>
                <c:pt idx="3033">
                  <c:v>1020.20001513631</c:v>
                </c:pt>
                <c:pt idx="3034">
                  <c:v>1020.4383419681</c:v>
                </c:pt>
                <c:pt idx="3035">
                  <c:v>1020.49693716877</c:v>
                </c:pt>
                <c:pt idx="3036">
                  <c:v>1020.73566725483</c:v>
                </c:pt>
                <c:pt idx="3037">
                  <c:v>1020.79421316702</c:v>
                </c:pt>
                <c:pt idx="3038">
                  <c:v>1021.03378968177</c:v>
                </c:pt>
                <c:pt idx="3039">
                  <c:v>1021.09217542164</c:v>
                </c:pt>
                <c:pt idx="3040">
                  <c:v>1021.33338784982</c:v>
                </c:pt>
                <c:pt idx="3041">
                  <c:v>1021.39118174091</c:v>
                </c:pt>
                <c:pt idx="3042">
                  <c:v>1021.63509352047</c:v>
                </c:pt>
                <c:pt idx="3043">
                  <c:v>1021.69093144943</c:v>
                </c:pt>
                <c:pt idx="3044">
                  <c:v>1021.93901485093</c:v>
                </c:pt>
                <c:pt idx="3045">
                  <c:v>1021.99061438834</c:v>
                </c:pt>
                <c:pt idx="3046">
                  <c:v>1022.24516598333</c:v>
                </c:pt>
                <c:pt idx="3047">
                  <c:v>1022.29054076671</c:v>
                </c:pt>
                <c:pt idx="3048">
                  <c:v>1022.5544453185601</c:v>
                </c:pt>
                <c:pt idx="3049">
                  <c:v>1022.59315115778</c:v>
                </c:pt>
                <c:pt idx="3050">
                  <c:v>1022.86930191536</c:v>
                </c:pt>
                <c:pt idx="3051">
                  <c:v>1022.90257740309</c:v>
                </c:pt>
                <c:pt idx="3052">
                  <c:v>1023.19309627088</c:v>
                </c:pt>
                <c:pt idx="3053">
                  <c:v>1023.22322817861</c:v>
                </c:pt>
                <c:pt idx="3054">
                  <c:v>1023.5295107303</c:v>
                </c:pt>
                <c:pt idx="3055">
                  <c:v>1023.5585122738501</c:v>
                </c:pt>
                <c:pt idx="3056">
                  <c:v>1023.88129084693</c:v>
                </c:pt>
                <c:pt idx="3057">
                  <c:v>1023.9104162580199</c:v>
                </c:pt>
                <c:pt idx="3058">
                  <c:v>1024.2500911345201</c:v>
                </c:pt>
                <c:pt idx="3059">
                  <c:v>1024.27984591583</c:v>
                </c:pt>
                <c:pt idx="3060">
                  <c:v>1024.6365680369499</c:v>
                </c:pt>
                <c:pt idx="3061">
                  <c:v>1024.66714231726</c:v>
                </c:pt>
                <c:pt idx="3062">
                  <c:v>1025.0409280915001</c:v>
                </c:pt>
                <c:pt idx="3063">
                  <c:v>1025.0724293834701</c:v>
                </c:pt>
                <c:pt idx="3064">
                  <c:v>1025.46324567036</c:v>
                </c:pt>
                <c:pt idx="3065">
                  <c:v>1025.4957797694501</c:v>
                </c:pt>
                <c:pt idx="3066">
                  <c:v>1025.9035673959299</c:v>
                </c:pt>
                <c:pt idx="3067">
                  <c:v>1025.9372181511201</c:v>
                </c:pt>
                <c:pt idx="3068">
                  <c:v>1026.36188560964</c:v>
                </c:pt>
                <c:pt idx="3069">
                  <c:v>1026.39667936509</c:v>
                </c:pt>
                <c:pt idx="3070">
                  <c:v>1026.8381114327401</c:v>
                </c:pt>
                <c:pt idx="3071">
                  <c:v>1026.8740232540899</c:v>
                </c:pt>
                <c:pt idx="3072">
                  <c:v>1027.33210339988</c:v>
                </c:pt>
                <c:pt idx="3073">
                  <c:v>1027.36909075113</c:v>
                </c:pt>
                <c:pt idx="3074">
                  <c:v>1027.8437112449001</c:v>
                </c:pt>
                <c:pt idx="3075">
                  <c:v>1027.8817377265</c:v>
                </c:pt>
                <c:pt idx="3076">
                  <c:v>1028.3727931378801</c:v>
                </c:pt>
                <c:pt idx="3077">
                  <c:v>1028.4118323477601</c:v>
                </c:pt>
                <c:pt idx="3078">
                  <c:v>1028.91921091733</c:v>
                </c:pt>
                <c:pt idx="3079">
                  <c:v>1028.9592418334901</c:v>
                </c:pt>
                <c:pt idx="3080">
                  <c:v>1029.48282277975</c:v>
                </c:pt>
                <c:pt idx="3081">
                  <c:v>1029.5238259673599</c:v>
                </c:pt>
                <c:pt idx="3082">
                  <c:v>1030.0634805888999</c:v>
                </c:pt>
                <c:pt idx="3083">
                  <c:v>1030.1054367823299</c:v>
                </c:pt>
                <c:pt idx="3084">
                  <c:v>1030.66102998266</c:v>
                </c:pt>
                <c:pt idx="3085">
                  <c:v>1030.7039198484199</c:v>
                </c:pt>
                <c:pt idx="3086">
                  <c:v>1031.27531104937</c:v>
                </c:pt>
                <c:pt idx="3087">
                  <c:v>1031.3191152659899</c:v>
                </c:pt>
                <c:pt idx="3088">
                  <c:v>1031.90615885234</c:v>
                </c:pt>
                <c:pt idx="3089">
                  <c:v>1031.95085821067</c:v>
                </c:pt>
                <c:pt idx="3090">
                  <c:v>1032.55340374398</c:v>
                </c:pt>
                <c:pt idx="3091">
                  <c:v>1032.5989792107</c:v>
                </c:pt>
                <c:pt idx="3092">
                  <c:v>1033.21687154542</c:v>
                </c:pt>
                <c:pt idx="3093">
                  <c:v>1033.2633042958601</c:v>
                </c:pt>
                <c:pt idx="3094">
                  <c:v>1033.89638365666</c:v>
                </c:pt>
                <c:pt idx="3095">
                  <c:v>1033.94365508954</c:v>
                </c:pt>
                <c:pt idx="3096">
                  <c:v>1034.59175713422</c:v>
                </c:pt>
                <c:pt idx="3097">
                  <c:v>1034.63984887686</c:v>
                </c:pt>
                <c:pt idx="3098">
                  <c:v>1035.3028047544401</c:v>
                </c:pt>
                <c:pt idx="3099">
                  <c:v>1035.35169866302</c:v>
                </c:pt>
                <c:pt idx="3100">
                  <c:v>1036.02933438636</c:v>
                </c:pt>
                <c:pt idx="3101">
                  <c:v>1036.0790145063499</c:v>
                </c:pt>
                <c:pt idx="3102">
                  <c:v>1036.7711596654201</c:v>
                </c:pt>
                <c:pt idx="3103">
                  <c:v>1036.8216165692399</c:v>
                </c:pt>
                <c:pt idx="3104">
                  <c:v>1037.52811887443</c:v>
                </c:pt>
                <c:pt idx="3105">
                  <c:v>1037.5793341660899</c:v>
                </c:pt>
                <c:pt idx="3106">
                  <c:v>1038.3000441893601</c:v>
                </c:pt>
                <c:pt idx="3107">
                  <c:v>1038.35194923832</c:v>
                </c:pt>
                <c:pt idx="3108">
                  <c:v>1039.0866740548499</c:v>
                </c:pt>
                <c:pt idx="3109">
                  <c:v>1039.1391524826399</c:v>
                </c:pt>
                <c:pt idx="3110">
                  <c:v>1039.8876548199</c:v>
                </c:pt>
                <c:pt idx="3111">
                  <c:v>1039.9406408100499</c:v>
                </c:pt>
                <c:pt idx="3112">
                  <c:v>1040.7026942841501</c:v>
                </c:pt>
                <c:pt idx="3113">
                  <c:v>1040.7562552050499</c:v>
                </c:pt>
                <c:pt idx="3114">
                  <c:v>1041.5316670183499</c:v>
                </c:pt>
                <c:pt idx="3115">
                  <c:v>1041.585940703</c:v>
                </c:pt>
                <c:pt idx="3116">
                  <c:v>1042.37450782262</c:v>
                </c:pt>
                <c:pt idx="3117">
                  <c:v>1042.42957400972</c:v>
                </c:pt>
                <c:pt idx="3118">
                  <c:v>1043.2310535797899</c:v>
                </c:pt>
                <c:pt idx="3119">
                  <c:v>1043.28689162605</c:v>
                </c:pt>
                <c:pt idx="3120">
                  <c:v>1044.10102955616</c:v>
                </c:pt>
                <c:pt idx="3121">
                  <c:v>1044.1575682851901</c:v>
                </c:pt>
                <c:pt idx="3122">
                  <c:v>1044.9841361429301</c:v>
                </c:pt>
                <c:pt idx="3123">
                  <c:v>1045.04131002079</c:v>
                </c:pt>
                <c:pt idx="3124">
                  <c:v>1045.8801037943899</c:v>
                </c:pt>
                <c:pt idx="3125">
                  <c:v>1045.93787178957</c:v>
                </c:pt>
                <c:pt idx="3126">
                  <c:v>1046.78868876457</c:v>
                </c:pt>
                <c:pt idx="3127">
                  <c:v>1046.84702713146</c:v>
                </c:pt>
                <c:pt idx="3128">
                  <c:v>1047.7096530666299</c:v>
                </c:pt>
                <c:pt idx="3129">
                  <c:v>1047.7685449712201</c:v>
                </c:pt>
                <c:pt idx="3130">
                  <c:v>1048.64275446124</c:v>
                </c:pt>
                <c:pt idx="3131">
                  <c:v>1048.7021848878201</c:v>
                </c:pt>
                <c:pt idx="3132">
                  <c:v>1049.58774495325</c:v>
                </c:pt>
                <c:pt idx="3133">
                  <c:v>1049.6476991720499</c:v>
                </c:pt>
                <c:pt idx="3134">
                  <c:v>1050.54437166508</c:v>
                </c:pt>
                <c:pt idx="3135">
                  <c:v>1050.60483496246</c:v>
                </c:pt>
                <c:pt idx="3136">
                  <c:v>1051.51237739878</c:v>
                </c:pt>
                <c:pt idx="3137">
                  <c:v>1051.5733360495301</c:v>
                </c:pt>
                <c:pt idx="3138">
                  <c:v>1052.4915062960099</c:v>
                </c:pt>
                <c:pt idx="3139">
                  <c:v>1052.55294976506</c:v>
                </c:pt>
                <c:pt idx="3140">
                  <c:v>1053.48151354591</c:v>
                </c:pt>
                <c:pt idx="3141">
                  <c:v>1053.54342727526</c:v>
                </c:pt>
                <c:pt idx="3142">
                  <c:v>1054.4821509866699</c:v>
                </c:pt>
                <c:pt idx="3143">
                  <c:v>1054.54449687185</c:v>
                </c:pt>
                <c:pt idx="3144">
                  <c:v>1055.49312339736</c:v>
                </c:pt>
                <c:pt idx="3145">
                  <c:v>1055.55584254058</c:v>
                </c:pt>
                <c:pt idx="3146">
                  <c:v>1056.5141011098799</c:v>
                </c:pt>
                <c:pt idx="3147">
                  <c:v>1056.57716320795</c:v>
                </c:pt>
                <c:pt idx="3148">
                  <c:v>1057.5448152932499</c:v>
                </c:pt>
                <c:pt idx="3149">
                  <c:v>1057.60824021951</c:v>
                </c:pt>
                <c:pt idx="3150">
                  <c:v>1058.5850707172699</c:v>
                </c:pt>
                <c:pt idx="3151">
                  <c:v>1058.64885827239</c:v>
                </c:pt>
                <c:pt idx="3152">
                  <c:v>1059.63459532766</c:v>
                </c:pt>
                <c:pt idx="3153">
                  <c:v>1059.69867123586</c:v>
                </c:pt>
                <c:pt idx="3154">
                  <c:v>1060.69297563336</c:v>
                </c:pt>
                <c:pt idx="3155">
                  <c:v>1060.75727556633</c:v>
                </c:pt>
                <c:pt idx="3156">
                  <c:v>1061.7598284282601</c:v>
                </c:pt>
                <c:pt idx="3157">
                  <c:v>1061.8244059441099</c:v>
                </c:pt>
                <c:pt idx="3158">
                  <c:v>1062.8349505757899</c:v>
                </c:pt>
                <c:pt idx="3159">
                  <c:v>1062.8999351549501</c:v>
                </c:pt>
                <c:pt idx="3160">
                  <c:v>1063.91821525778</c:v>
                </c:pt>
                <c:pt idx="3161">
                  <c:v>1063.98368677945</c:v>
                </c:pt>
                <c:pt idx="3162">
                  <c:v>1065.0093952745999</c:v>
                </c:pt>
                <c:pt idx="3163">
                  <c:v>1065.0753375480499</c:v>
                </c:pt>
                <c:pt idx="3164">
                  <c:v>1066.1081370710899</c:v>
                </c:pt>
                <c:pt idx="3165">
                  <c:v>1066.1744906075501</c:v>
                </c:pt>
                <c:pt idx="3166">
                  <c:v>1067.21411253987</c:v>
                </c:pt>
                <c:pt idx="3167">
                  <c:v>1067.2811459879399</c:v>
                </c:pt>
                <c:pt idx="3168">
                  <c:v>1068.3274066494801</c:v>
                </c:pt>
                <c:pt idx="3169">
                  <c:v>1068.3969917075101</c:v>
                </c:pt>
                <c:pt idx="3170">
                  <c:v>1069.44936131961</c:v>
                </c:pt>
                <c:pt idx="3171">
                  <c:v>1069.52630181268</c:v>
                </c:pt>
                <c:pt idx="3172">
                  <c:v>1070.58431077062</c:v>
                </c:pt>
                <c:pt idx="3173">
                  <c:v>1070.6753376617601</c:v>
                </c:pt>
                <c:pt idx="3174">
                  <c:v>1071.7420220183201</c:v>
                </c:pt>
                <c:pt idx="3175">
                  <c:v>1071.8471044211899</c:v>
                </c:pt>
                <c:pt idx="3176">
                  <c:v>1072.9442962594901</c:v>
                </c:pt>
                <c:pt idx="3177">
                  <c:v>1073.0895566310101</c:v>
                </c:pt>
                <c:pt idx="3178">
                  <c:v>1074.2341334298101</c:v>
                </c:pt>
                <c:pt idx="3179">
                  <c:v>1074.3339914830101</c:v>
                </c:pt>
                <c:pt idx="3180">
                  <c:v>1074.8274561380499</c:v>
                </c:pt>
                <c:pt idx="3181">
                  <c:v>1075.4720039962999</c:v>
                </c:pt>
                <c:pt idx="3182">
                  <c:v>1075.6202034862499</c:v>
                </c:pt>
                <c:pt idx="3183">
                  <c:v>1076.49045630971</c:v>
                </c:pt>
                <c:pt idx="3184">
                  <c:v>1076.9609185249001</c:v>
                </c:pt>
                <c:pt idx="3185">
                  <c:v>1077.4256500650699</c:v>
                </c:pt>
                <c:pt idx="3186">
                  <c:v>1078.16706754439</c:v>
                </c:pt>
                <c:pt idx="3187">
                  <c:v>1078.29965596894</c:v>
                </c:pt>
                <c:pt idx="3188">
                  <c:v>1078.6655085919101</c:v>
                </c:pt>
                <c:pt idx="3189">
                  <c:v>1079.1285855743399</c:v>
                </c:pt>
                <c:pt idx="3190">
                  <c:v>1079.2931705272399</c:v>
                </c:pt>
                <c:pt idx="3191">
                  <c:v>1079.94510790806</c:v>
                </c:pt>
                <c:pt idx="3192">
                  <c:v>1080.4016114635201</c:v>
                </c:pt>
                <c:pt idx="3193">
                  <c:v>1080.72743419277</c:v>
                </c:pt>
                <c:pt idx="3194">
                  <c:v>1081.4562736303501</c:v>
                </c:pt>
                <c:pt idx="3195">
                  <c:v>1081.47405925769</c:v>
                </c:pt>
                <c:pt idx="3196">
                  <c:v>1081.5180273860999</c:v>
                </c:pt>
                <c:pt idx="3197">
                  <c:v>1082.1964467977</c:v>
                </c:pt>
                <c:pt idx="3198">
                  <c:v>1082.47430808171</c:v>
                </c:pt>
                <c:pt idx="3199">
                  <c:v>1082.88985315986</c:v>
                </c:pt>
                <c:pt idx="3200">
                  <c:v>1083.4540784487201</c:v>
                </c:pt>
                <c:pt idx="3201">
                  <c:v>1083.56185629372</c:v>
                </c:pt>
                <c:pt idx="3202">
                  <c:v>1083.7971197217901</c:v>
                </c:pt>
                <c:pt idx="3203">
                  <c:v>1084.2155316804699</c:v>
                </c:pt>
                <c:pt idx="3204">
                  <c:v>1084.4126443742</c:v>
                </c:pt>
                <c:pt idx="3205">
                  <c:v>1084.8456158599899</c:v>
                </c:pt>
                <c:pt idx="3206">
                  <c:v>1085.3399187643199</c:v>
                </c:pt>
                <c:pt idx="3207">
                  <c:v>1085.4370084838899</c:v>
                </c:pt>
                <c:pt idx="3208">
                  <c:v>1085.60662487834</c:v>
                </c:pt>
                <c:pt idx="3209">
                  <c:v>1085.99160152949</c:v>
                </c:pt>
                <c:pt idx="3210">
                  <c:v>1086.1924156181501</c:v>
                </c:pt>
                <c:pt idx="3211">
                  <c:v>1086.4678608750201</c:v>
                </c:pt>
                <c:pt idx="3212">
                  <c:v>1086.82513850646</c:v>
                </c:pt>
                <c:pt idx="3213">
                  <c:v>1087.0211962906901</c:v>
                </c:pt>
                <c:pt idx="3214">
                  <c:v>1087.39834141099</c:v>
                </c:pt>
                <c:pt idx="3215">
                  <c:v>1087.5320663185601</c:v>
                </c:pt>
                <c:pt idx="3216">
                  <c:v>1087.60867525662</c:v>
                </c:pt>
                <c:pt idx="3217">
                  <c:v>1087.9785570921699</c:v>
                </c:pt>
                <c:pt idx="3218">
                  <c:v>1088.3360736710099</c:v>
                </c:pt>
                <c:pt idx="3219">
                  <c:v>1088.48620181418</c:v>
                </c:pt>
                <c:pt idx="3220">
                  <c:v>1088.5695196583099</c:v>
                </c:pt>
                <c:pt idx="3221">
                  <c:v>1089.20022818661</c:v>
                </c:pt>
                <c:pt idx="3222">
                  <c:v>1089.23274112779</c:v>
                </c:pt>
                <c:pt idx="3223">
                  <c:v>1089.33710633235</c:v>
                </c:pt>
                <c:pt idx="3224">
                  <c:v>1089.7882769359801</c:v>
                </c:pt>
                <c:pt idx="3225">
                  <c:v>1089.96692657433</c:v>
                </c:pt>
                <c:pt idx="3226">
                  <c:v>1090.34857373826</c:v>
                </c:pt>
                <c:pt idx="3227">
                  <c:v>1090.6826208467901</c:v>
                </c:pt>
                <c:pt idx="3228">
                  <c:v>1090.8168769065501</c:v>
                </c:pt>
                <c:pt idx="3229">
                  <c:v>1091.2110074121199</c:v>
                </c:pt>
                <c:pt idx="3230">
                  <c:v>1091.4084772367901</c:v>
                </c:pt>
                <c:pt idx="3231">
                  <c:v>1091.86719329774</c:v>
                </c:pt>
                <c:pt idx="3232">
                  <c:v>1091.9966423395799</c:v>
                </c:pt>
                <c:pt idx="3233">
                  <c:v>1092.57558088472</c:v>
                </c:pt>
                <c:pt idx="3234">
                  <c:v>1092.62844280995</c:v>
                </c:pt>
                <c:pt idx="3235">
                  <c:v>1092.6918976556799</c:v>
                </c:pt>
                <c:pt idx="3236">
                  <c:v>1093.36772938639</c:v>
                </c:pt>
                <c:pt idx="3237">
                  <c:v>1093.6614508627699</c:v>
                </c:pt>
                <c:pt idx="3238">
                  <c:v>1093.9598385199699</c:v>
                </c:pt>
                <c:pt idx="3239">
                  <c:v>1094.31953599954</c:v>
                </c:pt>
                <c:pt idx="3240">
                  <c:v>1094.39060421767</c:v>
                </c:pt>
                <c:pt idx="3241">
                  <c:v>1094.8345775354101</c:v>
                </c:pt>
                <c:pt idx="3242">
                  <c:v>1094.9129584520399</c:v>
                </c:pt>
                <c:pt idx="3243">
                  <c:v>1095.06161972991</c:v>
                </c:pt>
                <c:pt idx="3244">
                  <c:v>1095.40541015651</c:v>
                </c:pt>
                <c:pt idx="3245">
                  <c:v>1095.78244685351</c:v>
                </c:pt>
                <c:pt idx="3246">
                  <c:v>1095.8646100666699</c:v>
                </c:pt>
                <c:pt idx="3247">
                  <c:v>1095.90488785248</c:v>
                </c:pt>
                <c:pt idx="3248">
                  <c:v>1096.3607204402599</c:v>
                </c:pt>
                <c:pt idx="3249">
                  <c:v>1096.5267565120701</c:v>
                </c:pt>
                <c:pt idx="3250">
                  <c:v>1096.8679275198799</c:v>
                </c:pt>
                <c:pt idx="3251">
                  <c:v>1097.07887413054</c:v>
                </c:pt>
                <c:pt idx="3252">
                  <c:v>1097.5320665372301</c:v>
                </c:pt>
                <c:pt idx="3253">
                  <c:v>1097.53719424685</c:v>
                </c:pt>
                <c:pt idx="3254">
                  <c:v>1098.09840782009</c:v>
                </c:pt>
                <c:pt idx="3255">
                  <c:v>1098.1779499229899</c:v>
                </c:pt>
                <c:pt idx="3256">
                  <c:v>1098.2686243307301</c:v>
                </c:pt>
                <c:pt idx="3257">
                  <c:v>1098.8818983638901</c:v>
                </c:pt>
                <c:pt idx="3258">
                  <c:v>1099.00627826958</c:v>
                </c:pt>
                <c:pt idx="3259">
                  <c:v>1099.44173920703</c:v>
                </c:pt>
                <c:pt idx="3260">
                  <c:v>1099.5671313369101</c:v>
                </c:pt>
                <c:pt idx="3261">
                  <c:v>1099.97020816381</c:v>
                </c:pt>
                <c:pt idx="3262">
                  <c:v>1100.4828458526199</c:v>
                </c:pt>
                <c:pt idx="3263">
                  <c:v>1100.6212530574201</c:v>
                </c:pt>
                <c:pt idx="3264">
                  <c:v>1100.8692003594799</c:v>
                </c:pt>
                <c:pt idx="3265">
                  <c:v>1101.2868762755199</c:v>
                </c:pt>
                <c:pt idx="3266">
                  <c:v>1101.5102496596401</c:v>
                </c:pt>
                <c:pt idx="3267">
                  <c:v>1101.9758703827899</c:v>
                </c:pt>
                <c:pt idx="3268">
                  <c:v>1102.5513027397301</c:v>
                </c:pt>
                <c:pt idx="3269">
                  <c:v>1102.69704225192</c:v>
                </c:pt>
                <c:pt idx="3270">
                  <c:v>1103.0227461340601</c:v>
                </c:pt>
                <c:pt idx="3271">
                  <c:v>1103.43306753916</c:v>
                </c:pt>
                <c:pt idx="3272">
                  <c:v>1103.61311218982</c:v>
                </c:pt>
                <c:pt idx="3273">
                  <c:v>1104.19808552002</c:v>
                </c:pt>
                <c:pt idx="3274">
                  <c:v>1104.7237852437599</c:v>
                </c:pt>
                <c:pt idx="3275">
                  <c:v>1105.00163258762</c:v>
                </c:pt>
                <c:pt idx="3276">
                  <c:v>1105.6991709628301</c:v>
                </c:pt>
                <c:pt idx="3277">
                  <c:v>1105.84944149221</c:v>
                </c:pt>
                <c:pt idx="3278">
                  <c:v>1105.9088296714599</c:v>
                </c:pt>
                <c:pt idx="3279">
                  <c:v>1106.7363465881999</c:v>
                </c:pt>
                <c:pt idx="3280">
                  <c:v>1107.16210669357</c:v>
                </c:pt>
                <c:pt idx="3281">
                  <c:v>1107.68254105848</c:v>
                </c:pt>
                <c:pt idx="3282">
                  <c:v>1108.49997037614</c:v>
                </c:pt>
                <c:pt idx="3283">
                  <c:v>1108.6949213599901</c:v>
                </c:pt>
                <c:pt idx="3284">
                  <c:v>1109.18976326027</c:v>
                </c:pt>
                <c:pt idx="3285">
                  <c:v>1109.8550513241801</c:v>
                </c:pt>
                <c:pt idx="3286">
                  <c:v>1110.0833849272999</c:v>
                </c:pt>
                <c:pt idx="3287">
                  <c:v>1111.28015429112</c:v>
                </c:pt>
                <c:pt idx="3288">
                  <c:v>1111.5133428974</c:v>
                </c:pt>
                <c:pt idx="3289">
                  <c:v>1112.10644308728</c:v>
                </c:pt>
                <c:pt idx="3290">
                  <c:v>1112.58294592016</c:v>
                </c:pt>
                <c:pt idx="3291">
                  <c:v>1112.7794063690801</c:v>
                </c:pt>
                <c:pt idx="3292">
                  <c:v>1113.55429633565</c:v>
                </c:pt>
                <c:pt idx="3293">
                  <c:v>1113.98912894046</c:v>
                </c:pt>
                <c:pt idx="3294">
                  <c:v>1114.416162297</c:v>
                </c:pt>
                <c:pt idx="3295">
                  <c:v>1115.0853565028401</c:v>
                </c:pt>
                <c:pt idx="3296">
                  <c:v>1115.3137307063801</c:v>
                </c:pt>
                <c:pt idx="3297">
                  <c:v>1116.11507100672</c:v>
                </c:pt>
                <c:pt idx="3298">
                  <c:v>1116.2148424219699</c:v>
                </c:pt>
                <c:pt idx="3299">
                  <c:v>1116.4164620670999</c:v>
                </c:pt>
                <c:pt idx="3300">
                  <c:v>1116.98588356047</c:v>
                </c:pt>
                <c:pt idx="3301">
                  <c:v>1117.26968864071</c:v>
                </c:pt>
                <c:pt idx="3302">
                  <c:v>1117.71620042726</c:v>
                </c:pt>
                <c:pt idx="3303">
                  <c:v>1118.1939410075599</c:v>
                </c:pt>
                <c:pt idx="3304">
                  <c:v>1118.5706072153</c:v>
                </c:pt>
                <c:pt idx="3305">
                  <c:v>1118.9683790834799</c:v>
                </c:pt>
                <c:pt idx="3306">
                  <c:v>1119.2957588354</c:v>
                </c:pt>
                <c:pt idx="3307">
                  <c:v>1119.6143625503501</c:v>
                </c:pt>
                <c:pt idx="3308">
                  <c:v>1120.1268158647099</c:v>
                </c:pt>
                <c:pt idx="3309">
                  <c:v>1120.3258957970199</c:v>
                </c:pt>
                <c:pt idx="3310">
                  <c:v>1121.00492217699</c:v>
                </c:pt>
                <c:pt idx="3311">
                  <c:v>1121.0699842240499</c:v>
                </c:pt>
                <c:pt idx="3312">
                  <c:v>1121.4561307966001</c:v>
                </c:pt>
                <c:pt idx="3313">
                  <c:v>1121.8337987238499</c:v>
                </c:pt>
                <c:pt idx="3314">
                  <c:v>1121.89617132433</c:v>
                </c:pt>
                <c:pt idx="3315">
                  <c:v>1122.6205699044399</c:v>
                </c:pt>
                <c:pt idx="3316">
                  <c:v>1122.8061548396699</c:v>
                </c:pt>
                <c:pt idx="3317">
                  <c:v>1123.4307854116701</c:v>
                </c:pt>
                <c:pt idx="3318">
                  <c:v>1123.73250502837</c:v>
                </c:pt>
                <c:pt idx="3319">
                  <c:v>1124.2594601425801</c:v>
                </c:pt>
                <c:pt idx="3320">
                  <c:v>1124.6796919835199</c:v>
                </c:pt>
                <c:pt idx="3321">
                  <c:v>1125.10929130464</c:v>
                </c:pt>
                <c:pt idx="3322">
                  <c:v>1125.6516416470699</c:v>
                </c:pt>
                <c:pt idx="3323">
                  <c:v>1125.9833453009301</c:v>
                </c:pt>
                <c:pt idx="3324">
                  <c:v>1126.6501829097199</c:v>
                </c:pt>
                <c:pt idx="3325">
                  <c:v>1126.88467121125</c:v>
                </c:pt>
                <c:pt idx="3326">
                  <c:v>1127.6681348862701</c:v>
                </c:pt>
                <c:pt idx="3327">
                  <c:v>1127.8109005849001</c:v>
                </c:pt>
                <c:pt idx="3328">
                  <c:v>1128.70994403294</c:v>
                </c:pt>
                <c:pt idx="3329">
                  <c:v>1128.77218551296</c:v>
                </c:pt>
                <c:pt idx="3330">
                  <c:v>1129.75042408593</c:v>
                </c:pt>
                <c:pt idx="3331">
                  <c:v>1129.7509438064701</c:v>
                </c:pt>
                <c:pt idx="3332">
                  <c:v>1129.7613470838501</c:v>
                </c:pt>
                <c:pt idx="3333">
                  <c:v>1130.73819429784</c:v>
                </c:pt>
                <c:pt idx="3334">
                  <c:v>1130.77637500531</c:v>
                </c:pt>
                <c:pt idx="3335">
                  <c:v>1131.7234243310099</c:v>
                </c:pt>
                <c:pt idx="3336">
                  <c:v>1131.7818730030101</c:v>
                </c:pt>
                <c:pt idx="3337">
                  <c:v>1132.6984508278499</c:v>
                </c:pt>
                <c:pt idx="3338">
                  <c:v>1132.76551357116</c:v>
                </c:pt>
                <c:pt idx="3339">
                  <c:v>1133.6596241847701</c:v>
                </c:pt>
                <c:pt idx="3340">
                  <c:v>1133.72950426536</c:v>
                </c:pt>
                <c:pt idx="3341">
                  <c:v>1134.6063082089699</c:v>
                </c:pt>
                <c:pt idx="3342">
                  <c:v>1134.6766945761501</c:v>
                </c:pt>
                <c:pt idx="3343">
                  <c:v>1135.53902813215</c:v>
                </c:pt>
                <c:pt idx="3344">
                  <c:v>1135.60913751371</c:v>
                </c:pt>
                <c:pt idx="3345">
                  <c:v>1136.4582727792399</c:v>
                </c:pt>
                <c:pt idx="3346">
                  <c:v>1136.5278594240101</c:v>
                </c:pt>
                <c:pt idx="3347">
                  <c:v>1137.36421868866</c:v>
                </c:pt>
                <c:pt idx="3348">
                  <c:v>1137.4332185589201</c:v>
                </c:pt>
                <c:pt idx="3349">
                  <c:v>1138.25684240908</c:v>
                </c:pt>
                <c:pt idx="3350">
                  <c:v>1138.32524860289</c:v>
                </c:pt>
                <c:pt idx="3351">
                  <c:v>1139.1360178746099</c:v>
                </c:pt>
                <c:pt idx="3352">
                  <c:v>1139.2038189786399</c:v>
                </c:pt>
                <c:pt idx="3353">
                  <c:v>1140.0015488075301</c:v>
                </c:pt>
                <c:pt idx="3354">
                  <c:v>1140.0687103872899</c:v>
                </c:pt>
                <c:pt idx="3355">
                  <c:v>1140.85319910764</c:v>
                </c:pt>
                <c:pt idx="3356">
                  <c:v>1140.9196766965399</c:v>
                </c:pt>
                <c:pt idx="3357">
                  <c:v>1141.69072907488</c:v>
                </c:pt>
                <c:pt idx="3358">
                  <c:v>1141.7564832974699</c:v>
                </c:pt>
                <c:pt idx="3359">
                  <c:v>1142.5139133596299</c:v>
                </c:pt>
                <c:pt idx="3360">
                  <c:v>1142.5789125633701</c:v>
                </c:pt>
                <c:pt idx="3361">
                  <c:v>1143.32253863356</c:v>
                </c:pt>
                <c:pt idx="3362">
                  <c:v>1143.38675428735</c:v>
                </c:pt>
                <c:pt idx="3363">
                  <c:v>1144.11639589796</c:v>
                </c:pt>
                <c:pt idx="3364">
                  <c:v>1144.1797997323099</c:v>
                </c:pt>
                <c:pt idx="3365">
                  <c:v>1144.89527864146</c:v>
                </c:pt>
                <c:pt idx="3366">
                  <c:v>1144.9578439583699</c:v>
                </c:pt>
                <c:pt idx="3367">
                  <c:v>1145.6589867938901</c:v>
                </c:pt>
                <c:pt idx="3368">
                  <c:v>1145.7206899340599</c:v>
                </c:pt>
                <c:pt idx="3369">
                  <c:v>1146.4073290603201</c:v>
                </c:pt>
                <c:pt idx="3370">
                  <c:v>1146.46814755995</c:v>
                </c:pt>
                <c:pt idx="3371">
                  <c:v>1147.1401199064501</c:v>
                </c:pt>
                <c:pt idx="3372">
                  <c:v>1147.2000296509</c:v>
                </c:pt>
                <c:pt idx="3373">
                  <c:v>1147.85717735505</c:v>
                </c:pt>
                <c:pt idx="3374">
                  <c:v>1147.9161526088999</c:v>
                </c:pt>
                <c:pt idx="3375">
                  <c:v>1148.55832678001</c:v>
                </c:pt>
                <c:pt idx="3376">
                  <c:v>1148.6163401458</c:v>
                </c:pt>
                <c:pt idx="3377">
                  <c:v>1149.24340089358</c:v>
                </c:pt>
                <c:pt idx="3378">
                  <c:v>1149.3004177416501</c:v>
                </c:pt>
                <c:pt idx="3379">
                  <c:v>1149.9122260444101</c:v>
                </c:pt>
                <c:pt idx="3380">
                  <c:v>1149.96820118507</c:v>
                </c:pt>
                <c:pt idx="3381">
                  <c:v>1150.5646138863201</c:v>
                </c:pt>
                <c:pt idx="3382">
                  <c:v>1150.61950429391</c:v>
                </c:pt>
                <c:pt idx="3383">
                  <c:v>1151.2003819290001</c:v>
                </c:pt>
                <c:pt idx="3384">
                  <c:v>1151.2541664247699</c:v>
                </c:pt>
                <c:pt idx="3385">
                  <c:v>1151.8193814026199</c:v>
                </c:pt>
                <c:pt idx="3386">
                  <c:v>1151.87206064977</c:v>
                </c:pt>
                <c:pt idx="3387">
                  <c:v>1152.4214924642299</c:v>
                </c:pt>
                <c:pt idx="3388">
                  <c:v>1152.4730668692901</c:v>
                </c:pt>
                <c:pt idx="3389">
                  <c:v>1153.0065947169001</c:v>
                </c:pt>
                <c:pt idx="3390">
                  <c:v>1153.0570469842901</c:v>
                </c:pt>
                <c:pt idx="3391">
                  <c:v>1153.57455287883</c:v>
                </c:pt>
                <c:pt idx="3392">
                  <c:v>1153.6238504051601</c:v>
                </c:pt>
                <c:pt idx="3393">
                  <c:v>1154.12522710646</c:v>
                </c:pt>
                <c:pt idx="3394">
                  <c:v>1154.1733340159201</c:v>
                </c:pt>
                <c:pt idx="3395">
                  <c:v>1154.6584879350701</c:v>
                </c:pt>
                <c:pt idx="3396">
                  <c:v>1154.7053722717701</c:v>
                </c:pt>
                <c:pt idx="3397">
                  <c:v>1155.17421877535</c:v>
                </c:pt>
                <c:pt idx="3398">
                  <c:v>1155.2198518051</c:v>
                </c:pt>
                <c:pt idx="3399">
                  <c:v>1155.6723045910801</c:v>
                </c:pt>
                <c:pt idx="3400">
                  <c:v>1155.7166648263701</c:v>
                </c:pt>
                <c:pt idx="3401">
                  <c:v>1156.15263249022</c:v>
                </c:pt>
                <c:pt idx="3402">
                  <c:v>1156.19573047629</c:v>
                </c:pt>
                <c:pt idx="3403">
                  <c:v>1156.61512939873</c:v>
                </c:pt>
                <c:pt idx="3404">
                  <c:v>1156.65704555769</c:v>
                </c:pt>
                <c:pt idx="3405">
                  <c:v>1157.0598112543901</c:v>
                </c:pt>
                <c:pt idx="3406">
                  <c:v>1157.10073321696</c:v>
                </c:pt>
                <c:pt idx="3407">
                  <c:v>1157.48683594862</c:v>
                </c:pt>
                <c:pt idx="3408">
                  <c:v>1157.5271362963899</c:v>
                </c:pt>
                <c:pt idx="3409">
                  <c:v>1157.8966922541499</c:v>
                </c:pt>
                <c:pt idx="3410">
                  <c:v>1157.9370807507801</c:v>
                </c:pt>
                <c:pt idx="3411">
                  <c:v>1158.2906199721899</c:v>
                </c:pt>
                <c:pt idx="3412">
                  <c:v>1158.33222561466</c:v>
                </c:pt>
                <c:pt idx="3413">
                  <c:v>1158.6709663133299</c:v>
                </c:pt>
                <c:pt idx="3414">
                  <c:v>1158.71510440563</c:v>
                </c:pt>
                <c:pt idx="3415">
                  <c:v>1159.0410010186799</c:v>
                </c:pt>
                <c:pt idx="3416">
                  <c:v>1159.0886570384901</c:v>
                </c:pt>
                <c:pt idx="3417">
                  <c:v>1159.4041852539799</c:v>
                </c:pt>
                <c:pt idx="3418">
                  <c:v>1159.45560694498</c:v>
                </c:pt>
                <c:pt idx="3419">
                  <c:v>1159.76339343516</c:v>
                </c:pt>
                <c:pt idx="3420">
                  <c:v>1159.81809888611</c:v>
                </c:pt>
                <c:pt idx="3421">
                  <c:v>1160.12052033643</c:v>
                </c:pt>
                <c:pt idx="3422">
                  <c:v>1160.1776370217799</c:v>
                </c:pt>
                <c:pt idx="3423">
                  <c:v>1160.47656465369</c:v>
                </c:pt>
                <c:pt idx="3424">
                  <c:v>1160.5352096700001</c:v>
                </c:pt>
                <c:pt idx="3425">
                  <c:v>1160.8319770944099</c:v>
                </c:pt>
                <c:pt idx="3426">
                  <c:v>1160.8914779184299</c:v>
                </c:pt>
                <c:pt idx="3427">
                  <c:v>1161.18697405135</c:v>
                </c:pt>
                <c:pt idx="3428">
                  <c:v>1161.2469070919501</c:v>
                </c:pt>
                <c:pt idx="3429">
                  <c:v>1161.5416912184601</c:v>
                </c:pt>
                <c:pt idx="3430">
                  <c:v>1161.6018210976999</c:v>
                </c:pt>
                <c:pt idx="3431">
                  <c:v>1161.8962255860199</c:v>
                </c:pt>
                <c:pt idx="3432">
                  <c:v>1161.95643157976</c:v>
                </c:pt>
                <c:pt idx="3433">
                  <c:v>1162.25064506495</c:v>
                </c:pt>
                <c:pt idx="3434">
                  <c:v>1162.3108679147001</c:v>
                </c:pt>
                <c:pt idx="3435">
                  <c:v>1162.6049959084601</c:v>
                </c:pt>
                <c:pt idx="3436">
                  <c:v>1162.6652064370401</c:v>
                </c:pt>
                <c:pt idx="3437">
                  <c:v>1162.9593098524899</c:v>
                </c:pt>
                <c:pt idx="3438">
                  <c:v>1163.0194918095001</c:v>
                </c:pt>
                <c:pt idx="3439">
                  <c:v>1163.3136064206701</c:v>
                </c:pt>
                <c:pt idx="3440">
                  <c:v>1163.3737456040999</c:v>
                </c:pt>
                <c:pt idx="3441">
                  <c:v>1163.66789042395</c:v>
                </c:pt>
                <c:pt idx="3442">
                  <c:v>1163.7279728840999</c:v>
                </c:pt>
                <c:pt idx="3443">
                  <c:v>1164.0221575784999</c:v>
                </c:pt>
                <c:pt idx="3444">
                  <c:v>1164.08217600237</c:v>
                </c:pt>
                <c:pt idx="3445">
                  <c:v>1164.3764073177699</c:v>
                </c:pt>
                <c:pt idx="3446">
                  <c:v>1164.4363640239701</c:v>
                </c:pt>
                <c:pt idx="3447">
                  <c:v>1164.7306471705899</c:v>
                </c:pt>
                <c:pt idx="3448">
                  <c:v>1164.7905487820201</c:v>
                </c:pt>
                <c:pt idx="3449">
                  <c:v>1165.0848872172201</c:v>
                </c:pt>
                <c:pt idx="3450">
                  <c:v>1165.1447373091601</c:v>
                </c:pt>
                <c:pt idx="3451">
                  <c:v>1165.43913314428</c:v>
                </c:pt>
                <c:pt idx="3452">
                  <c:v>1165.4989275645901</c:v>
                </c:pt>
                <c:pt idx="3453">
                  <c:v>1165.7933795612701</c:v>
                </c:pt>
                <c:pt idx="3454">
                  <c:v>1165.8531083410501</c:v>
                </c:pt>
                <c:pt idx="3455">
                  <c:v>1166.1476127892599</c:v>
                </c:pt>
                <c:pt idx="3456">
                  <c:v>1166.20727024953</c:v>
                </c:pt>
                <c:pt idx="3457">
                  <c:v>1166.5018243371401</c:v>
                </c:pt>
                <c:pt idx="3458">
                  <c:v>1166.5614186944999</c:v>
                </c:pt>
                <c:pt idx="3459">
                  <c:v>1166.8560225338899</c:v>
                </c:pt>
                <c:pt idx="3460">
                  <c:v>1166.9155714743199</c:v>
                </c:pt>
                <c:pt idx="3461">
                  <c:v>1167.2102263464101</c:v>
                </c:pt>
                <c:pt idx="3462">
                  <c:v>1167.26974045457</c:v>
                </c:pt>
                <c:pt idx="3463">
                  <c:v>1167.5644440194801</c:v>
                </c:pt>
                <c:pt idx="3464">
                  <c:v>1167.62391997696</c:v>
                </c:pt>
                <c:pt idx="3465">
                  <c:v>1167.91867220727</c:v>
                </c:pt>
                <c:pt idx="3466">
                  <c:v>1167.9781018578401</c:v>
                </c:pt>
                <c:pt idx="3467">
                  <c:v>1168.2729135438201</c:v>
                </c:pt>
                <c:pt idx="3468">
                  <c:v>1168.33228724163</c:v>
                </c:pt>
                <c:pt idx="3469">
                  <c:v>1168.6271734227</c:v>
                </c:pt>
                <c:pt idx="3470">
                  <c:v>1168.68647103799</c:v>
                </c:pt>
                <c:pt idx="3471">
                  <c:v>1168.9814378902099</c:v>
                </c:pt>
                <c:pt idx="3472">
                  <c:v>1169.04063210249</c:v>
                </c:pt>
                <c:pt idx="3473">
                  <c:v>1169.33567875574</c:v>
                </c:pt>
                <c:pt idx="3474">
                  <c:v>1169.3947610268899</c:v>
                </c:pt>
                <c:pt idx="3475">
                  <c:v>1169.6898920010301</c:v>
                </c:pt>
                <c:pt idx="3476">
                  <c:v>1169.7488866860299</c:v>
                </c:pt>
                <c:pt idx="3477">
                  <c:v>1170.04411129052</c:v>
                </c:pt>
                <c:pt idx="3478">
                  <c:v>1170.10305406567</c:v>
                </c:pt>
                <c:pt idx="3479">
                  <c:v>1170.39837386605</c:v>
                </c:pt>
                <c:pt idx="3480">
                  <c:v>1170.4572923370799</c:v>
                </c:pt>
                <c:pt idx="3481">
                  <c:v>1170.75270927211</c:v>
                </c:pt>
                <c:pt idx="3482">
                  <c:v>1170.8116457395499</c:v>
                </c:pt>
                <c:pt idx="3483">
                  <c:v>1171.10717586991</c:v>
                </c:pt>
                <c:pt idx="3484">
                  <c:v>1171.1662254927001</c:v>
                </c:pt>
                <c:pt idx="3485">
                  <c:v>1171.4619041517701</c:v>
                </c:pt>
                <c:pt idx="3486">
                  <c:v>1171.5212361186</c:v>
                </c:pt>
                <c:pt idx="3487">
                  <c:v>1171.8170872046801</c:v>
                </c:pt>
                <c:pt idx="3488">
                  <c:v>1171.8770403010101</c:v>
                </c:pt>
                <c:pt idx="3489">
                  <c:v>1172.1730674749199</c:v>
                </c:pt>
                <c:pt idx="3490">
                  <c:v>1172.2343996638499</c:v>
                </c:pt>
                <c:pt idx="3491">
                  <c:v>1172.53042125703</c:v>
                </c:pt>
                <c:pt idx="3492">
                  <c:v>1172.59542060795</c:v>
                </c:pt>
                <c:pt idx="3493">
                  <c:v>1172.89027739686</c:v>
                </c:pt>
                <c:pt idx="3494">
                  <c:v>1172.9638134956999</c:v>
                </c:pt>
                <c:pt idx="3495">
                  <c:v>1173.25513150451</c:v>
                </c:pt>
                <c:pt idx="3496">
                  <c:v>1173.3459515164</c:v>
                </c:pt>
                <c:pt idx="3497">
                  <c:v>1173.6293883072799</c:v>
                </c:pt>
                <c:pt idx="3498">
                  <c:v>1173.7509100698801</c:v>
                </c:pt>
                <c:pt idx="3499">
                  <c:v>1174.0206327789499</c:v>
                </c:pt>
                <c:pt idx="3500">
                  <c:v>1174.2392772498099</c:v>
                </c:pt>
                <c:pt idx="3501">
                  <c:v>1174.38815251133</c:v>
                </c:pt>
                <c:pt idx="3502">
                  <c:v>1174.51651464356</c:v>
                </c:pt>
                <c:pt idx="3503">
                  <c:v>1174.8635678938699</c:v>
                </c:pt>
                <c:pt idx="3504">
                  <c:v>1174.9592453699699</c:v>
                </c:pt>
                <c:pt idx="3505">
                  <c:v>1175.06615923194</c:v>
                </c:pt>
                <c:pt idx="3506">
                  <c:v>1175.44616984764</c:v>
                </c:pt>
                <c:pt idx="3507">
                  <c:v>1175.55380870043</c:v>
                </c:pt>
                <c:pt idx="3508">
                  <c:v>1175.68704670444</c:v>
                </c:pt>
                <c:pt idx="3509">
                  <c:v>1176.0162009072101</c:v>
                </c:pt>
                <c:pt idx="3510">
                  <c:v>1176.2025086728399</c:v>
                </c:pt>
                <c:pt idx="3511">
                  <c:v>1176.47204098677</c:v>
                </c:pt>
                <c:pt idx="3512">
                  <c:v>1176.58644447336</c:v>
                </c:pt>
                <c:pt idx="3513">
                  <c:v>1176.8590257435701</c:v>
                </c:pt>
                <c:pt idx="3514">
                  <c:v>1177.0444905709601</c:v>
                </c:pt>
                <c:pt idx="3515">
                  <c:v>1177.2769753170901</c:v>
                </c:pt>
                <c:pt idx="3516">
                  <c:v>1177.4031465795299</c:v>
                </c:pt>
                <c:pt idx="3517">
                  <c:v>1177.6370732722901</c:v>
                </c:pt>
                <c:pt idx="3518">
                  <c:v>1177.84765313554</c:v>
                </c:pt>
                <c:pt idx="3519">
                  <c:v>1178.0952488524799</c:v>
                </c:pt>
                <c:pt idx="3520">
                  <c:v>1178.23729564211</c:v>
                </c:pt>
                <c:pt idx="3521">
                  <c:v>1178.5160374679299</c:v>
                </c:pt>
                <c:pt idx="3522">
                  <c:v>1178.73460803696</c:v>
                </c:pt>
                <c:pt idx="3523">
                  <c:v>1178.9979541058101</c:v>
                </c:pt>
                <c:pt idx="3524">
                  <c:v>1179.1411772894301</c:v>
                </c:pt>
                <c:pt idx="3525">
                  <c:v>1179.4167158007001</c:v>
                </c:pt>
                <c:pt idx="3526">
                  <c:v>1179.6508754873</c:v>
                </c:pt>
                <c:pt idx="3527">
                  <c:v>1180.01649138674</c:v>
                </c:pt>
                <c:pt idx="3528">
                  <c:v>1180.1064204383099</c:v>
                </c:pt>
                <c:pt idx="3529">
                  <c:v>1180.24348926177</c:v>
                </c:pt>
                <c:pt idx="3530">
                  <c:v>1180.65547765564</c:v>
                </c:pt>
                <c:pt idx="3531">
                  <c:v>1180.9395188851399</c:v>
                </c:pt>
                <c:pt idx="3532">
                  <c:v>1181.21325834752</c:v>
                </c:pt>
                <c:pt idx="3533">
                  <c:v>1181.53822835858</c:v>
                </c:pt>
                <c:pt idx="3534">
                  <c:v>1181.9021450549701</c:v>
                </c:pt>
                <c:pt idx="3535">
                  <c:v>1182.2195021560501</c:v>
                </c:pt>
                <c:pt idx="3536">
                  <c:v>1182.57469538702</c:v>
                </c:pt>
                <c:pt idx="3537">
                  <c:v>1182.9395469228</c:v>
                </c:pt>
                <c:pt idx="3538">
                  <c:v>1183.2638622309901</c:v>
                </c:pt>
                <c:pt idx="3539">
                  <c:v>1183.66292239991</c:v>
                </c:pt>
                <c:pt idx="3540">
                  <c:v>1183.98493934353</c:v>
                </c:pt>
                <c:pt idx="3541">
                  <c:v>1184.28996706679</c:v>
                </c:pt>
                <c:pt idx="3542">
                  <c:v>1184.5549261748899</c:v>
                </c:pt>
                <c:pt idx="3543">
                  <c:v>1184.7704885103601</c:v>
                </c:pt>
                <c:pt idx="3544">
                  <c:v>1185.2025554996001</c:v>
                </c:pt>
                <c:pt idx="3545">
                  <c:v>1185.54782303313</c:v>
                </c:pt>
                <c:pt idx="3546">
                  <c:v>1185.9461892546401</c:v>
                </c:pt>
                <c:pt idx="3547">
                  <c:v>1186.32493925054</c:v>
                </c:pt>
                <c:pt idx="3548">
                  <c:v>1186.7234872547201</c:v>
                </c:pt>
                <c:pt idx="3549">
                  <c:v>1187.0336812549599</c:v>
                </c:pt>
                <c:pt idx="3550">
                  <c:v>1187.4021173153801</c:v>
                </c:pt>
                <c:pt idx="3551">
                  <c:v>1187.6344909243001</c:v>
                </c:pt>
                <c:pt idx="3552">
                  <c:v>1188.0377009198701</c:v>
                </c:pt>
                <c:pt idx="3553">
                  <c:v>1188.4839662905899</c:v>
                </c:pt>
                <c:pt idx="3554">
                  <c:v>1188.85873640199</c:v>
                </c:pt>
                <c:pt idx="3555">
                  <c:v>1189.3523875716601</c:v>
                </c:pt>
                <c:pt idx="3556">
                  <c:v>1189.7200546394999</c:v>
                </c:pt>
                <c:pt idx="3557">
                  <c:v>1190.30187512362</c:v>
                </c:pt>
                <c:pt idx="3558">
                  <c:v>1190.69518503983</c:v>
                </c:pt>
                <c:pt idx="3559">
                  <c:v>1191.3577883759799</c:v>
                </c:pt>
                <c:pt idx="3560">
                  <c:v>1191.8555198919901</c:v>
                </c:pt>
                <c:pt idx="3561">
                  <c:v>1192.4173879597799</c:v>
                </c:pt>
                <c:pt idx="3562">
                  <c:v>1192.97392349034</c:v>
                </c:pt>
                <c:pt idx="3563">
                  <c:v>1193.49318229299</c:v>
                </c:pt>
                <c:pt idx="3564">
                  <c:v>1194.0259624658099</c:v>
                </c:pt>
                <c:pt idx="3565">
                  <c:v>1194.61830577203</c:v>
                </c:pt>
                <c:pt idx="3566">
                  <c:v>1195.00683341997</c:v>
                </c:pt>
                <c:pt idx="3567">
                  <c:v>1195.57574493162</c:v>
                </c:pt>
                <c:pt idx="3568">
                  <c:v>1195.9667307078</c:v>
                </c:pt>
                <c:pt idx="3569">
                  <c:v>1196.2303813645001</c:v>
                </c:pt>
                <c:pt idx="3570">
                  <c:v>1196.9888149721801</c:v>
                </c:pt>
                <c:pt idx="3571">
                  <c:v>1197.1835278389501</c:v>
                </c:pt>
                <c:pt idx="3572">
                  <c:v>1198.1601286100199</c:v>
                </c:pt>
                <c:pt idx="3573">
                  <c:v>1198.3579726334999</c:v>
                </c:pt>
                <c:pt idx="3574">
                  <c:v>1199.44832253191</c:v>
                </c:pt>
                <c:pt idx="3575">
                  <c:v>1199.62859238286</c:v>
                </c:pt>
                <c:pt idx="3576">
                  <c:v>1200.7386291497</c:v>
                </c:pt>
                <c:pt idx="3577">
                  <c:v>1200.9082887806601</c:v>
                </c:pt>
                <c:pt idx="3578">
                  <c:v>1202.02853061933</c:v>
                </c:pt>
                <c:pt idx="3579">
                  <c:v>1202.19195470657</c:v>
                </c:pt>
                <c:pt idx="3580">
                  <c:v>1203.3175418625599</c:v>
                </c:pt>
                <c:pt idx="3581">
                  <c:v>1203.47753662746</c:v>
                </c:pt>
                <c:pt idx="3582">
                  <c:v>1204.6058496907301</c:v>
                </c:pt>
                <c:pt idx="3583">
                  <c:v>1204.7639811059901</c:v>
                </c:pt>
                <c:pt idx="3584">
                  <c:v>1205.89374413263</c:v>
                </c:pt>
                <c:pt idx="3585">
                  <c:v>1206.0508826681601</c:v>
                </c:pt>
                <c:pt idx="3586">
                  <c:v>1207.18146717493</c:v>
                </c:pt>
                <c:pt idx="3587">
                  <c:v>1207.3380644988199</c:v>
                </c:pt>
                <c:pt idx="3588">
                  <c:v>1208.4691014186301</c:v>
                </c:pt>
                <c:pt idx="3589">
                  <c:v>1208.62539836731</c:v>
                </c:pt>
                <c:pt idx="3590">
                  <c:v>1209.7566828500301</c:v>
                </c:pt>
                <c:pt idx="3591">
                  <c:v>1209.9128108054799</c:v>
                </c:pt>
                <c:pt idx="3592">
                  <c:v>1211.04423125588</c:v>
                </c:pt>
                <c:pt idx="3593">
                  <c:v>1211.2002635219999</c:v>
                </c:pt>
                <c:pt idx="3594">
                  <c:v>1212.3317594310899</c:v>
                </c:pt>
                <c:pt idx="3595">
                  <c:v>1212.4877373408699</c:v>
                </c:pt>
                <c:pt idx="3596">
                  <c:v>1213.61927569611</c:v>
                </c:pt>
                <c:pt idx="3597">
                  <c:v>1213.77522262962</c:v>
                </c:pt>
                <c:pt idx="3598">
                  <c:v>1214.90678524891</c:v>
                </c:pt>
                <c:pt idx="3599">
                  <c:v>1215.06271446811</c:v>
                </c:pt>
                <c:pt idx="3600">
                  <c:v>1216.1942914316301</c:v>
                </c:pt>
                <c:pt idx="3601">
                  <c:v>1216.3502104198801</c:v>
                </c:pt>
                <c:pt idx="3602">
                  <c:v>1217.4817966073099</c:v>
                </c:pt>
                <c:pt idx="3603">
                  <c:v>1217.6377091489101</c:v>
                </c:pt>
                <c:pt idx="3604">
                  <c:v>1218.7693018843499</c:v>
                </c:pt>
                <c:pt idx="3605">
                  <c:v>1218.9252089443501</c:v>
                </c:pt>
                <c:pt idx="3606">
                  <c:v>1220.05680611499</c:v>
                </c:pt>
                <c:pt idx="3607">
                  <c:v>1220.21270724131</c:v>
                </c:pt>
                <c:pt idx="3608">
                  <c:v>1221.34430685653</c:v>
                </c:pt>
                <c:pt idx="3609">
                  <c:v>1221.50020257246</c:v>
                </c:pt>
                <c:pt idx="3610">
                  <c:v>1222.6318034534499</c:v>
                </c:pt>
                <c:pt idx="3611">
                  <c:v>1222.78769658691</c:v>
                </c:pt>
                <c:pt idx="3612">
                  <c:v>1223.91929838122</c:v>
                </c:pt>
                <c:pt idx="3613">
                  <c:v>1224.0751927311301</c:v>
                </c:pt>
                <c:pt idx="3614">
                  <c:v>1225.2067948973499</c:v>
                </c:pt>
                <c:pt idx="3615">
                  <c:v>1225.36269271317</c:v>
                </c:pt>
                <c:pt idx="3616">
                  <c:v>1226.49429416318</c:v>
                </c:pt>
                <c:pt idx="3617">
                  <c:v>1226.6501952471999</c:v>
                </c:pt>
                <c:pt idx="3618">
                  <c:v>1227.7817951218101</c:v>
                </c:pt>
                <c:pt idx="3619">
                  <c:v>1227.9376981042501</c:v>
                </c:pt>
                <c:pt idx="3620">
                  <c:v>1229.0692963322299</c:v>
                </c:pt>
                <c:pt idx="3621">
                  <c:v>1229.2252001182401</c:v>
                </c:pt>
                <c:pt idx="3622">
                  <c:v>1230.3567971397099</c:v>
                </c:pt>
                <c:pt idx="3623">
                  <c:v>1230.51270123581</c:v>
                </c:pt>
                <c:pt idx="3624">
                  <c:v>1231.6442975479499</c:v>
                </c:pt>
                <c:pt idx="3625">
                  <c:v>1231.80020177184</c:v>
                </c:pt>
                <c:pt idx="3626">
                  <c:v>1232.9317977293399</c:v>
                </c:pt>
                <c:pt idx="3627">
                  <c:v>1233.0877020038399</c:v>
                </c:pt>
                <c:pt idx="3628">
                  <c:v>1234.2192978043399</c:v>
                </c:pt>
                <c:pt idx="3629">
                  <c:v>1234.37520209639</c:v>
                </c:pt>
                <c:pt idx="3630">
                  <c:v>1235.5067978340501</c:v>
                </c:pt>
                <c:pt idx="3631">
                  <c:v>1235.6627021306599</c:v>
                </c:pt>
                <c:pt idx="3632">
                  <c:v>1236.7942978455901</c:v>
                </c:pt>
                <c:pt idx="3633">
                  <c:v>1236.95020214235</c:v>
                </c:pt>
                <c:pt idx="3634">
                  <c:v>1238.0817978501</c:v>
                </c:pt>
                <c:pt idx="3635">
                  <c:v>1238.2377021459099</c:v>
                </c:pt>
                <c:pt idx="3636">
                  <c:v>1239.36929785194</c:v>
                </c:pt>
                <c:pt idx="3637">
                  <c:v>1239.52520214677</c:v>
                </c:pt>
                <c:pt idx="3638">
                  <c:v>1240.6567978527601</c:v>
                </c:pt>
                <c:pt idx="3639">
                  <c:v>1240.8127021468199</c:v>
                </c:pt>
                <c:pt idx="3640">
                  <c:v>1241.9442978531699</c:v>
                </c:pt>
                <c:pt idx="3641">
                  <c:v>1242.10020214669</c:v>
                </c:pt>
                <c:pt idx="3642">
                  <c:v>1243.2317978180099</c:v>
                </c:pt>
                <c:pt idx="3643">
                  <c:v>1243.3877023463299</c:v>
                </c:pt>
                <c:pt idx="3644">
                  <c:v>1244.5192988352501</c:v>
                </c:pt>
                <c:pt idx="3645">
                  <c:v>1244.67520440163</c:v>
                </c:pt>
                <c:pt idx="3646">
                  <c:v>1245.8068046460401</c:v>
                </c:pt>
                <c:pt idx="3647">
                  <c:v>1245.96271104261</c:v>
                </c:pt>
                <c:pt idx="3648">
                  <c:v>1247.09431958198</c:v>
                </c:pt>
                <c:pt idx="3649">
                  <c:v>1247.2502222751</c:v>
                </c:pt>
                <c:pt idx="3650">
                  <c:v>1248.3818428334801</c:v>
                </c:pt>
                <c:pt idx="3651">
                  <c:v>1248.53773159358</c:v>
                </c:pt>
                <c:pt idx="3652">
                  <c:v>1249.66936532157</c:v>
                </c:pt>
                <c:pt idx="3653">
                  <c:v>1249.82522895275</c:v>
                </c:pt>
                <c:pt idx="3654">
                  <c:v>1250.9568755509999</c:v>
                </c:pt>
                <c:pt idx="3655">
                  <c:v>1251.1127111952601</c:v>
                </c:pt>
                <c:pt idx="3656">
                  <c:v>1252.2443713786799</c:v>
                </c:pt>
                <c:pt idx="3657">
                  <c:v>1252.40018760365</c:v>
                </c:pt>
                <c:pt idx="3658">
                  <c:v>1253.53186204401</c:v>
                </c:pt>
                <c:pt idx="3659">
                  <c:v>1253.6876696373799</c:v>
                </c:pt>
                <c:pt idx="3660">
                  <c:v>1254.8193530380099</c:v>
                </c:pt>
                <c:pt idx="3661">
                  <c:v>1254.9751567528899</c:v>
                </c:pt>
                <c:pt idx="3662">
                  <c:v>1256.1068393893199</c:v>
                </c:pt>
                <c:pt idx="3663">
                  <c:v>1256.2626416610799</c:v>
                </c:pt>
                <c:pt idx="3664">
                  <c:v>1257.3943160722199</c:v>
                </c:pt>
                <c:pt idx="3665">
                  <c:v>1257.55012576493</c:v>
                </c:pt>
                <c:pt idx="3666">
                  <c:v>1258.68178912491</c:v>
                </c:pt>
                <c:pt idx="3667">
                  <c:v>1258.8376203099599</c:v>
                </c:pt>
                <c:pt idx="3668">
                  <c:v>1259.9692729149299</c:v>
                </c:pt>
                <c:pt idx="3669">
                  <c:v>1260.12513236981</c:v>
                </c:pt>
                <c:pt idx="3670">
                  <c:v>1261.2567725291101</c:v>
                </c:pt>
                <c:pt idx="3671">
                  <c:v>1261.4126548105501</c:v>
                </c:pt>
                <c:pt idx="3672">
                  <c:v>1262.54428059514</c:v>
                </c:pt>
                <c:pt idx="3673">
                  <c:v>1262.7001755650699</c:v>
                </c:pt>
                <c:pt idx="3674">
                  <c:v>1263.8317888074</c:v>
                </c:pt>
                <c:pt idx="3675">
                  <c:v>1263.98768918935</c:v>
                </c:pt>
                <c:pt idx="3676">
                  <c:v>1265.1192938996601</c:v>
                </c:pt>
                <c:pt idx="3677">
                  <c:v>1265.27519643048</c:v>
                </c:pt>
                <c:pt idx="3678">
                  <c:v>1266.40679632152</c:v>
                </c:pt>
                <c:pt idx="3679">
                  <c:v>1266.5626997987299</c:v>
                </c:pt>
                <c:pt idx="3680">
                  <c:v>1267.69429729893</c:v>
                </c:pt>
                <c:pt idx="3681">
                  <c:v>1267.8502012357901</c:v>
                </c:pt>
                <c:pt idx="3682">
                  <c:v>1268.98179766155</c:v>
                </c:pt>
                <c:pt idx="3683">
                  <c:v>1269.13770181013</c:v>
                </c:pt>
                <c:pt idx="3684">
                  <c:v>1270.26929775962</c:v>
                </c:pt>
                <c:pt idx="3685">
                  <c:v>1270.4252021965799</c:v>
                </c:pt>
                <c:pt idx="3686">
                  <c:v>1271.5567986639301</c:v>
                </c:pt>
                <c:pt idx="3687">
                  <c:v>1271.7127040145999</c:v>
                </c:pt>
                <c:pt idx="3688">
                  <c:v>1272.8443036363501</c:v>
                </c:pt>
                <c:pt idx="3689">
                  <c:v>1273.00020943495</c:v>
                </c:pt>
                <c:pt idx="3690">
                  <c:v>1274.1318151241301</c:v>
                </c:pt>
                <c:pt idx="3691">
                  <c:v>1274.2877166109799</c:v>
                </c:pt>
                <c:pt idx="3692">
                  <c:v>1275.41932807993</c:v>
                </c:pt>
                <c:pt idx="3693">
                  <c:v>1275.5752174051599</c:v>
                </c:pt>
                <c:pt idx="3694">
                  <c:v>1276.7068320473099</c:v>
                </c:pt>
                <c:pt idx="3695">
                  <c:v>1276.86270566894</c:v>
                </c:pt>
                <c:pt idx="3696">
                  <c:v>1277.9943219598499</c:v>
                </c:pt>
                <c:pt idx="3697">
                  <c:v>1278.1501866886599</c:v>
                </c:pt>
                <c:pt idx="3698">
                  <c:v>1279.2818050916801</c:v>
                </c:pt>
                <c:pt idx="3699">
                  <c:v>1279.4376738931301</c:v>
                </c:pt>
                <c:pt idx="3700">
                  <c:v>1280.5692945967801</c:v>
                </c:pt>
                <c:pt idx="3701">
                  <c:v>1280.72517473365</c:v>
                </c:pt>
                <c:pt idx="3702">
                  <c:v>1281.8567945326499</c:v>
                </c:pt>
                <c:pt idx="3703">
                  <c:v>1282.0126832073199</c:v>
                </c:pt>
                <c:pt idx="3704">
                  <c:v>1283.14429809124</c:v>
                </c:pt>
                <c:pt idx="3705">
                  <c:v>1283.3001895075199</c:v>
                </c:pt>
                <c:pt idx="3706">
                  <c:v>1284.4317987720899</c:v>
                </c:pt>
                <c:pt idx="3707">
                  <c:v>1284.58769107485</c:v>
                </c:pt>
                <c:pt idx="3708">
                  <c:v>1285.71929721886</c:v>
                </c:pt>
                <c:pt idx="3709">
                  <c:v>1285.8751925956799</c:v>
                </c:pt>
                <c:pt idx="3710">
                  <c:v>1287.0067997193601</c:v>
                </c:pt>
                <c:pt idx="3711">
                  <c:v>1287.1626993487801</c:v>
                </c:pt>
                <c:pt idx="3712">
                  <c:v>1288.2943109011101</c:v>
                </c:pt>
                <c:pt idx="3713">
                  <c:v>1288.4502099536701</c:v>
                </c:pt>
                <c:pt idx="3714">
                  <c:v>1289.58182584729</c:v>
                </c:pt>
                <c:pt idx="3715">
                  <c:v>1289.7377143931101</c:v>
                </c:pt>
                <c:pt idx="3716">
                  <c:v>1290.86933208403</c:v>
                </c:pt>
                <c:pt idx="3717">
                  <c:v>1291.0252038454501</c:v>
                </c:pt>
                <c:pt idx="3718">
                  <c:v>1292.15682381238</c:v>
                </c:pt>
                <c:pt idx="3719">
                  <c:v>1292.3126844736801</c:v>
                </c:pt>
                <c:pt idx="3720">
                  <c:v>1293.4443113525399</c:v>
                </c:pt>
                <c:pt idx="3721">
                  <c:v>1293.60017417938</c:v>
                </c:pt>
                <c:pt idx="3722">
                  <c:v>1294.73181151976</c:v>
                </c:pt>
                <c:pt idx="3723">
                  <c:v>1294.8876830765901</c:v>
                </c:pt>
                <c:pt idx="3724">
                  <c:v>1296.0193294897001</c:v>
                </c:pt>
                <c:pt idx="3725">
                  <c:v>1296.1752013908399</c:v>
                </c:pt>
                <c:pt idx="3726">
                  <c:v>1297.3068538703201</c:v>
                </c:pt>
                <c:pt idx="3727">
                  <c:v>1297.4627106350199</c:v>
                </c:pt>
                <c:pt idx="3728">
                  <c:v>1298.5943670921099</c:v>
                </c:pt>
                <c:pt idx="3729">
                  <c:v>1298.7502002781</c:v>
                </c:pt>
                <c:pt idx="3730">
                  <c:v>1299.88185834417</c:v>
                </c:pt>
                <c:pt idx="3731">
                  <c:v>1300.0376733795199</c:v>
                </c:pt>
                <c:pt idx="3732">
                  <c:v>1301.1693304674</c:v>
                </c:pt>
                <c:pt idx="3733">
                  <c:v>1301.3251443233401</c:v>
                </c:pt>
                <c:pt idx="3734">
                  <c:v>1302.45679815685</c:v>
                </c:pt>
                <c:pt idx="3735">
                  <c:v>1302.6126293119501</c:v>
                </c:pt>
                <c:pt idx="3736">
                  <c:v>1303.7442770184</c:v>
                </c:pt>
                <c:pt idx="3737">
                  <c:v>1303.9001343550501</c:v>
                </c:pt>
                <c:pt idx="3738">
                  <c:v>1305.0317722791899</c:v>
                </c:pt>
                <c:pt idx="3739">
                  <c:v>1305.1876524207601</c:v>
                </c:pt>
                <c:pt idx="3740">
                  <c:v>1306.3192782774099</c:v>
                </c:pt>
                <c:pt idx="3741">
                  <c:v>1306.4751719712499</c:v>
                </c:pt>
                <c:pt idx="3742">
                  <c:v>1307.6067868002499</c:v>
                </c:pt>
                <c:pt idx="3743">
                  <c:v>1307.76268600614</c:v>
                </c:pt>
                <c:pt idx="3744">
                  <c:v>1308.8942934454501</c:v>
                </c:pt>
                <c:pt idx="3745">
                  <c:v>1309.05019360848</c:v>
                </c:pt>
                <c:pt idx="3746">
                  <c:v>1310.1817977563001</c:v>
                </c:pt>
                <c:pt idx="3747">
                  <c:v>1310.33769659771</c:v>
                </c:pt>
                <c:pt idx="3748">
                  <c:v>1311.46930088094</c:v>
                </c:pt>
                <c:pt idx="3749">
                  <c:v>1311.62519669424</c:v>
                </c:pt>
                <c:pt idx="3750">
                  <c:v>1312.7568041162699</c:v>
                </c:pt>
                <c:pt idx="3751">
                  <c:v>1312.91269466771</c:v>
                </c:pt>
                <c:pt idx="3752">
                  <c:v>1314.0443086689399</c:v>
                </c:pt>
                <c:pt idx="3753">
                  <c:v>1314.2001903790899</c:v>
                </c:pt>
                <c:pt idx="3754">
                  <c:v>1315.33181595825</c:v>
                </c:pt>
                <c:pt idx="3755">
                  <c:v>1315.4876828372001</c:v>
                </c:pt>
                <c:pt idx="3756">
                  <c:v>1316.6193281064</c:v>
                </c:pt>
                <c:pt idx="3757">
                  <c:v>1316.77516999572</c:v>
                </c:pt>
                <c:pt idx="3758">
                  <c:v>1317.9068486434801</c:v>
                </c:pt>
                <c:pt idx="3759">
                  <c:v>1318.0626481738</c:v>
                </c:pt>
                <c:pt idx="3760">
                  <c:v>1319.1943836526</c:v>
                </c:pt>
                <c:pt idx="3761">
                  <c:v>1319.3501109107101</c:v>
                </c:pt>
                <c:pt idx="3762">
                  <c:v>1320.48194376332</c:v>
                </c:pt>
                <c:pt idx="3763">
                  <c:v>1320.6375468656599</c:v>
                </c:pt>
                <c:pt idx="3764">
                  <c:v>1321.76954771686</c:v>
                </c:pt>
                <c:pt idx="3765">
                  <c:v>1321.92493601453</c:v>
                </c:pt>
                <c:pt idx="3766">
                  <c:v>1323.05722882701</c:v>
                </c:pt>
                <c:pt idx="3767">
                  <c:v>1323.21224274112</c:v>
                </c:pt>
                <c:pt idx="3768">
                  <c:v>1324.3450468088299</c:v>
                </c:pt>
                <c:pt idx="3769">
                  <c:v>1324.4994031975</c:v>
                </c:pt>
                <c:pt idx="3770">
                  <c:v>1325.6331096583301</c:v>
                </c:pt>
                <c:pt idx="3771">
                  <c:v>1325.7863019947799</c:v>
                </c:pt>
                <c:pt idx="3772">
                  <c:v>1326.92161459012</c:v>
                </c:pt>
                <c:pt idx="3773">
                  <c:v>1327.0727288742601</c:v>
                </c:pt>
                <c:pt idx="3774">
                  <c:v>1328.2109256746601</c:v>
                </c:pt>
                <c:pt idx="3775">
                  <c:v>1328.35829758299</c:v>
                </c:pt>
                <c:pt idx="3776">
                  <c:v>1329.5017235796199</c:v>
                </c:pt>
                <c:pt idx="3777">
                  <c:v>1329.6422931961199</c:v>
                </c:pt>
                <c:pt idx="3778">
                  <c:v>1330.7953012032499</c:v>
                </c:pt>
                <c:pt idx="3779">
                  <c:v>1330.9233844546</c:v>
                </c:pt>
                <c:pt idx="3780">
                  <c:v>1332.09410527556</c:v>
                </c:pt>
                <c:pt idx="3781">
                  <c:v>1332.19901378905</c:v>
                </c:pt>
                <c:pt idx="3782">
                  <c:v>1333.3998461884801</c:v>
                </c:pt>
                <c:pt idx="3783">
                  <c:v>1333.46212817216</c:v>
                </c:pt>
                <c:pt idx="3784">
                  <c:v>1334.5016702093999</c:v>
                </c:pt>
                <c:pt idx="3785">
                  <c:v>1334.7048954716199</c:v>
                </c:pt>
                <c:pt idx="3786">
                  <c:v>1334.7213131021499</c:v>
                </c:pt>
                <c:pt idx="3787">
                  <c:v>1335.91047465984</c:v>
                </c:pt>
                <c:pt idx="3788">
                  <c:v>1336.0616366707</c:v>
                </c:pt>
                <c:pt idx="3789">
                  <c:v>1337.0195719897799</c:v>
                </c:pt>
                <c:pt idx="3790">
                  <c:v>1337.3477202962599</c:v>
                </c:pt>
                <c:pt idx="3791">
                  <c:v>1337.9425884432801</c:v>
                </c:pt>
                <c:pt idx="3792">
                  <c:v>1338.6183117865201</c:v>
                </c:pt>
                <c:pt idx="3793">
                  <c:v>1338.78160277028</c:v>
                </c:pt>
                <c:pt idx="3794">
                  <c:v>1338.9255546362001</c:v>
                </c:pt>
                <c:pt idx="3795">
                  <c:v>1339.6368545881701</c:v>
                </c:pt>
                <c:pt idx="3796">
                  <c:v>1340.3088866052799</c:v>
                </c:pt>
                <c:pt idx="3797">
                  <c:v>1340.54161298843</c:v>
                </c:pt>
                <c:pt idx="3798">
                  <c:v>1341.43707087605</c:v>
                </c:pt>
                <c:pt idx="3799">
                  <c:v>1341.4599308413799</c:v>
                </c:pt>
                <c:pt idx="3800">
                  <c:v>1341.4645174326599</c:v>
                </c:pt>
                <c:pt idx="3801">
                  <c:v>1342.43692482351</c:v>
                </c:pt>
                <c:pt idx="3802">
                  <c:v>1342.5170289254199</c:v>
                </c:pt>
                <c:pt idx="3803">
                  <c:v>1343.41661984035</c:v>
                </c:pt>
                <c:pt idx="3804">
                  <c:v>1343.53048468825</c:v>
                </c:pt>
                <c:pt idx="3805">
                  <c:v>1344.39456052577</c:v>
                </c:pt>
                <c:pt idx="3806">
                  <c:v>1344.5249871251699</c:v>
                </c:pt>
                <c:pt idx="3807">
                  <c:v>1345.37099789832</c:v>
                </c:pt>
                <c:pt idx="3808">
                  <c:v>1345.50975776519</c:v>
                </c:pt>
                <c:pt idx="3809">
                  <c:v>1346.3466112610399</c:v>
                </c:pt>
                <c:pt idx="3810">
                  <c:v>1346.4893905945401</c:v>
                </c:pt>
                <c:pt idx="3811">
                  <c:v>1347.3217658891299</c:v>
                </c:pt>
                <c:pt idx="3812">
                  <c:v>1347.46624990087</c:v>
                </c:pt>
                <c:pt idx="3813">
                  <c:v>1348.2966589508301</c:v>
                </c:pt>
                <c:pt idx="3814">
                  <c:v>1348.4415799778301</c:v>
                </c:pt>
                <c:pt idx="3815">
                  <c:v>1349.2714001084</c:v>
                </c:pt>
                <c:pt idx="3816">
                  <c:v>1349.4160474896601</c:v>
                </c:pt>
                <c:pt idx="3817">
                  <c:v>1350.2460513113199</c:v>
                </c:pt>
                <c:pt idx="3818">
                  <c:v>1350.3900142484199</c:v>
                </c:pt>
                <c:pt idx="3819">
                  <c:v>1351.2206469032701</c:v>
                </c:pt>
                <c:pt idx="3820">
                  <c:v>1351.3636775053801</c:v>
                </c:pt>
                <c:pt idx="3821">
                  <c:v>1352.1952038883601</c:v>
                </c:pt>
                <c:pt idx="3822">
                  <c:v>1352.3371450949601</c:v>
                </c:pt>
                <c:pt idx="3823">
                  <c:v>1353.16973119663</c:v>
                </c:pt>
                <c:pt idx="3824">
                  <c:v>1353.3104799722701</c:v>
                </c:pt>
                <c:pt idx="3825">
                  <c:v>1354.1442397053099</c:v>
                </c:pt>
                <c:pt idx="3826">
                  <c:v>1354.2837239064099</c:v>
                </c:pt>
                <c:pt idx="3827">
                  <c:v>1355.11874187474</c:v>
                </c:pt>
                <c:pt idx="3828">
                  <c:v>1355.25690044664</c:v>
                </c:pt>
                <c:pt idx="3829">
                  <c:v>1356.09324025823</c:v>
                </c:pt>
                <c:pt idx="3830">
                  <c:v>1356.2300141665801</c:v>
                </c:pt>
                <c:pt idx="3831">
                  <c:v>1357.06772634404</c:v>
                </c:pt>
                <c:pt idx="3832">
                  <c:v>1357.20306831218</c:v>
                </c:pt>
                <c:pt idx="3833">
                  <c:v>1358.0421991015101</c:v>
                </c:pt>
                <c:pt idx="3834">
                  <c:v>1358.17608547805</c:v>
                </c:pt>
                <c:pt idx="3835">
                  <c:v>1359.0166747078499</c:v>
                </c:pt>
                <c:pt idx="3836">
                  <c:v>1359.1491059817799</c:v>
                </c:pt>
                <c:pt idx="3837">
                  <c:v>1359.9911717966199</c:v>
                </c:pt>
                <c:pt idx="3838">
                  <c:v>1360.12217985797</c:v>
                </c:pt>
                <c:pt idx="3839">
                  <c:v>1360.96569919993</c:v>
                </c:pt>
                <c:pt idx="3840">
                  <c:v>1361.09539028779</c:v>
                </c:pt>
                <c:pt idx="3841">
                  <c:v>1361.94027145784</c:v>
                </c:pt>
                <c:pt idx="3842">
                  <c:v>1362.0689162170099</c:v>
                </c:pt>
                <c:pt idx="3843">
                  <c:v>1362.9149404628899</c:v>
                </c:pt>
                <c:pt idx="3844">
                  <c:v>1363.04312562161</c:v>
                </c:pt>
                <c:pt idx="3845">
                  <c:v>1363.88981515981</c:v>
                </c:pt>
                <c:pt idx="3846">
                  <c:v>1364.01872961297</c:v>
                </c:pt>
                <c:pt idx="3847">
                  <c:v>1364.8652235924501</c:v>
                </c:pt>
                <c:pt idx="3848">
                  <c:v>1364.99730523578</c:v>
                </c:pt>
                <c:pt idx="3849">
                  <c:v>1365.84159507445</c:v>
                </c:pt>
                <c:pt idx="3850">
                  <c:v>1365.98157732441</c:v>
                </c:pt>
                <c:pt idx="3851">
                  <c:v>1366.82151220584</c:v>
                </c:pt>
                <c:pt idx="3852">
                  <c:v>1366.97969921084</c:v>
                </c:pt>
                <c:pt idx="3853">
                  <c:v>1367.80645339595</c:v>
                </c:pt>
                <c:pt idx="3854">
                  <c:v>1367.99916079492</c:v>
                </c:pt>
                <c:pt idx="3855">
                  <c:v>1368.8012745256999</c:v>
                </c:pt>
                <c:pt idx="3856">
                  <c:v>1369.05248304373</c:v>
                </c:pt>
                <c:pt idx="3857">
                  <c:v>1369.7945491222399</c:v>
                </c:pt>
                <c:pt idx="3858">
                  <c:v>1370.14502793049</c:v>
                </c:pt>
                <c:pt idx="3859">
                  <c:v>1370.77684708796</c:v>
                </c:pt>
                <c:pt idx="3860">
                  <c:v>1371.2788287957301</c:v>
                </c:pt>
                <c:pt idx="3861">
                  <c:v>1371.7261824729601</c:v>
                </c:pt>
                <c:pt idx="3862">
                  <c:v>1372.5000245134299</c:v>
                </c:pt>
                <c:pt idx="3863">
                  <c:v>1372.6586264868799</c:v>
                </c:pt>
                <c:pt idx="3864">
                  <c:v>1373.0294753670801</c:v>
                </c:pt>
                <c:pt idx="3865">
                  <c:v>1373.6122348056001</c:v>
                </c:pt>
                <c:pt idx="3866">
                  <c:v>1373.92719761579</c:v>
                </c:pt>
                <c:pt idx="3867">
                  <c:v>1374.6085006906801</c:v>
                </c:pt>
                <c:pt idx="3868">
                  <c:v>1375.19480913653</c:v>
                </c:pt>
                <c:pt idx="3869">
                  <c:v>1375.72675410289</c:v>
                </c:pt>
                <c:pt idx="3870">
                  <c:v>1376.52898817812</c:v>
                </c:pt>
                <c:pt idx="3871">
                  <c:v>1376.80102765127</c:v>
                </c:pt>
                <c:pt idx="3872">
                  <c:v>1377.77085745157</c:v>
                </c:pt>
                <c:pt idx="3873">
                  <c:v>1377.8818817000699</c:v>
                </c:pt>
                <c:pt idx="3874">
                  <c:v>1378.9760852234499</c:v>
                </c:pt>
                <c:pt idx="3875">
                  <c:v>1378.99980141067</c:v>
                </c:pt>
                <c:pt idx="3876">
                  <c:v>1379.47907381287</c:v>
                </c:pt>
                <c:pt idx="3877">
                  <c:v>1380.1576232836501</c:v>
                </c:pt>
                <c:pt idx="3878">
                  <c:v>1380.1836896422999</c:v>
                </c:pt>
                <c:pt idx="3879">
                  <c:v>1381.3450424725099</c:v>
                </c:pt>
                <c:pt idx="3880">
                  <c:v>1381.40275481448</c:v>
                </c:pt>
                <c:pt idx="3881">
                  <c:v>1382.5595883122601</c:v>
                </c:pt>
                <c:pt idx="3882">
                  <c:v>1382.63201944716</c:v>
                </c:pt>
                <c:pt idx="3883">
                  <c:v>1383.7799255504301</c:v>
                </c:pt>
                <c:pt idx="3884">
                  <c:v>1383.8611838674201</c:v>
                </c:pt>
                <c:pt idx="3885">
                  <c:v>1385.0017970174599</c:v>
                </c:pt>
                <c:pt idx="3886">
                  <c:v>1385.08992215581</c:v>
                </c:pt>
                <c:pt idx="3887">
                  <c:v>1386.22110772981</c:v>
                </c:pt>
                <c:pt idx="3888">
                  <c:v>1386.3190228595299</c:v>
                </c:pt>
                <c:pt idx="3889">
                  <c:v>1387.4409279024601</c:v>
                </c:pt>
                <c:pt idx="3890">
                  <c:v>1387.5512851323399</c:v>
                </c:pt>
                <c:pt idx="3891">
                  <c:v>1388.66855817855</c:v>
                </c:pt>
                <c:pt idx="3892">
                  <c:v>1388.79175359039</c:v>
                </c:pt>
                <c:pt idx="3893">
                  <c:v>1389.9266897672901</c:v>
                </c:pt>
                <c:pt idx="3894">
                  <c:v>1390.05414420641</c:v>
                </c:pt>
                <c:pt idx="3895">
                  <c:v>1390.8660711172899</c:v>
                </c:pt>
                <c:pt idx="3896">
                  <c:v>1391.27751519449</c:v>
                </c:pt>
                <c:pt idx="3897">
                  <c:v>1391.33531855874</c:v>
                </c:pt>
                <c:pt idx="3898">
                  <c:v>1391.4914575335099</c:v>
                </c:pt>
                <c:pt idx="3899">
                  <c:v>1392.4489340089499</c:v>
                </c:pt>
                <c:pt idx="3900">
                  <c:v>1392.88196013384</c:v>
                </c:pt>
                <c:pt idx="3901">
                  <c:v>1393.4351559714</c:v>
                </c:pt>
                <c:pt idx="3902">
                  <c:v>1394.1575738755901</c:v>
                </c:pt>
                <c:pt idx="3903">
                  <c:v>1394.35402941743</c:v>
                </c:pt>
                <c:pt idx="3904">
                  <c:v>1394.5535079251899</c:v>
                </c:pt>
                <c:pt idx="3905">
                  <c:v>1395.32787913475</c:v>
                </c:pt>
                <c:pt idx="3906">
                  <c:v>1396.02750922313</c:v>
                </c:pt>
                <c:pt idx="3907">
                  <c:v>1396.3103713354601</c:v>
                </c:pt>
                <c:pt idx="3908">
                  <c:v>1396.6086731504799</c:v>
                </c:pt>
                <c:pt idx="3909">
                  <c:v>1397.3</c:v>
                </c:pt>
              </c:numCache>
            </c:numRef>
          </c:xVal>
          <c:yVal>
            <c:numRef>
              <c:f>'5mm_20lpm_Oldcathode_Z'!$G$10:$G$3919</c:f>
              <c:numCache>
                <c:formatCode>General</c:formatCode>
                <c:ptCount val="3910"/>
                <c:pt idx="0">
                  <c:v>34.680687898096899</c:v>
                </c:pt>
                <c:pt idx="1">
                  <c:v>34.680601744173899</c:v>
                </c:pt>
                <c:pt idx="2">
                  <c:v>34.6805210914859</c:v>
                </c:pt>
                <c:pt idx="3">
                  <c:v>34.680606792750801</c:v>
                </c:pt>
                <c:pt idx="4">
                  <c:v>34.6807000781303</c:v>
                </c:pt>
                <c:pt idx="5">
                  <c:v>34.680620406684703</c:v>
                </c:pt>
                <c:pt idx="6">
                  <c:v>34.680541221269998</c:v>
                </c:pt>
                <c:pt idx="7">
                  <c:v>34.680645508547798</c:v>
                </c:pt>
                <c:pt idx="8">
                  <c:v>34.680763014171198</c:v>
                </c:pt>
                <c:pt idx="9">
                  <c:v>34.680682011901503</c:v>
                </c:pt>
                <c:pt idx="10">
                  <c:v>34.680622328684201</c:v>
                </c:pt>
                <c:pt idx="11">
                  <c:v>34.680774962623403</c:v>
                </c:pt>
                <c:pt idx="12">
                  <c:v>34.680901506291299</c:v>
                </c:pt>
                <c:pt idx="13">
                  <c:v>34.680887297544302</c:v>
                </c:pt>
                <c:pt idx="14">
                  <c:v>34.680990469275102</c:v>
                </c:pt>
                <c:pt idx="15">
                  <c:v>34.680994516933197</c:v>
                </c:pt>
                <c:pt idx="16">
                  <c:v>34.6813028491284</c:v>
                </c:pt>
                <c:pt idx="17">
                  <c:v>34.681304593235197</c:v>
                </c:pt>
                <c:pt idx="18">
                  <c:v>34.681756151327903</c:v>
                </c:pt>
                <c:pt idx="19">
                  <c:v>34.6818634839399</c:v>
                </c:pt>
                <c:pt idx="20">
                  <c:v>34.681864043624699</c:v>
                </c:pt>
                <c:pt idx="21">
                  <c:v>34.682884425960701</c:v>
                </c:pt>
                <c:pt idx="22">
                  <c:v>34.682885198551297</c:v>
                </c:pt>
                <c:pt idx="23">
                  <c:v>34.683472751465203</c:v>
                </c:pt>
                <c:pt idx="24">
                  <c:v>34.684744426456099</c:v>
                </c:pt>
                <c:pt idx="25">
                  <c:v>34.684747478698199</c:v>
                </c:pt>
                <c:pt idx="26">
                  <c:v>34.688146559087301</c:v>
                </c:pt>
                <c:pt idx="27">
                  <c:v>34.688167395017999</c:v>
                </c:pt>
                <c:pt idx="28">
                  <c:v>34.6943919936882</c:v>
                </c:pt>
                <c:pt idx="29">
                  <c:v>34.694481795147198</c:v>
                </c:pt>
                <c:pt idx="30">
                  <c:v>34.705856378622897</c:v>
                </c:pt>
                <c:pt idx="31">
                  <c:v>34.7061933806105</c:v>
                </c:pt>
                <c:pt idx="32">
                  <c:v>34.726771094393499</c:v>
                </c:pt>
                <c:pt idx="33">
                  <c:v>34.727947277930497</c:v>
                </c:pt>
                <c:pt idx="34">
                  <c:v>34.7642410960501</c:v>
                </c:pt>
                <c:pt idx="35">
                  <c:v>34.768135801331397</c:v>
                </c:pt>
                <c:pt idx="36">
                  <c:v>34.828891580245099</c:v>
                </c:pt>
                <c:pt idx="37">
                  <c:v>34.841112802061303</c:v>
                </c:pt>
                <c:pt idx="38">
                  <c:v>34.934007479631497</c:v>
                </c:pt>
                <c:pt idx="39">
                  <c:v>34.969835200331097</c:v>
                </c:pt>
                <c:pt idx="40">
                  <c:v>35.092746755363599</c:v>
                </c:pt>
                <c:pt idx="41">
                  <c:v>35.190158349567596</c:v>
                </c:pt>
                <c:pt idx="42">
                  <c:v>35.3148297084335</c:v>
                </c:pt>
                <c:pt idx="43">
                  <c:v>35.561061976682502</c:v>
                </c:pt>
                <c:pt idx="44">
                  <c:v>35.605252218391897</c:v>
                </c:pt>
                <c:pt idx="45">
                  <c:v>35.688428519880702</c:v>
                </c:pt>
                <c:pt idx="46">
                  <c:v>35.964712179337297</c:v>
                </c:pt>
                <c:pt idx="47">
                  <c:v>36.185593441422903</c:v>
                </c:pt>
                <c:pt idx="48">
                  <c:v>36.3830687502712</c:v>
                </c:pt>
                <c:pt idx="49">
                  <c:v>36.618225855019297</c:v>
                </c:pt>
                <c:pt idx="50">
                  <c:v>36.864291468306298</c:v>
                </c:pt>
                <c:pt idx="51">
                  <c:v>37.017571092959599</c:v>
                </c:pt>
                <c:pt idx="52">
                  <c:v>37.519073174875302</c:v>
                </c:pt>
                <c:pt idx="53">
                  <c:v>37.696617215982201</c:v>
                </c:pt>
                <c:pt idx="54">
                  <c:v>38.239092427571897</c:v>
                </c:pt>
                <c:pt idx="55">
                  <c:v>38.413403156252002</c:v>
                </c:pt>
                <c:pt idx="56">
                  <c:v>39.053229548869098</c:v>
                </c:pt>
                <c:pt idx="57">
                  <c:v>39.201237817976697</c:v>
                </c:pt>
                <c:pt idx="58">
                  <c:v>39.889804641574798</c:v>
                </c:pt>
                <c:pt idx="59">
                  <c:v>40.0221285522804</c:v>
                </c:pt>
                <c:pt idx="60">
                  <c:v>40.742951358762397</c:v>
                </c:pt>
                <c:pt idx="61">
                  <c:v>40.865498385669497</c:v>
                </c:pt>
                <c:pt idx="62">
                  <c:v>41.601844009275403</c:v>
                </c:pt>
                <c:pt idx="63">
                  <c:v>41.719798064650298</c:v>
                </c:pt>
                <c:pt idx="64">
                  <c:v>42.463806104356301</c:v>
                </c:pt>
                <c:pt idx="65">
                  <c:v>42.579952148005802</c:v>
                </c:pt>
                <c:pt idx="66">
                  <c:v>43.327167318547602</c:v>
                </c:pt>
                <c:pt idx="67">
                  <c:v>43.443062921576299</c:v>
                </c:pt>
                <c:pt idx="68">
                  <c:v>44.191178017042397</c:v>
                </c:pt>
                <c:pt idx="69">
                  <c:v>44.3076406582366</c:v>
                </c:pt>
                <c:pt idx="70">
                  <c:v>45.055486460448002</c:v>
                </c:pt>
                <c:pt idx="71">
                  <c:v>45.172925162750097</c:v>
                </c:pt>
                <c:pt idx="72">
                  <c:v>45.919924235504702</c:v>
                </c:pt>
                <c:pt idx="73">
                  <c:v>46.038525449798101</c:v>
                </c:pt>
                <c:pt idx="74">
                  <c:v>46.784408968965202</c:v>
                </c:pt>
                <c:pt idx="75">
                  <c:v>46.904234001681502</c:v>
                </c:pt>
                <c:pt idx="76">
                  <c:v>47.648897089157799</c:v>
                </c:pt>
                <c:pt idx="77">
                  <c:v>47.769929285493397</c:v>
                </c:pt>
                <c:pt idx="78">
                  <c:v>48.513359938645102</c:v>
                </c:pt>
                <c:pt idx="79">
                  <c:v>48.635520991784098</c:v>
                </c:pt>
                <c:pt idx="80">
                  <c:v>49.377769891335397</c:v>
                </c:pt>
                <c:pt idx="81">
                  <c:v>49.500912428814502</c:v>
                </c:pt>
                <c:pt idx="82">
                  <c:v>50.242088898382399</c:v>
                </c:pt>
                <c:pt idx="83">
                  <c:v>50.3659632671881</c:v>
                </c:pt>
                <c:pt idx="84">
                  <c:v>51.106253926182802</c:v>
                </c:pt>
                <c:pt idx="85">
                  <c:v>51.230437051109902</c:v>
                </c:pt>
                <c:pt idx="86">
                  <c:v>51.970152935342703</c:v>
                </c:pt>
                <c:pt idx="87">
                  <c:v>52.093912146851899</c:v>
                </c:pt>
                <c:pt idx="88">
                  <c:v>52.833580988912303</c:v>
                </c:pt>
                <c:pt idx="89">
                  <c:v>52.955619705905903</c:v>
                </c:pt>
                <c:pt idx="90">
                  <c:v>53.696156392517999</c:v>
                </c:pt>
                <c:pt idx="91">
                  <c:v>53.8141416477579</c:v>
                </c:pt>
                <c:pt idx="92">
                  <c:v>54.557151283485403</c:v>
                </c:pt>
                <c:pt idx="93">
                  <c:v>54.666842339987099</c:v>
                </c:pt>
                <c:pt idx="94">
                  <c:v>55.415115678671803</c:v>
                </c:pt>
                <c:pt idx="95">
                  <c:v>55.508785734178502</c:v>
                </c:pt>
                <c:pt idx="96">
                  <c:v>56.267200997950397</c:v>
                </c:pt>
                <c:pt idx="97">
                  <c:v>56.330931778211202</c:v>
                </c:pt>
                <c:pt idx="98">
                  <c:v>57.107495637402799</c:v>
                </c:pt>
                <c:pt idx="99">
                  <c:v>57.116995631445803</c:v>
                </c:pt>
                <c:pt idx="100">
                  <c:v>57.227457248535899</c:v>
                </c:pt>
                <c:pt idx="101">
                  <c:v>57.830458069503102</c:v>
                </c:pt>
                <c:pt idx="102">
                  <c:v>57.901880938025798</c:v>
                </c:pt>
                <c:pt idx="103">
                  <c:v>58.428336091118901</c:v>
                </c:pt>
                <c:pt idx="104">
                  <c:v>58.583544597338502</c:v>
                </c:pt>
                <c:pt idx="105">
                  <c:v>58.847344571334901</c:v>
                </c:pt>
                <c:pt idx="106">
                  <c:v>59.113170911953297</c:v>
                </c:pt>
                <c:pt idx="107">
                  <c:v>59.148710602834797</c:v>
                </c:pt>
                <c:pt idx="108">
                  <c:v>59.177173426358401</c:v>
                </c:pt>
                <c:pt idx="109">
                  <c:v>59.381614943431401</c:v>
                </c:pt>
                <c:pt idx="110">
                  <c:v>59.499595687033398</c:v>
                </c:pt>
                <c:pt idx="111">
                  <c:v>59.5489096655037</c:v>
                </c:pt>
                <c:pt idx="112">
                  <c:v>59.648526174539803</c:v>
                </c:pt>
                <c:pt idx="113">
                  <c:v>59.656148627981203</c:v>
                </c:pt>
                <c:pt idx="114">
                  <c:v>59.716334384557499</c:v>
                </c:pt>
                <c:pt idx="115">
                  <c:v>59.7208310706785</c:v>
                </c:pt>
                <c:pt idx="116">
                  <c:v>59.721152549664602</c:v>
                </c:pt>
                <c:pt idx="117">
                  <c:v>59.7568521879572</c:v>
                </c:pt>
                <c:pt idx="118">
                  <c:v>59.7582244754689</c:v>
                </c:pt>
                <c:pt idx="119">
                  <c:v>59.776721265989401</c:v>
                </c:pt>
                <c:pt idx="120">
                  <c:v>59.777725036434198</c:v>
                </c:pt>
                <c:pt idx="121">
                  <c:v>59.787568048379399</c:v>
                </c:pt>
                <c:pt idx="122">
                  <c:v>59.788191066538502</c:v>
                </c:pt>
                <c:pt idx="123">
                  <c:v>59.793526245448</c:v>
                </c:pt>
                <c:pt idx="124">
                  <c:v>59.793891010863597</c:v>
                </c:pt>
                <c:pt idx="125">
                  <c:v>59.796823797305599</c:v>
                </c:pt>
                <c:pt idx="126">
                  <c:v>59.797032716299</c:v>
                </c:pt>
                <c:pt idx="127">
                  <c:v>59.798663574517199</c:v>
                </c:pt>
                <c:pt idx="128">
                  <c:v>59.798782476133297</c:v>
                </c:pt>
                <c:pt idx="129">
                  <c:v>59.799698436236099</c:v>
                </c:pt>
                <c:pt idx="130">
                  <c:v>59.7997661709189</c:v>
                </c:pt>
                <c:pt idx="131">
                  <c:v>59.800285231060698</c:v>
                </c:pt>
                <c:pt idx="132">
                  <c:v>59.800323980234502</c:v>
                </c:pt>
                <c:pt idx="133">
                  <c:v>59.800620547068597</c:v>
                </c:pt>
                <c:pt idx="134">
                  <c:v>59.800642835701403</c:v>
                </c:pt>
                <c:pt idx="135">
                  <c:v>59.800813578347103</c:v>
                </c:pt>
                <c:pt idx="136">
                  <c:v>59.800826474705303</c:v>
                </c:pt>
                <c:pt idx="137">
                  <c:v>59.800925485752003</c:v>
                </c:pt>
                <c:pt idx="138">
                  <c:v>59.800932993703903</c:v>
                </c:pt>
                <c:pt idx="139">
                  <c:v>59.800990809344498</c:v>
                </c:pt>
                <c:pt idx="140">
                  <c:v>59.800995207640099</c:v>
                </c:pt>
                <c:pt idx="141">
                  <c:v>59.801029202580899</c:v>
                </c:pt>
                <c:pt idx="142">
                  <c:v>59.801031795059799</c:v>
                </c:pt>
                <c:pt idx="143">
                  <c:v>59.801051920374803</c:v>
                </c:pt>
                <c:pt idx="144">
                  <c:v>59.801053457992197</c:v>
                </c:pt>
                <c:pt idx="145">
                  <c:v>59.801065449104897</c:v>
                </c:pt>
                <c:pt idx="146">
                  <c:v>59.801066366836402</c:v>
                </c:pt>
                <c:pt idx="147">
                  <c:v>59.8010735564173</c:v>
                </c:pt>
                <c:pt idx="148">
                  <c:v>59.801074106762201</c:v>
                </c:pt>
                <c:pt idx="149">
                  <c:v>59.801078448979503</c:v>
                </c:pt>
                <c:pt idx="150">
                  <c:v>59.801078779390402</c:v>
                </c:pt>
                <c:pt idx="151">
                  <c:v>59.801081424830599</c:v>
                </c:pt>
                <c:pt idx="152">
                  <c:v>59.801081622975097</c:v>
                </c:pt>
                <c:pt idx="153">
                  <c:v>59.801083247778301</c:v>
                </c:pt>
                <c:pt idx="154">
                  <c:v>59.801083366924203</c:v>
                </c:pt>
                <c:pt idx="155">
                  <c:v>59.801084369554196</c:v>
                </c:pt>
                <c:pt idx="156">
                  <c:v>59.801084442060699</c:v>
                </c:pt>
                <c:pt idx="157">
                  <c:v>59.801085061352303</c:v>
                </c:pt>
                <c:pt idx="158">
                  <c:v>59.801085106296298</c:v>
                </c:pt>
                <c:pt idx="159">
                  <c:v>59.801085488986502</c:v>
                </c:pt>
                <c:pt idx="160">
                  <c:v>59.8010855172612</c:v>
                </c:pt>
                <c:pt idx="161">
                  <c:v>59.801085755070297</c:v>
                </c:pt>
                <c:pt idx="162">
                  <c:v>59.801085772827101</c:v>
                </c:pt>
                <c:pt idx="163">
                  <c:v>59.801085922802997</c:v>
                </c:pt>
                <c:pt idx="164">
                  <c:v>59.801085933924398</c:v>
                </c:pt>
                <c:pt idx="165">
                  <c:v>59.801086027988397</c:v>
                </c:pt>
                <c:pt idx="166">
                  <c:v>59.801086036051601</c:v>
                </c:pt>
                <c:pt idx="167">
                  <c:v>59.801086087360801</c:v>
                </c:pt>
                <c:pt idx="168">
                  <c:v>59.801086095711902</c:v>
                </c:pt>
                <c:pt idx="169">
                  <c:v>59.801086111692698</c:v>
                </c:pt>
                <c:pt idx="170">
                  <c:v>59.801086121016297</c:v>
                </c:pt>
                <c:pt idx="171">
                  <c:v>59.801086116958203</c:v>
                </c:pt>
                <c:pt idx="172">
                  <c:v>59.8010861243798</c:v>
                </c:pt>
                <c:pt idx="173">
                  <c:v>59.801086124213299</c:v>
                </c:pt>
                <c:pt idx="174">
                  <c:v>59.8010861264274</c:v>
                </c:pt>
                <c:pt idx="175">
                  <c:v>59.801086145364998</c:v>
                </c:pt>
                <c:pt idx="176">
                  <c:v>59.801086142501603</c:v>
                </c:pt>
                <c:pt idx="177">
                  <c:v>59.801086174490599</c:v>
                </c:pt>
                <c:pt idx="178">
                  <c:v>59.801086169960499</c:v>
                </c:pt>
                <c:pt idx="179">
                  <c:v>59.801086200651902</c:v>
                </c:pt>
                <c:pt idx="180">
                  <c:v>59.801086197512603</c:v>
                </c:pt>
                <c:pt idx="181">
                  <c:v>59.8010862207855</c:v>
                </c:pt>
                <c:pt idx="182">
                  <c:v>59.801086219820199</c:v>
                </c:pt>
                <c:pt idx="183">
                  <c:v>59.801086239181302</c:v>
                </c:pt>
                <c:pt idx="184">
                  <c:v>59.801086239956902</c:v>
                </c:pt>
                <c:pt idx="185">
                  <c:v>59.801086262248901</c:v>
                </c:pt>
                <c:pt idx="186">
                  <c:v>59.801086264432598</c:v>
                </c:pt>
                <c:pt idx="187">
                  <c:v>59.801086296689299</c:v>
                </c:pt>
                <c:pt idx="188">
                  <c:v>59.801086300510597</c:v>
                </c:pt>
                <c:pt idx="189">
                  <c:v>59.8010863511712</c:v>
                </c:pt>
                <c:pt idx="190">
                  <c:v>59.801086357441903</c:v>
                </c:pt>
                <c:pt idx="191">
                  <c:v>59.801086439431501</c:v>
                </c:pt>
                <c:pt idx="192">
                  <c:v>59.8010864495795</c:v>
                </c:pt>
                <c:pt idx="193">
                  <c:v>59.801086584009198</c:v>
                </c:pt>
                <c:pt idx="194">
                  <c:v>59.801086600679703</c:v>
                </c:pt>
                <c:pt idx="195">
                  <c:v>59.801086820442301</c:v>
                </c:pt>
                <c:pt idx="196">
                  <c:v>59.801086848783598</c:v>
                </c:pt>
                <c:pt idx="197">
                  <c:v>59.801087206450099</c:v>
                </c:pt>
                <c:pt idx="198">
                  <c:v>59.801087255244703</c:v>
                </c:pt>
                <c:pt idx="199">
                  <c:v>59.8010878432436</c:v>
                </c:pt>
                <c:pt idx="200">
                  <c:v>59.801087925620799</c:v>
                </c:pt>
                <c:pt idx="201">
                  <c:v>59.801088911778002</c:v>
                </c:pt>
                <c:pt idx="202">
                  <c:v>59.801089047861502</c:v>
                </c:pt>
                <c:pt idx="203">
                  <c:v>59.801090727358797</c:v>
                </c:pt>
                <c:pt idx="204">
                  <c:v>59.8010909515476</c:v>
                </c:pt>
                <c:pt idx="205">
                  <c:v>59.801093829050302</c:v>
                </c:pt>
                <c:pt idx="206">
                  <c:v>59.801094203832498</c:v>
                </c:pt>
                <c:pt idx="207">
                  <c:v>59.801099141009203</c:v>
                </c:pt>
                <c:pt idx="208">
                  <c:v>59.801099779607497</c:v>
                </c:pt>
                <c:pt idx="209">
                  <c:v>59.801108270505502</c:v>
                </c:pt>
                <c:pt idx="210">
                  <c:v>59.8011093744825</c:v>
                </c:pt>
                <c:pt idx="211">
                  <c:v>59.801124051630097</c:v>
                </c:pt>
                <c:pt idx="212">
                  <c:v>59.801125977317497</c:v>
                </c:pt>
                <c:pt idx="213">
                  <c:v>59.801151526793397</c:v>
                </c:pt>
                <c:pt idx="214">
                  <c:v>59.801154907851299</c:v>
                </c:pt>
                <c:pt idx="215">
                  <c:v>59.8011997291147</c:v>
                </c:pt>
                <c:pt idx="216">
                  <c:v>59.801205704234697</c:v>
                </c:pt>
                <c:pt idx="217">
                  <c:v>59.801284969162197</c:v>
                </c:pt>
                <c:pt idx="218">
                  <c:v>59.801295607130299</c:v>
                </c:pt>
                <c:pt idx="219">
                  <c:v>59.801437009382198</c:v>
                </c:pt>
                <c:pt idx="220">
                  <c:v>59.801456164615601</c:v>
                </c:pt>
                <c:pt idx="221">
                  <c:v>59.8017108607796</c:v>
                </c:pt>
                <c:pt idx="222">
                  <c:v>59.801746136122397</c:v>
                </c:pt>
                <c:pt idx="223">
                  <c:v>59.802209921518703</c:v>
                </c:pt>
                <c:pt idx="224">
                  <c:v>59.802277365836403</c:v>
                </c:pt>
                <c:pt idx="225">
                  <c:v>59.803132774662302</c:v>
                </c:pt>
                <c:pt idx="226">
                  <c:v>59.8032668132049</c:v>
                </c:pt>
                <c:pt idx="227">
                  <c:v>59.804872730820797</c:v>
                </c:pt>
                <c:pt idx="228">
                  <c:v>59.805141080791202</c:v>
                </c:pt>
                <c:pt idx="229">
                  <c:v>59.808262151492997</c:v>
                </c:pt>
                <c:pt idx="230">
                  <c:v>59.808750897593498</c:v>
                </c:pt>
                <c:pt idx="231">
                  <c:v>59.814996885662097</c:v>
                </c:pt>
                <c:pt idx="232">
                  <c:v>59.815197990394502</c:v>
                </c:pt>
                <c:pt idx="233">
                  <c:v>59.816356832997997</c:v>
                </c:pt>
                <c:pt idx="234">
                  <c:v>59.8259315793781</c:v>
                </c:pt>
                <c:pt idx="235">
                  <c:v>59.828158905743202</c:v>
                </c:pt>
                <c:pt idx="236">
                  <c:v>59.843185923054698</c:v>
                </c:pt>
                <c:pt idx="237">
                  <c:v>59.851042482093703</c:v>
                </c:pt>
                <c:pt idx="238">
                  <c:v>59.869478187454</c:v>
                </c:pt>
                <c:pt idx="239">
                  <c:v>59.885982332416901</c:v>
                </c:pt>
                <c:pt idx="240">
                  <c:v>59.9052571275951</c:v>
                </c:pt>
                <c:pt idx="241">
                  <c:v>59.930971784494503</c:v>
                </c:pt>
                <c:pt idx="242">
                  <c:v>59.970131499231798</c:v>
                </c:pt>
                <c:pt idx="243">
                  <c:v>60.012868643151897</c:v>
                </c:pt>
                <c:pt idx="244">
                  <c:v>60.067186229647497</c:v>
                </c:pt>
                <c:pt idx="245">
                  <c:v>60.137935385285502</c:v>
                </c:pt>
                <c:pt idx="246">
                  <c:v>60.188373891163501</c:v>
                </c:pt>
                <c:pt idx="247">
                  <c:v>60.351479877213698</c:v>
                </c:pt>
                <c:pt idx="248">
                  <c:v>60.355682690190797</c:v>
                </c:pt>
                <c:pt idx="249">
                  <c:v>60.359028436277498</c:v>
                </c:pt>
                <c:pt idx="250">
                  <c:v>60.586628759380801</c:v>
                </c:pt>
                <c:pt idx="251">
                  <c:v>60.764884218228602</c:v>
                </c:pt>
                <c:pt idx="252">
                  <c:v>60.816028992718401</c:v>
                </c:pt>
                <c:pt idx="253">
                  <c:v>60.850260599269703</c:v>
                </c:pt>
                <c:pt idx="254">
                  <c:v>61.0760820551845</c:v>
                </c:pt>
                <c:pt idx="255">
                  <c:v>61.243303731752</c:v>
                </c:pt>
                <c:pt idx="256">
                  <c:v>61.3314062357789</c:v>
                </c:pt>
                <c:pt idx="257">
                  <c:v>61.592471191583499</c:v>
                </c:pt>
                <c:pt idx="258">
                  <c:v>61.673094743199798</c:v>
                </c:pt>
                <c:pt idx="259">
                  <c:v>61.964613676495901</c:v>
                </c:pt>
                <c:pt idx="260">
                  <c:v>62.083078996703698</c:v>
                </c:pt>
                <c:pt idx="261">
                  <c:v>62.383034333306398</c:v>
                </c:pt>
                <c:pt idx="262">
                  <c:v>62.519863539578999</c:v>
                </c:pt>
                <c:pt idx="263">
                  <c:v>62.819984267989199</c:v>
                </c:pt>
                <c:pt idx="264">
                  <c:v>62.9750636192164</c:v>
                </c:pt>
                <c:pt idx="265">
                  <c:v>63.267784838294702</c:v>
                </c:pt>
                <c:pt idx="266">
                  <c:v>63.489723489629398</c:v>
                </c:pt>
                <c:pt idx="267">
                  <c:v>63.727956935415797</c:v>
                </c:pt>
                <c:pt idx="268">
                  <c:v>63.997690711886797</c:v>
                </c:pt>
                <c:pt idx="269">
                  <c:v>64.326971265292599</c:v>
                </c:pt>
                <c:pt idx="270">
                  <c:v>64.750054599289797</c:v>
                </c:pt>
                <c:pt idx="271">
                  <c:v>65.003551769021598</c:v>
                </c:pt>
                <c:pt idx="272">
                  <c:v>65.2438044578806</c:v>
                </c:pt>
                <c:pt idx="273">
                  <c:v>65.813099529178203</c:v>
                </c:pt>
                <c:pt idx="274">
                  <c:v>66.044395151940094</c:v>
                </c:pt>
                <c:pt idx="275">
                  <c:v>66.2681253696841</c:v>
                </c:pt>
                <c:pt idx="276">
                  <c:v>66.868271848058797</c:v>
                </c:pt>
                <c:pt idx="277">
                  <c:v>67.094768145000003</c:v>
                </c:pt>
                <c:pt idx="278">
                  <c:v>67.335233422505496</c:v>
                </c:pt>
                <c:pt idx="279">
                  <c:v>67.978333712246993</c:v>
                </c:pt>
                <c:pt idx="280">
                  <c:v>68.222398301958407</c:v>
                </c:pt>
                <c:pt idx="281">
                  <c:v>68.502535519853694</c:v>
                </c:pt>
                <c:pt idx="282">
                  <c:v>69.095506630088593</c:v>
                </c:pt>
                <c:pt idx="283">
                  <c:v>69.6038177002618</c:v>
                </c:pt>
                <c:pt idx="284">
                  <c:v>70.211212336993199</c:v>
                </c:pt>
                <c:pt idx="285">
                  <c:v>70.780843871603693</c:v>
                </c:pt>
                <c:pt idx="286">
                  <c:v>71.4169212804848</c:v>
                </c:pt>
                <c:pt idx="287">
                  <c:v>72.044914934708203</c:v>
                </c:pt>
                <c:pt idx="288">
                  <c:v>72.653622137485996</c:v>
                </c:pt>
                <c:pt idx="289">
                  <c:v>73.358802573128202</c:v>
                </c:pt>
                <c:pt idx="290">
                  <c:v>73.831049778301093</c:v>
                </c:pt>
                <c:pt idx="291">
                  <c:v>74.632181780065196</c:v>
                </c:pt>
                <c:pt idx="292">
                  <c:v>75.075389320393199</c:v>
                </c:pt>
                <c:pt idx="293">
                  <c:v>75.916803190368995</c:v>
                </c:pt>
                <c:pt idx="294">
                  <c:v>76.276810066879307</c:v>
                </c:pt>
                <c:pt idx="295">
                  <c:v>77.207061808847598</c:v>
                </c:pt>
                <c:pt idx="296">
                  <c:v>77.479302483227698</c:v>
                </c:pt>
                <c:pt idx="297">
                  <c:v>78.453420601156594</c:v>
                </c:pt>
                <c:pt idx="298">
                  <c:v>78.7059217691057</c:v>
                </c:pt>
                <c:pt idx="299">
                  <c:v>79.690849393984195</c:v>
                </c:pt>
                <c:pt idx="300">
                  <c:v>79.993054531987795</c:v>
                </c:pt>
                <c:pt idx="301">
                  <c:v>80.9555821971461</c:v>
                </c:pt>
                <c:pt idx="302">
                  <c:v>81.255754458894202</c:v>
                </c:pt>
                <c:pt idx="303">
                  <c:v>82.242632472061103</c:v>
                </c:pt>
                <c:pt idx="304">
                  <c:v>82.516895734682905</c:v>
                </c:pt>
                <c:pt idx="305">
                  <c:v>83.504742542814796</c:v>
                </c:pt>
                <c:pt idx="306">
                  <c:v>83.763369664764099</c:v>
                </c:pt>
                <c:pt idx="307">
                  <c:v>84.752207875087805</c:v>
                </c:pt>
                <c:pt idx="308">
                  <c:v>85.002921574530205</c:v>
                </c:pt>
                <c:pt idx="309">
                  <c:v>85.995746332563897</c:v>
                </c:pt>
                <c:pt idx="310">
                  <c:v>86.243319533193002</c:v>
                </c:pt>
                <c:pt idx="311">
                  <c:v>87.236973726016799</c:v>
                </c:pt>
                <c:pt idx="312">
                  <c:v>87.483012884156807</c:v>
                </c:pt>
                <c:pt idx="313">
                  <c:v>88.477756496086798</c:v>
                </c:pt>
                <c:pt idx="314">
                  <c:v>88.723152955551996</c:v>
                </c:pt>
                <c:pt idx="315">
                  <c:v>89.718485840267704</c:v>
                </c:pt>
                <c:pt idx="316">
                  <c:v>89.963705644793507</c:v>
                </c:pt>
                <c:pt idx="317">
                  <c:v>90.959223874049798</c:v>
                </c:pt>
                <c:pt idx="318">
                  <c:v>91.204470492818004</c:v>
                </c:pt>
                <c:pt idx="319">
                  <c:v>92.199919982698901</c:v>
                </c:pt>
                <c:pt idx="320">
                  <c:v>92.445314616678402</c:v>
                </c:pt>
                <c:pt idx="321">
                  <c:v>93.440593566868699</c:v>
                </c:pt>
                <c:pt idx="322">
                  <c:v>93.686192808860895</c:v>
                </c:pt>
                <c:pt idx="323">
                  <c:v>94.681256097275494</c:v>
                </c:pt>
                <c:pt idx="324">
                  <c:v>94.927086571412403</c:v>
                </c:pt>
                <c:pt idx="325">
                  <c:v>95.921913781521198</c:v>
                </c:pt>
                <c:pt idx="326">
                  <c:v>96.167986870387395</c:v>
                </c:pt>
                <c:pt idx="327">
                  <c:v>97.162569808118903</c:v>
                </c:pt>
                <c:pt idx="328">
                  <c:v>97.408888884223202</c:v>
                </c:pt>
                <c:pt idx="329">
                  <c:v>98.403225766922006</c:v>
                </c:pt>
                <c:pt idx="330">
                  <c:v>98.649789956133802</c:v>
                </c:pt>
                <c:pt idx="331">
                  <c:v>99.6438824454236</c:v>
                </c:pt>
                <c:pt idx="332">
                  <c:v>99.890688584431302</c:v>
                </c:pt>
                <c:pt idx="333">
                  <c:v>100.88454000645901</c:v>
                </c:pt>
                <c:pt idx="334">
                  <c:v>101.131583647136</c:v>
                </c:pt>
                <c:pt idx="335">
                  <c:v>102.125197856128</c:v>
                </c:pt>
                <c:pt idx="336">
                  <c:v>102.37247422505099</c:v>
                </c:pt>
                <c:pt idx="337">
                  <c:v>103.36585545430999</c:v>
                </c:pt>
                <c:pt idx="338">
                  <c:v>103.613360648672</c:v>
                </c:pt>
                <c:pt idx="339">
                  <c:v>104.606514016996</c:v>
                </c:pt>
                <c:pt idx="340">
                  <c:v>104.854244955147</c:v>
                </c:pt>
                <c:pt idx="341">
                  <c:v>105.847176253009</c:v>
                </c:pt>
                <c:pt idx="342">
                  <c:v>106.09512863992801</c:v>
                </c:pt>
                <c:pt idx="343">
                  <c:v>107.08784348837899</c:v>
                </c:pt>
                <c:pt idx="344">
                  <c:v>107.33601025721801</c:v>
                </c:pt>
                <c:pt idx="345">
                  <c:v>108.328513815145</c:v>
                </c:pt>
                <c:pt idx="346">
                  <c:v>108.576886670788</c:v>
                </c:pt>
                <c:pt idx="347">
                  <c:v>109.56918409045601</c:v>
                </c:pt>
                <c:pt idx="348">
                  <c:v>109.817756286906</c:v>
                </c:pt>
                <c:pt idx="349">
                  <c:v>110.80985328790599</c:v>
                </c:pt>
                <c:pt idx="350">
                  <c:v>111.05862028524101</c:v>
                </c:pt>
                <c:pt idx="351">
                  <c:v>112.050522484567</c:v>
                </c:pt>
                <c:pt idx="352">
                  <c:v>112.299480407036</c:v>
                </c:pt>
                <c:pt idx="353">
                  <c:v>113.291193004324</c:v>
                </c:pt>
                <c:pt idx="354">
                  <c:v>113.540336968605</c:v>
                </c:pt>
                <c:pt idx="355">
                  <c:v>114.531865640045</c:v>
                </c:pt>
                <c:pt idx="356">
                  <c:v>114.78118893451099</c:v>
                </c:pt>
                <c:pt idx="357">
                  <c:v>115.772540688341</c:v>
                </c:pt>
                <c:pt idx="358">
                  <c:v>116.022034055424</c:v>
                </c:pt>
                <c:pt idx="359">
                  <c:v>117.01321813209501</c:v>
                </c:pt>
                <c:pt idx="360">
                  <c:v>117.26286866717</c:v>
                </c:pt>
                <c:pt idx="361">
                  <c:v>118.253898927112</c:v>
                </c:pt>
                <c:pt idx="362">
                  <c:v>118.50368791608901</c:v>
                </c:pt>
                <c:pt idx="363">
                  <c:v>119.494587455399</c:v>
                </c:pt>
                <c:pt idx="364">
                  <c:v>119.744484277642</c:v>
                </c:pt>
                <c:pt idx="365">
                  <c:v>120.735292434705</c:v>
                </c:pt>
                <c:pt idx="366">
                  <c:v>120.98524134026199</c:v>
                </c:pt>
                <c:pt idx="367">
                  <c:v>121.97602602076</c:v>
                </c:pt>
                <c:pt idx="368">
                  <c:v>122.22592403068801</c:v>
                </c:pt>
                <c:pt idx="369">
                  <c:v>123.21681300308801</c:v>
                </c:pt>
                <c:pt idx="370">
                  <c:v>123.466472560206</c:v>
                </c:pt>
                <c:pt idx="371">
                  <c:v>124.45774178134999</c:v>
                </c:pt>
                <c:pt idx="372">
                  <c:v>124.706776294869</c:v>
                </c:pt>
                <c:pt idx="373">
                  <c:v>125.698974286653</c:v>
                </c:pt>
                <c:pt idx="374">
                  <c:v>125.946417556642</c:v>
                </c:pt>
                <c:pt idx="375">
                  <c:v>126.940326603119</c:v>
                </c:pt>
                <c:pt idx="376">
                  <c:v>127.18393732266399</c:v>
                </c:pt>
                <c:pt idx="377">
                  <c:v>128.18018443112899</c:v>
                </c:pt>
                <c:pt idx="378">
                  <c:v>128.41603652137701</c:v>
                </c:pt>
                <c:pt idx="379">
                  <c:v>129.414615607305</c:v>
                </c:pt>
                <c:pt idx="380">
                  <c:v>129.637879530551</c:v>
                </c:pt>
                <c:pt idx="381">
                  <c:v>130.63812374347299</c:v>
                </c:pt>
                <c:pt idx="382">
                  <c:v>130.84502144233099</c:v>
                </c:pt>
                <c:pt idx="383">
                  <c:v>131.845957556347</c:v>
                </c:pt>
                <c:pt idx="384">
                  <c:v>132.035681573755</c:v>
                </c:pt>
                <c:pt idx="385">
                  <c:v>133.036449197032</c:v>
                </c:pt>
                <c:pt idx="386">
                  <c:v>133.21132262856199</c:v>
                </c:pt>
                <c:pt idx="387">
                  <c:v>134.21129516447101</c:v>
                </c:pt>
                <c:pt idx="388">
                  <c:v>134.37517362308699</c:v>
                </c:pt>
                <c:pt idx="389">
                  <c:v>135.373722134541</c:v>
                </c:pt>
                <c:pt idx="390">
                  <c:v>135.53024375333001</c:v>
                </c:pt>
                <c:pt idx="391">
                  <c:v>136.52658602048999</c:v>
                </c:pt>
                <c:pt idx="392">
                  <c:v>136.678298120655</c:v>
                </c:pt>
                <c:pt idx="393">
                  <c:v>137.671576239194</c:v>
                </c:pt>
                <c:pt idx="394">
                  <c:v>137.81996552757801</c:v>
                </c:pt>
                <c:pt idx="395">
                  <c:v>138.80940574243601</c:v>
                </c:pt>
                <c:pt idx="396">
                  <c:v>138.95524734594301</c:v>
                </c:pt>
                <c:pt idx="397">
                  <c:v>139.94022928093301</c:v>
                </c:pt>
                <c:pt idx="398">
                  <c:v>140.08390477423299</c:v>
                </c:pt>
                <c:pt idx="399">
                  <c:v>141.063945904435</c:v>
                </c:pt>
                <c:pt idx="400">
                  <c:v>141.205636356003</c:v>
                </c:pt>
                <c:pt idx="401">
                  <c:v>142.18034947357501</c:v>
                </c:pt>
                <c:pt idx="402">
                  <c:v>142.32013580245999</c:v>
                </c:pt>
                <c:pt idx="403">
                  <c:v>143.289191736584</c:v>
                </c:pt>
                <c:pt idx="404">
                  <c:v>143.427104399684</c:v>
                </c:pt>
                <c:pt idx="405">
                  <c:v>144.39020691953999</c:v>
                </c:pt>
                <c:pt idx="406">
                  <c:v>144.52625047269299</c:v>
                </c:pt>
                <c:pt idx="407">
                  <c:v>145.48312115367</c:v>
                </c:pt>
                <c:pt idx="408">
                  <c:v>145.61728664004599</c:v>
                </c:pt>
                <c:pt idx="409">
                  <c:v>146.567656174364</c:v>
                </c:pt>
                <c:pt idx="410">
                  <c:v>146.699927543423</c:v>
                </c:pt>
                <c:pt idx="411">
                  <c:v>147.643530824838</c:v>
                </c:pt>
                <c:pt idx="412">
                  <c:v>147.77388834317199</c:v>
                </c:pt>
                <c:pt idx="413">
                  <c:v>148.71046168500399</c:v>
                </c:pt>
                <c:pt idx="414">
                  <c:v>148.838883795915</c:v>
                </c:pt>
                <c:pt idx="415">
                  <c:v>149.76816335089001</c:v>
                </c:pt>
                <c:pt idx="416">
                  <c:v>149.89462771785901</c:v>
                </c:pt>
                <c:pt idx="417">
                  <c:v>150.816348575821</c:v>
                </c:pt>
                <c:pt idx="418">
                  <c:v>150.940832685945</c:v>
                </c:pt>
                <c:pt idx="419">
                  <c:v>151.85472835623801</c:v>
                </c:pt>
                <c:pt idx="420">
                  <c:v>151.97720988083</c:v>
                </c:pt>
                <c:pt idx="421">
                  <c:v>152.88301199653699</c:v>
                </c:pt>
                <c:pt idx="422">
                  <c:v>153.00346901601799</c:v>
                </c:pt>
                <c:pt idx="423">
                  <c:v>153.900907169318</c:v>
                </c:pt>
                <c:pt idx="424">
                  <c:v>154.01931832107999</c:v>
                </c:pt>
                <c:pt idx="425">
                  <c:v>154.90811997813501</c:v>
                </c:pt>
                <c:pt idx="426">
                  <c:v>155.02446456019001</c:v>
                </c:pt>
                <c:pt idx="427">
                  <c:v>155.90435502638499</c:v>
                </c:pt>
                <c:pt idx="428">
                  <c:v>156.01861307504299</c:v>
                </c:pt>
                <c:pt idx="429">
                  <c:v>156.889315494047</c:v>
                </c:pt>
                <c:pt idx="430">
                  <c:v>157.00146784632199</c:v>
                </c:pt>
                <c:pt idx="431">
                  <c:v>157.862703227102</c:v>
                </c:pt>
                <c:pt idx="432">
                  <c:v>157.97273156214399</c:v>
                </c:pt>
                <c:pt idx="433">
                  <c:v>158.82421877748899</c:v>
                </c:pt>
                <c:pt idx="434">
                  <c:v>158.93210564067201</c:v>
                </c:pt>
                <c:pt idx="435">
                  <c:v>159.77356142127101</c:v>
                </c:pt>
                <c:pt idx="436">
                  <c:v>159.879290356925</c:v>
                </c:pt>
                <c:pt idx="437">
                  <c:v>160.71042945283199</c:v>
                </c:pt>
                <c:pt idx="438">
                  <c:v>160.81398524756901</c:v>
                </c:pt>
                <c:pt idx="439">
                  <c:v>161.63452073047401</c:v>
                </c:pt>
                <c:pt idx="440">
                  <c:v>161.73588939780799</c:v>
                </c:pt>
                <c:pt idx="441">
                  <c:v>162.54553273363001</c:v>
                </c:pt>
                <c:pt idx="442">
                  <c:v>162.64470106490799</c:v>
                </c:pt>
                <c:pt idx="443">
                  <c:v>163.44316197115401</c:v>
                </c:pt>
                <c:pt idx="444">
                  <c:v>163.54011723305101</c:v>
                </c:pt>
                <c:pt idx="445">
                  <c:v>164.327103755145</c:v>
                </c:pt>
                <c:pt idx="446">
                  <c:v>164.42183405927699</c:v>
                </c:pt>
                <c:pt idx="447">
                  <c:v>165.197052932822</c:v>
                </c:pt>
                <c:pt idx="448">
                  <c:v>165.289547861556</c:v>
                </c:pt>
                <c:pt idx="449">
                  <c:v>166.052704750723</c:v>
                </c:pt>
                <c:pt idx="450">
                  <c:v>166.142955554894</c:v>
                </c:pt>
                <c:pt idx="451">
                  <c:v>166.89375506309</c:v>
                </c:pt>
                <c:pt idx="452">
                  <c:v>166.98175442557701</c:v>
                </c:pt>
                <c:pt idx="453">
                  <c:v>167.71990015956899</c:v>
                </c:pt>
                <c:pt idx="454">
                  <c:v>167.80564196631801</c:v>
                </c:pt>
                <c:pt idx="455">
                  <c:v>168.53083673477701</c:v>
                </c:pt>
                <c:pt idx="456">
                  <c:v>168.61431609504999</c:v>
                </c:pt>
                <c:pt idx="457">
                  <c:v>169.326259574555</c:v>
                </c:pt>
                <c:pt idx="458">
                  <c:v>169.40747625290101</c:v>
                </c:pt>
                <c:pt idx="459">
                  <c:v>170.10586597248701</c:v>
                </c:pt>
                <c:pt idx="460">
                  <c:v>170.18485519356599</c:v>
                </c:pt>
                <c:pt idx="461">
                  <c:v>170.86947487584999</c:v>
                </c:pt>
                <c:pt idx="462">
                  <c:v>170.94638746192501</c:v>
                </c:pt>
                <c:pt idx="463">
                  <c:v>171.61745428642601</c:v>
                </c:pt>
                <c:pt idx="464">
                  <c:v>171.69250981091099</c:v>
                </c:pt>
                <c:pt idx="465">
                  <c:v>172.351257788585</c:v>
                </c:pt>
                <c:pt idx="466">
                  <c:v>172.42406123900801</c:v>
                </c:pt>
                <c:pt idx="467">
                  <c:v>173.07312795465799</c:v>
                </c:pt>
                <c:pt idx="468">
                  <c:v>173.141028052748</c:v>
                </c:pt>
                <c:pt idx="469">
                  <c:v>173.78429664863901</c:v>
                </c:pt>
                <c:pt idx="470">
                  <c:v>173.840671384058</c:v>
                </c:pt>
                <c:pt idx="471">
                  <c:v>174.48285545906501</c:v>
                </c:pt>
                <c:pt idx="472">
                  <c:v>174.51720119164401</c:v>
                </c:pt>
                <c:pt idx="473">
                  <c:v>175.163373007958</c:v>
                </c:pt>
                <c:pt idx="474">
                  <c:v>175.163938838527</c:v>
                </c:pt>
                <c:pt idx="475">
                  <c:v>175.173148958967</c:v>
                </c:pt>
                <c:pt idx="476">
                  <c:v>175.77670437603399</c:v>
                </c:pt>
                <c:pt idx="477">
                  <c:v>175.81932504159099</c:v>
                </c:pt>
                <c:pt idx="478">
                  <c:v>176.356829926882</c:v>
                </c:pt>
                <c:pt idx="479">
                  <c:v>176.448095602031</c:v>
                </c:pt>
                <c:pt idx="480">
                  <c:v>176.897063450877</c:v>
                </c:pt>
                <c:pt idx="481">
                  <c:v>177.03549151639101</c:v>
                </c:pt>
                <c:pt idx="482">
                  <c:v>177.40684861005801</c:v>
                </c:pt>
                <c:pt idx="483">
                  <c:v>177.59180200371199</c:v>
                </c:pt>
                <c:pt idx="484">
                  <c:v>177.88747190107301</c:v>
                </c:pt>
                <c:pt idx="485">
                  <c:v>178.116356378885</c:v>
                </c:pt>
                <c:pt idx="486">
                  <c:v>178.340988528819</c:v>
                </c:pt>
                <c:pt idx="487">
                  <c:v>178.61007523747901</c:v>
                </c:pt>
                <c:pt idx="488">
                  <c:v>178.76986534140701</c:v>
                </c:pt>
                <c:pt idx="489">
                  <c:v>179.074155225867</c:v>
                </c:pt>
                <c:pt idx="490">
                  <c:v>179.17727602219799</c:v>
                </c:pt>
                <c:pt idx="491">
                  <c:v>179.51039376185099</c:v>
                </c:pt>
                <c:pt idx="492">
                  <c:v>179.56654038928599</c:v>
                </c:pt>
                <c:pt idx="493">
                  <c:v>179.92166557506599</c:v>
                </c:pt>
                <c:pt idx="494">
                  <c:v>179.939332091719</c:v>
                </c:pt>
                <c:pt idx="495">
                  <c:v>180.14237466894201</c:v>
                </c:pt>
                <c:pt idx="496">
                  <c:v>180.297242968289</c:v>
                </c:pt>
                <c:pt idx="497">
                  <c:v>180.31112050695501</c:v>
                </c:pt>
                <c:pt idx="498">
                  <c:v>180.65958715730901</c:v>
                </c:pt>
                <c:pt idx="499">
                  <c:v>180.681161792956</c:v>
                </c:pt>
                <c:pt idx="500">
                  <c:v>180.71967770361201</c:v>
                </c:pt>
                <c:pt idx="501">
                  <c:v>180.97077030848399</c:v>
                </c:pt>
                <c:pt idx="502">
                  <c:v>181.11213792398701</c:v>
                </c:pt>
                <c:pt idx="503">
                  <c:v>181.24059351948799</c:v>
                </c:pt>
                <c:pt idx="504">
                  <c:v>181.41425149775799</c:v>
                </c:pt>
                <c:pt idx="505">
                  <c:v>181.53343199359099</c:v>
                </c:pt>
                <c:pt idx="506">
                  <c:v>181.66097692571799</c:v>
                </c:pt>
                <c:pt idx="507">
                  <c:v>181.89168515563199</c:v>
                </c:pt>
                <c:pt idx="508">
                  <c:v>181.931071834867</c:v>
                </c:pt>
                <c:pt idx="509">
                  <c:v>182.032091790126</c:v>
                </c:pt>
                <c:pt idx="510">
                  <c:v>182.20474243873599</c:v>
                </c:pt>
                <c:pt idx="511">
                  <c:v>182.267125417534</c:v>
                </c:pt>
                <c:pt idx="512">
                  <c:v>182.480287994142</c:v>
                </c:pt>
                <c:pt idx="513">
                  <c:v>182.62682180733799</c:v>
                </c:pt>
                <c:pt idx="514">
                  <c:v>182.75062347223599</c:v>
                </c:pt>
                <c:pt idx="515">
                  <c:v>182.95204639523499</c:v>
                </c:pt>
                <c:pt idx="516">
                  <c:v>182.97084175307</c:v>
                </c:pt>
                <c:pt idx="517">
                  <c:v>183.18291251379199</c:v>
                </c:pt>
                <c:pt idx="518">
                  <c:v>183.24843524334301</c:v>
                </c:pt>
                <c:pt idx="519">
                  <c:v>183.44156736740001</c:v>
                </c:pt>
                <c:pt idx="520">
                  <c:v>183.54561330251201</c:v>
                </c:pt>
                <c:pt idx="521">
                  <c:v>183.70179486942001</c:v>
                </c:pt>
                <c:pt idx="522">
                  <c:v>183.86291876142801</c:v>
                </c:pt>
                <c:pt idx="523">
                  <c:v>183.91995495241699</c:v>
                </c:pt>
                <c:pt idx="524">
                  <c:v>184.05148680132999</c:v>
                </c:pt>
                <c:pt idx="525">
                  <c:v>184.10641138597001</c:v>
                </c:pt>
                <c:pt idx="526">
                  <c:v>184.12905134071599</c:v>
                </c:pt>
                <c:pt idx="527">
                  <c:v>184.27302903624999</c:v>
                </c:pt>
                <c:pt idx="528">
                  <c:v>184.353703591971</c:v>
                </c:pt>
                <c:pt idx="529">
                  <c:v>184.420995615664</c:v>
                </c:pt>
                <c:pt idx="530">
                  <c:v>184.54639052120999</c:v>
                </c:pt>
                <c:pt idx="531">
                  <c:v>184.553254191197</c:v>
                </c:pt>
                <c:pt idx="532">
                  <c:v>184.56986792567</c:v>
                </c:pt>
                <c:pt idx="533">
                  <c:v>184.67434017589201</c:v>
                </c:pt>
                <c:pt idx="534">
                  <c:v>184.71550820238099</c:v>
                </c:pt>
                <c:pt idx="535">
                  <c:v>184.783741252064</c:v>
                </c:pt>
                <c:pt idx="536">
                  <c:v>184.863987171274</c:v>
                </c:pt>
                <c:pt idx="537">
                  <c:v>184.88284645831101</c:v>
                </c:pt>
                <c:pt idx="538">
                  <c:v>184.92336604235601</c:v>
                </c:pt>
                <c:pt idx="539">
                  <c:v>184.97400463199099</c:v>
                </c:pt>
                <c:pt idx="540">
                  <c:v>184.99678033595299</c:v>
                </c:pt>
                <c:pt idx="541">
                  <c:v>185.05796281523999</c:v>
                </c:pt>
                <c:pt idx="542">
                  <c:v>185.11713547548499</c:v>
                </c:pt>
                <c:pt idx="543">
                  <c:v>185.13548510806001</c:v>
                </c:pt>
                <c:pt idx="544">
                  <c:v>185.16840583739</c:v>
                </c:pt>
                <c:pt idx="545">
                  <c:v>185.206852188059</c:v>
                </c:pt>
                <c:pt idx="546">
                  <c:v>185.229019283795</c:v>
                </c:pt>
                <c:pt idx="547">
                  <c:v>185.272262260963</c:v>
                </c:pt>
                <c:pt idx="548">
                  <c:v>185.32581085347999</c:v>
                </c:pt>
                <c:pt idx="549">
                  <c:v>185.331432235009</c:v>
                </c:pt>
                <c:pt idx="550">
                  <c:v>185.33636147899699</c:v>
                </c:pt>
                <c:pt idx="551">
                  <c:v>185.38678925022</c:v>
                </c:pt>
                <c:pt idx="552">
                  <c:v>185.43415724806201</c:v>
                </c:pt>
                <c:pt idx="553">
                  <c:v>185.43799744933</c:v>
                </c:pt>
                <c:pt idx="554">
                  <c:v>185.441324391829</c:v>
                </c:pt>
                <c:pt idx="555">
                  <c:v>185.48368739427201</c:v>
                </c:pt>
                <c:pt idx="556">
                  <c:v>185.520549432195</c:v>
                </c:pt>
                <c:pt idx="557">
                  <c:v>185.52219370900301</c:v>
                </c:pt>
                <c:pt idx="558">
                  <c:v>185.526098301231</c:v>
                </c:pt>
                <c:pt idx="559">
                  <c:v>185.554188392697</c:v>
                </c:pt>
                <c:pt idx="560">
                  <c:v>185.563698495952</c:v>
                </c:pt>
                <c:pt idx="561">
                  <c:v>185.580769794319</c:v>
                </c:pt>
                <c:pt idx="562">
                  <c:v>185.599259147482</c:v>
                </c:pt>
                <c:pt idx="563">
                  <c:v>185.59970037753001</c:v>
                </c:pt>
                <c:pt idx="564">
                  <c:v>185.60025242035701</c:v>
                </c:pt>
                <c:pt idx="565">
                  <c:v>185.61178220686</c:v>
                </c:pt>
                <c:pt idx="566">
                  <c:v>185.615712069137</c:v>
                </c:pt>
                <c:pt idx="567">
                  <c:v>185.61778139885001</c:v>
                </c:pt>
                <c:pt idx="568">
                  <c:v>185.61772983349499</c:v>
                </c:pt>
                <c:pt idx="569">
                  <c:v>185.61653924094699</c:v>
                </c:pt>
                <c:pt idx="570">
                  <c:v>185.60857806348599</c:v>
                </c:pt>
                <c:pt idx="571">
                  <c:v>185.605985675244</c:v>
                </c:pt>
                <c:pt idx="572">
                  <c:v>185.600451674948</c:v>
                </c:pt>
                <c:pt idx="573">
                  <c:v>185.59162093689</c:v>
                </c:pt>
                <c:pt idx="574">
                  <c:v>185.57553525846399</c:v>
                </c:pt>
                <c:pt idx="575">
                  <c:v>185.571892865259</c:v>
                </c:pt>
                <c:pt idx="576">
                  <c:v>185.54463041349501</c:v>
                </c:pt>
                <c:pt idx="577">
                  <c:v>185.540993895329</c:v>
                </c:pt>
                <c:pt idx="578">
                  <c:v>185.50559292494299</c:v>
                </c:pt>
                <c:pt idx="579">
                  <c:v>185.49988764581701</c:v>
                </c:pt>
                <c:pt idx="580">
                  <c:v>185.45828370282001</c:v>
                </c:pt>
                <c:pt idx="581">
                  <c:v>185.44945317787699</c:v>
                </c:pt>
                <c:pt idx="582">
                  <c:v>185.43221195290101</c:v>
                </c:pt>
                <c:pt idx="583">
                  <c:v>185.402889652315</c:v>
                </c:pt>
                <c:pt idx="584">
                  <c:v>185.35578093953399</c:v>
                </c:pt>
                <c:pt idx="585">
                  <c:v>185.34907329184301</c:v>
                </c:pt>
                <c:pt idx="586">
                  <c:v>185.33708038310201</c:v>
                </c:pt>
                <c:pt idx="587">
                  <c:v>185.28152997802101</c:v>
                </c:pt>
                <c:pt idx="588">
                  <c:v>185.235870220506</c:v>
                </c:pt>
                <c:pt idx="589">
                  <c:v>185.22077451846999</c:v>
                </c:pt>
                <c:pt idx="590">
                  <c:v>185.203516816133</c:v>
                </c:pt>
                <c:pt idx="591">
                  <c:v>185.15184231773699</c:v>
                </c:pt>
                <c:pt idx="592">
                  <c:v>185.10965039728401</c:v>
                </c:pt>
                <c:pt idx="593">
                  <c:v>185.073394971178</c:v>
                </c:pt>
                <c:pt idx="594">
                  <c:v>185.00002510269701</c:v>
                </c:pt>
                <c:pt idx="595">
                  <c:v>184.98977250216601</c:v>
                </c:pt>
                <c:pt idx="596">
                  <c:v>184.98500386545501</c:v>
                </c:pt>
                <c:pt idx="597">
                  <c:v>184.903819724778</c:v>
                </c:pt>
                <c:pt idx="598">
                  <c:v>184.85785336151301</c:v>
                </c:pt>
                <c:pt idx="599">
                  <c:v>184.80950947056201</c:v>
                </c:pt>
                <c:pt idx="600">
                  <c:v>184.71305517728601</c:v>
                </c:pt>
                <c:pt idx="601">
                  <c:v>184.705136833333</c:v>
                </c:pt>
                <c:pt idx="602">
                  <c:v>184.686384400413</c:v>
                </c:pt>
                <c:pt idx="603">
                  <c:v>184.59097319900599</c:v>
                </c:pt>
                <c:pt idx="604">
                  <c:v>184.55007938620599</c:v>
                </c:pt>
                <c:pt idx="605">
                  <c:v>184.46419295106799</c:v>
                </c:pt>
                <c:pt idx="606">
                  <c:v>184.363830483296</c:v>
                </c:pt>
                <c:pt idx="607">
                  <c:v>184.32252351870099</c:v>
                </c:pt>
                <c:pt idx="608">
                  <c:v>184.20618103027201</c:v>
                </c:pt>
                <c:pt idx="609">
                  <c:v>184.164362444532</c:v>
                </c:pt>
                <c:pt idx="610">
                  <c:v>184.14881947394201</c:v>
                </c:pt>
                <c:pt idx="611">
                  <c:v>183.98835466300699</c:v>
                </c:pt>
                <c:pt idx="612">
                  <c:v>183.89997526269801</c:v>
                </c:pt>
                <c:pt idx="613">
                  <c:v>183.787610409596</c:v>
                </c:pt>
                <c:pt idx="614">
                  <c:v>183.60187706127701</c:v>
                </c:pt>
                <c:pt idx="615">
                  <c:v>183.55322021506601</c:v>
                </c:pt>
                <c:pt idx="616">
                  <c:v>183.34478393954399</c:v>
                </c:pt>
                <c:pt idx="617">
                  <c:v>183.27757289432299</c:v>
                </c:pt>
                <c:pt idx="618">
                  <c:v>183.26433706739499</c:v>
                </c:pt>
                <c:pt idx="619">
                  <c:v>182.966070273219</c:v>
                </c:pt>
                <c:pt idx="620">
                  <c:v>182.93388095599201</c:v>
                </c:pt>
                <c:pt idx="621">
                  <c:v>182.63336648680701</c:v>
                </c:pt>
                <c:pt idx="622">
                  <c:v>182.604200048823</c:v>
                </c:pt>
                <c:pt idx="623">
                  <c:v>182.28707212110601</c:v>
                </c:pt>
                <c:pt idx="624">
                  <c:v>182.25728969826699</c:v>
                </c:pt>
                <c:pt idx="625">
                  <c:v>181.925675071781</c:v>
                </c:pt>
                <c:pt idx="626">
                  <c:v>181.89159215728401</c:v>
                </c:pt>
                <c:pt idx="627">
                  <c:v>181.54533173605799</c:v>
                </c:pt>
                <c:pt idx="628">
                  <c:v>181.50830184866601</c:v>
                </c:pt>
                <c:pt idx="629">
                  <c:v>181.14603729648701</c:v>
                </c:pt>
                <c:pt idx="630">
                  <c:v>181.106684855498</c:v>
                </c:pt>
                <c:pt idx="631">
                  <c:v>180.72786098763299</c:v>
                </c:pt>
                <c:pt idx="632">
                  <c:v>180.686456105682</c:v>
                </c:pt>
                <c:pt idx="633">
                  <c:v>180.29092040817801</c:v>
                </c:pt>
                <c:pt idx="634">
                  <c:v>180.24757725171199</c:v>
                </c:pt>
                <c:pt idx="635">
                  <c:v>179.83534957906301</c:v>
                </c:pt>
                <c:pt idx="636">
                  <c:v>179.79011782347601</c:v>
                </c:pt>
                <c:pt idx="637">
                  <c:v>179.36128392750399</c:v>
                </c:pt>
                <c:pt idx="638">
                  <c:v>179.31418615698999</c:v>
                </c:pt>
                <c:pt idx="639">
                  <c:v>178.86885875904099</c:v>
                </c:pt>
                <c:pt idx="640">
                  <c:v>178.819906508169</c:v>
                </c:pt>
                <c:pt idx="641">
                  <c:v>178.35821164298</c:v>
                </c:pt>
                <c:pt idx="642">
                  <c:v>178.30741229509201</c:v>
                </c:pt>
                <c:pt idx="643">
                  <c:v>177.829484230258</c:v>
                </c:pt>
                <c:pt idx="644">
                  <c:v>177.77684380788301</c:v>
                </c:pt>
                <c:pt idx="645">
                  <c:v>177.28282300017901</c:v>
                </c:pt>
                <c:pt idx="646">
                  <c:v>177.22834720518901</c:v>
                </c:pt>
                <c:pt idx="647">
                  <c:v>176.71837943672901</c:v>
                </c:pt>
                <c:pt idx="648">
                  <c:v>176.66207400747501</c:v>
                </c:pt>
                <c:pt idx="649">
                  <c:v>176.13631000833101</c:v>
                </c:pt>
                <c:pt idx="650">
                  <c:v>176.07818083208099</c:v>
                </c:pt>
                <c:pt idx="651">
                  <c:v>175.53677610497499</c:v>
                </c:pt>
                <c:pt idx="652">
                  <c:v>175.47682924930299</c:v>
                </c:pt>
                <c:pt idx="653">
                  <c:v>174.91994397561501</c:v>
                </c:pt>
                <c:pt idx="654">
                  <c:v>174.85818569501899</c:v>
                </c:pt>
                <c:pt idx="655">
                  <c:v>174.285984671618</c:v>
                </c:pt>
                <c:pt idx="656">
                  <c:v>174.222421407317</c:v>
                </c:pt>
                <c:pt idx="657">
                  <c:v>173.635073993981</c:v>
                </c:pt>
                <c:pt idx="658">
                  <c:v>173.56971237218599</c:v>
                </c:pt>
                <c:pt idx="659">
                  <c:v>172.96739244188601</c:v>
                </c:pt>
                <c:pt idx="660">
                  <c:v>172.90023927195</c:v>
                </c:pt>
                <c:pt idx="661">
                  <c:v>172.283125161225</c:v>
                </c:pt>
                <c:pt idx="662">
                  <c:v>172.214187433967</c:v>
                </c:pt>
                <c:pt idx="663">
                  <c:v>171.58246189242701</c:v>
                </c:pt>
                <c:pt idx="664">
                  <c:v>171.51174677863301</c:v>
                </c:pt>
                <c:pt idx="665">
                  <c:v>170.865596917293</c:v>
                </c:pt>
                <c:pt idx="666">
                  <c:v>170.79311176636199</c:v>
                </c:pt>
                <c:pt idx="667">
                  <c:v>170.13272900471301</c:v>
                </c:pt>
                <c:pt idx="668">
                  <c:v>170.05848134340499</c:v>
                </c:pt>
                <c:pt idx="669">
                  <c:v>169.38406135522499</c:v>
                </c:pt>
                <c:pt idx="670">
                  <c:v>169.30805888648399</c:v>
                </c:pt>
                <c:pt idx="671">
                  <c:v>168.61980154712299</c:v>
                </c:pt>
                <c:pt idx="672">
                  <c:v>168.54205214018</c:v>
                </c:pt>
                <c:pt idx="673">
                  <c:v>167.84016146131</c:v>
                </c:pt>
                <c:pt idx="674">
                  <c:v>167.76067304567101</c:v>
                </c:pt>
                <c:pt idx="675">
                  <c:v>167.04535671587001</c:v>
                </c:pt>
                <c:pt idx="676">
                  <c:v>166.96413715817999</c:v>
                </c:pt>
                <c:pt idx="677">
                  <c:v>166.23560597259799</c:v>
                </c:pt>
                <c:pt idx="678">
                  <c:v>166.152663909697</c:v>
                </c:pt>
                <c:pt idx="679">
                  <c:v>165.41113251615201</c:v>
                </c:pt>
                <c:pt idx="680">
                  <c:v>165.326479012319</c:v>
                </c:pt>
                <c:pt idx="681">
                  <c:v>164.572167604171</c:v>
                </c:pt>
                <c:pt idx="682">
                  <c:v>164.48581552274999</c:v>
                </c:pt>
                <c:pt idx="683">
                  <c:v>163.71894936792299</c:v>
                </c:pt>
                <c:pt idx="684">
                  <c:v>163.63090923358001</c:v>
                </c:pt>
                <c:pt idx="685">
                  <c:v>162.85171643977301</c:v>
                </c:pt>
                <c:pt idx="686">
                  <c:v>162.76199386592199</c:v>
                </c:pt>
                <c:pt idx="687">
                  <c:v>161.97070528196201</c:v>
                </c:pt>
                <c:pt idx="688">
                  <c:v>161.879303985473</c:v>
                </c:pt>
                <c:pt idx="689">
                  <c:v>161.07615521604299</c:v>
                </c:pt>
                <c:pt idx="690">
                  <c:v>160.983081463095</c:v>
                </c:pt>
                <c:pt idx="691">
                  <c:v>160.168313027149</c:v>
                </c:pt>
                <c:pt idx="692">
                  <c:v>160.07357621278899</c:v>
                </c:pt>
                <c:pt idx="693">
                  <c:v>159.24743161708901</c:v>
                </c:pt>
                <c:pt idx="694">
                  <c:v>159.151042210642</c:v>
                </c:pt>
                <c:pt idx="695">
                  <c:v>158.31376705996101</c:v>
                </c:pt>
                <c:pt idx="696">
                  <c:v>158.21573554388399</c:v>
                </c:pt>
                <c:pt idx="697">
                  <c:v>157.367578120161</c:v>
                </c:pt>
                <c:pt idx="698">
                  <c:v>157.267915130642</c:v>
                </c:pt>
                <c:pt idx="699">
                  <c:v>156.40912659692799</c:v>
                </c:pt>
                <c:pt idx="700">
                  <c:v>156.307843138729</c:v>
                </c:pt>
                <c:pt idx="701">
                  <c:v>155.438677414274</c:v>
                </c:pt>
                <c:pt idx="702">
                  <c:v>155.33578545104001</c:v>
                </c:pt>
                <c:pt idx="703">
                  <c:v>154.45650004475999</c:v>
                </c:pt>
                <c:pt idx="704">
                  <c:v>154.35201300073601</c:v>
                </c:pt>
                <c:pt idx="705">
                  <c:v>153.46286988752399</c:v>
                </c:pt>
                <c:pt idx="706">
                  <c:v>153.35680107837101</c:v>
                </c:pt>
                <c:pt idx="707">
                  <c:v>152.45806567906601</c:v>
                </c:pt>
                <c:pt idx="708">
                  <c:v>152.35042529164301</c:v>
                </c:pt>
                <c:pt idx="709">
                  <c:v>151.442364826654</c:v>
                </c:pt>
                <c:pt idx="710">
                  <c:v>151.33315980907301</c:v>
                </c:pt>
                <c:pt idx="711">
                  <c:v>150.416043949895</c:v>
                </c:pt>
                <c:pt idx="712">
                  <c:v>150.305282062917</c:v>
                </c:pt>
                <c:pt idx="713">
                  <c:v>149.37938508481599</c:v>
                </c:pt>
                <c:pt idx="714">
                  <c:v>149.26707780067699</c:v>
                </c:pt>
                <c:pt idx="715">
                  <c:v>148.33267842402699</c:v>
                </c:pt>
                <c:pt idx="716">
                  <c:v>148.21883855756701</c:v>
                </c:pt>
                <c:pt idx="717">
                  <c:v>147.276217726179</c:v>
                </c:pt>
                <c:pt idx="718">
                  <c:v>147.160855458523</c:v>
                </c:pt>
                <c:pt idx="719">
                  <c:v>146.210295629684</c:v>
                </c:pt>
                <c:pt idx="720">
                  <c:v>146.09341813864901</c:v>
                </c:pt>
                <c:pt idx="721">
                  <c:v>145.13520511791</c:v>
                </c:pt>
                <c:pt idx="722">
                  <c:v>145.01681911501601</c:v>
                </c:pt>
                <c:pt idx="723">
                  <c:v>144.051244539609</c:v>
                </c:pt>
                <c:pt idx="724">
                  <c:v>143.93135723925701</c:v>
                </c:pt>
                <c:pt idx="725">
                  <c:v>142.95872085849999</c:v>
                </c:pt>
                <c:pt idx="726">
                  <c:v>142.83733637132801</c:v>
                </c:pt>
                <c:pt idx="727">
                  <c:v>141.85794844493</c:v>
                </c:pt>
                <c:pt idx="728">
                  <c:v>141.73506013888499</c:v>
                </c:pt>
                <c:pt idx="729">
                  <c:v>140.74924621117401</c:v>
                </c:pt>
                <c:pt idx="730">
                  <c:v>140.62482792905001</c:v>
                </c:pt>
                <c:pt idx="731">
                  <c:v>139.63294007290699</c:v>
                </c:pt>
                <c:pt idx="732">
                  <c:v>139.50693578765799</c:v>
                </c:pt>
                <c:pt idx="733">
                  <c:v>138.50937373820199</c:v>
                </c:pt>
                <c:pt idx="734">
                  <c:v>138.38167729792801</c:v>
                </c:pt>
                <c:pt idx="735">
                  <c:v>137.378930741576</c:v>
                </c:pt>
                <c:pt idx="736">
                  <c:v>137.249342937687</c:v>
                </c:pt>
                <c:pt idx="737">
                  <c:v>136.24209976228099</c:v>
                </c:pt>
                <c:pt idx="738">
                  <c:v>136.11020477739601</c:v>
                </c:pt>
                <c:pt idx="739">
                  <c:v>135.09950418999099</c:v>
                </c:pt>
                <c:pt idx="740">
                  <c:v>134.96428152660599</c:v>
                </c:pt>
                <c:pt idx="741">
                  <c:v>133.95145256029701</c:v>
                </c:pt>
                <c:pt idx="742">
                  <c:v>133.810544164319</c:v>
                </c:pt>
                <c:pt idx="743">
                  <c:v>132.796718500677</c:v>
                </c:pt>
                <c:pt idx="744">
                  <c:v>132.64595039975501</c:v>
                </c:pt>
                <c:pt idx="745">
                  <c:v>131.63159815490201</c:v>
                </c:pt>
                <c:pt idx="746">
                  <c:v>131.465829131677</c:v>
                </c:pt>
                <c:pt idx="747">
                  <c:v>130.45102912562001</c:v>
                </c:pt>
                <c:pt idx="748">
                  <c:v>130.26640463657901</c:v>
                </c:pt>
                <c:pt idx="749">
                  <c:v>129.251574712631</c:v>
                </c:pt>
                <c:pt idx="750">
                  <c:v>129.04757072177301</c:v>
                </c:pt>
                <c:pt idx="751">
                  <c:v>128.03364432260901</c:v>
                </c:pt>
                <c:pt idx="752">
                  <c:v>127.813180375223</c:v>
                </c:pt>
                <c:pt idx="753">
                  <c:v>126.801052447472</c:v>
                </c:pt>
                <c:pt idx="754">
                  <c:v>126.56879171107001</c:v>
                </c:pt>
                <c:pt idx="755">
                  <c:v>125.558785960497</c:v>
                </c:pt>
                <c:pt idx="756">
                  <c:v>125.31919867555</c:v>
                </c:pt>
                <c:pt idx="757">
                  <c:v>124.311042291183</c:v>
                </c:pt>
                <c:pt idx="758">
                  <c:v>124.06739256307399</c:v>
                </c:pt>
                <c:pt idx="759">
                  <c:v>123.06053046850499</c:v>
                </c:pt>
                <c:pt idx="760">
                  <c:v>122.814814262938</c:v>
                </c:pt>
                <c:pt idx="761">
                  <c:v>121.80871068052301</c:v>
                </c:pt>
                <c:pt idx="762">
                  <c:v>121.562025406313</c:v>
                </c:pt>
                <c:pt idx="763">
                  <c:v>120.556297994283</c:v>
                </c:pt>
                <c:pt idx="764">
                  <c:v>120.309211064991</c:v>
                </c:pt>
                <c:pt idx="765">
                  <c:v>119.30362959404501</c:v>
                </c:pt>
                <c:pt idx="766">
                  <c:v>119.05642052635299</c:v>
                </c:pt>
                <c:pt idx="767">
                  <c:v>118.050855444359</c:v>
                </c:pt>
                <c:pt idx="768">
                  <c:v>117.803653648056</c:v>
                </c:pt>
                <c:pt idx="769">
                  <c:v>116.798031039029</c:v>
                </c:pt>
                <c:pt idx="770">
                  <c:v>116.55089090790899</c:v>
                </c:pt>
                <c:pt idx="771">
                  <c:v>115.545167662849</c:v>
                </c:pt>
                <c:pt idx="772">
                  <c:v>115.298117789136</c:v>
                </c:pt>
                <c:pt idx="773">
                  <c:v>114.292270300585</c:v>
                </c:pt>
                <c:pt idx="774">
                  <c:v>114.04533723268401</c:v>
                </c:pt>
                <c:pt idx="775">
                  <c:v>113.039352665376</c:v>
                </c:pt>
                <c:pt idx="776">
                  <c:v>112.79256165708701</c:v>
                </c:pt>
                <c:pt idx="777">
                  <c:v>111.786430231876</c:v>
                </c:pt>
                <c:pt idx="778">
                  <c:v>111.539798358626</c:v>
                </c:pt>
                <c:pt idx="779">
                  <c:v>110.53351095577101</c:v>
                </c:pt>
                <c:pt idx="780">
                  <c:v>110.287044736018</c:v>
                </c:pt>
                <c:pt idx="781">
                  <c:v>109.28059301544801</c:v>
                </c:pt>
                <c:pt idx="782">
                  <c:v>109.03429279185301</c:v>
                </c:pt>
                <c:pt idx="783">
                  <c:v>108.02767075913</c:v>
                </c:pt>
                <c:pt idx="784">
                  <c:v>107.78153714801201</c:v>
                </c:pt>
                <c:pt idx="785">
                  <c:v>106.77474162830801</c:v>
                </c:pt>
                <c:pt idx="786">
                  <c:v>106.52877887940301</c:v>
                </c:pt>
                <c:pt idx="787">
                  <c:v>105.521807291093</c:v>
                </c:pt>
                <c:pt idx="788">
                  <c:v>105.27602140548601</c:v>
                </c:pt>
                <c:pt idx="789">
                  <c:v>104.26887064221501</c:v>
                </c:pt>
                <c:pt idx="790">
                  <c:v>104.023266190961</c:v>
                </c:pt>
                <c:pt idx="791">
                  <c:v>103.01593386851501</c:v>
                </c:pt>
                <c:pt idx="792">
                  <c:v>102.770512716547</c:v>
                </c:pt>
                <c:pt idx="793">
                  <c:v>101.762998917781</c:v>
                </c:pt>
                <c:pt idx="794">
                  <c:v>101.51775946668501</c:v>
                </c:pt>
                <c:pt idx="795">
                  <c:v>100.51006902042499</c:v>
                </c:pt>
                <c:pt idx="796">
                  <c:v>100.265004214116</c:v>
                </c:pt>
                <c:pt idx="797">
                  <c:v>99.257150448360093</c:v>
                </c:pt>
                <c:pt idx="798">
                  <c:v>99.012243441229501</c:v>
                </c:pt>
                <c:pt idx="799">
                  <c:v>98.004255175910799</c:v>
                </c:pt>
                <c:pt idx="800">
                  <c:v>97.759470675882199</c:v>
                </c:pt>
                <c:pt idx="801">
                  <c:v>96.751404312529502</c:v>
                </c:pt>
                <c:pt idx="802">
                  <c:v>96.506672150657707</c:v>
                </c:pt>
                <c:pt idx="803">
                  <c:v>95.498633761003603</c:v>
                </c:pt>
                <c:pt idx="804">
                  <c:v>95.253822233438598</c:v>
                </c:pt>
                <c:pt idx="805">
                  <c:v>94.246026801472794</c:v>
                </c:pt>
                <c:pt idx="806">
                  <c:v>94.000902052006893</c:v>
                </c:pt>
                <c:pt idx="807">
                  <c:v>92.993869567730897</c:v>
                </c:pt>
                <c:pt idx="808">
                  <c:v>92.747929431549593</c:v>
                </c:pt>
                <c:pt idx="809">
                  <c:v>91.742480956491306</c:v>
                </c:pt>
                <c:pt idx="810">
                  <c:v>91.494621221450998</c:v>
                </c:pt>
                <c:pt idx="811">
                  <c:v>90.492500791633802</c:v>
                </c:pt>
                <c:pt idx="812">
                  <c:v>90.237359401512506</c:v>
                </c:pt>
                <c:pt idx="813">
                  <c:v>89.243131438910197</c:v>
                </c:pt>
                <c:pt idx="814">
                  <c:v>88.970592396949996</c:v>
                </c:pt>
                <c:pt idx="815">
                  <c:v>87.992238618893396</c:v>
                </c:pt>
                <c:pt idx="816">
                  <c:v>87.684859058920594</c:v>
                </c:pt>
                <c:pt idx="817">
                  <c:v>86.736964487238495</c:v>
                </c:pt>
                <c:pt idx="818">
                  <c:v>86.363182309005794</c:v>
                </c:pt>
                <c:pt idx="819">
                  <c:v>85.473189319754994</c:v>
                </c:pt>
                <c:pt idx="820">
                  <c:v>84.986532149874606</c:v>
                </c:pt>
                <c:pt idx="821">
                  <c:v>84.170790379657305</c:v>
                </c:pt>
                <c:pt idx="822">
                  <c:v>83.514807842828105</c:v>
                </c:pt>
                <c:pt idx="823">
                  <c:v>82.749895557610003</c:v>
                </c:pt>
                <c:pt idx="824">
                  <c:v>82.155451647780296</c:v>
                </c:pt>
                <c:pt idx="825">
                  <c:v>81.408903923306397</c:v>
                </c:pt>
                <c:pt idx="826">
                  <c:v>80.801873280103806</c:v>
                </c:pt>
                <c:pt idx="827">
                  <c:v>80.095641677417106</c:v>
                </c:pt>
                <c:pt idx="828">
                  <c:v>79.448181337730702</c:v>
                </c:pt>
                <c:pt idx="829">
                  <c:v>78.803590364360801</c:v>
                </c:pt>
                <c:pt idx="830">
                  <c:v>78.037460569396202</c:v>
                </c:pt>
                <c:pt idx="831">
                  <c:v>77.451323182868805</c:v>
                </c:pt>
                <c:pt idx="832">
                  <c:v>76.668854973284397</c:v>
                </c:pt>
                <c:pt idx="833">
                  <c:v>76.114366944295497</c:v>
                </c:pt>
                <c:pt idx="834">
                  <c:v>75.375695784363501</c:v>
                </c:pt>
                <c:pt idx="835">
                  <c:v>74.867889201863306</c:v>
                </c:pt>
                <c:pt idx="836">
                  <c:v>74.060818911594396</c:v>
                </c:pt>
                <c:pt idx="837">
                  <c:v>73.795791627015902</c:v>
                </c:pt>
                <c:pt idx="838">
                  <c:v>73.539696177528498</c:v>
                </c:pt>
                <c:pt idx="839">
                  <c:v>72.658715793011197</c:v>
                </c:pt>
                <c:pt idx="840">
                  <c:v>72.443327151857304</c:v>
                </c:pt>
                <c:pt idx="841">
                  <c:v>72.1953269517563</c:v>
                </c:pt>
                <c:pt idx="842">
                  <c:v>71.413324747090996</c:v>
                </c:pt>
                <c:pt idx="843">
                  <c:v>71.179541463195704</c:v>
                </c:pt>
                <c:pt idx="844">
                  <c:v>70.900079652747806</c:v>
                </c:pt>
                <c:pt idx="845">
                  <c:v>70.297335343333302</c:v>
                </c:pt>
                <c:pt idx="846">
                  <c:v>69.962049277719998</c:v>
                </c:pt>
                <c:pt idx="847">
                  <c:v>69.500119151103902</c:v>
                </c:pt>
                <c:pt idx="848">
                  <c:v>69.3071135953046</c:v>
                </c:pt>
                <c:pt idx="849">
                  <c:v>68.863368107778896</c:v>
                </c:pt>
                <c:pt idx="850">
                  <c:v>68.566588994772005</c:v>
                </c:pt>
                <c:pt idx="851">
                  <c:v>68.215346216336599</c:v>
                </c:pt>
                <c:pt idx="852">
                  <c:v>68.007544078476599</c:v>
                </c:pt>
                <c:pt idx="853">
                  <c:v>67.676510795054597</c:v>
                </c:pt>
                <c:pt idx="854">
                  <c:v>67.379214137551898</c:v>
                </c:pt>
                <c:pt idx="855">
                  <c:v>67.069850099427896</c:v>
                </c:pt>
                <c:pt idx="856">
                  <c:v>66.860116733234506</c:v>
                </c:pt>
                <c:pt idx="857">
                  <c:v>66.533051019480297</c:v>
                </c:pt>
                <c:pt idx="858">
                  <c:v>66.255756902666207</c:v>
                </c:pt>
                <c:pt idx="859">
                  <c:v>65.942657024889201</c:v>
                </c:pt>
                <c:pt idx="860">
                  <c:v>65.712034089601801</c:v>
                </c:pt>
                <c:pt idx="861">
                  <c:v>65.406285041680405</c:v>
                </c:pt>
                <c:pt idx="862">
                  <c:v>65.079465835187193</c:v>
                </c:pt>
                <c:pt idx="863">
                  <c:v>64.811030676290798</c:v>
                </c:pt>
                <c:pt idx="864">
                  <c:v>64.500135441121799</c:v>
                </c:pt>
                <c:pt idx="865">
                  <c:v>64.230062198864999</c:v>
                </c:pt>
                <c:pt idx="866">
                  <c:v>63.959903421124601</c:v>
                </c:pt>
                <c:pt idx="867">
                  <c:v>63.692080895530196</c:v>
                </c:pt>
                <c:pt idx="868">
                  <c:v>63.411802968082299</c:v>
                </c:pt>
                <c:pt idx="869">
                  <c:v>63.229204088530302</c:v>
                </c:pt>
                <c:pt idx="870">
                  <c:v>62.989077878963499</c:v>
                </c:pt>
                <c:pt idx="871">
                  <c:v>62.857598315116903</c:v>
                </c:pt>
                <c:pt idx="872">
                  <c:v>62.6267465599826</c:v>
                </c:pt>
                <c:pt idx="873">
                  <c:v>62.375503000889402</c:v>
                </c:pt>
                <c:pt idx="874">
                  <c:v>62.237079718669797</c:v>
                </c:pt>
                <c:pt idx="875">
                  <c:v>61.989015963914703</c:v>
                </c:pt>
                <c:pt idx="876">
                  <c:v>61.741724208154601</c:v>
                </c:pt>
                <c:pt idx="877">
                  <c:v>61.540096284874799</c:v>
                </c:pt>
                <c:pt idx="878">
                  <c:v>61.30256213098</c:v>
                </c:pt>
                <c:pt idx="879">
                  <c:v>61.141212389859199</c:v>
                </c:pt>
                <c:pt idx="880">
                  <c:v>60.917268933847701</c:v>
                </c:pt>
                <c:pt idx="881">
                  <c:v>60.741055237312601</c:v>
                </c:pt>
                <c:pt idx="882">
                  <c:v>60.571530576856603</c:v>
                </c:pt>
                <c:pt idx="883">
                  <c:v>60.406856200462698</c:v>
                </c:pt>
                <c:pt idx="884">
                  <c:v>60.319662578367598</c:v>
                </c:pt>
                <c:pt idx="885">
                  <c:v>60.162526881519497</c:v>
                </c:pt>
                <c:pt idx="886">
                  <c:v>60.1473238698035</c:v>
                </c:pt>
                <c:pt idx="887">
                  <c:v>60.019227680736101</c:v>
                </c:pt>
                <c:pt idx="888">
                  <c:v>59.921238674043003</c:v>
                </c:pt>
                <c:pt idx="889">
                  <c:v>59.875690742342897</c:v>
                </c:pt>
                <c:pt idx="890">
                  <c:v>59.844296457668399</c:v>
                </c:pt>
                <c:pt idx="891">
                  <c:v>59.7410341296345</c:v>
                </c:pt>
                <c:pt idx="892">
                  <c:v>59.6577216156441</c:v>
                </c:pt>
                <c:pt idx="893">
                  <c:v>59.636573245479603</c:v>
                </c:pt>
                <c:pt idx="894">
                  <c:v>59.600680215989101</c:v>
                </c:pt>
                <c:pt idx="895">
                  <c:v>59.5686786130765</c:v>
                </c:pt>
                <c:pt idx="896">
                  <c:v>59.558506415191601</c:v>
                </c:pt>
                <c:pt idx="897">
                  <c:v>59.530581828901703</c:v>
                </c:pt>
                <c:pt idx="898">
                  <c:v>59.526173434194298</c:v>
                </c:pt>
                <c:pt idx="899">
                  <c:v>59.516442154208796</c:v>
                </c:pt>
                <c:pt idx="900">
                  <c:v>59.518464219207303</c:v>
                </c:pt>
                <c:pt idx="901">
                  <c:v>59.523538515616899</c:v>
                </c:pt>
                <c:pt idx="902">
                  <c:v>59.547443674378897</c:v>
                </c:pt>
                <c:pt idx="903">
                  <c:v>59.558531198548401</c:v>
                </c:pt>
                <c:pt idx="904">
                  <c:v>59.563035744351097</c:v>
                </c:pt>
                <c:pt idx="905">
                  <c:v>59.623999390458202</c:v>
                </c:pt>
                <c:pt idx="906">
                  <c:v>59.660531728827401</c:v>
                </c:pt>
                <c:pt idx="907">
                  <c:v>59.723827146877298</c:v>
                </c:pt>
                <c:pt idx="908">
                  <c:v>59.820755295947798</c:v>
                </c:pt>
                <c:pt idx="909">
                  <c:v>59.860402997559703</c:v>
                </c:pt>
                <c:pt idx="910">
                  <c:v>60.015976371248001</c:v>
                </c:pt>
                <c:pt idx="911">
                  <c:v>60.038084649983404</c:v>
                </c:pt>
                <c:pt idx="912">
                  <c:v>60.046938239013997</c:v>
                </c:pt>
                <c:pt idx="913">
                  <c:v>60.266358081271797</c:v>
                </c:pt>
                <c:pt idx="914">
                  <c:v>60.464164786885704</c:v>
                </c:pt>
                <c:pt idx="915">
                  <c:v>60.5246488927448</c:v>
                </c:pt>
                <c:pt idx="916">
                  <c:v>60.797031791423301</c:v>
                </c:pt>
                <c:pt idx="917">
                  <c:v>60.903847514494998</c:v>
                </c:pt>
                <c:pt idx="918">
                  <c:v>61.137823646744501</c:v>
                </c:pt>
                <c:pt idx="919">
                  <c:v>61.308480998887603</c:v>
                </c:pt>
                <c:pt idx="920">
                  <c:v>61.524466278515199</c:v>
                </c:pt>
                <c:pt idx="921">
                  <c:v>61.685848822146703</c:v>
                </c:pt>
                <c:pt idx="922">
                  <c:v>61.862888413213</c:v>
                </c:pt>
                <c:pt idx="923">
                  <c:v>62.029193201955799</c:v>
                </c:pt>
                <c:pt idx="924">
                  <c:v>62.298105829074601</c:v>
                </c:pt>
                <c:pt idx="925">
                  <c:v>62.495529510667097</c:v>
                </c:pt>
                <c:pt idx="926">
                  <c:v>62.770460540611403</c:v>
                </c:pt>
                <c:pt idx="927">
                  <c:v>63.012996413562</c:v>
                </c:pt>
                <c:pt idx="928">
                  <c:v>63.300558884185797</c:v>
                </c:pt>
                <c:pt idx="929">
                  <c:v>63.566013628013899</c:v>
                </c:pt>
                <c:pt idx="930">
                  <c:v>63.778150059682602</c:v>
                </c:pt>
                <c:pt idx="931">
                  <c:v>64.029232958592502</c:v>
                </c:pt>
                <c:pt idx="932">
                  <c:v>64.297439136204403</c:v>
                </c:pt>
                <c:pt idx="933">
                  <c:v>64.555474891361598</c:v>
                </c:pt>
                <c:pt idx="934">
                  <c:v>64.7457835862823</c:v>
                </c:pt>
                <c:pt idx="935">
                  <c:v>65.044831946063695</c:v>
                </c:pt>
                <c:pt idx="936">
                  <c:v>65.327877260029297</c:v>
                </c:pt>
                <c:pt idx="937">
                  <c:v>65.618353142011699</c:v>
                </c:pt>
                <c:pt idx="938">
                  <c:v>65.866154574878394</c:v>
                </c:pt>
                <c:pt idx="939">
                  <c:v>66.137901253731599</c:v>
                </c:pt>
                <c:pt idx="940">
                  <c:v>66.506665840092893</c:v>
                </c:pt>
                <c:pt idx="941">
                  <c:v>67.020627701720301</c:v>
                </c:pt>
                <c:pt idx="942">
                  <c:v>67.262349941194699</c:v>
                </c:pt>
                <c:pt idx="943">
                  <c:v>67.484305800864405</c:v>
                </c:pt>
                <c:pt idx="944">
                  <c:v>68.1586234934055</c:v>
                </c:pt>
                <c:pt idx="945">
                  <c:v>68.404046746473597</c:v>
                </c:pt>
                <c:pt idx="946">
                  <c:v>68.691908186072695</c:v>
                </c:pt>
                <c:pt idx="947">
                  <c:v>69.269603175182894</c:v>
                </c:pt>
                <c:pt idx="948">
                  <c:v>69.783687736266202</c:v>
                </c:pt>
                <c:pt idx="949">
                  <c:v>70.430913697572805</c:v>
                </c:pt>
                <c:pt idx="950">
                  <c:v>70.945621794873205</c:v>
                </c:pt>
                <c:pt idx="951">
                  <c:v>71.629260318205496</c:v>
                </c:pt>
                <c:pt idx="952">
                  <c:v>72.163141157420498</c:v>
                </c:pt>
                <c:pt idx="953">
                  <c:v>72.813084121099806</c:v>
                </c:pt>
                <c:pt idx="954">
                  <c:v>73.440102911765806</c:v>
                </c:pt>
                <c:pt idx="955">
                  <c:v>73.988894884083905</c:v>
                </c:pt>
                <c:pt idx="956">
                  <c:v>74.673914742039599</c:v>
                </c:pt>
                <c:pt idx="957">
                  <c:v>75.227986231765996</c:v>
                </c:pt>
                <c:pt idx="958">
                  <c:v>75.938175353905507</c:v>
                </c:pt>
                <c:pt idx="959">
                  <c:v>76.4854435139478</c:v>
                </c:pt>
                <c:pt idx="960">
                  <c:v>77.237019910998697</c:v>
                </c:pt>
                <c:pt idx="961">
                  <c:v>77.734544402892993</c:v>
                </c:pt>
                <c:pt idx="962">
                  <c:v>78.550333763977903</c:v>
                </c:pt>
                <c:pt idx="963">
                  <c:v>78.998485144172903</c:v>
                </c:pt>
                <c:pt idx="964">
                  <c:v>79.859370939302295</c:v>
                </c:pt>
                <c:pt idx="965">
                  <c:v>80.281043684340005</c:v>
                </c:pt>
                <c:pt idx="966">
                  <c:v>81.169815678754702</c:v>
                </c:pt>
                <c:pt idx="967">
                  <c:v>81.576048989694797</c:v>
                </c:pt>
                <c:pt idx="968">
                  <c:v>82.483503578726101</c:v>
                </c:pt>
                <c:pt idx="969">
                  <c:v>82.860279580892595</c:v>
                </c:pt>
                <c:pt idx="970">
                  <c:v>83.802427964777706</c:v>
                </c:pt>
                <c:pt idx="971">
                  <c:v>84.136065256222594</c:v>
                </c:pt>
                <c:pt idx="972">
                  <c:v>85.112084486439997</c:v>
                </c:pt>
                <c:pt idx="973">
                  <c:v>85.415477112601593</c:v>
                </c:pt>
                <c:pt idx="974">
                  <c:v>86.4080472422187</c:v>
                </c:pt>
                <c:pt idx="975">
                  <c:v>86.6906270171919</c:v>
                </c:pt>
                <c:pt idx="976">
                  <c:v>87.691897303736496</c:v>
                </c:pt>
                <c:pt idx="977">
                  <c:v>87.960546012319099</c:v>
                </c:pt>
                <c:pt idx="978">
                  <c:v>88.965422896579099</c:v>
                </c:pt>
                <c:pt idx="979">
                  <c:v>89.224482546042793</c:v>
                </c:pt>
                <c:pt idx="980">
                  <c:v>90.230773764227905</c:v>
                </c:pt>
                <c:pt idx="981">
                  <c:v>90.483350425855704</c:v>
                </c:pt>
                <c:pt idx="982">
                  <c:v>91.4903700544495</c:v>
                </c:pt>
                <c:pt idx="983">
                  <c:v>91.738955378378193</c:v>
                </c:pt>
                <c:pt idx="984">
                  <c:v>92.746474302335301</c:v>
                </c:pt>
                <c:pt idx="985">
                  <c:v>92.992916914326798</c:v>
                </c:pt>
                <c:pt idx="986">
                  <c:v>94.000761778031205</c:v>
                </c:pt>
                <c:pt idx="987">
                  <c:v>94.246205947953996</c:v>
                </c:pt>
                <c:pt idx="988">
                  <c:v>95.254216815267696</c:v>
                </c:pt>
                <c:pt idx="989">
                  <c:v>95.499274239327505</c:v>
                </c:pt>
                <c:pt idx="990">
                  <c:v>96.5073231637015</c:v>
                </c:pt>
                <c:pt idx="991">
                  <c:v>96.752295779805493</c:v>
                </c:pt>
                <c:pt idx="992">
                  <c:v>97.760289618689598</c:v>
                </c:pt>
                <c:pt idx="993">
                  <c:v>98.005316907542493</c:v>
                </c:pt>
                <c:pt idx="994">
                  <c:v>99.013193593360299</c:v>
                </c:pt>
                <c:pt idx="995">
                  <c:v>99.258340120889201</c:v>
                </c:pt>
                <c:pt idx="996">
                  <c:v>100.26606335512599</c:v>
                </c:pt>
                <c:pt idx="997">
                  <c:v>100.51136459164501</c:v>
                </c:pt>
                <c:pt idx="998">
                  <c:v>101.518915837188</c:v>
                </c:pt>
                <c:pt idx="999">
                  <c:v>101.764395101063</c:v>
                </c:pt>
                <c:pt idx="1000">
                  <c:v>102.77176563246699</c:v>
                </c:pt>
                <c:pt idx="1001">
                  <c:v>103.01743540837499</c:v>
                </c:pt>
                <c:pt idx="1002">
                  <c:v>104.024621094914</c:v>
                </c:pt>
                <c:pt idx="1003">
                  <c:v>104.270482715028</c:v>
                </c:pt>
                <c:pt idx="1004">
                  <c:v>105.27748305248799</c:v>
                </c:pt>
                <c:pt idx="1005">
                  <c:v>105.523530384555</c:v>
                </c:pt>
                <c:pt idx="1006">
                  <c:v>106.53034801537601</c:v>
                </c:pt>
                <c:pt idx="1007">
                  <c:v>106.77657292224799</c:v>
                </c:pt>
                <c:pt idx="1008">
                  <c:v>107.78321288819799</c:v>
                </c:pt>
                <c:pt idx="1009">
                  <c:v>108.029608870164</c:v>
                </c:pt>
                <c:pt idx="1010">
                  <c:v>109.036077960464</c:v>
                </c:pt>
                <c:pt idx="1011">
                  <c:v>109.282639173565</c:v>
                </c:pt>
                <c:pt idx="1012">
                  <c:v>110.288942685077</c:v>
                </c:pt>
                <c:pt idx="1013">
                  <c:v>110.53566205885799</c:v>
                </c:pt>
                <c:pt idx="1014">
                  <c:v>111.54180324710499</c:v>
                </c:pt>
                <c:pt idx="1015">
                  <c:v>111.788674752969</c:v>
                </c:pt>
                <c:pt idx="1016">
                  <c:v>112.794657320627</c:v>
                </c:pt>
                <c:pt idx="1017">
                  <c:v>113.04167942827701</c:v>
                </c:pt>
                <c:pt idx="1018">
                  <c:v>114.047509161562</c:v>
                </c:pt>
                <c:pt idx="1019">
                  <c:v>114.294681703986</c:v>
                </c:pt>
                <c:pt idx="1020">
                  <c:v>115.300368354391</c:v>
                </c:pt>
                <c:pt idx="1021">
                  <c:v>115.547683202919</c:v>
                </c:pt>
                <c:pt idx="1022">
                  <c:v>116.55324254804</c:v>
                </c:pt>
                <c:pt idx="1023">
                  <c:v>116.800676757486</c:v>
                </c:pt>
                <c:pt idx="1024">
                  <c:v>117.806135428682</c:v>
                </c:pt>
                <c:pt idx="1025">
                  <c:v>118.053646098892</c:v>
                </c:pt>
                <c:pt idx="1026">
                  <c:v>119.059050517328</c:v>
                </c:pt>
                <c:pt idx="1027">
                  <c:v>119.306564980847</c:v>
                </c:pt>
                <c:pt idx="1028">
                  <c:v>120.31199350810201</c:v>
                </c:pt>
                <c:pt idx="1029">
                  <c:v>120.55939411557399</c:v>
                </c:pt>
                <c:pt idx="1030">
                  <c:v>121.565002312769</c:v>
                </c:pt>
                <c:pt idx="1031">
                  <c:v>121.812122726985</c:v>
                </c:pt>
                <c:pt idx="1032">
                  <c:v>122.818327083157</c:v>
                </c:pt>
                <c:pt idx="1033">
                  <c:v>123.064838518301</c:v>
                </c:pt>
                <c:pt idx="1034">
                  <c:v>124.07281041560501</c:v>
                </c:pt>
                <c:pt idx="1035">
                  <c:v>124.31766259859501</c:v>
                </c:pt>
                <c:pt idx="1036">
                  <c:v>125.329324664423</c:v>
                </c:pt>
                <c:pt idx="1037">
                  <c:v>125.56932099249801</c:v>
                </c:pt>
                <c:pt idx="1038">
                  <c:v>126.58612870912</c:v>
                </c:pt>
                <c:pt idx="1039">
                  <c:v>126.814359387119</c:v>
                </c:pt>
                <c:pt idx="1040">
                  <c:v>127.836641588503</c:v>
                </c:pt>
                <c:pt idx="1041">
                  <c:v>128.043528681986</c:v>
                </c:pt>
                <c:pt idx="1042">
                  <c:v>129.07115161953101</c:v>
                </c:pt>
                <c:pt idx="1043">
                  <c:v>129.248798462953</c:v>
                </c:pt>
                <c:pt idx="1044">
                  <c:v>130.281522182164</c:v>
                </c:pt>
                <c:pt idx="1045">
                  <c:v>130.42836358085901</c:v>
                </c:pt>
                <c:pt idx="1046">
                  <c:v>131.46587841026599</c:v>
                </c:pt>
                <c:pt idx="1047">
                  <c:v>131.587192551751</c:v>
                </c:pt>
                <c:pt idx="1048">
                  <c:v>132.627841921938</c:v>
                </c:pt>
                <c:pt idx="1049">
                  <c:v>132.73269108547299</c:v>
                </c:pt>
                <c:pt idx="1050">
                  <c:v>133.77442920626399</c:v>
                </c:pt>
                <c:pt idx="1051">
                  <c:v>133.87031476876999</c:v>
                </c:pt>
                <c:pt idx="1052">
                  <c:v>134.91096613159399</c:v>
                </c:pt>
                <c:pt idx="1053">
                  <c:v>135.00227912035899</c:v>
                </c:pt>
                <c:pt idx="1054">
                  <c:v>136.04027212698699</c:v>
                </c:pt>
                <c:pt idx="1055">
                  <c:v>136.12877961803699</c:v>
                </c:pt>
                <c:pt idx="1056">
                  <c:v>137.162956813882</c:v>
                </c:pt>
                <c:pt idx="1057">
                  <c:v>137.24942918897801</c:v>
                </c:pt>
                <c:pt idx="1058">
                  <c:v>138.27896638433501</c:v>
                </c:pt>
                <c:pt idx="1059">
                  <c:v>138.363845614772</c:v>
                </c:pt>
                <c:pt idx="1060">
                  <c:v>139.388146561632</c:v>
                </c:pt>
                <c:pt idx="1061">
                  <c:v>139.471716682612</c:v>
                </c:pt>
                <c:pt idx="1062">
                  <c:v>140.490298922645</c:v>
                </c:pt>
                <c:pt idx="1063">
                  <c:v>140.572702849172</c:v>
                </c:pt>
                <c:pt idx="1064">
                  <c:v>141.58514422171899</c:v>
                </c:pt>
                <c:pt idx="1065">
                  <c:v>141.66641795372701</c:v>
                </c:pt>
                <c:pt idx="1066">
                  <c:v>142.67235076249199</c:v>
                </c:pt>
                <c:pt idx="1067">
                  <c:v>142.75248334612601</c:v>
                </c:pt>
                <c:pt idx="1068">
                  <c:v>143.75158594572099</c:v>
                </c:pt>
                <c:pt idx="1069">
                  <c:v>143.83056236990299</c:v>
                </c:pt>
                <c:pt idx="1070">
                  <c:v>144.82253870484701</c:v>
                </c:pt>
                <c:pt idx="1071">
                  <c:v>144.90035575584801</c:v>
                </c:pt>
                <c:pt idx="1072">
                  <c:v>145.88491991213999</c:v>
                </c:pt>
                <c:pt idx="1073">
                  <c:v>145.961586138179</c:v>
                </c:pt>
                <c:pt idx="1074">
                  <c:v>146.938455672988</c:v>
                </c:pt>
                <c:pt idx="1075">
                  <c:v>147.01398327941899</c:v>
                </c:pt>
                <c:pt idx="1076">
                  <c:v>147.98287569925199</c:v>
                </c:pt>
                <c:pt idx="1077">
                  <c:v>148.05727191278999</c:v>
                </c:pt>
                <c:pt idx="1078">
                  <c:v>149.01790439914501</c:v>
                </c:pt>
                <c:pt idx="1079">
                  <c:v>149.09116936915001</c:v>
                </c:pt>
                <c:pt idx="1080">
                  <c:v>150.04326162913699</c:v>
                </c:pt>
                <c:pt idx="1081">
                  <c:v>150.115392113561</c:v>
                </c:pt>
                <c:pt idx="1082">
                  <c:v>151.05866781976499</c:v>
                </c:pt>
                <c:pt idx="1083">
                  <c:v>151.129662832359</c:v>
                </c:pt>
                <c:pt idx="1084">
                  <c:v>152.063857524231</c:v>
                </c:pt>
                <c:pt idx="1085">
                  <c:v>152.13372328762</c:v>
                </c:pt>
                <c:pt idx="1086">
                  <c:v>153.05859526921799</c:v>
                </c:pt>
                <c:pt idx="1087">
                  <c:v>153.12732951902001</c:v>
                </c:pt>
                <c:pt idx="1088">
                  <c:v>154.04264208715799</c:v>
                </c:pt>
                <c:pt idx="1089">
                  <c:v>154.11019858459301</c:v>
                </c:pt>
                <c:pt idx="1090">
                  <c:v>155.01567908451801</c:v>
                </c:pt>
                <c:pt idx="1091">
                  <c:v>155.081976116677</c:v>
                </c:pt>
                <c:pt idx="1092">
                  <c:v>155.97732375248401</c:v>
                </c:pt>
                <c:pt idx="1093">
                  <c:v>156.04232791792299</c:v>
                </c:pt>
                <c:pt idx="1094">
                  <c:v>156.927267239516</c:v>
                </c:pt>
                <c:pt idx="1095">
                  <c:v>156.991050324101</c:v>
                </c:pt>
                <c:pt idx="1096">
                  <c:v>157.86534444611101</c:v>
                </c:pt>
                <c:pt idx="1097">
                  <c:v>157.92802413947601</c:v>
                </c:pt>
                <c:pt idx="1098">
                  <c:v>158.79142879628</c:v>
                </c:pt>
                <c:pt idx="1099">
                  <c:v>158.85307448954501</c:v>
                </c:pt>
                <c:pt idx="1100">
                  <c:v>159.70531110491399</c:v>
                </c:pt>
                <c:pt idx="1101">
                  <c:v>159.76592120488201</c:v>
                </c:pt>
                <c:pt idx="1102">
                  <c:v>160.606705160383</c:v>
                </c:pt>
                <c:pt idx="1103">
                  <c:v>160.66624172330199</c:v>
                </c:pt>
                <c:pt idx="1104">
                  <c:v>161.49531928776</c:v>
                </c:pt>
                <c:pt idx="1105">
                  <c:v>161.553744354071</c:v>
                </c:pt>
                <c:pt idx="1106">
                  <c:v>162.37089276453599</c:v>
                </c:pt>
                <c:pt idx="1107">
                  <c:v>162.42818450642201</c:v>
                </c:pt>
                <c:pt idx="1108">
                  <c:v>163.23318973781099</c:v>
                </c:pt>
                <c:pt idx="1109">
                  <c:v>163.28934015710701</c:v>
                </c:pt>
                <c:pt idx="1110">
                  <c:v>164.08198493773699</c:v>
                </c:pt>
                <c:pt idx="1111">
                  <c:v>164.13699171818701</c:v>
                </c:pt>
                <c:pt idx="1112">
                  <c:v>164.91705543002499</c:v>
                </c:pt>
                <c:pt idx="1113">
                  <c:v>164.970916313609</c:v>
                </c:pt>
                <c:pt idx="1114">
                  <c:v>165.73817632192299</c:v>
                </c:pt>
                <c:pt idx="1115">
                  <c:v>165.790889350208</c:v>
                </c:pt>
                <c:pt idx="1116">
                  <c:v>166.54512919493001</c:v>
                </c:pt>
                <c:pt idx="1117">
                  <c:v>166.59669825930899</c:v>
                </c:pt>
                <c:pt idx="1118">
                  <c:v>167.33771861277799</c:v>
                </c:pt>
                <c:pt idx="1119">
                  <c:v>167.38814567634799</c:v>
                </c:pt>
                <c:pt idx="1120">
                  <c:v>168.115753977916</c:v>
                </c:pt>
                <c:pt idx="1121">
                  <c:v>168.16501435907099</c:v>
                </c:pt>
                <c:pt idx="1122">
                  <c:v>168.87899741190699</c:v>
                </c:pt>
                <c:pt idx="1123">
                  <c:v>168.92704090600799</c:v>
                </c:pt>
                <c:pt idx="1124">
                  <c:v>169.62716881732101</c:v>
                </c:pt>
                <c:pt idx="1125">
                  <c:v>169.67397032333801</c:v>
                </c:pt>
                <c:pt idx="1126">
                  <c:v>170.36002878709999</c:v>
                </c:pt>
                <c:pt idx="1127">
                  <c:v>170.405628368539</c:v>
                </c:pt>
                <c:pt idx="1128">
                  <c:v>171.07742646147901</c:v>
                </c:pt>
                <c:pt idx="1129">
                  <c:v>171.12190042455501</c:v>
                </c:pt>
                <c:pt idx="1130">
                  <c:v>171.779245230443</c:v>
                </c:pt>
                <c:pt idx="1131">
                  <c:v>171.82264535127101</c:v>
                </c:pt>
                <c:pt idx="1132">
                  <c:v>172.46533084362699</c:v>
                </c:pt>
                <c:pt idx="1133">
                  <c:v>172.50766042267301</c:v>
                </c:pt>
                <c:pt idx="1134">
                  <c:v>173.135483892542</c:v>
                </c:pt>
                <c:pt idx="1135">
                  <c:v>173.176718207612</c:v>
                </c:pt>
                <c:pt idx="1136">
                  <c:v>173.789495298812</c:v>
                </c:pt>
                <c:pt idx="1137">
                  <c:v>173.82960859996601</c:v>
                </c:pt>
                <c:pt idx="1138">
                  <c:v>174.42717099806799</c:v>
                </c:pt>
                <c:pt idx="1139">
                  <c:v>174.466148643856</c:v>
                </c:pt>
                <c:pt idx="1140">
                  <c:v>175.04833904780401</c:v>
                </c:pt>
                <c:pt idx="1141">
                  <c:v>175.08617810119</c:v>
                </c:pt>
                <c:pt idx="1142">
                  <c:v>175.65285021203499</c:v>
                </c:pt>
                <c:pt idx="1143">
                  <c:v>175.68954783422799</c:v>
                </c:pt>
                <c:pt idx="1144">
                  <c:v>176.240556586173</c:v>
                </c:pt>
                <c:pt idx="1145">
                  <c:v>176.27609125147401</c:v>
                </c:pt>
                <c:pt idx="1146">
                  <c:v>176.81127524482901</c:v>
                </c:pt>
                <c:pt idx="1147">
                  <c:v>176.84561092849799</c:v>
                </c:pt>
                <c:pt idx="1148">
                  <c:v>177.364799157172</c:v>
                </c:pt>
                <c:pt idx="1149">
                  <c:v>177.39792349570001</c:v>
                </c:pt>
                <c:pt idx="1150">
                  <c:v>177.90096056526201</c:v>
                </c:pt>
                <c:pt idx="1151">
                  <c:v>177.932909081579</c:v>
                </c:pt>
                <c:pt idx="1152">
                  <c:v>178.419658356094</c:v>
                </c:pt>
                <c:pt idx="1153">
                  <c:v>178.45048614705601</c:v>
                </c:pt>
                <c:pt idx="1154">
                  <c:v>178.92080851915199</c:v>
                </c:pt>
                <c:pt idx="1155">
                  <c:v>178.950545042242</c:v>
                </c:pt>
                <c:pt idx="1156">
                  <c:v>179.404292178948</c:v>
                </c:pt>
                <c:pt idx="1157">
                  <c:v>179.43293079873601</c:v>
                </c:pt>
                <c:pt idx="1158">
                  <c:v>179.86996020855901</c:v>
                </c:pt>
                <c:pt idx="1159">
                  <c:v>179.89747992504499</c:v>
                </c:pt>
                <c:pt idx="1160">
                  <c:v>180.31766213402301</c:v>
                </c:pt>
                <c:pt idx="1161">
                  <c:v>180.34405170584</c:v>
                </c:pt>
                <c:pt idx="1162">
                  <c:v>180.74728621418899</c:v>
                </c:pt>
                <c:pt idx="1163">
                  <c:v>180.77266833043001</c:v>
                </c:pt>
                <c:pt idx="1164">
                  <c:v>181.15887107197699</c:v>
                </c:pt>
                <c:pt idx="1165">
                  <c:v>181.18392266067301</c:v>
                </c:pt>
                <c:pt idx="1166">
                  <c:v>181.552848216662</c:v>
                </c:pt>
                <c:pt idx="1167">
                  <c:v>181.57913001161899</c:v>
                </c:pt>
                <c:pt idx="1168">
                  <c:v>181.93047489251401</c:v>
                </c:pt>
                <c:pt idx="1169">
                  <c:v>181.95989117573399</c:v>
                </c:pt>
                <c:pt idx="1170">
                  <c:v>182.294328222015</c:v>
                </c:pt>
                <c:pt idx="1171">
                  <c:v>182.32635391929799</c:v>
                </c:pt>
                <c:pt idx="1172">
                  <c:v>182.64971117969199</c:v>
                </c:pt>
                <c:pt idx="1173">
                  <c:v>182.69127631513501</c:v>
                </c:pt>
                <c:pt idx="1174">
                  <c:v>183.005792084495</c:v>
                </c:pt>
                <c:pt idx="1175">
                  <c:v>183.03266530741001</c:v>
                </c:pt>
                <c:pt idx="1176">
                  <c:v>183.16487465477499</c:v>
                </c:pt>
                <c:pt idx="1177">
                  <c:v>183.32390407923901</c:v>
                </c:pt>
                <c:pt idx="1178">
                  <c:v>183.35894924500701</c:v>
                </c:pt>
                <c:pt idx="1179">
                  <c:v>183.568255516867</c:v>
                </c:pt>
                <c:pt idx="1180">
                  <c:v>183.67463278581801</c:v>
                </c:pt>
                <c:pt idx="1181">
                  <c:v>183.780164509831</c:v>
                </c:pt>
                <c:pt idx="1182">
                  <c:v>183.936287197019</c:v>
                </c:pt>
                <c:pt idx="1183">
                  <c:v>183.96663751392001</c:v>
                </c:pt>
                <c:pt idx="1184">
                  <c:v>184.05061914519999</c:v>
                </c:pt>
                <c:pt idx="1185">
                  <c:v>184.13449940409501</c:v>
                </c:pt>
                <c:pt idx="1186">
                  <c:v>184.163262080961</c:v>
                </c:pt>
                <c:pt idx="1187">
                  <c:v>184.28891964643299</c:v>
                </c:pt>
                <c:pt idx="1188">
                  <c:v>184.36611780705499</c:v>
                </c:pt>
                <c:pt idx="1189">
                  <c:v>184.427126357227</c:v>
                </c:pt>
                <c:pt idx="1190">
                  <c:v>184.544779171735</c:v>
                </c:pt>
                <c:pt idx="1191">
                  <c:v>184.55102023839001</c:v>
                </c:pt>
                <c:pt idx="1192">
                  <c:v>184.565815849035</c:v>
                </c:pt>
                <c:pt idx="1193">
                  <c:v>184.66497554224901</c:v>
                </c:pt>
                <c:pt idx="1194">
                  <c:v>184.70529147687401</c:v>
                </c:pt>
                <c:pt idx="1195">
                  <c:v>184.76738224392199</c:v>
                </c:pt>
                <c:pt idx="1196">
                  <c:v>184.84603789007801</c:v>
                </c:pt>
                <c:pt idx="1197">
                  <c:v>184.85896883587199</c:v>
                </c:pt>
                <c:pt idx="1198">
                  <c:v>184.88567059516399</c:v>
                </c:pt>
                <c:pt idx="1199">
                  <c:v>184.943337273266</c:v>
                </c:pt>
                <c:pt idx="1200">
                  <c:v>184.97044690967499</c:v>
                </c:pt>
                <c:pt idx="1201">
                  <c:v>185.02134117945599</c:v>
                </c:pt>
                <c:pt idx="1202">
                  <c:v>185.08178540540499</c:v>
                </c:pt>
                <c:pt idx="1203">
                  <c:v>185.093325483093</c:v>
                </c:pt>
                <c:pt idx="1204">
                  <c:v>185.112637433717</c:v>
                </c:pt>
                <c:pt idx="1205">
                  <c:v>185.15931943228901</c:v>
                </c:pt>
                <c:pt idx="1206">
                  <c:v>185.18755012020699</c:v>
                </c:pt>
                <c:pt idx="1207">
                  <c:v>185.21057859415001</c:v>
                </c:pt>
                <c:pt idx="1208">
                  <c:v>185.25783507518199</c:v>
                </c:pt>
                <c:pt idx="1209">
                  <c:v>185.26132020776299</c:v>
                </c:pt>
                <c:pt idx="1210">
                  <c:v>185.269891754756</c:v>
                </c:pt>
                <c:pt idx="1211">
                  <c:v>185.313170559079</c:v>
                </c:pt>
                <c:pt idx="1212">
                  <c:v>185.33013240366401</c:v>
                </c:pt>
                <c:pt idx="1213">
                  <c:v>185.36724737132499</c:v>
                </c:pt>
                <c:pt idx="1214">
                  <c:v>185.402875102975</c:v>
                </c:pt>
                <c:pt idx="1215">
                  <c:v>185.41958407163099</c:v>
                </c:pt>
                <c:pt idx="1216">
                  <c:v>185.46028122874699</c:v>
                </c:pt>
                <c:pt idx="1217">
                  <c:v>185.46294171682999</c:v>
                </c:pt>
                <c:pt idx="1218">
                  <c:v>185.471193261037</c:v>
                </c:pt>
                <c:pt idx="1219">
                  <c:v>185.49980171809599</c:v>
                </c:pt>
                <c:pt idx="1220">
                  <c:v>185.509133543427</c:v>
                </c:pt>
                <c:pt idx="1221">
                  <c:v>185.53041390785401</c:v>
                </c:pt>
                <c:pt idx="1222">
                  <c:v>185.55109261810699</c:v>
                </c:pt>
                <c:pt idx="1223">
                  <c:v>185.55632106081501</c:v>
                </c:pt>
                <c:pt idx="1224">
                  <c:v>185.56265996464299</c:v>
                </c:pt>
                <c:pt idx="1225">
                  <c:v>185.57960091812799</c:v>
                </c:pt>
                <c:pt idx="1226">
                  <c:v>185.59099875125401</c:v>
                </c:pt>
                <c:pt idx="1227">
                  <c:v>185.60058091084699</c:v>
                </c:pt>
                <c:pt idx="1228">
                  <c:v>185.61056106883399</c:v>
                </c:pt>
                <c:pt idx="1229">
                  <c:v>185.61175534551199</c:v>
                </c:pt>
                <c:pt idx="1230">
                  <c:v>185.614826899783</c:v>
                </c:pt>
                <c:pt idx="1231">
                  <c:v>185.620419308279</c:v>
                </c:pt>
                <c:pt idx="1232">
                  <c:v>185.621122850549</c:v>
                </c:pt>
                <c:pt idx="1233">
                  <c:v>185.62231397921801</c:v>
                </c:pt>
                <c:pt idx="1234">
                  <c:v>185.62243494638</c:v>
                </c:pt>
                <c:pt idx="1235">
                  <c:v>185.621054413959</c:v>
                </c:pt>
                <c:pt idx="1236">
                  <c:v>185.618164536309</c:v>
                </c:pt>
                <c:pt idx="1237">
                  <c:v>185.61001842216001</c:v>
                </c:pt>
                <c:pt idx="1238">
                  <c:v>185.60738004875</c:v>
                </c:pt>
                <c:pt idx="1239">
                  <c:v>185.59178119327299</c:v>
                </c:pt>
                <c:pt idx="1240">
                  <c:v>185.58988656574201</c:v>
                </c:pt>
                <c:pt idx="1241">
                  <c:v>185.58031715084601</c:v>
                </c:pt>
                <c:pt idx="1242">
                  <c:v>185.56338216684301</c:v>
                </c:pt>
                <c:pt idx="1243">
                  <c:v>185.55917213202201</c:v>
                </c:pt>
                <c:pt idx="1244">
                  <c:v>185.52460937109299</c:v>
                </c:pt>
                <c:pt idx="1245">
                  <c:v>185.52379324285599</c:v>
                </c:pt>
                <c:pt idx="1246">
                  <c:v>185.518261845306</c:v>
                </c:pt>
                <c:pt idx="1247">
                  <c:v>185.48643147573</c:v>
                </c:pt>
                <c:pt idx="1248">
                  <c:v>185.48133566792899</c:v>
                </c:pt>
                <c:pt idx="1249">
                  <c:v>185.448828764773</c:v>
                </c:pt>
                <c:pt idx="1250">
                  <c:v>185.42972288177401</c:v>
                </c:pt>
                <c:pt idx="1251">
                  <c:v>185.40814614479399</c:v>
                </c:pt>
                <c:pt idx="1252">
                  <c:v>185.36791845535001</c:v>
                </c:pt>
                <c:pt idx="1253">
                  <c:v>185.35105041709099</c:v>
                </c:pt>
                <c:pt idx="1254">
                  <c:v>185.30630327986199</c:v>
                </c:pt>
                <c:pt idx="1255">
                  <c:v>185.28260251771499</c:v>
                </c:pt>
                <c:pt idx="1256">
                  <c:v>185.27351173273601</c:v>
                </c:pt>
                <c:pt idx="1257">
                  <c:v>185.218411899187</c:v>
                </c:pt>
                <c:pt idx="1258">
                  <c:v>185.20350954413701</c:v>
                </c:pt>
                <c:pt idx="1259">
                  <c:v>185.141677944658</c:v>
                </c:pt>
                <c:pt idx="1260">
                  <c:v>185.13229882505601</c:v>
                </c:pt>
                <c:pt idx="1261">
                  <c:v>185.12171700316301</c:v>
                </c:pt>
                <c:pt idx="1262">
                  <c:v>185.060389667697</c:v>
                </c:pt>
                <c:pt idx="1263">
                  <c:v>185.000383630919</c:v>
                </c:pt>
                <c:pt idx="1264">
                  <c:v>184.98435998647</c:v>
                </c:pt>
                <c:pt idx="1265">
                  <c:v>184.95747965513999</c:v>
                </c:pt>
                <c:pt idx="1266">
                  <c:v>184.90067805889399</c:v>
                </c:pt>
                <c:pt idx="1267">
                  <c:v>184.86714621105199</c:v>
                </c:pt>
                <c:pt idx="1268">
                  <c:v>184.80726901287201</c:v>
                </c:pt>
                <c:pt idx="1269">
                  <c:v>184.722054432178</c:v>
                </c:pt>
                <c:pt idx="1270">
                  <c:v>184.70406777054299</c:v>
                </c:pt>
                <c:pt idx="1271">
                  <c:v>184.66289437865299</c:v>
                </c:pt>
                <c:pt idx="1272">
                  <c:v>184.590290793733</c:v>
                </c:pt>
                <c:pt idx="1273">
                  <c:v>184.55679220487301</c:v>
                </c:pt>
                <c:pt idx="1274">
                  <c:v>184.46394045853401</c:v>
                </c:pt>
                <c:pt idx="1275">
                  <c:v>184.367173783167</c:v>
                </c:pt>
                <c:pt idx="1276">
                  <c:v>184.322285036957</c:v>
                </c:pt>
                <c:pt idx="1277">
                  <c:v>184.20170718766801</c:v>
                </c:pt>
                <c:pt idx="1278">
                  <c:v>184.163917947313</c:v>
                </c:pt>
                <c:pt idx="1279">
                  <c:v>184.14935667280901</c:v>
                </c:pt>
                <c:pt idx="1280">
                  <c:v>183.98788633507999</c:v>
                </c:pt>
                <c:pt idx="1281">
                  <c:v>183.89981538719999</c:v>
                </c:pt>
                <c:pt idx="1282">
                  <c:v>183.787758482436</c:v>
                </c:pt>
                <c:pt idx="1283">
                  <c:v>183.60120302246099</c:v>
                </c:pt>
                <c:pt idx="1284">
                  <c:v>183.55300248194499</c:v>
                </c:pt>
                <c:pt idx="1285">
                  <c:v>183.34709413697601</c:v>
                </c:pt>
                <c:pt idx="1286">
                  <c:v>183.27665848953799</c:v>
                </c:pt>
                <c:pt idx="1287">
                  <c:v>183.262811107056</c:v>
                </c:pt>
                <c:pt idx="1288">
                  <c:v>182.96380033873501</c:v>
                </c:pt>
                <c:pt idx="1289">
                  <c:v>182.93218812682801</c:v>
                </c:pt>
                <c:pt idx="1290">
                  <c:v>182.63015799452501</c:v>
                </c:pt>
                <c:pt idx="1291">
                  <c:v>182.60312103579801</c:v>
                </c:pt>
                <c:pt idx="1292">
                  <c:v>182.286493498515</c:v>
                </c:pt>
                <c:pt idx="1293">
                  <c:v>182.255238184272</c:v>
                </c:pt>
                <c:pt idx="1294">
                  <c:v>181.925226570902</c:v>
                </c:pt>
                <c:pt idx="1295">
                  <c:v>181.89067218878401</c:v>
                </c:pt>
                <c:pt idx="1296">
                  <c:v>181.54508968857201</c:v>
                </c:pt>
                <c:pt idx="1297">
                  <c:v>181.50789755949401</c:v>
                </c:pt>
                <c:pt idx="1298">
                  <c:v>181.14592491151799</c:v>
                </c:pt>
                <c:pt idx="1299">
                  <c:v>181.10651378937999</c:v>
                </c:pt>
                <c:pt idx="1300">
                  <c:v>180.72781315271999</c:v>
                </c:pt>
                <c:pt idx="1301">
                  <c:v>180.686386461853</c:v>
                </c:pt>
                <c:pt idx="1302">
                  <c:v>180.29090019944101</c:v>
                </c:pt>
                <c:pt idx="1303">
                  <c:v>180.24754936527799</c:v>
                </c:pt>
                <c:pt idx="1304">
                  <c:v>179.83533970820699</c:v>
                </c:pt>
                <c:pt idx="1305">
                  <c:v>179.790106542432</c:v>
                </c:pt>
                <c:pt idx="1306">
                  <c:v>179.36127805261501</c:v>
                </c:pt>
                <c:pt idx="1307">
                  <c:v>179.31418227667399</c:v>
                </c:pt>
                <c:pt idx="1308">
                  <c:v>178.868855585044</c:v>
                </c:pt>
                <c:pt idx="1309">
                  <c:v>178.819906890781</c:v>
                </c:pt>
                <c:pt idx="1310">
                  <c:v>178.35821096284201</c:v>
                </c:pt>
                <c:pt idx="1311">
                  <c:v>178.30741501691901</c:v>
                </c:pt>
                <c:pt idx="1312">
                  <c:v>177.82948521261301</c:v>
                </c:pt>
                <c:pt idx="1313">
                  <c:v>177.77684702045201</c:v>
                </c:pt>
                <c:pt idx="1314">
                  <c:v>177.28282446274201</c:v>
                </c:pt>
                <c:pt idx="1315">
                  <c:v>177.22834969531101</c:v>
                </c:pt>
                <c:pt idx="1316">
                  <c:v>176.71838060986701</c:v>
                </c:pt>
                <c:pt idx="1317">
                  <c:v>176.66207548970499</c:v>
                </c:pt>
                <c:pt idx="1318">
                  <c:v>176.13631071011599</c:v>
                </c:pt>
                <c:pt idx="1319">
                  <c:v>176.07818156580501</c:v>
                </c:pt>
                <c:pt idx="1320">
                  <c:v>175.5367764643</c:v>
                </c:pt>
                <c:pt idx="1321">
                  <c:v>175.47682954937699</c:v>
                </c:pt>
                <c:pt idx="1322">
                  <c:v>174.91994402575199</c:v>
                </c:pt>
                <c:pt idx="1323">
                  <c:v>174.85818552401</c:v>
                </c:pt>
                <c:pt idx="1324">
                  <c:v>174.285983807137</c:v>
                </c:pt>
                <c:pt idx="1325">
                  <c:v>174.222420150223</c:v>
                </c:pt>
                <c:pt idx="1326">
                  <c:v>173.63507091827501</c:v>
                </c:pt>
                <c:pt idx="1327">
                  <c:v>173.569709494021</c:v>
                </c:pt>
                <c:pt idx="1328">
                  <c:v>172.96738651881699</c:v>
                </c:pt>
                <c:pt idx="1329">
                  <c:v>172.90023575697299</c:v>
                </c:pt>
                <c:pt idx="1330">
                  <c:v>172.28311798213301</c:v>
                </c:pt>
                <c:pt idx="1331">
                  <c:v>172.214185905063</c:v>
                </c:pt>
                <c:pt idx="1332">
                  <c:v>171.58245657595799</c:v>
                </c:pt>
                <c:pt idx="1333">
                  <c:v>171.51174927962799</c:v>
                </c:pt>
                <c:pt idx="1334">
                  <c:v>170.86559544004299</c:v>
                </c:pt>
                <c:pt idx="1335">
                  <c:v>170.79311768761499</c:v>
                </c:pt>
                <c:pt idx="1336">
                  <c:v>170.13273068950801</c:v>
                </c:pt>
                <c:pt idx="1337">
                  <c:v>170.058487994948</c:v>
                </c:pt>
                <c:pt idx="1338">
                  <c:v>169.38406384143599</c:v>
                </c:pt>
                <c:pt idx="1339">
                  <c:v>169.308063710021</c:v>
                </c:pt>
                <c:pt idx="1340">
                  <c:v>168.61980267343901</c:v>
                </c:pt>
                <c:pt idx="1341">
                  <c:v>168.542054249659</c:v>
                </c:pt>
                <c:pt idx="1342">
                  <c:v>167.840160545934</c:v>
                </c:pt>
                <c:pt idx="1343">
                  <c:v>167.760673501524</c:v>
                </c:pt>
                <c:pt idx="1344">
                  <c:v>167.04535524097199</c:v>
                </c:pt>
                <c:pt idx="1345">
                  <c:v>166.96413865387601</c:v>
                </c:pt>
                <c:pt idx="1346">
                  <c:v>166.235607757862</c:v>
                </c:pt>
                <c:pt idx="1347">
                  <c:v>166.15266964041101</c:v>
                </c:pt>
                <c:pt idx="1348">
                  <c:v>165.41114186822099</c:v>
                </c:pt>
                <c:pt idx="1349">
                  <c:v>165.32648975349201</c:v>
                </c:pt>
                <c:pt idx="1350">
                  <c:v>164.572184994352</c:v>
                </c:pt>
                <c:pt idx="1351">
                  <c:v>164.485826844657</c:v>
                </c:pt>
                <c:pt idx="1352">
                  <c:v>163.71896881396299</c:v>
                </c:pt>
                <c:pt idx="1353">
                  <c:v>163.63091320042599</c:v>
                </c:pt>
                <c:pt idx="1354">
                  <c:v>162.85172852486201</c:v>
                </c:pt>
                <c:pt idx="1355">
                  <c:v>162.76198495364699</c:v>
                </c:pt>
                <c:pt idx="1356">
                  <c:v>161.97070349853001</c:v>
                </c:pt>
                <c:pt idx="1357">
                  <c:v>161.87928371655599</c:v>
                </c:pt>
                <c:pt idx="1358">
                  <c:v>161.07614043026601</c:v>
                </c:pt>
                <c:pt idx="1359">
                  <c:v>160.98305811180799</c:v>
                </c:pt>
                <c:pt idx="1360">
                  <c:v>160.16829308095299</c:v>
                </c:pt>
                <c:pt idx="1361">
                  <c:v>160.07355985127799</c:v>
                </c:pt>
                <c:pt idx="1362">
                  <c:v>159.24741605755199</c:v>
                </c:pt>
                <c:pt idx="1363">
                  <c:v>159.15103821915301</c:v>
                </c:pt>
                <c:pt idx="1364">
                  <c:v>158.31376072422</c:v>
                </c:pt>
                <c:pt idx="1365">
                  <c:v>158.215741742218</c:v>
                </c:pt>
                <c:pt idx="1366">
                  <c:v>157.367579464203</c:v>
                </c:pt>
                <c:pt idx="1367">
                  <c:v>157.26792534255401</c:v>
                </c:pt>
                <c:pt idx="1368">
                  <c:v>156.40913190162101</c:v>
                </c:pt>
                <c:pt idx="1369">
                  <c:v>156.30785316630801</c:v>
                </c:pt>
                <c:pt idx="1370">
                  <c:v>155.43868542564201</c:v>
                </c:pt>
                <c:pt idx="1371">
                  <c:v>155.33579493009799</c:v>
                </c:pt>
                <c:pt idx="1372">
                  <c:v>154.45651164585499</c:v>
                </c:pt>
                <c:pt idx="1373">
                  <c:v>154.352022016989</c:v>
                </c:pt>
                <c:pt idx="1374">
                  <c:v>153.46288407397799</c:v>
                </c:pt>
                <c:pt idx="1375">
                  <c:v>153.35680696800799</c:v>
                </c:pt>
                <c:pt idx="1376">
                  <c:v>152.45807821081701</c:v>
                </c:pt>
                <c:pt idx="1377">
                  <c:v>152.35042469954701</c:v>
                </c:pt>
                <c:pt idx="1378">
                  <c:v>151.44237229247599</c:v>
                </c:pt>
                <c:pt idx="1379">
                  <c:v>151.33315328672899</c:v>
                </c:pt>
                <c:pt idx="1380">
                  <c:v>150.41604764293999</c:v>
                </c:pt>
                <c:pt idx="1381">
                  <c:v>150.305274045533</c:v>
                </c:pt>
                <c:pt idx="1382">
                  <c:v>149.37938868975601</c:v>
                </c:pt>
                <c:pt idx="1383">
                  <c:v>149.26707136780001</c:v>
                </c:pt>
                <c:pt idx="1384">
                  <c:v>148.33268291449599</c:v>
                </c:pt>
                <c:pt idx="1385">
                  <c:v>148.21883252267199</c:v>
                </c:pt>
                <c:pt idx="1386">
                  <c:v>147.27622059390299</c:v>
                </c:pt>
                <c:pt idx="1387">
                  <c:v>147.16084723556301</c:v>
                </c:pt>
                <c:pt idx="1388">
                  <c:v>146.210294443138</c:v>
                </c:pt>
                <c:pt idx="1389">
                  <c:v>146.09340760246599</c:v>
                </c:pt>
                <c:pt idx="1390">
                  <c:v>145.13520037294799</c:v>
                </c:pt>
                <c:pt idx="1391">
                  <c:v>145.016809077548</c:v>
                </c:pt>
                <c:pt idx="1392">
                  <c:v>144.05123954527801</c:v>
                </c:pt>
                <c:pt idx="1393">
                  <c:v>143.931351131273</c:v>
                </c:pt>
                <c:pt idx="1394">
                  <c:v>142.958719054705</c:v>
                </c:pt>
                <c:pt idx="1395">
                  <c:v>142.83733514827199</c:v>
                </c:pt>
                <c:pt idx="1396">
                  <c:v>141.85795030540001</c:v>
                </c:pt>
                <c:pt idx="1397">
                  <c:v>141.73506124983999</c:v>
                </c:pt>
                <c:pt idx="1398">
                  <c:v>140.74924910470199</c:v>
                </c:pt>
                <c:pt idx="1399">
                  <c:v>140.62482783417099</c:v>
                </c:pt>
                <c:pt idx="1400">
                  <c:v>139.632940923039</c:v>
                </c:pt>
                <c:pt idx="1401">
                  <c:v>139.50693253959099</c:v>
                </c:pt>
                <c:pt idx="1402">
                  <c:v>138.509369997379</c:v>
                </c:pt>
                <c:pt idx="1403">
                  <c:v>138.381670056964</c:v>
                </c:pt>
                <c:pt idx="1404">
                  <c:v>137.37891980913801</c:v>
                </c:pt>
                <c:pt idx="1405">
                  <c:v>137.24933189560801</c:v>
                </c:pt>
                <c:pt idx="1406">
                  <c:v>136.242081484869</c:v>
                </c:pt>
                <c:pt idx="1407">
                  <c:v>136.11019386434199</c:v>
                </c:pt>
                <c:pt idx="1408">
                  <c:v>135.09948426087999</c:v>
                </c:pt>
                <c:pt idx="1409">
                  <c:v>134.96427775822099</c:v>
                </c:pt>
                <c:pt idx="1410">
                  <c:v>133.951438120962</c:v>
                </c:pt>
                <c:pt idx="1411">
                  <c:v>133.81054922932401</c:v>
                </c:pt>
                <c:pt idx="1412">
                  <c:v>132.796707000173</c:v>
                </c:pt>
                <c:pt idx="1413">
                  <c:v>132.645954739823</c:v>
                </c:pt>
                <c:pt idx="1414">
                  <c:v>131.63157602116999</c:v>
                </c:pt>
                <c:pt idx="1415">
                  <c:v>131.46582215233201</c:v>
                </c:pt>
                <c:pt idx="1416">
                  <c:v>130.450987912409</c:v>
                </c:pt>
                <c:pt idx="1417">
                  <c:v>130.26639483273101</c:v>
                </c:pt>
                <c:pt idx="1418">
                  <c:v>129.251525413975</c:v>
                </c:pt>
                <c:pt idx="1419">
                  <c:v>129.04758307106701</c:v>
                </c:pt>
                <c:pt idx="1420">
                  <c:v>128.033608917295</c:v>
                </c:pt>
                <c:pt idx="1421">
                  <c:v>127.813228696518</c:v>
                </c:pt>
                <c:pt idx="1422">
                  <c:v>126.801043122321</c:v>
                </c:pt>
                <c:pt idx="1423">
                  <c:v>126.56886285914101</c:v>
                </c:pt>
                <c:pt idx="1424">
                  <c:v>125.55879685180101</c:v>
                </c:pt>
                <c:pt idx="1425">
                  <c:v>125.319266977327</c:v>
                </c:pt>
                <c:pt idx="1426">
                  <c:v>124.311060724618</c:v>
                </c:pt>
                <c:pt idx="1427">
                  <c:v>124.067443657124</c:v>
                </c:pt>
                <c:pt idx="1428">
                  <c:v>123.06055217001899</c:v>
                </c:pt>
                <c:pt idx="1429">
                  <c:v>122.814851655265</c:v>
                </c:pt>
                <c:pt idx="1430">
                  <c:v>121.80874210367</c:v>
                </c:pt>
                <c:pt idx="1431">
                  <c:v>121.562058329724</c:v>
                </c:pt>
                <c:pt idx="1432">
                  <c:v>120.556342910423</c:v>
                </c:pt>
                <c:pt idx="1433">
                  <c:v>120.309237548223</c:v>
                </c:pt>
                <c:pt idx="1434">
                  <c:v>119.303678311699</c:v>
                </c:pt>
                <c:pt idx="1435">
                  <c:v>119.056427651674</c:v>
                </c:pt>
                <c:pt idx="1436">
                  <c:v>118.05089005464799</c:v>
                </c:pt>
                <c:pt idx="1437">
                  <c:v>117.80363362964</c:v>
                </c:pt>
                <c:pt idx="1438">
                  <c:v>116.79804121433</c:v>
                </c:pt>
                <c:pt idx="1439">
                  <c:v>116.550852328712</c:v>
                </c:pt>
                <c:pt idx="1440">
                  <c:v>115.54516086183899</c:v>
                </c:pt>
                <c:pt idx="1441">
                  <c:v>115.29807982318501</c:v>
                </c:pt>
                <c:pt idx="1442">
                  <c:v>114.292262971009</c:v>
                </c:pt>
                <c:pt idx="1443">
                  <c:v>114.045313113878</c:v>
                </c:pt>
                <c:pt idx="1444">
                  <c:v>113.039354345004</c:v>
                </c:pt>
                <c:pt idx="1445">
                  <c:v>112.792549981051</c:v>
                </c:pt>
                <c:pt idx="1446">
                  <c:v>111.786437942517</c:v>
                </c:pt>
                <c:pt idx="1447">
                  <c:v>111.53978884051701</c:v>
                </c:pt>
                <c:pt idx="1448">
                  <c:v>110.533515169097</c:v>
                </c:pt>
                <c:pt idx="1449">
                  <c:v>110.28702943616899</c:v>
                </c:pt>
                <c:pt idx="1450">
                  <c:v>109.280588046624</c:v>
                </c:pt>
                <c:pt idx="1451">
                  <c:v>109.03427300251499</c:v>
                </c:pt>
                <c:pt idx="1452">
                  <c:v>108.027659347358</c:v>
                </c:pt>
                <c:pt idx="1453">
                  <c:v>107.781520077332</c:v>
                </c:pt>
                <c:pt idx="1454">
                  <c:v>106.774729050586</c:v>
                </c:pt>
                <c:pt idx="1455">
                  <c:v>106.528767114516</c:v>
                </c:pt>
                <c:pt idx="1456">
                  <c:v>105.52179137673799</c:v>
                </c:pt>
                <c:pt idx="1457">
                  <c:v>105.276008621477</c:v>
                </c:pt>
                <c:pt idx="1458">
                  <c:v>104.268841210684</c:v>
                </c:pt>
                <c:pt idx="1459">
                  <c:v>104.023246629821</c:v>
                </c:pt>
                <c:pt idx="1460">
                  <c:v>103.015886632095</c:v>
                </c:pt>
                <c:pt idx="1461">
                  <c:v>102.770495123557</c:v>
                </c:pt>
                <c:pt idx="1462">
                  <c:v>101.762945479416</c:v>
                </c:pt>
                <c:pt idx="1463">
                  <c:v>101.51776242203699</c:v>
                </c:pt>
                <c:pt idx="1464">
                  <c:v>100.510025047501</c:v>
                </c:pt>
                <c:pt idx="1465">
                  <c:v>100.265033147661</c:v>
                </c:pt>
                <c:pt idx="1466">
                  <c:v>99.257117667613898</c:v>
                </c:pt>
                <c:pt idx="1467">
                  <c:v>99.012283403745798</c:v>
                </c:pt>
                <c:pt idx="1468">
                  <c:v>98.004223808795302</c:v>
                </c:pt>
                <c:pt idx="1469">
                  <c:v>97.759508448627102</c:v>
                </c:pt>
                <c:pt idx="1470">
                  <c:v>96.751373997157899</c:v>
                </c:pt>
                <c:pt idx="1471">
                  <c:v>96.506714729162098</c:v>
                </c:pt>
                <c:pt idx="1472">
                  <c:v>95.498623339587596</c:v>
                </c:pt>
                <c:pt idx="1473">
                  <c:v>95.253887121108804</c:v>
                </c:pt>
                <c:pt idx="1474">
                  <c:v>94.246058435468498</c:v>
                </c:pt>
                <c:pt idx="1475">
                  <c:v>94.000991360489706</c:v>
                </c:pt>
                <c:pt idx="1476">
                  <c:v>92.993945536286205</c:v>
                </c:pt>
                <c:pt idx="1477">
                  <c:v>92.748018634118395</c:v>
                </c:pt>
                <c:pt idx="1478">
                  <c:v>91.742588316592702</c:v>
                </c:pt>
                <c:pt idx="1479">
                  <c:v>91.494682187107401</c:v>
                </c:pt>
                <c:pt idx="1480">
                  <c:v>90.4925826366145</c:v>
                </c:pt>
                <c:pt idx="1481">
                  <c:v>90.237356000844301</c:v>
                </c:pt>
                <c:pt idx="1482">
                  <c:v>89.243159175118706</c:v>
                </c:pt>
                <c:pt idx="1483">
                  <c:v>88.970532260302306</c:v>
                </c:pt>
                <c:pt idx="1484">
                  <c:v>87.992215155458396</c:v>
                </c:pt>
                <c:pt idx="1485">
                  <c:v>87.684778143591899</c:v>
                </c:pt>
                <c:pt idx="1486">
                  <c:v>86.736925809589295</c:v>
                </c:pt>
                <c:pt idx="1487">
                  <c:v>86.363122286130206</c:v>
                </c:pt>
                <c:pt idx="1488">
                  <c:v>85.473165927085603</c:v>
                </c:pt>
                <c:pt idx="1489">
                  <c:v>84.9865064106002</c:v>
                </c:pt>
                <c:pt idx="1490">
                  <c:v>84.170781533377095</c:v>
                </c:pt>
                <c:pt idx="1491">
                  <c:v>83.514802342715399</c:v>
                </c:pt>
                <c:pt idx="1492">
                  <c:v>82.749893466880593</c:v>
                </c:pt>
                <c:pt idx="1493">
                  <c:v>82.155452818459594</c:v>
                </c:pt>
                <c:pt idx="1494">
                  <c:v>81.408908848176694</c:v>
                </c:pt>
                <c:pt idx="1495">
                  <c:v>80.8018835558577</c:v>
                </c:pt>
                <c:pt idx="1496">
                  <c:v>80.095666075844903</c:v>
                </c:pt>
                <c:pt idx="1497">
                  <c:v>79.448203420451705</c:v>
                </c:pt>
                <c:pt idx="1498">
                  <c:v>78.806654990793305</c:v>
                </c:pt>
                <c:pt idx="1499">
                  <c:v>78.027156768293807</c:v>
                </c:pt>
                <c:pt idx="1500">
                  <c:v>77.451625707327594</c:v>
                </c:pt>
                <c:pt idx="1501">
                  <c:v>76.669690494717699</c:v>
                </c:pt>
                <c:pt idx="1502">
                  <c:v>76.114347534357506</c:v>
                </c:pt>
                <c:pt idx="1503">
                  <c:v>75.376267871982293</c:v>
                </c:pt>
                <c:pt idx="1504">
                  <c:v>74.8676562925083</c:v>
                </c:pt>
                <c:pt idx="1505">
                  <c:v>74.060925787185397</c:v>
                </c:pt>
                <c:pt idx="1506">
                  <c:v>73.795882262230293</c:v>
                </c:pt>
                <c:pt idx="1507">
                  <c:v>73.539516209621894</c:v>
                </c:pt>
                <c:pt idx="1508">
                  <c:v>72.658945203814199</c:v>
                </c:pt>
                <c:pt idx="1509">
                  <c:v>72.443291374295796</c:v>
                </c:pt>
                <c:pt idx="1510">
                  <c:v>72.195009715774404</c:v>
                </c:pt>
                <c:pt idx="1511">
                  <c:v>71.4129844353739</c:v>
                </c:pt>
                <c:pt idx="1512">
                  <c:v>71.1794248461525</c:v>
                </c:pt>
                <c:pt idx="1513">
                  <c:v>70.900251756757896</c:v>
                </c:pt>
                <c:pt idx="1514">
                  <c:v>70.297327284544906</c:v>
                </c:pt>
                <c:pt idx="1515">
                  <c:v>69.962045821970094</c:v>
                </c:pt>
                <c:pt idx="1516">
                  <c:v>69.500109454618396</c:v>
                </c:pt>
                <c:pt idx="1517">
                  <c:v>69.307106161950898</c:v>
                </c:pt>
                <c:pt idx="1518">
                  <c:v>68.863365003645399</c:v>
                </c:pt>
                <c:pt idx="1519">
                  <c:v>68.566587320082206</c:v>
                </c:pt>
                <c:pt idx="1520">
                  <c:v>68.215344107894595</c:v>
                </c:pt>
                <c:pt idx="1521">
                  <c:v>68.007542804738605</c:v>
                </c:pt>
                <c:pt idx="1522">
                  <c:v>67.676508822872506</c:v>
                </c:pt>
                <c:pt idx="1523">
                  <c:v>67.379213134697096</c:v>
                </c:pt>
                <c:pt idx="1524">
                  <c:v>67.069848398878506</c:v>
                </c:pt>
                <c:pt idx="1525">
                  <c:v>66.860116614514098</c:v>
                </c:pt>
                <c:pt idx="1526">
                  <c:v>66.5330494170626</c:v>
                </c:pt>
                <c:pt idx="1527">
                  <c:v>66.255756670619505</c:v>
                </c:pt>
                <c:pt idx="1528">
                  <c:v>65.9426780123882</c:v>
                </c:pt>
                <c:pt idx="1529">
                  <c:v>65.713828272525603</c:v>
                </c:pt>
                <c:pt idx="1530">
                  <c:v>65.407925532977998</c:v>
                </c:pt>
                <c:pt idx="1531">
                  <c:v>65.082285648150702</c:v>
                </c:pt>
                <c:pt idx="1532">
                  <c:v>64.813158469841596</c:v>
                </c:pt>
                <c:pt idx="1533">
                  <c:v>64.500963232482107</c:v>
                </c:pt>
                <c:pt idx="1534">
                  <c:v>64.230750588405897</c:v>
                </c:pt>
                <c:pt idx="1535">
                  <c:v>63.959491397966602</c:v>
                </c:pt>
                <c:pt idx="1536">
                  <c:v>63.690744989668801</c:v>
                </c:pt>
                <c:pt idx="1537">
                  <c:v>63.408514964351802</c:v>
                </c:pt>
                <c:pt idx="1538">
                  <c:v>63.226424493869402</c:v>
                </c:pt>
                <c:pt idx="1539">
                  <c:v>62.984096599838502</c:v>
                </c:pt>
                <c:pt idx="1540">
                  <c:v>62.848007301270201</c:v>
                </c:pt>
                <c:pt idx="1541">
                  <c:v>62.6103255118215</c:v>
                </c:pt>
                <c:pt idx="1542">
                  <c:v>62.336455524540298</c:v>
                </c:pt>
                <c:pt idx="1543">
                  <c:v>62.218235694534201</c:v>
                </c:pt>
                <c:pt idx="1544">
                  <c:v>61.9230642201737</c:v>
                </c:pt>
                <c:pt idx="1545">
                  <c:v>61.667895111132502</c:v>
                </c:pt>
                <c:pt idx="1546">
                  <c:v>61.418246112350097</c:v>
                </c:pt>
                <c:pt idx="1547">
                  <c:v>61.203731202276501</c:v>
                </c:pt>
                <c:pt idx="1548">
                  <c:v>60.9961354834576</c:v>
                </c:pt>
                <c:pt idx="1549">
                  <c:v>60.746496766394799</c:v>
                </c:pt>
                <c:pt idx="1550">
                  <c:v>60.641976059377399</c:v>
                </c:pt>
                <c:pt idx="1551">
                  <c:v>60.402530523172103</c:v>
                </c:pt>
                <c:pt idx="1552">
                  <c:v>60.347342417531301</c:v>
                </c:pt>
                <c:pt idx="1553">
                  <c:v>60.140171005938498</c:v>
                </c:pt>
                <c:pt idx="1554">
                  <c:v>60.0890595649213</c:v>
                </c:pt>
                <c:pt idx="1555">
                  <c:v>59.935662774561202</c:v>
                </c:pt>
                <c:pt idx="1556">
                  <c:v>59.862785737902399</c:v>
                </c:pt>
                <c:pt idx="1557">
                  <c:v>59.7756067438808</c:v>
                </c:pt>
                <c:pt idx="1558">
                  <c:v>59.685353547968099</c:v>
                </c:pt>
                <c:pt idx="1559">
                  <c:v>59.659206042565401</c:v>
                </c:pt>
                <c:pt idx="1560">
                  <c:v>59.584725313762902</c:v>
                </c:pt>
                <c:pt idx="1561">
                  <c:v>59.574529581776801</c:v>
                </c:pt>
                <c:pt idx="1562">
                  <c:v>59.572309425613597</c:v>
                </c:pt>
                <c:pt idx="1563">
                  <c:v>59.565850437929299</c:v>
                </c:pt>
                <c:pt idx="1564">
                  <c:v>59.529378449982701</c:v>
                </c:pt>
                <c:pt idx="1565">
                  <c:v>59.520808086385202</c:v>
                </c:pt>
                <c:pt idx="1566">
                  <c:v>59.515769803717198</c:v>
                </c:pt>
                <c:pt idx="1567">
                  <c:v>59.519792730705099</c:v>
                </c:pt>
                <c:pt idx="1568">
                  <c:v>59.5260678128911</c:v>
                </c:pt>
                <c:pt idx="1569">
                  <c:v>59.546044403476699</c:v>
                </c:pt>
                <c:pt idx="1570">
                  <c:v>59.560776443015897</c:v>
                </c:pt>
                <c:pt idx="1571">
                  <c:v>59.567627232911498</c:v>
                </c:pt>
                <c:pt idx="1572">
                  <c:v>59.624576782340199</c:v>
                </c:pt>
                <c:pt idx="1573">
                  <c:v>59.666023056370598</c:v>
                </c:pt>
                <c:pt idx="1574">
                  <c:v>59.722358198611197</c:v>
                </c:pt>
                <c:pt idx="1575">
                  <c:v>59.826635710744497</c:v>
                </c:pt>
                <c:pt idx="1576">
                  <c:v>59.857098804670599</c:v>
                </c:pt>
                <c:pt idx="1577">
                  <c:v>59.982394303830802</c:v>
                </c:pt>
                <c:pt idx="1578">
                  <c:v>60.036585860347202</c:v>
                </c:pt>
                <c:pt idx="1579">
                  <c:v>60.057824628654103</c:v>
                </c:pt>
                <c:pt idx="1580">
                  <c:v>60.271197606233997</c:v>
                </c:pt>
                <c:pt idx="1581">
                  <c:v>60.4611461124031</c:v>
                </c:pt>
                <c:pt idx="1582">
                  <c:v>60.537368218329398</c:v>
                </c:pt>
                <c:pt idx="1583">
                  <c:v>60.792411946623801</c:v>
                </c:pt>
                <c:pt idx="1584">
                  <c:v>60.911380880170597</c:v>
                </c:pt>
                <c:pt idx="1585">
                  <c:v>61.130734548057198</c:v>
                </c:pt>
                <c:pt idx="1586">
                  <c:v>61.306176321766102</c:v>
                </c:pt>
                <c:pt idx="1587">
                  <c:v>61.509629278566599</c:v>
                </c:pt>
                <c:pt idx="1588">
                  <c:v>61.6745316769249</c:v>
                </c:pt>
                <c:pt idx="1589">
                  <c:v>61.852758005729299</c:v>
                </c:pt>
                <c:pt idx="1590">
                  <c:v>62.009195113770502</c:v>
                </c:pt>
                <c:pt idx="1591">
                  <c:v>62.287943951126699</c:v>
                </c:pt>
                <c:pt idx="1592">
                  <c:v>62.479705354570903</c:v>
                </c:pt>
                <c:pt idx="1593">
                  <c:v>62.769488484123102</c:v>
                </c:pt>
                <c:pt idx="1594">
                  <c:v>63.014321230578197</c:v>
                </c:pt>
                <c:pt idx="1595">
                  <c:v>63.305539466006401</c:v>
                </c:pt>
                <c:pt idx="1596">
                  <c:v>63.576143516270299</c:v>
                </c:pt>
                <c:pt idx="1597">
                  <c:v>63.7889967048215</c:v>
                </c:pt>
                <c:pt idx="1598">
                  <c:v>64.042047011639397</c:v>
                </c:pt>
                <c:pt idx="1599">
                  <c:v>64.316476065954106</c:v>
                </c:pt>
                <c:pt idx="1600">
                  <c:v>64.582931048052501</c:v>
                </c:pt>
                <c:pt idx="1601">
                  <c:v>64.780869283044098</c:v>
                </c:pt>
                <c:pt idx="1602">
                  <c:v>65.117797339592101</c:v>
                </c:pt>
                <c:pt idx="1603">
                  <c:v>65.396124603630199</c:v>
                </c:pt>
                <c:pt idx="1604">
                  <c:v>65.917057380166696</c:v>
                </c:pt>
                <c:pt idx="1605">
                  <c:v>66.138786484319397</c:v>
                </c:pt>
                <c:pt idx="1606">
                  <c:v>66.360300712542397</c:v>
                </c:pt>
                <c:pt idx="1607">
                  <c:v>67.028474193059097</c:v>
                </c:pt>
                <c:pt idx="1608">
                  <c:v>67.223147082572794</c:v>
                </c:pt>
                <c:pt idx="1609">
                  <c:v>67.435424037268305</c:v>
                </c:pt>
                <c:pt idx="1610">
                  <c:v>68.146279321202201</c:v>
                </c:pt>
                <c:pt idx="1611">
                  <c:v>68.385524041505207</c:v>
                </c:pt>
                <c:pt idx="1612">
                  <c:v>68.679975183916</c:v>
                </c:pt>
                <c:pt idx="1613">
                  <c:v>69.260956540322894</c:v>
                </c:pt>
                <c:pt idx="1614">
                  <c:v>69.760691195534804</c:v>
                </c:pt>
                <c:pt idx="1615">
                  <c:v>70.423938778558494</c:v>
                </c:pt>
                <c:pt idx="1616">
                  <c:v>70.919347914000994</c:v>
                </c:pt>
                <c:pt idx="1617">
                  <c:v>71.619251529555001</c:v>
                </c:pt>
                <c:pt idx="1618">
                  <c:v>72.149494877980899</c:v>
                </c:pt>
                <c:pt idx="1619">
                  <c:v>72.805810091067102</c:v>
                </c:pt>
                <c:pt idx="1620">
                  <c:v>73.435803420363399</c:v>
                </c:pt>
                <c:pt idx="1621">
                  <c:v>73.976269030619505</c:v>
                </c:pt>
                <c:pt idx="1622">
                  <c:v>74.672393214979806</c:v>
                </c:pt>
                <c:pt idx="1623">
                  <c:v>75.221786527682497</c:v>
                </c:pt>
                <c:pt idx="1624">
                  <c:v>75.939430516402695</c:v>
                </c:pt>
                <c:pt idx="1625">
                  <c:v>76.487497764672597</c:v>
                </c:pt>
                <c:pt idx="1626">
                  <c:v>77.240513347396501</c:v>
                </c:pt>
                <c:pt idx="1627">
                  <c:v>77.762983393102203</c:v>
                </c:pt>
                <c:pt idx="1628">
                  <c:v>78.544876293808798</c:v>
                </c:pt>
                <c:pt idx="1629">
                  <c:v>79.035140435435295</c:v>
                </c:pt>
                <c:pt idx="1630">
                  <c:v>79.842205956897701</c:v>
                </c:pt>
                <c:pt idx="1631">
                  <c:v>80.316789564020695</c:v>
                </c:pt>
                <c:pt idx="1632">
                  <c:v>81.153267881505201</c:v>
                </c:pt>
                <c:pt idx="1633">
                  <c:v>81.602632785888602</c:v>
                </c:pt>
                <c:pt idx="1634">
                  <c:v>82.473939006706203</c:v>
                </c:pt>
                <c:pt idx="1635">
                  <c:v>82.865717195038499</c:v>
                </c:pt>
                <c:pt idx="1636">
                  <c:v>83.798130655540106</c:v>
                </c:pt>
                <c:pt idx="1637">
                  <c:v>84.136147492351697</c:v>
                </c:pt>
                <c:pt idx="1638">
                  <c:v>85.110521110357695</c:v>
                </c:pt>
                <c:pt idx="1639">
                  <c:v>85.415402441883202</c:v>
                </c:pt>
                <c:pt idx="1640">
                  <c:v>86.407383550829493</c:v>
                </c:pt>
                <c:pt idx="1641">
                  <c:v>86.690596275084701</c:v>
                </c:pt>
                <c:pt idx="1642">
                  <c:v>87.691568476912707</c:v>
                </c:pt>
                <c:pt idx="1643">
                  <c:v>87.960517520550297</c:v>
                </c:pt>
                <c:pt idx="1644">
                  <c:v>88.965228814736093</c:v>
                </c:pt>
                <c:pt idx="1645">
                  <c:v>89.224464474267904</c:v>
                </c:pt>
                <c:pt idx="1646">
                  <c:v>90.230641314437406</c:v>
                </c:pt>
                <c:pt idx="1647">
                  <c:v>90.483353715998007</c:v>
                </c:pt>
                <c:pt idx="1648">
                  <c:v>91.490274698189197</c:v>
                </c:pt>
                <c:pt idx="1649">
                  <c:v>91.738980218921398</c:v>
                </c:pt>
                <c:pt idx="1650">
                  <c:v>92.746411450570406</c:v>
                </c:pt>
                <c:pt idx="1651">
                  <c:v>92.992958787437402</c:v>
                </c:pt>
                <c:pt idx="1652">
                  <c:v>94.000730964038993</c:v>
                </c:pt>
                <c:pt idx="1653">
                  <c:v>94.246259220289403</c:v>
                </c:pt>
                <c:pt idx="1654">
                  <c:v>95.254214319380097</c:v>
                </c:pt>
                <c:pt idx="1655">
                  <c:v>95.499329982638997</c:v>
                </c:pt>
                <c:pt idx="1656">
                  <c:v>96.507339662481499</c:v>
                </c:pt>
                <c:pt idx="1657">
                  <c:v>96.752343554377603</c:v>
                </c:pt>
                <c:pt idx="1658">
                  <c:v>97.760313302486693</c:v>
                </c:pt>
                <c:pt idx="1659">
                  <c:v>98.005349786190905</c:v>
                </c:pt>
                <c:pt idx="1660">
                  <c:v>99.013215030748199</c:v>
                </c:pt>
                <c:pt idx="1661">
                  <c:v>99.2583561150809</c:v>
                </c:pt>
                <c:pt idx="1662">
                  <c:v>100.266076906081</c:v>
                </c:pt>
                <c:pt idx="1663">
                  <c:v>100.51136618064599</c:v>
                </c:pt>
                <c:pt idx="1664">
                  <c:v>101.518920246617</c:v>
                </c:pt>
                <c:pt idx="1665">
                  <c:v>101.76438799672199</c:v>
                </c:pt>
                <c:pt idx="1666">
                  <c:v>102.771763492172</c:v>
                </c:pt>
                <c:pt idx="1667">
                  <c:v>103.017425339016</c:v>
                </c:pt>
                <c:pt idx="1668">
                  <c:v>104.024614804108</c:v>
                </c:pt>
                <c:pt idx="1669">
                  <c:v>104.27047205805999</c:v>
                </c:pt>
                <c:pt idx="1670">
                  <c:v>105.27747212931401</c:v>
                </c:pt>
                <c:pt idx="1671">
                  <c:v>105.52351901679199</c:v>
                </c:pt>
                <c:pt idx="1672">
                  <c:v>106.530331407479</c:v>
                </c:pt>
                <c:pt idx="1673">
                  <c:v>106.776561446318</c:v>
                </c:pt>
                <c:pt idx="1674">
                  <c:v>107.783190695426</c:v>
                </c:pt>
                <c:pt idx="1675">
                  <c:v>108.02959856604301</c:v>
                </c:pt>
                <c:pt idx="1676">
                  <c:v>109.036050008933</c:v>
                </c:pt>
                <c:pt idx="1677">
                  <c:v>109.28263097871999</c:v>
                </c:pt>
                <c:pt idx="1678">
                  <c:v>110.288909992399</c:v>
                </c:pt>
                <c:pt idx="1679">
                  <c:v>110.535659145201</c:v>
                </c:pt>
                <c:pt idx="1680">
                  <c:v>111.541771285319</c:v>
                </c:pt>
                <c:pt idx="1681">
                  <c:v>111.788682959754</c:v>
                </c:pt>
                <c:pt idx="1682">
                  <c:v>112.794634515189</c:v>
                </c:pt>
                <c:pt idx="1683">
                  <c:v>113.041701633146</c:v>
                </c:pt>
                <c:pt idx="1684">
                  <c:v>114.047500510227</c:v>
                </c:pt>
                <c:pt idx="1685">
                  <c:v>114.29471343626901</c:v>
                </c:pt>
                <c:pt idx="1686">
                  <c:v>115.30037062556001</c:v>
                </c:pt>
                <c:pt idx="1687">
                  <c:v>115.547715098362</c:v>
                </c:pt>
                <c:pt idx="1688">
                  <c:v>116.553247263722</c:v>
                </c:pt>
                <c:pt idx="1689">
                  <c:v>116.800700608672</c:v>
                </c:pt>
                <c:pt idx="1690">
                  <c:v>117.806134792036</c:v>
                </c:pt>
                <c:pt idx="1691">
                  <c:v>118.053658943163</c:v>
                </c:pt>
                <c:pt idx="1692">
                  <c:v>119.05904123112199</c:v>
                </c:pt>
                <c:pt idx="1693">
                  <c:v>119.30656978507299</c:v>
                </c:pt>
                <c:pt idx="1694">
                  <c:v>120.311977767586</c:v>
                </c:pt>
                <c:pt idx="1695">
                  <c:v>120.55939688550001</c:v>
                </c:pt>
                <c:pt idx="1696">
                  <c:v>121.56498467895</c:v>
                </c:pt>
                <c:pt idx="1697">
                  <c:v>121.812127973052</c:v>
                </c:pt>
                <c:pt idx="1698">
                  <c:v>122.818310566791</c:v>
                </c:pt>
                <c:pt idx="1699">
                  <c:v>123.064847651199</c:v>
                </c:pt>
                <c:pt idx="1700">
                  <c:v>124.072796722088</c:v>
                </c:pt>
                <c:pt idx="1701">
                  <c:v>124.317675764461</c:v>
                </c:pt>
                <c:pt idx="1702">
                  <c:v>125.329316766479</c:v>
                </c:pt>
                <c:pt idx="1703">
                  <c:v>125.569338285288</c:v>
                </c:pt>
                <c:pt idx="1704">
                  <c:v>126.58612719014999</c:v>
                </c:pt>
                <c:pt idx="1705">
                  <c:v>126.81437731455</c:v>
                </c:pt>
                <c:pt idx="1706">
                  <c:v>127.836646924383</c:v>
                </c:pt>
                <c:pt idx="1707">
                  <c:v>128.04354467051201</c:v>
                </c:pt>
                <c:pt idx="1708">
                  <c:v>129.071192217423</c:v>
                </c:pt>
                <c:pt idx="1709">
                  <c:v>129.24883204902801</c:v>
                </c:pt>
                <c:pt idx="1710">
                  <c:v>130.28165188776501</c:v>
                </c:pt>
                <c:pt idx="1711">
                  <c:v>130.428423266187</c:v>
                </c:pt>
                <c:pt idx="1712">
                  <c:v>131.46609859434699</c:v>
                </c:pt>
                <c:pt idx="1713">
                  <c:v>131.58721142947201</c:v>
                </c:pt>
                <c:pt idx="1714">
                  <c:v>132.628050036812</c:v>
                </c:pt>
                <c:pt idx="1715">
                  <c:v>132.73256622264199</c:v>
                </c:pt>
                <c:pt idx="1716">
                  <c:v>133.77447524803199</c:v>
                </c:pt>
                <c:pt idx="1717">
                  <c:v>133.870007874886</c:v>
                </c:pt>
                <c:pt idx="1718">
                  <c:v>134.910768422698</c:v>
                </c:pt>
                <c:pt idx="1719">
                  <c:v>135.00186693110601</c:v>
                </c:pt>
                <c:pt idx="1720">
                  <c:v>136.039900993793</c:v>
                </c:pt>
                <c:pt idx="1721">
                  <c:v>136.12843108692201</c:v>
                </c:pt>
                <c:pt idx="1722">
                  <c:v>137.16259366178201</c:v>
                </c:pt>
                <c:pt idx="1723">
                  <c:v>137.24929668671999</c:v>
                </c:pt>
                <c:pt idx="1724">
                  <c:v>138.27876460676501</c:v>
                </c:pt>
                <c:pt idx="1725">
                  <c:v>138.363951518118</c:v>
                </c:pt>
                <c:pt idx="1726">
                  <c:v>139.388130639754</c:v>
                </c:pt>
                <c:pt idx="1727">
                  <c:v>139.47195461121501</c:v>
                </c:pt>
                <c:pt idx="1728">
                  <c:v>140.49038866971</c:v>
                </c:pt>
                <c:pt idx="1729">
                  <c:v>140.572939293682</c:v>
                </c:pt>
                <c:pt idx="1730">
                  <c:v>141.58524562527899</c:v>
                </c:pt>
                <c:pt idx="1731">
                  <c:v>141.66657881556301</c:v>
                </c:pt>
                <c:pt idx="1732">
                  <c:v>142.67241353312701</c:v>
                </c:pt>
                <c:pt idx="1733">
                  <c:v>142.75256358156301</c:v>
                </c:pt>
                <c:pt idx="1734">
                  <c:v>143.751605146538</c:v>
                </c:pt>
                <c:pt idx="1735">
                  <c:v>143.83059232824399</c:v>
                </c:pt>
                <c:pt idx="1736">
                  <c:v>144.82253339809699</c:v>
                </c:pt>
                <c:pt idx="1737">
                  <c:v>144.90036932239801</c:v>
                </c:pt>
                <c:pt idx="1738">
                  <c:v>145.88491208147099</c:v>
                </c:pt>
                <c:pt idx="1739">
                  <c:v>145.96160319765201</c:v>
                </c:pt>
                <c:pt idx="1740">
                  <c:v>146.938456521337</c:v>
                </c:pt>
                <c:pt idx="1741">
                  <c:v>147.01400626732899</c:v>
                </c:pt>
                <c:pt idx="1742">
                  <c:v>147.98288401585501</c:v>
                </c:pt>
                <c:pt idx="1743">
                  <c:v>148.05729409027401</c:v>
                </c:pt>
                <c:pt idx="1744">
                  <c:v>149.01791411091901</c:v>
                </c:pt>
                <c:pt idx="1745">
                  <c:v>149.091185215433</c:v>
                </c:pt>
                <c:pt idx="1746">
                  <c:v>150.043268776383</c:v>
                </c:pt>
                <c:pt idx="1747">
                  <c:v>150.11540104677101</c:v>
                </c:pt>
                <c:pt idx="1748">
                  <c:v>151.058672529809</c:v>
                </c:pt>
                <c:pt idx="1749">
                  <c:v>151.129665786678</c:v>
                </c:pt>
                <c:pt idx="1750">
                  <c:v>152.06385201741901</c:v>
                </c:pt>
                <c:pt idx="1751">
                  <c:v>152.13370740061799</c:v>
                </c:pt>
                <c:pt idx="1752">
                  <c:v>153.058543701882</c:v>
                </c:pt>
                <c:pt idx="1753">
                  <c:v>153.12726747706699</c:v>
                </c:pt>
                <c:pt idx="1754">
                  <c:v>154.042510019259</c:v>
                </c:pt>
                <c:pt idx="1755">
                  <c:v>154.11010349364</c:v>
                </c:pt>
                <c:pt idx="1756">
                  <c:v>155.015520625428</c:v>
                </c:pt>
                <c:pt idx="1757">
                  <c:v>155.081947931451</c:v>
                </c:pt>
                <c:pt idx="1758">
                  <c:v>155.97728251586699</c:v>
                </c:pt>
                <c:pt idx="1759">
                  <c:v>156.042464418137</c:v>
                </c:pt>
                <c:pt idx="1760">
                  <c:v>156.927424564662</c:v>
                </c:pt>
                <c:pt idx="1761">
                  <c:v>156.991305625439</c:v>
                </c:pt>
                <c:pt idx="1762">
                  <c:v>157.865607823646</c:v>
                </c:pt>
                <c:pt idx="1763">
                  <c:v>157.92823262291199</c:v>
                </c:pt>
                <c:pt idx="1764">
                  <c:v>158.79162950792599</c:v>
                </c:pt>
                <c:pt idx="1765">
                  <c:v>158.85312076737699</c:v>
                </c:pt>
                <c:pt idx="1766">
                  <c:v>159.70537044608</c:v>
                </c:pt>
                <c:pt idx="1767">
                  <c:v>159.76582886030999</c:v>
                </c:pt>
                <c:pt idx="1768">
                  <c:v>160.606663956799</c:v>
                </c:pt>
                <c:pt idx="1769">
                  <c:v>160.66610701620101</c:v>
                </c:pt>
                <c:pt idx="1770">
                  <c:v>161.49525205346501</c:v>
                </c:pt>
                <c:pt idx="1771">
                  <c:v>161.55363831094499</c:v>
                </c:pt>
                <c:pt idx="1772">
                  <c:v>162.370841483915</c:v>
                </c:pt>
                <c:pt idx="1773">
                  <c:v>162.42812341228301</c:v>
                </c:pt>
                <c:pt idx="1774">
                  <c:v>163.233160601691</c:v>
                </c:pt>
                <c:pt idx="1775">
                  <c:v>163.289310622898</c:v>
                </c:pt>
                <c:pt idx="1776">
                  <c:v>164.08196979516299</c:v>
                </c:pt>
                <c:pt idx="1777">
                  <c:v>164.13697832368601</c:v>
                </c:pt>
                <c:pt idx="1778">
                  <c:v>164.91704832413501</c:v>
                </c:pt>
                <c:pt idx="1779">
                  <c:v>164.97091280877399</c:v>
                </c:pt>
                <c:pt idx="1780">
                  <c:v>165.73817968783499</c:v>
                </c:pt>
                <c:pt idx="1781">
                  <c:v>165.79089549346401</c:v>
                </c:pt>
                <c:pt idx="1782">
                  <c:v>166.545140994467</c:v>
                </c:pt>
                <c:pt idx="1783">
                  <c:v>166.596700404899</c:v>
                </c:pt>
                <c:pt idx="1784">
                  <c:v>167.33770515873499</c:v>
                </c:pt>
                <c:pt idx="1785">
                  <c:v>167.38810519926</c:v>
                </c:pt>
                <c:pt idx="1786">
                  <c:v>168.11565515017199</c:v>
                </c:pt>
                <c:pt idx="1787">
                  <c:v>168.16490320626599</c:v>
                </c:pt>
                <c:pt idx="1788">
                  <c:v>168.878791058019</c:v>
                </c:pt>
                <c:pt idx="1789">
                  <c:v>168.92689916461501</c:v>
                </c:pt>
                <c:pt idx="1790">
                  <c:v>169.62691986413299</c:v>
                </c:pt>
                <c:pt idx="1791">
                  <c:v>169.673895474424</c:v>
                </c:pt>
                <c:pt idx="1792">
                  <c:v>170.35984753180699</c:v>
                </c:pt>
                <c:pt idx="1793">
                  <c:v>170.40569291739001</c:v>
                </c:pt>
                <c:pt idx="1794">
                  <c:v>171.07738892242699</c:v>
                </c:pt>
                <c:pt idx="1795">
                  <c:v>171.122101396598</c:v>
                </c:pt>
                <c:pt idx="1796">
                  <c:v>171.77936787198499</c:v>
                </c:pt>
                <c:pt idx="1797">
                  <c:v>171.822926380193</c:v>
                </c:pt>
                <c:pt idx="1798">
                  <c:v>172.46558185793501</c:v>
                </c:pt>
                <c:pt idx="1799">
                  <c:v>172.507940137753</c:v>
                </c:pt>
                <c:pt idx="1800">
                  <c:v>173.13578320302901</c:v>
                </c:pt>
                <c:pt idx="1801">
                  <c:v>173.176903497354</c:v>
                </c:pt>
                <c:pt idx="1802">
                  <c:v>173.78973695006701</c:v>
                </c:pt>
                <c:pt idx="1803">
                  <c:v>173.829638636818</c:v>
                </c:pt>
                <c:pt idx="1804">
                  <c:v>174.42729316527601</c:v>
                </c:pt>
                <c:pt idx="1805">
                  <c:v>174.46604597485501</c:v>
                </c:pt>
                <c:pt idx="1806">
                  <c:v>175.04836212653399</c:v>
                </c:pt>
                <c:pt idx="1807">
                  <c:v>175.08602180402301</c:v>
                </c:pt>
                <c:pt idx="1808">
                  <c:v>175.652819718502</c:v>
                </c:pt>
                <c:pt idx="1809">
                  <c:v>175.68938711503699</c:v>
                </c:pt>
                <c:pt idx="1810">
                  <c:v>176.240475370323</c:v>
                </c:pt>
                <c:pt idx="1811">
                  <c:v>176.275922717257</c:v>
                </c:pt>
                <c:pt idx="1812">
                  <c:v>176.81112979338801</c:v>
                </c:pt>
                <c:pt idx="1813">
                  <c:v>176.84544420984699</c:v>
                </c:pt>
                <c:pt idx="1814">
                  <c:v>177.36462526047799</c:v>
                </c:pt>
                <c:pt idx="1815">
                  <c:v>177.397814229695</c:v>
                </c:pt>
                <c:pt idx="1816">
                  <c:v>177.90083197502199</c:v>
                </c:pt>
                <c:pt idx="1817">
                  <c:v>177.93290230605899</c:v>
                </c:pt>
                <c:pt idx="1818">
                  <c:v>178.41961533416301</c:v>
                </c:pt>
                <c:pt idx="1819">
                  <c:v>178.45056236353801</c:v>
                </c:pt>
                <c:pt idx="1820">
                  <c:v>178.92083027533801</c:v>
                </c:pt>
                <c:pt idx="1821">
                  <c:v>178.95064409832</c:v>
                </c:pt>
                <c:pt idx="1822">
                  <c:v>179.404334057374</c:v>
                </c:pt>
                <c:pt idx="1823">
                  <c:v>179.43300745545099</c:v>
                </c:pt>
                <c:pt idx="1824">
                  <c:v>179.869993719088</c:v>
                </c:pt>
                <c:pt idx="1825">
                  <c:v>179.89752394532701</c:v>
                </c:pt>
                <c:pt idx="1826">
                  <c:v>180.31768186476799</c:v>
                </c:pt>
                <c:pt idx="1827">
                  <c:v>180.344072542926</c:v>
                </c:pt>
                <c:pt idx="1828">
                  <c:v>180.747275943229</c:v>
                </c:pt>
                <c:pt idx="1829">
                  <c:v>180.77263051947</c:v>
                </c:pt>
                <c:pt idx="1830">
                  <c:v>181.159031353356</c:v>
                </c:pt>
                <c:pt idx="1831">
                  <c:v>181.18384452714699</c:v>
                </c:pt>
                <c:pt idx="1832">
                  <c:v>181.55424320313301</c:v>
                </c:pt>
                <c:pt idx="1833">
                  <c:v>181.57932957788501</c:v>
                </c:pt>
                <c:pt idx="1834">
                  <c:v>181.93518145285401</c:v>
                </c:pt>
                <c:pt idx="1835">
                  <c:v>181.960483701908</c:v>
                </c:pt>
                <c:pt idx="1836">
                  <c:v>182.30431435227399</c:v>
                </c:pt>
                <c:pt idx="1837">
                  <c:v>182.326933928887</c:v>
                </c:pt>
                <c:pt idx="1838">
                  <c:v>182.66391818070099</c:v>
                </c:pt>
                <c:pt idx="1839">
                  <c:v>182.67567071259799</c:v>
                </c:pt>
                <c:pt idx="1840">
                  <c:v>182.82408445677001</c:v>
                </c:pt>
                <c:pt idx="1841">
                  <c:v>182.99807458132199</c:v>
                </c:pt>
                <c:pt idx="1842">
                  <c:v>183.013815122344</c:v>
                </c:pt>
                <c:pt idx="1843">
                  <c:v>183.28678455973099</c:v>
                </c:pt>
                <c:pt idx="1844">
                  <c:v>183.34906430601799</c:v>
                </c:pt>
                <c:pt idx="1845">
                  <c:v>183.541452326941</c:v>
                </c:pt>
                <c:pt idx="1846">
                  <c:v>183.658639163884</c:v>
                </c:pt>
                <c:pt idx="1847">
                  <c:v>183.76309056996001</c:v>
                </c:pt>
                <c:pt idx="1848">
                  <c:v>183.927351093656</c:v>
                </c:pt>
                <c:pt idx="1849">
                  <c:v>183.95582104770901</c:v>
                </c:pt>
                <c:pt idx="1850">
                  <c:v>184.03497531580899</c:v>
                </c:pt>
                <c:pt idx="1851">
                  <c:v>184.129209705156</c:v>
                </c:pt>
                <c:pt idx="1852">
                  <c:v>184.161258605771</c:v>
                </c:pt>
                <c:pt idx="1853">
                  <c:v>184.28505703528899</c:v>
                </c:pt>
                <c:pt idx="1854">
                  <c:v>184.36519966666901</c:v>
                </c:pt>
                <c:pt idx="1855">
                  <c:v>184.42395422832999</c:v>
                </c:pt>
                <c:pt idx="1856">
                  <c:v>184.543188920603</c:v>
                </c:pt>
                <c:pt idx="1857">
                  <c:v>184.54832057689001</c:v>
                </c:pt>
                <c:pt idx="1858">
                  <c:v>184.56107040333299</c:v>
                </c:pt>
                <c:pt idx="1859">
                  <c:v>184.66189251921699</c:v>
                </c:pt>
                <c:pt idx="1860">
                  <c:v>184.70125934759099</c:v>
                </c:pt>
                <c:pt idx="1861">
                  <c:v>184.76429639648299</c:v>
                </c:pt>
                <c:pt idx="1862">
                  <c:v>184.84075129049901</c:v>
                </c:pt>
                <c:pt idx="1863">
                  <c:v>184.856950509874</c:v>
                </c:pt>
                <c:pt idx="1864">
                  <c:v>184.890897100968</c:v>
                </c:pt>
                <c:pt idx="1865">
                  <c:v>184.94216157746499</c:v>
                </c:pt>
                <c:pt idx="1866">
                  <c:v>184.966247697824</c:v>
                </c:pt>
                <c:pt idx="1867">
                  <c:v>185.02053768977001</c:v>
                </c:pt>
                <c:pt idx="1868">
                  <c:v>185.08015437268</c:v>
                </c:pt>
                <c:pt idx="1869">
                  <c:v>185.09208610527</c:v>
                </c:pt>
                <c:pt idx="1870">
                  <c:v>185.10902995415</c:v>
                </c:pt>
                <c:pt idx="1871">
                  <c:v>185.15603946156301</c:v>
                </c:pt>
                <c:pt idx="1872">
                  <c:v>185.187682538877</c:v>
                </c:pt>
                <c:pt idx="1873">
                  <c:v>185.207927158416</c:v>
                </c:pt>
                <c:pt idx="1874">
                  <c:v>185.257585285522</c:v>
                </c:pt>
                <c:pt idx="1875">
                  <c:v>185.26446465577499</c:v>
                </c:pt>
                <c:pt idx="1876">
                  <c:v>185.272714619846</c:v>
                </c:pt>
                <c:pt idx="1877">
                  <c:v>185.316238026637</c:v>
                </c:pt>
                <c:pt idx="1878">
                  <c:v>185.33986139735501</c:v>
                </c:pt>
                <c:pt idx="1879">
                  <c:v>185.36886985541699</c:v>
                </c:pt>
                <c:pt idx="1880">
                  <c:v>185.38754919938799</c:v>
                </c:pt>
                <c:pt idx="1881">
                  <c:v>185.418870591369</c:v>
                </c:pt>
                <c:pt idx="1882">
                  <c:v>185.429719303702</c:v>
                </c:pt>
                <c:pt idx="1883">
                  <c:v>185.46570896958801</c:v>
                </c:pt>
                <c:pt idx="1884">
                  <c:v>185.47433709952699</c:v>
                </c:pt>
                <c:pt idx="1885">
                  <c:v>185.50892793627699</c:v>
                </c:pt>
                <c:pt idx="1886">
                  <c:v>185.523616077463</c:v>
                </c:pt>
                <c:pt idx="1887">
                  <c:v>185.545593023018</c:v>
                </c:pt>
                <c:pt idx="1888">
                  <c:v>185.56726592517001</c:v>
                </c:pt>
                <c:pt idx="1889">
                  <c:v>185.57015103219501</c:v>
                </c:pt>
                <c:pt idx="1890">
                  <c:v>185.57353644100701</c:v>
                </c:pt>
                <c:pt idx="1891">
                  <c:v>185.58767910293301</c:v>
                </c:pt>
                <c:pt idx="1892">
                  <c:v>185.596911496936</c:v>
                </c:pt>
                <c:pt idx="1893">
                  <c:v>185.60053905807899</c:v>
                </c:pt>
                <c:pt idx="1894">
                  <c:v>185.60818752600599</c:v>
                </c:pt>
                <c:pt idx="1895">
                  <c:v>185.611902041127</c:v>
                </c:pt>
                <c:pt idx="1896">
                  <c:v>185.61340978371601</c:v>
                </c:pt>
                <c:pt idx="1897">
                  <c:v>185.62029939714799</c:v>
                </c:pt>
                <c:pt idx="1898">
                  <c:v>185.62123606573999</c:v>
                </c:pt>
                <c:pt idx="1899">
                  <c:v>185.62272301086301</c:v>
                </c:pt>
                <c:pt idx="1900">
                  <c:v>185.62237802364601</c:v>
                </c:pt>
                <c:pt idx="1901">
                  <c:v>185.619498537547</c:v>
                </c:pt>
                <c:pt idx="1902">
                  <c:v>185.61502952310801</c:v>
                </c:pt>
                <c:pt idx="1903">
                  <c:v>185.610908347368</c:v>
                </c:pt>
                <c:pt idx="1904">
                  <c:v>185.60846725380699</c:v>
                </c:pt>
                <c:pt idx="1905">
                  <c:v>185.592233299779</c:v>
                </c:pt>
                <c:pt idx="1906">
                  <c:v>185.58950555477901</c:v>
                </c:pt>
                <c:pt idx="1907">
                  <c:v>185.57837716291101</c:v>
                </c:pt>
                <c:pt idx="1908">
                  <c:v>185.56260050137999</c:v>
                </c:pt>
                <c:pt idx="1909">
                  <c:v>185.55673772507399</c:v>
                </c:pt>
                <c:pt idx="1910">
                  <c:v>185.52689994739899</c:v>
                </c:pt>
                <c:pt idx="1911">
                  <c:v>185.50422809578399</c:v>
                </c:pt>
                <c:pt idx="1912">
                  <c:v>185.493096080051</c:v>
                </c:pt>
                <c:pt idx="1913">
                  <c:v>185.48913538804001</c:v>
                </c:pt>
                <c:pt idx="1914">
                  <c:v>185.441016031391</c:v>
                </c:pt>
                <c:pt idx="1915">
                  <c:v>185.43595470453101</c:v>
                </c:pt>
                <c:pt idx="1916">
                  <c:v>185.425633974032</c:v>
                </c:pt>
                <c:pt idx="1917">
                  <c:v>185.39425878600301</c:v>
                </c:pt>
                <c:pt idx="1918">
                  <c:v>185.35158757057101</c:v>
                </c:pt>
                <c:pt idx="1919">
                  <c:v>185.34272452716101</c:v>
                </c:pt>
                <c:pt idx="1920">
                  <c:v>185.33465056360399</c:v>
                </c:pt>
                <c:pt idx="1921">
                  <c:v>185.26663658641101</c:v>
                </c:pt>
                <c:pt idx="1922">
                  <c:v>185.26064225863499</c:v>
                </c:pt>
                <c:pt idx="1923">
                  <c:v>185.20505981037499</c:v>
                </c:pt>
                <c:pt idx="1924">
                  <c:v>185.183724012412</c:v>
                </c:pt>
                <c:pt idx="1925">
                  <c:v>185.144581454758</c:v>
                </c:pt>
                <c:pt idx="1926">
                  <c:v>185.11653741948101</c:v>
                </c:pt>
                <c:pt idx="1927">
                  <c:v>185.06774746135901</c:v>
                </c:pt>
                <c:pt idx="1928">
                  <c:v>184.994051458689</c:v>
                </c:pt>
                <c:pt idx="1929">
                  <c:v>184.98668379626801</c:v>
                </c:pt>
                <c:pt idx="1930">
                  <c:v>184.97229619072201</c:v>
                </c:pt>
                <c:pt idx="1931">
                  <c:v>184.900554959283</c:v>
                </c:pt>
                <c:pt idx="1932">
                  <c:v>184.8638384532</c:v>
                </c:pt>
                <c:pt idx="1933">
                  <c:v>184.80742074573101</c:v>
                </c:pt>
                <c:pt idx="1934">
                  <c:v>184.71932637372899</c:v>
                </c:pt>
                <c:pt idx="1935">
                  <c:v>184.703765048365</c:v>
                </c:pt>
                <c:pt idx="1936">
                  <c:v>184.66733696286801</c:v>
                </c:pt>
                <c:pt idx="1937">
                  <c:v>184.58967404528499</c:v>
                </c:pt>
                <c:pt idx="1938">
                  <c:v>184.55496859353099</c:v>
                </c:pt>
                <c:pt idx="1939">
                  <c:v>184.46292361619399</c:v>
                </c:pt>
                <c:pt idx="1940">
                  <c:v>184.366737435597</c:v>
                </c:pt>
                <c:pt idx="1941">
                  <c:v>184.32113869579001</c:v>
                </c:pt>
                <c:pt idx="1942">
                  <c:v>184.19596475558001</c:v>
                </c:pt>
                <c:pt idx="1943">
                  <c:v>184.16285611755299</c:v>
                </c:pt>
                <c:pt idx="1944">
                  <c:v>184.15030570474599</c:v>
                </c:pt>
                <c:pt idx="1945">
                  <c:v>183.98722230650301</c:v>
                </c:pt>
                <c:pt idx="1946">
                  <c:v>183.900476961496</c:v>
                </c:pt>
                <c:pt idx="1947">
                  <c:v>183.786937846049</c:v>
                </c:pt>
                <c:pt idx="1948">
                  <c:v>183.60164030171899</c:v>
                </c:pt>
                <c:pt idx="1949">
                  <c:v>183.553162601601</c:v>
                </c:pt>
                <c:pt idx="1950">
                  <c:v>183.346120206444</c:v>
                </c:pt>
                <c:pt idx="1951">
                  <c:v>183.27745391564099</c:v>
                </c:pt>
                <c:pt idx="1952">
                  <c:v>183.26385027900099</c:v>
                </c:pt>
                <c:pt idx="1953">
                  <c:v>182.96513477382601</c:v>
                </c:pt>
                <c:pt idx="1954">
                  <c:v>182.93471400054801</c:v>
                </c:pt>
                <c:pt idx="1955">
                  <c:v>182.631988918475</c:v>
                </c:pt>
                <c:pt idx="1956">
                  <c:v>182.60365539218401</c:v>
                </c:pt>
                <c:pt idx="1957">
                  <c:v>182.28709071373001</c:v>
                </c:pt>
                <c:pt idx="1958">
                  <c:v>182.25655624573901</c:v>
                </c:pt>
                <c:pt idx="1959">
                  <c:v>181.92564740878001</c:v>
                </c:pt>
                <c:pt idx="1960">
                  <c:v>181.891271968284</c:v>
                </c:pt>
                <c:pt idx="1961">
                  <c:v>181.54532388251701</c:v>
                </c:pt>
                <c:pt idx="1962">
                  <c:v>181.50815206957699</c:v>
                </c:pt>
                <c:pt idx="1963">
                  <c:v>181.14603802571199</c:v>
                </c:pt>
                <c:pt idx="1964">
                  <c:v>181.106618398248</c:v>
                </c:pt>
                <c:pt idx="1965">
                  <c:v>180.72786278378601</c:v>
                </c:pt>
                <c:pt idx="1966">
                  <c:v>180.686428846235</c:v>
                </c:pt>
                <c:pt idx="1967">
                  <c:v>180.29092146782199</c:v>
                </c:pt>
                <c:pt idx="1968">
                  <c:v>180.24756656242999</c:v>
                </c:pt>
                <c:pt idx="1969">
                  <c:v>179.835349229977</c:v>
                </c:pt>
                <c:pt idx="1970">
                  <c:v>179.79011271363501</c:v>
                </c:pt>
                <c:pt idx="1971">
                  <c:v>179.36128078404101</c:v>
                </c:pt>
                <c:pt idx="1972">
                  <c:v>179.314181516183</c:v>
                </c:pt>
                <c:pt idx="1973">
                  <c:v>178.86885171564299</c:v>
                </c:pt>
                <c:pt idx="1974">
                  <c:v>178.819901412707</c:v>
                </c:pt>
                <c:pt idx="1975">
                  <c:v>178.358202059001</c:v>
                </c:pt>
                <c:pt idx="1976">
                  <c:v>178.30740922112199</c:v>
                </c:pt>
                <c:pt idx="1977">
                  <c:v>177.82947600712799</c:v>
                </c:pt>
                <c:pt idx="1978">
                  <c:v>177.77684577058599</c:v>
                </c:pt>
                <c:pt idx="1979">
                  <c:v>177.282819376486</c:v>
                </c:pt>
                <c:pt idx="1980">
                  <c:v>177.228354084871</c:v>
                </c:pt>
                <c:pt idx="1981">
                  <c:v>176.71837968249301</c:v>
                </c:pt>
                <c:pt idx="1982">
                  <c:v>176.66208183134199</c:v>
                </c:pt>
                <c:pt idx="1983">
                  <c:v>176.136309656739</c:v>
                </c:pt>
                <c:pt idx="1984">
                  <c:v>176.07818492916701</c:v>
                </c:pt>
                <c:pt idx="1985">
                  <c:v>175.53677066682201</c:v>
                </c:pt>
                <c:pt idx="1986">
                  <c:v>175.47682827153201</c:v>
                </c:pt>
                <c:pt idx="1987">
                  <c:v>174.91993263224899</c:v>
                </c:pt>
                <c:pt idx="1988">
                  <c:v>174.85818265473901</c:v>
                </c:pt>
                <c:pt idx="1989">
                  <c:v>174.285970591808</c:v>
                </c:pt>
                <c:pt idx="1990">
                  <c:v>174.22242090947501</c:v>
                </c:pt>
                <c:pt idx="1991">
                  <c:v>173.63506125454199</c:v>
                </c:pt>
                <c:pt idx="1992">
                  <c:v>173.56971683869801</c:v>
                </c:pt>
                <c:pt idx="1993">
                  <c:v>172.96738289812799</c:v>
                </c:pt>
                <c:pt idx="1994">
                  <c:v>172.90024779766199</c:v>
                </c:pt>
                <c:pt idx="1995">
                  <c:v>172.28311816859099</c:v>
                </c:pt>
                <c:pt idx="1996">
                  <c:v>172.21419781587301</c:v>
                </c:pt>
                <c:pt idx="1997">
                  <c:v>171.582456569085</c:v>
                </c:pt>
                <c:pt idx="1998">
                  <c:v>171.51175806928401</c:v>
                </c:pt>
                <c:pt idx="1999">
                  <c:v>170.86559387185</c:v>
                </c:pt>
                <c:pt idx="2000">
                  <c:v>170.79312443913</c:v>
                </c:pt>
                <c:pt idx="2001">
                  <c:v>170.132729501147</c:v>
                </c:pt>
                <c:pt idx="2002">
                  <c:v>170.058495339177</c:v>
                </c:pt>
                <c:pt idx="2003">
                  <c:v>169.38406526617601</c:v>
                </c:pt>
                <c:pt idx="2004">
                  <c:v>169.30807242194899</c:v>
                </c:pt>
                <c:pt idx="2005">
                  <c:v>168.619806894833</c:v>
                </c:pt>
                <c:pt idx="2006">
                  <c:v>168.54206283998599</c:v>
                </c:pt>
                <c:pt idx="2007">
                  <c:v>167.840165948231</c:v>
                </c:pt>
                <c:pt idx="2008">
                  <c:v>167.7606799255</c:v>
                </c:pt>
                <c:pt idx="2009">
                  <c:v>167.045359803851</c:v>
                </c:pt>
                <c:pt idx="2010">
                  <c:v>166.96414178642399</c:v>
                </c:pt>
                <c:pt idx="2011">
                  <c:v>166.23561023559199</c:v>
                </c:pt>
                <c:pt idx="2012">
                  <c:v>166.15266980101501</c:v>
                </c:pt>
                <c:pt idx="2013">
                  <c:v>165.41114231495001</c:v>
                </c:pt>
                <c:pt idx="2014">
                  <c:v>165.326488323847</c:v>
                </c:pt>
                <c:pt idx="2015">
                  <c:v>164.57218433451899</c:v>
                </c:pt>
                <c:pt idx="2016">
                  <c:v>164.48582531615699</c:v>
                </c:pt>
                <c:pt idx="2017">
                  <c:v>163.718968344449</c:v>
                </c:pt>
                <c:pt idx="2018">
                  <c:v>163.63091300155801</c:v>
                </c:pt>
                <c:pt idx="2019">
                  <c:v>162.85173058409799</c:v>
                </c:pt>
                <c:pt idx="2020">
                  <c:v>162.76198799285601</c:v>
                </c:pt>
                <c:pt idx="2021">
                  <c:v>161.970711464495</c:v>
                </c:pt>
                <c:pt idx="2022">
                  <c:v>161.87929098600699</c:v>
                </c:pt>
                <c:pt idx="2023">
                  <c:v>161.07615529837699</c:v>
                </c:pt>
                <c:pt idx="2024">
                  <c:v>160.98306644740501</c:v>
                </c:pt>
                <c:pt idx="2025">
                  <c:v>160.16831009440901</c:v>
                </c:pt>
                <c:pt idx="2026">
                  <c:v>160.07356249744001</c:v>
                </c:pt>
                <c:pt idx="2027">
                  <c:v>159.247427484344</c:v>
                </c:pt>
                <c:pt idx="2028">
                  <c:v>159.151030897422</c:v>
                </c:pt>
                <c:pt idx="2029">
                  <c:v>158.313762690159</c:v>
                </c:pt>
                <c:pt idx="2030">
                  <c:v>158.215727020222</c:v>
                </c:pt>
                <c:pt idx="2031">
                  <c:v>157.36757447301699</c:v>
                </c:pt>
                <c:pt idx="2032">
                  <c:v>157.26790978629001</c:v>
                </c:pt>
                <c:pt idx="2033">
                  <c:v>156.409125064845</c:v>
                </c:pt>
                <c:pt idx="2034">
                  <c:v>156.307841586867</c:v>
                </c:pt>
                <c:pt idx="2035">
                  <c:v>155.43868009483</c:v>
                </c:pt>
                <c:pt idx="2036">
                  <c:v>155.33578820660699</c:v>
                </c:pt>
                <c:pt idx="2037">
                  <c:v>154.456508515926</c:v>
                </c:pt>
                <c:pt idx="2038">
                  <c:v>154.352018747166</c:v>
                </c:pt>
                <c:pt idx="2039">
                  <c:v>153.46288253263401</c:v>
                </c:pt>
                <c:pt idx="2040">
                  <c:v>153.356805550941</c:v>
                </c:pt>
                <c:pt idx="2041">
                  <c:v>152.458077530867</c:v>
                </c:pt>
                <c:pt idx="2042">
                  <c:v>152.35042412426799</c:v>
                </c:pt>
                <c:pt idx="2043">
                  <c:v>151.442372024717</c:v>
                </c:pt>
                <c:pt idx="2044">
                  <c:v>151.333153029557</c:v>
                </c:pt>
                <c:pt idx="2045">
                  <c:v>150.41604738304301</c:v>
                </c:pt>
                <c:pt idx="2046">
                  <c:v>150.305273541443</c:v>
                </c:pt>
                <c:pt idx="2047">
                  <c:v>149.379387416009</c:v>
                </c:pt>
                <c:pt idx="2048">
                  <c:v>149.267069606516</c:v>
                </c:pt>
                <c:pt idx="2049">
                  <c:v>148.33267888936399</c:v>
                </c:pt>
                <c:pt idx="2050">
                  <c:v>148.218828777174</c:v>
                </c:pt>
                <c:pt idx="2051">
                  <c:v>147.27621307362</c:v>
                </c:pt>
                <c:pt idx="2052">
                  <c:v>147.16084291116499</c:v>
                </c:pt>
                <c:pt idx="2053">
                  <c:v>146.21028593505801</c:v>
                </c:pt>
                <c:pt idx="2054">
                  <c:v>146.09340658410699</c:v>
                </c:pt>
                <c:pt idx="2055">
                  <c:v>145.135196076813</c:v>
                </c:pt>
                <c:pt idx="2056">
                  <c:v>145.016814593943</c:v>
                </c:pt>
                <c:pt idx="2057">
                  <c:v>144.051242583033</c:v>
                </c:pt>
                <c:pt idx="2058">
                  <c:v>143.931361113755</c:v>
                </c:pt>
                <c:pt idx="2059">
                  <c:v>142.95872548241499</c:v>
                </c:pt>
                <c:pt idx="2060">
                  <c:v>142.83734179062401</c:v>
                </c:pt>
                <c:pt idx="2061">
                  <c:v>141.85795062049499</c:v>
                </c:pt>
                <c:pt idx="2062">
                  <c:v>141.735057799987</c:v>
                </c:pt>
                <c:pt idx="2063">
                  <c:v>140.749237363449</c:v>
                </c:pt>
                <c:pt idx="2064">
                  <c:v>140.624816840064</c:v>
                </c:pt>
                <c:pt idx="2065">
                  <c:v>139.63292225446199</c:v>
                </c:pt>
                <c:pt idx="2066">
                  <c:v>139.506925478254</c:v>
                </c:pt>
                <c:pt idx="2067">
                  <c:v>138.50935768509601</c:v>
                </c:pt>
                <c:pt idx="2068">
                  <c:v>138.38167748356801</c:v>
                </c:pt>
                <c:pt idx="2069">
                  <c:v>137.378924494279</c:v>
                </c:pt>
                <c:pt idx="2070">
                  <c:v>137.24935388933599</c:v>
                </c:pt>
                <c:pt idx="2071">
                  <c:v>136.242102537439</c:v>
                </c:pt>
                <c:pt idx="2072">
                  <c:v>136.11021936409199</c:v>
                </c:pt>
                <c:pt idx="2073">
                  <c:v>135.09951036889299</c:v>
                </c:pt>
                <c:pt idx="2074">
                  <c:v>134.96429329019301</c:v>
                </c:pt>
                <c:pt idx="2075">
                  <c:v>133.95145787345601</c:v>
                </c:pt>
                <c:pt idx="2076">
                  <c:v>133.81055103121801</c:v>
                </c:pt>
                <c:pt idx="2077">
                  <c:v>132.79672070040399</c:v>
                </c:pt>
                <c:pt idx="2078">
                  <c:v>132.64595138041301</c:v>
                </c:pt>
                <c:pt idx="2079">
                  <c:v>131.63159182691101</c:v>
                </c:pt>
                <c:pt idx="2080">
                  <c:v>131.46581959858801</c:v>
                </c:pt>
                <c:pt idx="2081">
                  <c:v>130.451001598452</c:v>
                </c:pt>
                <c:pt idx="2082">
                  <c:v>130.26638425096499</c:v>
                </c:pt>
                <c:pt idx="2083">
                  <c:v>129.25151708780999</c:v>
                </c:pt>
                <c:pt idx="2084">
                  <c:v>129.047555037389</c:v>
                </c:pt>
                <c:pt idx="2085">
                  <c:v>128.033568830289</c:v>
                </c:pt>
                <c:pt idx="2086">
                  <c:v>127.81319509281001</c:v>
                </c:pt>
                <c:pt idx="2087">
                  <c:v>126.800991999445</c:v>
                </c:pt>
                <c:pt idx="2088">
                  <c:v>126.568853381804</c:v>
                </c:pt>
                <c:pt idx="2089">
                  <c:v>125.558767458798</c:v>
                </c:pt>
                <c:pt idx="2090">
                  <c:v>125.31929801485499</c:v>
                </c:pt>
                <c:pt idx="2091">
                  <c:v>124.311062083588</c:v>
                </c:pt>
                <c:pt idx="2092">
                  <c:v>124.067502250518</c:v>
                </c:pt>
                <c:pt idx="2093">
                  <c:v>123.060570301818</c:v>
                </c:pt>
                <c:pt idx="2094">
                  <c:v>122.814910930824</c:v>
                </c:pt>
                <c:pt idx="2095">
                  <c:v>121.808761331859</c:v>
                </c:pt>
                <c:pt idx="2096">
                  <c:v>121.562096734357</c:v>
                </c:pt>
                <c:pt idx="2097">
                  <c:v>120.55635060980499</c:v>
                </c:pt>
                <c:pt idx="2098">
                  <c:v>120.309249405717</c:v>
                </c:pt>
                <c:pt idx="2099">
                  <c:v>119.303664897473</c:v>
                </c:pt>
                <c:pt idx="2100">
                  <c:v>119.056419079252</c:v>
                </c:pt>
                <c:pt idx="2101">
                  <c:v>118.050855186269</c:v>
                </c:pt>
                <c:pt idx="2102">
                  <c:v>117.803618380549</c:v>
                </c:pt>
                <c:pt idx="2103">
                  <c:v>116.79799756770301</c:v>
                </c:pt>
                <c:pt idx="2104">
                  <c:v>116.55084827170801</c:v>
                </c:pt>
                <c:pt idx="2105">
                  <c:v>115.545125870907</c:v>
                </c:pt>
                <c:pt idx="2106">
                  <c:v>115.298096162202</c:v>
                </c:pt>
                <c:pt idx="2107">
                  <c:v>114.292245185868</c:v>
                </c:pt>
                <c:pt idx="2108">
                  <c:v>114.045345164732</c:v>
                </c:pt>
                <c:pt idx="2109">
                  <c:v>113.039350817879</c:v>
                </c:pt>
                <c:pt idx="2110">
                  <c:v>112.792587765413</c:v>
                </c:pt>
                <c:pt idx="2111">
                  <c:v>111.78644249377</c:v>
                </c:pt>
                <c:pt idx="2112">
                  <c:v>111.5398255602</c:v>
                </c:pt>
                <c:pt idx="2113">
                  <c:v>110.533524291764</c:v>
                </c:pt>
                <c:pt idx="2114">
                  <c:v>110.287061855196</c:v>
                </c:pt>
                <c:pt idx="2115">
                  <c:v>109.280599519247</c:v>
                </c:pt>
                <c:pt idx="2116">
                  <c:v>109.034298497028</c:v>
                </c:pt>
                <c:pt idx="2117">
                  <c:v>108.02766934383</c:v>
                </c:pt>
                <c:pt idx="2118">
                  <c:v>107.781535191571</c:v>
                </c:pt>
                <c:pt idx="2119">
                  <c:v>106.774731905153</c:v>
                </c:pt>
                <c:pt idx="2120">
                  <c:v>106.528770001035</c:v>
                </c:pt>
                <c:pt idx="2121">
                  <c:v>105.52178284736</c:v>
                </c:pt>
                <c:pt idx="2122">
                  <c:v>105.276001908008</c:v>
                </c:pt>
                <c:pt idx="2123">
                  <c:v>104.26882153898499</c:v>
                </c:pt>
                <c:pt idx="2124">
                  <c:v>104.023235899219</c:v>
                </c:pt>
                <c:pt idx="2125">
                  <c:v>103.015857318012</c:v>
                </c:pt>
                <c:pt idx="2126">
                  <c:v>102.770483041348</c:v>
                </c:pt>
                <c:pt idx="2127">
                  <c:v>101.76290876342399</c:v>
                </c:pt>
                <c:pt idx="2128">
                  <c:v>101.517752160228</c:v>
                </c:pt>
                <c:pt idx="2129">
                  <c:v>100.509992158892</c:v>
                </c:pt>
                <c:pt idx="2130">
                  <c:v>100.26503784798101</c:v>
                </c:pt>
                <c:pt idx="2131">
                  <c:v>99.257110426782603</c:v>
                </c:pt>
                <c:pt idx="2132">
                  <c:v>99.012316908360802</c:v>
                </c:pt>
                <c:pt idx="2133">
                  <c:v>98.004255453954002</c:v>
                </c:pt>
                <c:pt idx="2134">
                  <c:v>97.759560325780001</c:v>
                </c:pt>
                <c:pt idx="2135">
                  <c:v>96.751426582329998</c:v>
                </c:pt>
                <c:pt idx="2136">
                  <c:v>96.506750157438006</c:v>
                </c:pt>
                <c:pt idx="2137">
                  <c:v>95.498658273345896</c:v>
                </c:pt>
                <c:pt idx="2138">
                  <c:v>95.253879657952098</c:v>
                </c:pt>
                <c:pt idx="2139">
                  <c:v>94.246053732441993</c:v>
                </c:pt>
                <c:pt idx="2140">
                  <c:v>94.000950763483402</c:v>
                </c:pt>
                <c:pt idx="2141">
                  <c:v>92.993913164662501</c:v>
                </c:pt>
                <c:pt idx="2142">
                  <c:v>92.747978920741701</c:v>
                </c:pt>
                <c:pt idx="2143">
                  <c:v>91.742549554679798</c:v>
                </c:pt>
                <c:pt idx="2144">
                  <c:v>91.494667615917095</c:v>
                </c:pt>
                <c:pt idx="2145">
                  <c:v>90.4925667005148</c:v>
                </c:pt>
                <c:pt idx="2146">
                  <c:v>90.237367338925495</c:v>
                </c:pt>
                <c:pt idx="2147">
                  <c:v>89.243160943335397</c:v>
                </c:pt>
                <c:pt idx="2148">
                  <c:v>88.970550794434402</c:v>
                </c:pt>
                <c:pt idx="2149">
                  <c:v>87.992222338195802</c:v>
                </c:pt>
                <c:pt idx="2150">
                  <c:v>87.684790879695797</c:v>
                </c:pt>
                <c:pt idx="2151">
                  <c:v>86.736931317802203</c:v>
                </c:pt>
                <c:pt idx="2152">
                  <c:v>86.363128015136098</c:v>
                </c:pt>
                <c:pt idx="2153">
                  <c:v>85.473168869372898</c:v>
                </c:pt>
                <c:pt idx="2154">
                  <c:v>84.986508452615496</c:v>
                </c:pt>
                <c:pt idx="2155">
                  <c:v>84.170782552807395</c:v>
                </c:pt>
                <c:pt idx="2156">
                  <c:v>83.514801989646003</c:v>
                </c:pt>
                <c:pt idx="2157">
                  <c:v>82.749893130516597</c:v>
                </c:pt>
                <c:pt idx="2158">
                  <c:v>82.155449027019998</c:v>
                </c:pt>
                <c:pt idx="2159">
                  <c:v>81.408902476812301</c:v>
                </c:pt>
                <c:pt idx="2160">
                  <c:v>80.801871150378901</c:v>
                </c:pt>
                <c:pt idx="2161">
                  <c:v>80.095640293580502</c:v>
                </c:pt>
                <c:pt idx="2162">
                  <c:v>79.448179049434501</c:v>
                </c:pt>
                <c:pt idx="2163">
                  <c:v>78.803588765239596</c:v>
                </c:pt>
                <c:pt idx="2164">
                  <c:v>78.037458060329996</c:v>
                </c:pt>
                <c:pt idx="2165">
                  <c:v>77.451321318775399</c:v>
                </c:pt>
                <c:pt idx="2166">
                  <c:v>76.668852157954205</c:v>
                </c:pt>
                <c:pt idx="2167">
                  <c:v>76.114364727653296</c:v>
                </c:pt>
                <c:pt idx="2168">
                  <c:v>75.375692644954498</c:v>
                </c:pt>
                <c:pt idx="2169">
                  <c:v>74.867886600364898</c:v>
                </c:pt>
                <c:pt idx="2170">
                  <c:v>74.060815181027806</c:v>
                </c:pt>
                <c:pt idx="2171">
                  <c:v>73.795788437019397</c:v>
                </c:pt>
                <c:pt idx="2172">
                  <c:v>73.539693501530905</c:v>
                </c:pt>
                <c:pt idx="2173">
                  <c:v>72.658711871447693</c:v>
                </c:pt>
                <c:pt idx="2174">
                  <c:v>72.443323660618205</c:v>
                </c:pt>
                <c:pt idx="2175">
                  <c:v>72.195323957389206</c:v>
                </c:pt>
                <c:pt idx="2176">
                  <c:v>71.413320558262896</c:v>
                </c:pt>
                <c:pt idx="2177">
                  <c:v>71.179537672411996</c:v>
                </c:pt>
                <c:pt idx="2178">
                  <c:v>70.900076306005104</c:v>
                </c:pt>
                <c:pt idx="2179">
                  <c:v>70.297331085241595</c:v>
                </c:pt>
                <c:pt idx="2180">
                  <c:v>69.962045661150796</c:v>
                </c:pt>
                <c:pt idx="2181">
                  <c:v>69.500114681391395</c:v>
                </c:pt>
                <c:pt idx="2182">
                  <c:v>69.3071115611192</c:v>
                </c:pt>
                <c:pt idx="2183">
                  <c:v>68.863363621988796</c:v>
                </c:pt>
                <c:pt idx="2184">
                  <c:v>68.566585209063604</c:v>
                </c:pt>
                <c:pt idx="2185">
                  <c:v>68.215341123056703</c:v>
                </c:pt>
                <c:pt idx="2186">
                  <c:v>68.007546300803796</c:v>
                </c:pt>
                <c:pt idx="2187">
                  <c:v>67.676505347712904</c:v>
                </c:pt>
                <c:pt idx="2188">
                  <c:v>67.379215687293893</c:v>
                </c:pt>
                <c:pt idx="2189">
                  <c:v>67.069835878510204</c:v>
                </c:pt>
                <c:pt idx="2190">
                  <c:v>66.860141604529602</c:v>
                </c:pt>
                <c:pt idx="2191">
                  <c:v>66.533046216371403</c:v>
                </c:pt>
                <c:pt idx="2192">
                  <c:v>66.255752528780306</c:v>
                </c:pt>
                <c:pt idx="2193">
                  <c:v>65.942614848799707</c:v>
                </c:pt>
                <c:pt idx="2194">
                  <c:v>65.712277682660797</c:v>
                </c:pt>
                <c:pt idx="2195">
                  <c:v>65.406243602125997</c:v>
                </c:pt>
                <c:pt idx="2196">
                  <c:v>65.079763884780306</c:v>
                </c:pt>
                <c:pt idx="2197">
                  <c:v>64.810647363710601</c:v>
                </c:pt>
                <c:pt idx="2198">
                  <c:v>64.500812454088901</c:v>
                </c:pt>
                <c:pt idx="2199">
                  <c:v>64.229688582998705</c:v>
                </c:pt>
                <c:pt idx="2200">
                  <c:v>63.959240777426999</c:v>
                </c:pt>
                <c:pt idx="2201">
                  <c:v>63.691948202860999</c:v>
                </c:pt>
                <c:pt idx="2202">
                  <c:v>63.411152407914599</c:v>
                </c:pt>
                <c:pt idx="2203">
                  <c:v>63.230749969635497</c:v>
                </c:pt>
                <c:pt idx="2204">
                  <c:v>62.988989821598601</c:v>
                </c:pt>
                <c:pt idx="2205">
                  <c:v>62.859776713291097</c:v>
                </c:pt>
                <c:pt idx="2206">
                  <c:v>62.624956028600003</c:v>
                </c:pt>
                <c:pt idx="2207">
                  <c:v>62.3767642263076</c:v>
                </c:pt>
                <c:pt idx="2208">
                  <c:v>62.240627214889699</c:v>
                </c:pt>
                <c:pt idx="2209">
                  <c:v>62.010366608677998</c:v>
                </c:pt>
                <c:pt idx="2210">
                  <c:v>61.779002658231299</c:v>
                </c:pt>
                <c:pt idx="2211">
                  <c:v>61.608961230593899</c:v>
                </c:pt>
                <c:pt idx="2212">
                  <c:v>61.417721641786002</c:v>
                </c:pt>
                <c:pt idx="2213">
                  <c:v>61.293971998174698</c:v>
                </c:pt>
                <c:pt idx="2214">
                  <c:v>61.117335999493399</c:v>
                </c:pt>
                <c:pt idx="2215">
                  <c:v>60.892493247976397</c:v>
                </c:pt>
                <c:pt idx="2216">
                  <c:v>60.7920817941839</c:v>
                </c:pt>
                <c:pt idx="2217">
                  <c:v>60.542141265801298</c:v>
                </c:pt>
                <c:pt idx="2218">
                  <c:v>60.522111265796198</c:v>
                </c:pt>
                <c:pt idx="2219">
                  <c:v>60.367688747175698</c:v>
                </c:pt>
                <c:pt idx="2220">
                  <c:v>60.278984237057898</c:v>
                </c:pt>
                <c:pt idx="2221">
                  <c:v>60.266454911655998</c:v>
                </c:pt>
                <c:pt idx="2222">
                  <c:v>60.066654507176104</c:v>
                </c:pt>
                <c:pt idx="2223">
                  <c:v>60.022028301523001</c:v>
                </c:pt>
                <c:pt idx="2224">
                  <c:v>59.8979630245382</c:v>
                </c:pt>
                <c:pt idx="2225">
                  <c:v>59.836080622596398</c:v>
                </c:pt>
                <c:pt idx="2226">
                  <c:v>59.770860313755598</c:v>
                </c:pt>
                <c:pt idx="2227">
                  <c:v>59.722871727263701</c:v>
                </c:pt>
                <c:pt idx="2228">
                  <c:v>59.661398165484101</c:v>
                </c:pt>
                <c:pt idx="2229">
                  <c:v>59.626472144007899</c:v>
                </c:pt>
                <c:pt idx="2230">
                  <c:v>59.582522601673801</c:v>
                </c:pt>
                <c:pt idx="2231">
                  <c:v>59.5628056040375</c:v>
                </c:pt>
                <c:pt idx="2232">
                  <c:v>59.555339625822</c:v>
                </c:pt>
                <c:pt idx="2233">
                  <c:v>59.529162564446203</c:v>
                </c:pt>
                <c:pt idx="2234">
                  <c:v>59.523760881762001</c:v>
                </c:pt>
                <c:pt idx="2235">
                  <c:v>59.516432995688</c:v>
                </c:pt>
                <c:pt idx="2236">
                  <c:v>59.518674004800701</c:v>
                </c:pt>
                <c:pt idx="2237">
                  <c:v>59.522897316814998</c:v>
                </c:pt>
                <c:pt idx="2238">
                  <c:v>59.546048475691798</c:v>
                </c:pt>
                <c:pt idx="2239">
                  <c:v>59.557407278843201</c:v>
                </c:pt>
                <c:pt idx="2240">
                  <c:v>59.561521839314402</c:v>
                </c:pt>
                <c:pt idx="2241">
                  <c:v>59.623093757996301</c:v>
                </c:pt>
                <c:pt idx="2242">
                  <c:v>59.657410697003598</c:v>
                </c:pt>
                <c:pt idx="2243">
                  <c:v>59.721818115470199</c:v>
                </c:pt>
                <c:pt idx="2244">
                  <c:v>59.8090976535686</c:v>
                </c:pt>
                <c:pt idx="2245">
                  <c:v>59.859456459159297</c:v>
                </c:pt>
                <c:pt idx="2246">
                  <c:v>60.034938750056298</c:v>
                </c:pt>
                <c:pt idx="2247">
                  <c:v>60.042176556898397</c:v>
                </c:pt>
                <c:pt idx="2248">
                  <c:v>60.0456365426829</c:v>
                </c:pt>
                <c:pt idx="2249">
                  <c:v>60.261979852133699</c:v>
                </c:pt>
                <c:pt idx="2250">
                  <c:v>60.464623223601102</c:v>
                </c:pt>
                <c:pt idx="2251">
                  <c:v>60.540401854862303</c:v>
                </c:pt>
                <c:pt idx="2252">
                  <c:v>60.790917286190897</c:v>
                </c:pt>
                <c:pt idx="2253">
                  <c:v>60.902374063715797</c:v>
                </c:pt>
                <c:pt idx="2254">
                  <c:v>61.140983912067199</c:v>
                </c:pt>
                <c:pt idx="2255">
                  <c:v>61.309718712191298</c:v>
                </c:pt>
                <c:pt idx="2256">
                  <c:v>61.5179840508914</c:v>
                </c:pt>
                <c:pt idx="2257">
                  <c:v>61.678425110721001</c:v>
                </c:pt>
                <c:pt idx="2258">
                  <c:v>61.862153912370097</c:v>
                </c:pt>
                <c:pt idx="2259">
                  <c:v>62.016061227691402</c:v>
                </c:pt>
                <c:pt idx="2260">
                  <c:v>62.293713056780497</c:v>
                </c:pt>
                <c:pt idx="2261">
                  <c:v>62.481851306926302</c:v>
                </c:pt>
                <c:pt idx="2262">
                  <c:v>62.768756783371501</c:v>
                </c:pt>
                <c:pt idx="2263">
                  <c:v>63.012995692548202</c:v>
                </c:pt>
                <c:pt idx="2264">
                  <c:v>63.302929340883402</c:v>
                </c:pt>
                <c:pt idx="2265">
                  <c:v>63.567484584008199</c:v>
                </c:pt>
                <c:pt idx="2266">
                  <c:v>63.783393892112301</c:v>
                </c:pt>
                <c:pt idx="2267">
                  <c:v>64.039471505984494</c:v>
                </c:pt>
                <c:pt idx="2268">
                  <c:v>64.303179567771807</c:v>
                </c:pt>
                <c:pt idx="2269">
                  <c:v>64.555902952353307</c:v>
                </c:pt>
                <c:pt idx="2270">
                  <c:v>64.752614246955702</c:v>
                </c:pt>
                <c:pt idx="2271">
                  <c:v>65.043704663013997</c:v>
                </c:pt>
                <c:pt idx="2272">
                  <c:v>65.331558684779196</c:v>
                </c:pt>
                <c:pt idx="2273">
                  <c:v>65.618359414203795</c:v>
                </c:pt>
                <c:pt idx="2274">
                  <c:v>65.867643709112301</c:v>
                </c:pt>
                <c:pt idx="2275">
                  <c:v>66.137179081461696</c:v>
                </c:pt>
                <c:pt idx="2276">
                  <c:v>66.511229700224405</c:v>
                </c:pt>
                <c:pt idx="2277">
                  <c:v>67.033776783707395</c:v>
                </c:pt>
                <c:pt idx="2278">
                  <c:v>67.270802535052496</c:v>
                </c:pt>
                <c:pt idx="2279">
                  <c:v>67.481894494705401</c:v>
                </c:pt>
                <c:pt idx="2280">
                  <c:v>68.174596273185003</c:v>
                </c:pt>
                <c:pt idx="2281">
                  <c:v>68.378579560701297</c:v>
                </c:pt>
                <c:pt idx="2282">
                  <c:v>68.602612793788296</c:v>
                </c:pt>
                <c:pt idx="2283">
                  <c:v>69.299300819728302</c:v>
                </c:pt>
                <c:pt idx="2284">
                  <c:v>69.554595815268698</c:v>
                </c:pt>
                <c:pt idx="2285">
                  <c:v>69.867639193706694</c:v>
                </c:pt>
                <c:pt idx="2286">
                  <c:v>70.428859706982905</c:v>
                </c:pt>
                <c:pt idx="2287">
                  <c:v>70.977148693727202</c:v>
                </c:pt>
                <c:pt idx="2288">
                  <c:v>71.576008811833006</c:v>
                </c:pt>
                <c:pt idx="2289">
                  <c:v>72.171057111159598</c:v>
                </c:pt>
                <c:pt idx="2290">
                  <c:v>72.800632798366294</c:v>
                </c:pt>
                <c:pt idx="2291">
                  <c:v>73.446448025373002</c:v>
                </c:pt>
                <c:pt idx="2292">
                  <c:v>73.981097477825699</c:v>
                </c:pt>
                <c:pt idx="2293">
                  <c:v>74.678087944729498</c:v>
                </c:pt>
                <c:pt idx="2294">
                  <c:v>75.2195835893029</c:v>
                </c:pt>
                <c:pt idx="2295">
                  <c:v>75.941499939441698</c:v>
                </c:pt>
                <c:pt idx="2296">
                  <c:v>76.485361964672805</c:v>
                </c:pt>
                <c:pt idx="2297">
                  <c:v>77.242754812004904</c:v>
                </c:pt>
                <c:pt idx="2298">
                  <c:v>77.759053333746394</c:v>
                </c:pt>
                <c:pt idx="2299">
                  <c:v>78.546889600664997</c:v>
                </c:pt>
                <c:pt idx="2300">
                  <c:v>79.028933414350803</c:v>
                </c:pt>
                <c:pt idx="2301">
                  <c:v>79.843641551251594</c:v>
                </c:pt>
                <c:pt idx="2302">
                  <c:v>80.311783318067398</c:v>
                </c:pt>
                <c:pt idx="2303">
                  <c:v>81.155622940245607</c:v>
                </c:pt>
                <c:pt idx="2304">
                  <c:v>81.599797545950494</c:v>
                </c:pt>
                <c:pt idx="2305">
                  <c:v>82.476617880113906</c:v>
                </c:pt>
                <c:pt idx="2306">
                  <c:v>82.864607831540695</c:v>
                </c:pt>
                <c:pt idx="2307">
                  <c:v>83.799916197559995</c:v>
                </c:pt>
                <c:pt idx="2308">
                  <c:v>84.132845819603702</c:v>
                </c:pt>
                <c:pt idx="2309">
                  <c:v>85.111309472495293</c:v>
                </c:pt>
                <c:pt idx="2310">
                  <c:v>85.408717754367004</c:v>
                </c:pt>
                <c:pt idx="2311">
                  <c:v>86.407318820826603</c:v>
                </c:pt>
                <c:pt idx="2312">
                  <c:v>86.6829962178507</c:v>
                </c:pt>
                <c:pt idx="2313">
                  <c:v>87.691327390200897</c:v>
                </c:pt>
                <c:pt idx="2314">
                  <c:v>87.955745523962605</c:v>
                </c:pt>
                <c:pt idx="2315">
                  <c:v>88.965012212818195</c:v>
                </c:pt>
                <c:pt idx="2316">
                  <c:v>89.222084181154599</c:v>
                </c:pt>
                <c:pt idx="2317">
                  <c:v>90.230495092921203</c:v>
                </c:pt>
                <c:pt idx="2318">
                  <c:v>90.482330401159302</c:v>
                </c:pt>
                <c:pt idx="2319">
                  <c:v>91.490196744459396</c:v>
                </c:pt>
                <c:pt idx="2320">
                  <c:v>91.738602164603506</c:v>
                </c:pt>
                <c:pt idx="2321">
                  <c:v>92.746381291028598</c:v>
                </c:pt>
                <c:pt idx="2322">
                  <c:v>92.992843128282203</c:v>
                </c:pt>
                <c:pt idx="2323">
                  <c:v>94.000724018867999</c:v>
                </c:pt>
                <c:pt idx="2324">
                  <c:v>94.246230993754693</c:v>
                </c:pt>
                <c:pt idx="2325">
                  <c:v>95.254211341790295</c:v>
                </c:pt>
                <c:pt idx="2326">
                  <c:v>95.499321731505901</c:v>
                </c:pt>
                <c:pt idx="2327">
                  <c:v>96.507329168535506</c:v>
                </c:pt>
                <c:pt idx="2328">
                  <c:v>96.752334621403406</c:v>
                </c:pt>
                <c:pt idx="2329">
                  <c:v>97.760292597916902</c:v>
                </c:pt>
                <c:pt idx="2330">
                  <c:v>98.005340263150103</c:v>
                </c:pt>
                <c:pt idx="2331">
                  <c:v>99.013190404827895</c:v>
                </c:pt>
                <c:pt idx="2332">
                  <c:v>99.258354379742002</c:v>
                </c:pt>
                <c:pt idx="2333">
                  <c:v>100.26605897298499</c:v>
                </c:pt>
                <c:pt idx="2334">
                  <c:v>100.511377887851</c:v>
                </c:pt>
                <c:pt idx="2335">
                  <c:v>101.5189153008</c:v>
                </c:pt>
                <c:pt idx="2336">
                  <c:v>101.76440981885099</c:v>
                </c:pt>
                <c:pt idx="2337">
                  <c:v>102.77176933153601</c:v>
                </c:pt>
                <c:pt idx="2338">
                  <c:v>103.017449488753</c:v>
                </c:pt>
                <c:pt idx="2339">
                  <c:v>104.024628122347</c:v>
                </c:pt>
                <c:pt idx="2340">
                  <c:v>104.27049550194199</c:v>
                </c:pt>
                <c:pt idx="2341">
                  <c:v>105.277494844289</c:v>
                </c:pt>
                <c:pt idx="2342">
                  <c:v>105.52354257105399</c:v>
                </c:pt>
                <c:pt idx="2343">
                  <c:v>106.530364374502</c:v>
                </c:pt>
                <c:pt idx="2344">
                  <c:v>106.776579968052</c:v>
                </c:pt>
                <c:pt idx="2345">
                  <c:v>107.78322578313301</c:v>
                </c:pt>
                <c:pt idx="2346">
                  <c:v>108.02960043074</c:v>
                </c:pt>
                <c:pt idx="2347">
                  <c:v>109.036076230631</c:v>
                </c:pt>
                <c:pt idx="2348">
                  <c:v>109.28261214304101</c:v>
                </c:pt>
                <c:pt idx="2349">
                  <c:v>110.288925668884</c:v>
                </c:pt>
                <c:pt idx="2350">
                  <c:v>110.535631421216</c:v>
                </c:pt>
                <c:pt idx="2351">
                  <c:v>111.54178744870499</c:v>
                </c:pt>
                <c:pt idx="2352">
                  <c:v>111.78866256027401</c:v>
                </c:pt>
                <c:pt idx="2353">
                  <c:v>112.794664748668</c:v>
                </c:pt>
                <c:pt idx="2354">
                  <c:v>113.041694171621</c:v>
                </c:pt>
                <c:pt idx="2355">
                  <c:v>114.04754802815</c:v>
                </c:pt>
                <c:pt idx="2356">
                  <c:v>114.294709757082</c:v>
                </c:pt>
                <c:pt idx="2357">
                  <c:v>115.30042401127299</c:v>
                </c:pt>
                <c:pt idx="2358">
                  <c:v>115.547698926054</c:v>
                </c:pt>
                <c:pt idx="2359">
                  <c:v>116.55328735783699</c:v>
                </c:pt>
                <c:pt idx="2360">
                  <c:v>116.800661550166</c:v>
                </c:pt>
                <c:pt idx="2361">
                  <c:v>117.806149656223</c:v>
                </c:pt>
                <c:pt idx="2362">
                  <c:v>118.05360293931599</c:v>
                </c:pt>
                <c:pt idx="2363">
                  <c:v>119.059037335434</c:v>
                </c:pt>
                <c:pt idx="2364">
                  <c:v>119.306516434961</c:v>
                </c:pt>
                <c:pt idx="2365">
                  <c:v>120.311974832134</c:v>
                </c:pt>
                <c:pt idx="2366">
                  <c:v>120.55936273599799</c:v>
                </c:pt>
                <c:pt idx="2367">
                  <c:v>121.564996760569</c:v>
                </c:pt>
                <c:pt idx="2368">
                  <c:v>121.812111422353</c:v>
                </c:pt>
                <c:pt idx="2369">
                  <c:v>122.818332892535</c:v>
                </c:pt>
                <c:pt idx="2370">
                  <c:v>123.064833129901</c:v>
                </c:pt>
                <c:pt idx="2371">
                  <c:v>124.072819496029</c:v>
                </c:pt>
                <c:pt idx="2372">
                  <c:v>124.317660840494</c:v>
                </c:pt>
                <c:pt idx="2373">
                  <c:v>125.32936796018301</c:v>
                </c:pt>
                <c:pt idx="2374">
                  <c:v>125.56934933630301</c:v>
                </c:pt>
                <c:pt idx="2375">
                  <c:v>126.586278465482</c:v>
                </c:pt>
                <c:pt idx="2376">
                  <c:v>126.81442179611901</c:v>
                </c:pt>
                <c:pt idx="2377">
                  <c:v>127.836922286922</c:v>
                </c:pt>
                <c:pt idx="2378">
                  <c:v>128.043547649727</c:v>
                </c:pt>
                <c:pt idx="2379">
                  <c:v>129.07146487298499</c:v>
                </c:pt>
                <c:pt idx="2380">
                  <c:v>129.24866614569899</c:v>
                </c:pt>
                <c:pt idx="2381">
                  <c:v>130.281724587752</c:v>
                </c:pt>
                <c:pt idx="2382">
                  <c:v>130.42806947454</c:v>
                </c:pt>
                <c:pt idx="2383">
                  <c:v>131.46591083783201</c:v>
                </c:pt>
                <c:pt idx="2384">
                  <c:v>131.58682596586601</c:v>
                </c:pt>
                <c:pt idx="2385">
                  <c:v>132.62774213039501</c:v>
                </c:pt>
                <c:pt idx="2386">
                  <c:v>132.732342050402</c:v>
                </c:pt>
                <c:pt idx="2387">
                  <c:v>133.77423144895599</c:v>
                </c:pt>
                <c:pt idx="2388">
                  <c:v>133.87000431265301</c:v>
                </c:pt>
                <c:pt idx="2389">
                  <c:v>134.91067248201901</c:v>
                </c:pt>
                <c:pt idx="2390">
                  <c:v>135.00200784932099</c:v>
                </c:pt>
                <c:pt idx="2391">
                  <c:v>136.039918763771</c:v>
                </c:pt>
                <c:pt idx="2392">
                  <c:v>136.128601258564</c:v>
                </c:pt>
                <c:pt idx="2393">
                  <c:v>137.162651505453</c:v>
                </c:pt>
                <c:pt idx="2394">
                  <c:v>137.24942445725199</c:v>
                </c:pt>
                <c:pt idx="2395">
                  <c:v>138.278814691158</c:v>
                </c:pt>
                <c:pt idx="2396">
                  <c:v>138.364024346333</c:v>
                </c:pt>
                <c:pt idx="2397">
                  <c:v>139.38816064997701</c:v>
                </c:pt>
                <c:pt idx="2398">
                  <c:v>139.47198909127499</c:v>
                </c:pt>
                <c:pt idx="2399">
                  <c:v>140.49040337115699</c:v>
                </c:pt>
                <c:pt idx="2400">
                  <c:v>140.57295377509101</c:v>
                </c:pt>
                <c:pt idx="2401">
                  <c:v>141.58525198881799</c:v>
                </c:pt>
                <c:pt idx="2402">
                  <c:v>141.66658447403199</c:v>
                </c:pt>
                <c:pt idx="2403">
                  <c:v>142.67241606655799</c:v>
                </c:pt>
                <c:pt idx="2404">
                  <c:v>142.752565693121</c:v>
                </c:pt>
                <c:pt idx="2405">
                  <c:v>143.75160609376499</c:v>
                </c:pt>
                <c:pt idx="2406">
                  <c:v>143.83059308975999</c:v>
                </c:pt>
                <c:pt idx="2407">
                  <c:v>144.82253335985001</c:v>
                </c:pt>
                <c:pt idx="2408">
                  <c:v>144.90037029831399</c:v>
                </c:pt>
                <c:pt idx="2409">
                  <c:v>145.884916020487</c:v>
                </c:pt>
                <c:pt idx="2410">
                  <c:v>145.96161365595501</c:v>
                </c:pt>
                <c:pt idx="2411">
                  <c:v>146.93848844578201</c:v>
                </c:pt>
                <c:pt idx="2412">
                  <c:v>147.014049414948</c:v>
                </c:pt>
                <c:pt idx="2413">
                  <c:v>147.98298357927999</c:v>
                </c:pt>
                <c:pt idx="2414">
                  <c:v>148.05738407217001</c:v>
                </c:pt>
                <c:pt idx="2415">
                  <c:v>149.01809063072699</c:v>
                </c:pt>
                <c:pt idx="2416">
                  <c:v>149.09128576151599</c:v>
                </c:pt>
                <c:pt idx="2417">
                  <c:v>150.043463761591</c:v>
                </c:pt>
                <c:pt idx="2418">
                  <c:v>150.11543484135501</c:v>
                </c:pt>
                <c:pt idx="2419">
                  <c:v>151.058798325288</c:v>
                </c:pt>
                <c:pt idx="2420">
                  <c:v>151.129586836957</c:v>
                </c:pt>
                <c:pt idx="2421">
                  <c:v>152.06387101003099</c:v>
                </c:pt>
                <c:pt idx="2422">
                  <c:v>152.133547018792</c:v>
                </c:pt>
                <c:pt idx="2423">
                  <c:v>153.058482719984</c:v>
                </c:pt>
                <c:pt idx="2424">
                  <c:v>153.127087534613</c:v>
                </c:pt>
                <c:pt idx="2425">
                  <c:v>154.042394434111</c:v>
                </c:pt>
                <c:pt idx="2426">
                  <c:v>154.10992502081001</c:v>
                </c:pt>
                <c:pt idx="2427">
                  <c:v>155.01533467969199</c:v>
                </c:pt>
                <c:pt idx="2428">
                  <c:v>155.081762683204</c:v>
                </c:pt>
                <c:pt idx="2429">
                  <c:v>155.977025517588</c:v>
                </c:pt>
                <c:pt idx="2430">
                  <c:v>156.042307991809</c:v>
                </c:pt>
                <c:pt idx="2431">
                  <c:v>156.927170733688</c:v>
                </c:pt>
                <c:pt idx="2432">
                  <c:v>156.99126063332801</c:v>
                </c:pt>
                <c:pt idx="2433">
                  <c:v>157.86545981271399</c:v>
                </c:pt>
                <c:pt idx="2434">
                  <c:v>157.92833916733699</c:v>
                </c:pt>
                <c:pt idx="2435">
                  <c:v>158.79162071973201</c:v>
                </c:pt>
                <c:pt idx="2436">
                  <c:v>158.853322732408</c:v>
                </c:pt>
                <c:pt idx="2437">
                  <c:v>159.70544716757399</c:v>
                </c:pt>
                <c:pt idx="2438">
                  <c:v>159.76602893994499</c:v>
                </c:pt>
                <c:pt idx="2439">
                  <c:v>160.606755413033</c:v>
                </c:pt>
                <c:pt idx="2440">
                  <c:v>160.66625207834099</c:v>
                </c:pt>
                <c:pt idx="2441">
                  <c:v>161.49533541274801</c:v>
                </c:pt>
                <c:pt idx="2442">
                  <c:v>161.553740971601</c:v>
                </c:pt>
                <c:pt idx="2443">
                  <c:v>162.370940013596</c:v>
                </c:pt>
                <c:pt idx="2444">
                  <c:v>162.42821571283801</c:v>
                </c:pt>
                <c:pt idx="2445">
                  <c:v>163.233290482473</c:v>
                </c:pt>
                <c:pt idx="2446">
                  <c:v>163.289389409964</c:v>
                </c:pt>
                <c:pt idx="2447">
                  <c:v>164.082100988143</c:v>
                </c:pt>
                <c:pt idx="2448">
                  <c:v>164.13700363621899</c:v>
                </c:pt>
                <c:pt idx="2449">
                  <c:v>164.917125713291</c:v>
                </c:pt>
                <c:pt idx="2450">
                  <c:v>164.970857381505</c:v>
                </c:pt>
                <c:pt idx="2451">
                  <c:v>165.73817693842901</c:v>
                </c:pt>
                <c:pt idx="2452">
                  <c:v>165.79078219264699</c:v>
                </c:pt>
                <c:pt idx="2453">
                  <c:v>166.545082286168</c:v>
                </c:pt>
                <c:pt idx="2454">
                  <c:v>166.59658572718601</c:v>
                </c:pt>
                <c:pt idx="2455">
                  <c:v>167.337642912863</c:v>
                </c:pt>
                <c:pt idx="2456">
                  <c:v>167.38804108123</c:v>
                </c:pt>
                <c:pt idx="2457">
                  <c:v>168.11564535869201</c:v>
                </c:pt>
                <c:pt idx="2458">
                  <c:v>168.16491991460001</c:v>
                </c:pt>
                <c:pt idx="2459">
                  <c:v>168.878880072405</c:v>
                </c:pt>
                <c:pt idx="2460">
                  <c:v>168.92699859677799</c:v>
                </c:pt>
                <c:pt idx="2461">
                  <c:v>169.62712216921</c:v>
                </c:pt>
                <c:pt idx="2462">
                  <c:v>169.67403912482001</c:v>
                </c:pt>
                <c:pt idx="2463">
                  <c:v>170.36012516891401</c:v>
                </c:pt>
                <c:pt idx="2464">
                  <c:v>170.40580644053401</c:v>
                </c:pt>
                <c:pt idx="2465">
                  <c:v>171.07765574166501</c:v>
                </c:pt>
                <c:pt idx="2466">
                  <c:v>171.12210263219299</c:v>
                </c:pt>
                <c:pt idx="2467">
                  <c:v>171.77951640332401</c:v>
                </c:pt>
                <c:pt idx="2468">
                  <c:v>171.82276335929399</c:v>
                </c:pt>
                <c:pt idx="2469">
                  <c:v>172.46553833363299</c:v>
                </c:pt>
                <c:pt idx="2470">
                  <c:v>172.507639135646</c:v>
                </c:pt>
                <c:pt idx="2471">
                  <c:v>173.13557799583899</c:v>
                </c:pt>
                <c:pt idx="2472">
                  <c:v>173.17658829953999</c:v>
                </c:pt>
                <c:pt idx="2473">
                  <c:v>173.78950926736599</c:v>
                </c:pt>
                <c:pt idx="2474">
                  <c:v>173.829458988341</c:v>
                </c:pt>
                <c:pt idx="2475">
                  <c:v>174.42718841301601</c:v>
                </c:pt>
                <c:pt idx="2476">
                  <c:v>174.46605889222801</c:v>
                </c:pt>
                <c:pt idx="2477">
                  <c:v>175.048421111652</c:v>
                </c:pt>
                <c:pt idx="2478">
                  <c:v>175.086154542461</c:v>
                </c:pt>
                <c:pt idx="2479">
                  <c:v>175.652971012455</c:v>
                </c:pt>
                <c:pt idx="2480">
                  <c:v>175.68951446132999</c:v>
                </c:pt>
                <c:pt idx="2481">
                  <c:v>176.24061859483399</c:v>
                </c:pt>
                <c:pt idx="2482">
                  <c:v>176.275969391015</c:v>
                </c:pt>
                <c:pt idx="2483">
                  <c:v>176.81121957558599</c:v>
                </c:pt>
                <c:pt idx="2484">
                  <c:v>176.84542232914799</c:v>
                </c:pt>
                <c:pt idx="2485">
                  <c:v>177.36468608878499</c:v>
                </c:pt>
                <c:pt idx="2486">
                  <c:v>177.39777846451801</c:v>
                </c:pt>
                <c:pt idx="2487">
                  <c:v>177.90090187435899</c:v>
                </c:pt>
                <c:pt idx="2488">
                  <c:v>177.932877700853</c:v>
                </c:pt>
                <c:pt idx="2489">
                  <c:v>178.419690567327</c:v>
                </c:pt>
                <c:pt idx="2490">
                  <c:v>178.45052599598199</c:v>
                </c:pt>
                <c:pt idx="2491">
                  <c:v>178.92087541257601</c:v>
                </c:pt>
                <c:pt idx="2492">
                  <c:v>178.950570681557</c:v>
                </c:pt>
                <c:pt idx="2493">
                  <c:v>179.40433069165999</c:v>
                </c:pt>
                <c:pt idx="2494">
                  <c:v>179.43290783892601</c:v>
                </c:pt>
                <c:pt idx="2495">
                  <c:v>179.86995833445599</c:v>
                </c:pt>
                <c:pt idx="2496">
                  <c:v>179.89743118213701</c:v>
                </c:pt>
                <c:pt idx="2497">
                  <c:v>180.317642121181</c:v>
                </c:pt>
                <c:pt idx="2498">
                  <c:v>180.34400792678301</c:v>
                </c:pt>
                <c:pt idx="2499">
                  <c:v>180.747245053618</c:v>
                </c:pt>
                <c:pt idx="2500">
                  <c:v>180.77253992917099</c:v>
                </c:pt>
                <c:pt idx="2501">
                  <c:v>181.158876553167</c:v>
                </c:pt>
                <c:pt idx="2502">
                  <c:v>181.183339026108</c:v>
                </c:pt>
                <c:pt idx="2503">
                  <c:v>181.553479632989</c:v>
                </c:pt>
                <c:pt idx="2504">
                  <c:v>181.57784795702199</c:v>
                </c:pt>
                <c:pt idx="2505">
                  <c:v>181.93313562466301</c:v>
                </c:pt>
                <c:pt idx="2506">
                  <c:v>181.95844498932101</c:v>
                </c:pt>
                <c:pt idx="2507">
                  <c:v>182.30039986059001</c:v>
                </c:pt>
                <c:pt idx="2508">
                  <c:v>182.326385405423</c:v>
                </c:pt>
                <c:pt idx="2509">
                  <c:v>182.65734521485501</c:v>
                </c:pt>
                <c:pt idx="2510">
                  <c:v>182.67954299297199</c:v>
                </c:pt>
                <c:pt idx="2511">
                  <c:v>183.005575379476</c:v>
                </c:pt>
                <c:pt idx="2512">
                  <c:v>183.011193477815</c:v>
                </c:pt>
                <c:pt idx="2513">
                  <c:v>183.04525225397299</c:v>
                </c:pt>
                <c:pt idx="2514">
                  <c:v>183.30559338927799</c:v>
                </c:pt>
                <c:pt idx="2515">
                  <c:v>183.35182404364599</c:v>
                </c:pt>
                <c:pt idx="2516">
                  <c:v>183.55293111304201</c:v>
                </c:pt>
                <c:pt idx="2517">
                  <c:v>183.66944859049099</c:v>
                </c:pt>
                <c:pt idx="2518">
                  <c:v>183.771308633079</c:v>
                </c:pt>
                <c:pt idx="2519">
                  <c:v>183.93342457268599</c:v>
                </c:pt>
                <c:pt idx="2520">
                  <c:v>183.96112596850401</c:v>
                </c:pt>
                <c:pt idx="2521">
                  <c:v>184.03991847005801</c:v>
                </c:pt>
                <c:pt idx="2522">
                  <c:v>184.129510999129</c:v>
                </c:pt>
                <c:pt idx="2523">
                  <c:v>184.159416311077</c:v>
                </c:pt>
                <c:pt idx="2524">
                  <c:v>184.28489578970499</c:v>
                </c:pt>
                <c:pt idx="2525">
                  <c:v>184.36348979867199</c:v>
                </c:pt>
                <c:pt idx="2526">
                  <c:v>184.42468195030099</c:v>
                </c:pt>
                <c:pt idx="2527">
                  <c:v>184.543906961061</c:v>
                </c:pt>
                <c:pt idx="2528">
                  <c:v>184.549647845772</c:v>
                </c:pt>
                <c:pt idx="2529">
                  <c:v>184.563364750262</c:v>
                </c:pt>
                <c:pt idx="2530">
                  <c:v>184.664415898698</c:v>
                </c:pt>
                <c:pt idx="2531">
                  <c:v>184.705081621901</c:v>
                </c:pt>
                <c:pt idx="2532">
                  <c:v>184.767041512525</c:v>
                </c:pt>
                <c:pt idx="2533">
                  <c:v>184.84423154459</c:v>
                </c:pt>
                <c:pt idx="2534">
                  <c:v>184.85795855191699</c:v>
                </c:pt>
                <c:pt idx="2535">
                  <c:v>184.88827718686801</c:v>
                </c:pt>
                <c:pt idx="2536">
                  <c:v>184.94153327393801</c:v>
                </c:pt>
                <c:pt idx="2537">
                  <c:v>184.964255131085</c:v>
                </c:pt>
                <c:pt idx="2538">
                  <c:v>185.01905865090399</c:v>
                </c:pt>
                <c:pt idx="2539">
                  <c:v>185.072437886919</c:v>
                </c:pt>
                <c:pt idx="2540">
                  <c:v>185.08971382854</c:v>
                </c:pt>
                <c:pt idx="2541">
                  <c:v>185.125210390522</c:v>
                </c:pt>
                <c:pt idx="2542">
                  <c:v>185.15453603767699</c:v>
                </c:pt>
                <c:pt idx="2543">
                  <c:v>185.16764832373701</c:v>
                </c:pt>
                <c:pt idx="2544">
                  <c:v>185.214795502258</c:v>
                </c:pt>
                <c:pt idx="2545">
                  <c:v>185.248739710601</c:v>
                </c:pt>
                <c:pt idx="2546">
                  <c:v>185.27098049367501</c:v>
                </c:pt>
                <c:pt idx="2547">
                  <c:v>185.308934074093</c:v>
                </c:pt>
                <c:pt idx="2548">
                  <c:v>185.31662105248699</c:v>
                </c:pt>
                <c:pt idx="2549">
                  <c:v>185.347477525024</c:v>
                </c:pt>
                <c:pt idx="2550">
                  <c:v>185.368929651992</c:v>
                </c:pt>
                <c:pt idx="2551">
                  <c:v>185.403715713624</c:v>
                </c:pt>
                <c:pt idx="2552">
                  <c:v>185.42457766488999</c:v>
                </c:pt>
                <c:pt idx="2553">
                  <c:v>185.471069736456</c:v>
                </c:pt>
                <c:pt idx="2554">
                  <c:v>185.477151522339</c:v>
                </c:pt>
                <c:pt idx="2555">
                  <c:v>185.48326978290601</c:v>
                </c:pt>
                <c:pt idx="2556">
                  <c:v>185.52001632564699</c:v>
                </c:pt>
                <c:pt idx="2557">
                  <c:v>185.53241336480801</c:v>
                </c:pt>
                <c:pt idx="2558">
                  <c:v>185.55487363753099</c:v>
                </c:pt>
                <c:pt idx="2559">
                  <c:v>185.56876952218701</c:v>
                </c:pt>
                <c:pt idx="2560">
                  <c:v>185.58516952189601</c:v>
                </c:pt>
                <c:pt idx="2561">
                  <c:v>185.59508029874601</c:v>
                </c:pt>
                <c:pt idx="2562">
                  <c:v>185.607062779892</c:v>
                </c:pt>
                <c:pt idx="2563">
                  <c:v>185.612309821601</c:v>
                </c:pt>
                <c:pt idx="2564">
                  <c:v>185.61991110244699</c:v>
                </c:pt>
                <c:pt idx="2565">
                  <c:v>185.62116692215</c:v>
                </c:pt>
                <c:pt idx="2566">
                  <c:v>185.622763494617</c:v>
                </c:pt>
                <c:pt idx="2567">
                  <c:v>185.62249878416699</c:v>
                </c:pt>
                <c:pt idx="2568">
                  <c:v>185.62202027318301</c:v>
                </c:pt>
                <c:pt idx="2569">
                  <c:v>185.618003333601</c:v>
                </c:pt>
                <c:pt idx="2570">
                  <c:v>185.610559659632</c:v>
                </c:pt>
                <c:pt idx="2571">
                  <c:v>185.606220203828</c:v>
                </c:pt>
                <c:pt idx="2572">
                  <c:v>185.58817165738</c:v>
                </c:pt>
                <c:pt idx="2573">
                  <c:v>185.58748374391899</c:v>
                </c:pt>
                <c:pt idx="2574">
                  <c:v>185.58245981577701</c:v>
                </c:pt>
                <c:pt idx="2575">
                  <c:v>185.55910383166699</c:v>
                </c:pt>
                <c:pt idx="2576">
                  <c:v>185.555703955524</c:v>
                </c:pt>
                <c:pt idx="2577">
                  <c:v>185.54941197425401</c:v>
                </c:pt>
                <c:pt idx="2578">
                  <c:v>185.52125508459801</c:v>
                </c:pt>
                <c:pt idx="2579">
                  <c:v>185.494776060616</c:v>
                </c:pt>
                <c:pt idx="2580">
                  <c:v>185.48302470566901</c:v>
                </c:pt>
                <c:pt idx="2581">
                  <c:v>185.44175144909099</c:v>
                </c:pt>
                <c:pt idx="2582">
                  <c:v>185.43565376798799</c:v>
                </c:pt>
                <c:pt idx="2583">
                  <c:v>185.42643040795301</c:v>
                </c:pt>
                <c:pt idx="2584">
                  <c:v>185.38504132330601</c:v>
                </c:pt>
                <c:pt idx="2585">
                  <c:v>185.347238798033</c:v>
                </c:pt>
                <c:pt idx="2586">
                  <c:v>185.33411531547699</c:v>
                </c:pt>
                <c:pt idx="2587">
                  <c:v>185.30371293851101</c:v>
                </c:pt>
                <c:pt idx="2588">
                  <c:v>185.279995456287</c:v>
                </c:pt>
                <c:pt idx="2589">
                  <c:v>185.270691592784</c:v>
                </c:pt>
                <c:pt idx="2590">
                  <c:v>185.21760596267899</c:v>
                </c:pt>
                <c:pt idx="2591">
                  <c:v>185.19687050361301</c:v>
                </c:pt>
                <c:pt idx="2592">
                  <c:v>185.141193238797</c:v>
                </c:pt>
                <c:pt idx="2593">
                  <c:v>185.12375618014599</c:v>
                </c:pt>
                <c:pt idx="2594">
                  <c:v>185.10471119007599</c:v>
                </c:pt>
                <c:pt idx="2595">
                  <c:v>185.05242434258901</c:v>
                </c:pt>
                <c:pt idx="2596">
                  <c:v>184.991212445114</c:v>
                </c:pt>
                <c:pt idx="2597">
                  <c:v>184.97578572551299</c:v>
                </c:pt>
                <c:pt idx="2598">
                  <c:v>184.94131729837201</c:v>
                </c:pt>
                <c:pt idx="2599">
                  <c:v>184.892422931147</c:v>
                </c:pt>
                <c:pt idx="2600">
                  <c:v>184.86852607307</c:v>
                </c:pt>
                <c:pt idx="2601">
                  <c:v>184.80069594270199</c:v>
                </c:pt>
                <c:pt idx="2602">
                  <c:v>184.72773141644799</c:v>
                </c:pt>
                <c:pt idx="2603">
                  <c:v>184.69844862595701</c:v>
                </c:pt>
                <c:pt idx="2604">
                  <c:v>184.63026233420101</c:v>
                </c:pt>
                <c:pt idx="2605">
                  <c:v>184.58529546396599</c:v>
                </c:pt>
                <c:pt idx="2606">
                  <c:v>184.56489985476</c:v>
                </c:pt>
                <c:pt idx="2607">
                  <c:v>184.46017940301201</c:v>
                </c:pt>
                <c:pt idx="2608">
                  <c:v>184.376293587627</c:v>
                </c:pt>
                <c:pt idx="2609">
                  <c:v>184.31974114438901</c:v>
                </c:pt>
                <c:pt idx="2610">
                  <c:v>184.17287102540001</c:v>
                </c:pt>
                <c:pt idx="2611">
                  <c:v>184.161947295251</c:v>
                </c:pt>
                <c:pt idx="2612">
                  <c:v>184.15761131577099</c:v>
                </c:pt>
                <c:pt idx="2613">
                  <c:v>183.98720921352199</c:v>
                </c:pt>
                <c:pt idx="2614">
                  <c:v>183.910161082982</c:v>
                </c:pt>
                <c:pt idx="2615">
                  <c:v>183.79037927617</c:v>
                </c:pt>
                <c:pt idx="2616">
                  <c:v>183.62544266420699</c:v>
                </c:pt>
                <c:pt idx="2617">
                  <c:v>183.56747141442099</c:v>
                </c:pt>
                <c:pt idx="2618">
                  <c:v>183.40047064968999</c:v>
                </c:pt>
                <c:pt idx="2619">
                  <c:v>183.28702513437401</c:v>
                </c:pt>
                <c:pt idx="2620">
                  <c:v>183.24940086273801</c:v>
                </c:pt>
                <c:pt idx="2621">
                  <c:v>182.95858129693201</c:v>
                </c:pt>
                <c:pt idx="2622">
                  <c:v>182.930132385467</c:v>
                </c:pt>
                <c:pt idx="2623">
                  <c:v>182.631329306705</c:v>
                </c:pt>
                <c:pt idx="2624">
                  <c:v>182.60236812745899</c:v>
                </c:pt>
                <c:pt idx="2625">
                  <c:v>182.28739595605501</c:v>
                </c:pt>
                <c:pt idx="2626">
                  <c:v>182.254099184186</c:v>
                </c:pt>
                <c:pt idx="2627">
                  <c:v>181.925787608809</c:v>
                </c:pt>
                <c:pt idx="2628">
                  <c:v>181.88950689755799</c:v>
                </c:pt>
                <c:pt idx="2629">
                  <c:v>181.54538433550499</c:v>
                </c:pt>
                <c:pt idx="2630">
                  <c:v>181.507267276058</c:v>
                </c:pt>
                <c:pt idx="2631">
                  <c:v>181.14606822706199</c:v>
                </c:pt>
                <c:pt idx="2632">
                  <c:v>181.10623792747501</c:v>
                </c:pt>
                <c:pt idx="2633">
                  <c:v>180.72787938064499</c:v>
                </c:pt>
                <c:pt idx="2634">
                  <c:v>180.68628080411401</c:v>
                </c:pt>
                <c:pt idx="2635">
                  <c:v>180.29093000840999</c:v>
                </c:pt>
                <c:pt idx="2636">
                  <c:v>180.24751371394001</c:v>
                </c:pt>
                <c:pt idx="2637">
                  <c:v>179.835353929295</c:v>
                </c:pt>
                <c:pt idx="2638">
                  <c:v>179.790096241676</c:v>
                </c:pt>
                <c:pt idx="2639">
                  <c:v>179.36128556308699</c:v>
                </c:pt>
                <c:pt idx="2640">
                  <c:v>179.31417893644601</c:v>
                </c:pt>
                <c:pt idx="2641">
                  <c:v>178.868858494764</c:v>
                </c:pt>
                <c:pt idx="2642">
                  <c:v>178.81990310601</c:v>
                </c:pt>
                <c:pt idx="2643">
                  <c:v>178.35820877799301</c:v>
                </c:pt>
                <c:pt idx="2644">
                  <c:v>178.30740865836401</c:v>
                </c:pt>
                <c:pt idx="2645">
                  <c:v>177.829477838044</c:v>
                </c:pt>
                <c:pt idx="2646">
                  <c:v>177.77683921889701</c:v>
                </c:pt>
                <c:pt idx="2647">
                  <c:v>177.28281354392701</c:v>
                </c:pt>
                <c:pt idx="2648">
                  <c:v>177.228343320524</c:v>
                </c:pt>
                <c:pt idx="2649">
                  <c:v>176.718369302913</c:v>
                </c:pt>
                <c:pt idx="2650">
                  <c:v>176.66207344833501</c:v>
                </c:pt>
                <c:pt idx="2651">
                  <c:v>176.13630237876399</c:v>
                </c:pt>
                <c:pt idx="2652">
                  <c:v>176.07818518532201</c:v>
                </c:pt>
                <c:pt idx="2653">
                  <c:v>175.5367728782</c:v>
                </c:pt>
                <c:pt idx="2654">
                  <c:v>175.47683751744799</c:v>
                </c:pt>
                <c:pt idx="2655">
                  <c:v>174.919944058379</c:v>
                </c:pt>
                <c:pt idx="2656">
                  <c:v>174.858194419738</c:v>
                </c:pt>
                <c:pt idx="2657">
                  <c:v>174.285984514456</c:v>
                </c:pt>
                <c:pt idx="2658">
                  <c:v>174.222427186722</c:v>
                </c:pt>
                <c:pt idx="2659">
                  <c:v>173.635070866289</c:v>
                </c:pt>
                <c:pt idx="2660">
                  <c:v>173.56971504694201</c:v>
                </c:pt>
                <c:pt idx="2661">
                  <c:v>172.96738729814601</c:v>
                </c:pt>
                <c:pt idx="2662">
                  <c:v>172.900241992226</c:v>
                </c:pt>
                <c:pt idx="2663">
                  <c:v>172.28312149098099</c:v>
                </c:pt>
                <c:pt idx="2664">
                  <c:v>172.214193062665</c:v>
                </c:pt>
                <c:pt idx="2665">
                  <c:v>171.582461920919</c:v>
                </c:pt>
                <c:pt idx="2666">
                  <c:v>171.511754956418</c:v>
                </c:pt>
                <c:pt idx="2667">
                  <c:v>170.86559984818999</c:v>
                </c:pt>
                <c:pt idx="2668">
                  <c:v>170.79311987130001</c:v>
                </c:pt>
                <c:pt idx="2669">
                  <c:v>170.132732608373</c:v>
                </c:pt>
                <c:pt idx="2670">
                  <c:v>170.05848728531299</c:v>
                </c:pt>
                <c:pt idx="2671">
                  <c:v>169.38406410831399</c:v>
                </c:pt>
                <c:pt idx="2672">
                  <c:v>169.30806233014599</c:v>
                </c:pt>
                <c:pt idx="2673">
                  <c:v>168.619803152939</c:v>
                </c:pt>
                <c:pt idx="2674">
                  <c:v>168.54205382306901</c:v>
                </c:pt>
                <c:pt idx="2675">
                  <c:v>167.84016225461801</c:v>
                </c:pt>
                <c:pt idx="2676">
                  <c:v>167.76067391496801</c:v>
                </c:pt>
                <c:pt idx="2677">
                  <c:v>167.04535761255599</c:v>
                </c:pt>
                <c:pt idx="2678">
                  <c:v>166.96413863047101</c:v>
                </c:pt>
                <c:pt idx="2679">
                  <c:v>166.23560943939299</c:v>
                </c:pt>
                <c:pt idx="2680">
                  <c:v>166.15266822794001</c:v>
                </c:pt>
                <c:pt idx="2681">
                  <c:v>165.411142102578</c:v>
                </c:pt>
                <c:pt idx="2682">
                  <c:v>165.326487220052</c:v>
                </c:pt>
                <c:pt idx="2683">
                  <c:v>164.572184095083</c:v>
                </c:pt>
                <c:pt idx="2684">
                  <c:v>164.485824271144</c:v>
                </c:pt>
                <c:pt idx="2685">
                  <c:v>163.71896797504499</c:v>
                </c:pt>
                <c:pt idx="2686">
                  <c:v>163.630912050777</c:v>
                </c:pt>
                <c:pt idx="2687">
                  <c:v>162.85172997402501</c:v>
                </c:pt>
                <c:pt idx="2688">
                  <c:v>162.761986762303</c:v>
                </c:pt>
                <c:pt idx="2689">
                  <c:v>161.97070937349599</c:v>
                </c:pt>
                <c:pt idx="2690">
                  <c:v>161.879288135634</c:v>
                </c:pt>
                <c:pt idx="2691">
                  <c:v>161.076149357525</c:v>
                </c:pt>
                <c:pt idx="2692">
                  <c:v>160.98306102282899</c:v>
                </c:pt>
                <c:pt idx="2693">
                  <c:v>160.168299494932</c:v>
                </c:pt>
                <c:pt idx="2694">
                  <c:v>160.07355648619401</c:v>
                </c:pt>
                <c:pt idx="2695">
                  <c:v>159.24741531937099</c:v>
                </c:pt>
                <c:pt idx="2696">
                  <c:v>159.15102861629501</c:v>
                </c:pt>
                <c:pt idx="2697">
                  <c:v>158.313753484953</c:v>
                </c:pt>
                <c:pt idx="2698">
                  <c:v>158.215730575149</c:v>
                </c:pt>
                <c:pt idx="2699">
                  <c:v>157.36756941623</c:v>
                </c:pt>
                <c:pt idx="2700">
                  <c:v>157.26791680169299</c:v>
                </c:pt>
                <c:pt idx="2701">
                  <c:v>156.40912189466999</c:v>
                </c:pt>
                <c:pt idx="2702">
                  <c:v>156.30784877693</c:v>
                </c:pt>
                <c:pt idx="2703">
                  <c:v>155.43867730618101</c:v>
                </c:pt>
                <c:pt idx="2704">
                  <c:v>155.33579516335399</c:v>
                </c:pt>
                <c:pt idx="2705">
                  <c:v>154.45650717678001</c:v>
                </c:pt>
                <c:pt idx="2706">
                  <c:v>154.35202673074801</c:v>
                </c:pt>
                <c:pt idx="2707">
                  <c:v>153.46288387752401</c:v>
                </c:pt>
                <c:pt idx="2708">
                  <c:v>153.3568143414</c:v>
                </c:pt>
                <c:pt idx="2709">
                  <c:v>152.45808061598001</c:v>
                </c:pt>
                <c:pt idx="2710">
                  <c:v>152.350431418939</c:v>
                </c:pt>
                <c:pt idx="2711">
                  <c:v>151.442373745852</c:v>
                </c:pt>
                <c:pt idx="2712">
                  <c:v>151.33315613164899</c:v>
                </c:pt>
                <c:pt idx="2713">
                  <c:v>150.41604444525899</c:v>
                </c:pt>
                <c:pt idx="2714">
                  <c:v>150.30527194866801</c:v>
                </c:pt>
                <c:pt idx="2715">
                  <c:v>149.379379871281</c:v>
                </c:pt>
                <c:pt idx="2716">
                  <c:v>149.26706709220099</c:v>
                </c:pt>
                <c:pt idx="2717">
                  <c:v>148.33267200751101</c:v>
                </c:pt>
                <c:pt idx="2718">
                  <c:v>148.21883132802299</c:v>
                </c:pt>
                <c:pt idx="2719">
                  <c:v>147.27621302670099</c:v>
                </c:pt>
                <c:pt idx="2720">
                  <c:v>147.16085214590299</c:v>
                </c:pt>
                <c:pt idx="2721">
                  <c:v>146.210292304044</c:v>
                </c:pt>
                <c:pt idx="2722">
                  <c:v>146.09341636231201</c:v>
                </c:pt>
                <c:pt idx="2723">
                  <c:v>145.13520089105799</c:v>
                </c:pt>
                <c:pt idx="2724">
                  <c:v>145.016817013528</c:v>
                </c:pt>
                <c:pt idx="2725">
                  <c:v>144.05123921209599</c:v>
                </c:pt>
                <c:pt idx="2726">
                  <c:v>143.931356409719</c:v>
                </c:pt>
                <c:pt idx="2727">
                  <c:v>142.958717777077</c:v>
                </c:pt>
                <c:pt idx="2728">
                  <c:v>142.837339725091</c:v>
                </c:pt>
                <c:pt idx="2729">
                  <c:v>141.85795043147701</c:v>
                </c:pt>
                <c:pt idx="2730">
                  <c:v>141.73506704658399</c:v>
                </c:pt>
                <c:pt idx="2731">
                  <c:v>140.74925151571901</c:v>
                </c:pt>
                <c:pt idx="2732">
                  <c:v>140.624833982734</c:v>
                </c:pt>
                <c:pt idx="2733">
                  <c:v>139.63294429607899</c:v>
                </c:pt>
                <c:pt idx="2734">
                  <c:v>139.50693762783499</c:v>
                </c:pt>
                <c:pt idx="2735">
                  <c:v>138.509374511663</c:v>
                </c:pt>
                <c:pt idx="2736">
                  <c:v>138.38167560932001</c:v>
                </c:pt>
                <c:pt idx="2737">
                  <c:v>137.378929084063</c:v>
                </c:pt>
                <c:pt idx="2738">
                  <c:v>137.24934057287899</c:v>
                </c:pt>
                <c:pt idx="2739">
                  <c:v>136.242097854554</c:v>
                </c:pt>
                <c:pt idx="2740">
                  <c:v>136.11020366367299</c:v>
                </c:pt>
                <c:pt idx="2741">
                  <c:v>135.099503227849</c:v>
                </c:pt>
                <c:pt idx="2742">
                  <c:v>134.96428176466799</c:v>
                </c:pt>
                <c:pt idx="2743">
                  <c:v>133.95145249349699</c:v>
                </c:pt>
                <c:pt idx="2744">
                  <c:v>133.810544981622</c:v>
                </c:pt>
                <c:pt idx="2745">
                  <c:v>132.79671881452401</c:v>
                </c:pt>
                <c:pt idx="2746">
                  <c:v>132.645951171767</c:v>
                </c:pt>
                <c:pt idx="2747">
                  <c:v>131.63159849160499</c:v>
                </c:pt>
                <c:pt idx="2748">
                  <c:v>131.465829676064</c:v>
                </c:pt>
                <c:pt idx="2749">
                  <c:v>130.45102939388599</c:v>
                </c:pt>
                <c:pt idx="2750">
                  <c:v>130.266405023972</c:v>
                </c:pt>
                <c:pt idx="2751">
                  <c:v>129.25157494623301</c:v>
                </c:pt>
                <c:pt idx="2752">
                  <c:v>129.04757105279799</c:v>
                </c:pt>
                <c:pt idx="2753">
                  <c:v>128.03364456156001</c:v>
                </c:pt>
                <c:pt idx="2754">
                  <c:v>127.81318070047099</c:v>
                </c:pt>
                <c:pt idx="2755">
                  <c:v>126.801052705733</c:v>
                </c:pt>
                <c:pt idx="2756">
                  <c:v>126.56879204243</c:v>
                </c:pt>
                <c:pt idx="2757">
                  <c:v>125.55878620511599</c:v>
                </c:pt>
                <c:pt idx="2758">
                  <c:v>125.31919921818999</c:v>
                </c:pt>
                <c:pt idx="2759">
                  <c:v>124.311043441146</c:v>
                </c:pt>
                <c:pt idx="2760">
                  <c:v>124.067394970302</c:v>
                </c:pt>
                <c:pt idx="2761">
                  <c:v>123.060536868209</c:v>
                </c:pt>
                <c:pt idx="2762">
                  <c:v>122.81482244084</c:v>
                </c:pt>
                <c:pt idx="2763">
                  <c:v>121.808729426979</c:v>
                </c:pt>
                <c:pt idx="2764">
                  <c:v>121.56204128384</c:v>
                </c:pt>
                <c:pt idx="2765">
                  <c:v>120.556331003412</c:v>
                </c:pt>
                <c:pt idx="2766">
                  <c:v>120.309227600391</c:v>
                </c:pt>
                <c:pt idx="2767">
                  <c:v>119.30366769657201</c:v>
                </c:pt>
                <c:pt idx="2768">
                  <c:v>119.05642415953101</c:v>
                </c:pt>
                <c:pt idx="2769">
                  <c:v>118.050883125618</c:v>
                </c:pt>
                <c:pt idx="2770">
                  <c:v>117.80363646513101</c:v>
                </c:pt>
                <c:pt idx="2771">
                  <c:v>116.798039159444</c:v>
                </c:pt>
                <c:pt idx="2772">
                  <c:v>116.55085918853</c:v>
                </c:pt>
                <c:pt idx="2773">
                  <c:v>115.54516229201199</c:v>
                </c:pt>
                <c:pt idx="2774">
                  <c:v>115.298087154111</c:v>
                </c:pt>
                <c:pt idx="2775">
                  <c:v>114.29226543693601</c:v>
                </c:pt>
                <c:pt idx="2776">
                  <c:v>114.045318452256</c:v>
                </c:pt>
                <c:pt idx="2777">
                  <c:v>113.03935593150401</c:v>
                </c:pt>
                <c:pt idx="2778">
                  <c:v>112.79255209937</c:v>
                </c:pt>
                <c:pt idx="2779">
                  <c:v>111.786435914023</c:v>
                </c:pt>
                <c:pt idx="2780">
                  <c:v>111.53978545116701</c:v>
                </c:pt>
                <c:pt idx="2781">
                  <c:v>110.533503367873</c:v>
                </c:pt>
                <c:pt idx="2782">
                  <c:v>110.287017297392</c:v>
                </c:pt>
                <c:pt idx="2783">
                  <c:v>109.280560033911</c:v>
                </c:pt>
                <c:pt idx="2784">
                  <c:v>109.034253798823</c:v>
                </c:pt>
                <c:pt idx="2785">
                  <c:v>108.027617633663</c:v>
                </c:pt>
                <c:pt idx="2786">
                  <c:v>107.78150559225701</c:v>
                </c:pt>
                <c:pt idx="2787">
                  <c:v>106.774689912683</c:v>
                </c:pt>
                <c:pt idx="2788">
                  <c:v>106.528774235564</c:v>
                </c:pt>
                <c:pt idx="2789">
                  <c:v>105.52177702434599</c:v>
                </c:pt>
                <c:pt idx="2790">
                  <c:v>105.276045217383</c:v>
                </c:pt>
                <c:pt idx="2791">
                  <c:v>104.268862228508</c:v>
                </c:pt>
                <c:pt idx="2792">
                  <c:v>104.023299728282</c:v>
                </c:pt>
                <c:pt idx="2793">
                  <c:v>103.015927975501</c:v>
                </c:pt>
                <c:pt idx="2794">
                  <c:v>102.77053354007001</c:v>
                </c:pt>
                <c:pt idx="2795">
                  <c:v>101.76297553711601</c:v>
                </c:pt>
                <c:pt idx="2796">
                  <c:v>101.51776257696299</c:v>
                </c:pt>
                <c:pt idx="2797">
                  <c:v>100.510027314491</c:v>
                </c:pt>
                <c:pt idx="2798">
                  <c:v>100.26500641983201</c:v>
                </c:pt>
                <c:pt idx="2799">
                  <c:v>99.2571089710639</c:v>
                </c:pt>
                <c:pt idx="2800">
                  <c:v>99.012265721962294</c:v>
                </c:pt>
                <c:pt idx="2801">
                  <c:v>98.004233181270394</c:v>
                </c:pt>
                <c:pt idx="2802">
                  <c:v>97.759518032079299</c:v>
                </c:pt>
                <c:pt idx="2803">
                  <c:v>96.751407369183397</c:v>
                </c:pt>
                <c:pt idx="2804">
                  <c:v>96.5067338914685</c:v>
                </c:pt>
                <c:pt idx="2805">
                  <c:v>95.498659550963495</c:v>
                </c:pt>
                <c:pt idx="2806">
                  <c:v>95.2538883897939</c:v>
                </c:pt>
                <c:pt idx="2807">
                  <c:v>94.246076859557206</c:v>
                </c:pt>
                <c:pt idx="2808">
                  <c:v>94.000968951168403</c:v>
                </c:pt>
                <c:pt idx="2809">
                  <c:v>92.993944750995496</c:v>
                </c:pt>
                <c:pt idx="2810">
                  <c:v>92.747987668523606</c:v>
                </c:pt>
                <c:pt idx="2811">
                  <c:v>91.742576471889805</c:v>
                </c:pt>
                <c:pt idx="2812">
                  <c:v>91.494657114704793</c:v>
                </c:pt>
                <c:pt idx="2813">
                  <c:v>90.492573174661999</c:v>
                </c:pt>
                <c:pt idx="2814">
                  <c:v>90.237342070792096</c:v>
                </c:pt>
                <c:pt idx="2815">
                  <c:v>89.243153778801798</c:v>
                </c:pt>
                <c:pt idx="2816">
                  <c:v>88.970525672686307</c:v>
                </c:pt>
                <c:pt idx="2817">
                  <c:v>87.992212636533793</c:v>
                </c:pt>
                <c:pt idx="2818">
                  <c:v>87.684775389550197</c:v>
                </c:pt>
                <c:pt idx="2819">
                  <c:v>86.736924714222098</c:v>
                </c:pt>
                <c:pt idx="2820">
                  <c:v>86.363121214965602</c:v>
                </c:pt>
                <c:pt idx="2821">
                  <c:v>85.473165398669096</c:v>
                </c:pt>
                <c:pt idx="2822">
                  <c:v>84.986505961878507</c:v>
                </c:pt>
                <c:pt idx="2823">
                  <c:v>84.170781201755403</c:v>
                </c:pt>
                <c:pt idx="2824">
                  <c:v>83.514801909475807</c:v>
                </c:pt>
                <c:pt idx="2825">
                  <c:v>82.749893060819204</c:v>
                </c:pt>
                <c:pt idx="2826">
                  <c:v>82.155449911823496</c:v>
                </c:pt>
                <c:pt idx="2827">
                  <c:v>81.408902976942898</c:v>
                </c:pt>
                <c:pt idx="2828">
                  <c:v>80.801872552444905</c:v>
                </c:pt>
                <c:pt idx="2829">
                  <c:v>80.095641360700299</c:v>
                </c:pt>
                <c:pt idx="2830">
                  <c:v>79.448181079510107</c:v>
                </c:pt>
                <c:pt idx="2831">
                  <c:v>78.8035906661338</c:v>
                </c:pt>
                <c:pt idx="2832">
                  <c:v>78.037460993723002</c:v>
                </c:pt>
                <c:pt idx="2833">
                  <c:v>77.451324656430202</c:v>
                </c:pt>
                <c:pt idx="2834">
                  <c:v>76.668855528742597</c:v>
                </c:pt>
                <c:pt idx="2835">
                  <c:v>76.114368756315102</c:v>
                </c:pt>
                <c:pt idx="2836">
                  <c:v>75.375694668368297</c:v>
                </c:pt>
                <c:pt idx="2837">
                  <c:v>74.867889183427096</c:v>
                </c:pt>
                <c:pt idx="2838">
                  <c:v>74.060815373610694</c:v>
                </c:pt>
                <c:pt idx="2839">
                  <c:v>73.795789672346899</c:v>
                </c:pt>
                <c:pt idx="2840">
                  <c:v>73.539694740075703</c:v>
                </c:pt>
                <c:pt idx="2841">
                  <c:v>72.6587139545951</c:v>
                </c:pt>
                <c:pt idx="2842">
                  <c:v>72.443326956612296</c:v>
                </c:pt>
                <c:pt idx="2843">
                  <c:v>72.1953276771372</c:v>
                </c:pt>
                <c:pt idx="2844">
                  <c:v>71.413330482038901</c:v>
                </c:pt>
                <c:pt idx="2845">
                  <c:v>71.179554071066704</c:v>
                </c:pt>
                <c:pt idx="2846">
                  <c:v>70.900100324572307</c:v>
                </c:pt>
                <c:pt idx="2847">
                  <c:v>70.297122727957699</c:v>
                </c:pt>
                <c:pt idx="2848">
                  <c:v>69.964062459827502</c:v>
                </c:pt>
                <c:pt idx="2849">
                  <c:v>69.499731632400696</c:v>
                </c:pt>
                <c:pt idx="2850">
                  <c:v>69.308956470499695</c:v>
                </c:pt>
                <c:pt idx="2851">
                  <c:v>68.863492357734998</c:v>
                </c:pt>
                <c:pt idx="2852">
                  <c:v>68.568071146935495</c:v>
                </c:pt>
                <c:pt idx="2853">
                  <c:v>68.212538848524005</c:v>
                </c:pt>
                <c:pt idx="2854">
                  <c:v>68.010246595348306</c:v>
                </c:pt>
                <c:pt idx="2855">
                  <c:v>67.6770474168665</c:v>
                </c:pt>
                <c:pt idx="2856">
                  <c:v>67.382807235587194</c:v>
                </c:pt>
                <c:pt idx="2857">
                  <c:v>67.070032093811506</c:v>
                </c:pt>
                <c:pt idx="2858">
                  <c:v>66.861199603760497</c:v>
                </c:pt>
                <c:pt idx="2859">
                  <c:v>66.533146726639302</c:v>
                </c:pt>
                <c:pt idx="2860">
                  <c:v>66.255934729196497</c:v>
                </c:pt>
                <c:pt idx="2861">
                  <c:v>65.942654108259404</c:v>
                </c:pt>
                <c:pt idx="2862">
                  <c:v>65.712299896791194</c:v>
                </c:pt>
                <c:pt idx="2863">
                  <c:v>65.4063157968653</c:v>
                </c:pt>
                <c:pt idx="2864">
                  <c:v>65.079692992211804</c:v>
                </c:pt>
                <c:pt idx="2865">
                  <c:v>64.811109832021899</c:v>
                </c:pt>
                <c:pt idx="2866">
                  <c:v>64.500303228024507</c:v>
                </c:pt>
                <c:pt idx="2867">
                  <c:v>64.230188094578907</c:v>
                </c:pt>
                <c:pt idx="2868">
                  <c:v>63.959772981531501</c:v>
                </c:pt>
                <c:pt idx="2869">
                  <c:v>63.692269010590998</c:v>
                </c:pt>
                <c:pt idx="2870">
                  <c:v>63.411344485138201</c:v>
                </c:pt>
                <c:pt idx="2871">
                  <c:v>63.231524196583202</c:v>
                </c:pt>
                <c:pt idx="2872">
                  <c:v>62.989633711118501</c:v>
                </c:pt>
                <c:pt idx="2873">
                  <c:v>62.858335498106896</c:v>
                </c:pt>
                <c:pt idx="2874">
                  <c:v>62.626948738279403</c:v>
                </c:pt>
                <c:pt idx="2875">
                  <c:v>62.378813010406802</c:v>
                </c:pt>
                <c:pt idx="2876">
                  <c:v>62.239697387654999</c:v>
                </c:pt>
                <c:pt idx="2877">
                  <c:v>61.998287220768098</c:v>
                </c:pt>
                <c:pt idx="2878">
                  <c:v>61.769495320589201</c:v>
                </c:pt>
                <c:pt idx="2879">
                  <c:v>61.557315132056303</c:v>
                </c:pt>
                <c:pt idx="2880">
                  <c:v>61.326259715527797</c:v>
                </c:pt>
                <c:pt idx="2881">
                  <c:v>61.151012203940397</c:v>
                </c:pt>
                <c:pt idx="2882">
                  <c:v>60.9246792124043</c:v>
                </c:pt>
                <c:pt idx="2883">
                  <c:v>60.778457746308597</c:v>
                </c:pt>
                <c:pt idx="2884">
                  <c:v>60.573513763769</c:v>
                </c:pt>
                <c:pt idx="2885">
                  <c:v>60.424857379703603</c:v>
                </c:pt>
                <c:pt idx="2886">
                  <c:v>60.269924078910201</c:v>
                </c:pt>
                <c:pt idx="2887">
                  <c:v>60.0842551238593</c:v>
                </c:pt>
                <c:pt idx="2888">
                  <c:v>60.053440638316303</c:v>
                </c:pt>
                <c:pt idx="2889">
                  <c:v>59.995655553127598</c:v>
                </c:pt>
                <c:pt idx="2890">
                  <c:v>59.872012697389103</c:v>
                </c:pt>
                <c:pt idx="2891">
                  <c:v>59.843562884572997</c:v>
                </c:pt>
                <c:pt idx="2892">
                  <c:v>59.7814860711918</c:v>
                </c:pt>
                <c:pt idx="2893">
                  <c:v>59.719874514702497</c:v>
                </c:pt>
                <c:pt idx="2894">
                  <c:v>59.650318934626597</c:v>
                </c:pt>
                <c:pt idx="2895">
                  <c:v>59.637913527383198</c:v>
                </c:pt>
                <c:pt idx="2896">
                  <c:v>59.634513736932497</c:v>
                </c:pt>
                <c:pt idx="2897">
                  <c:v>59.569470774533002</c:v>
                </c:pt>
                <c:pt idx="2898">
                  <c:v>59.567398920684901</c:v>
                </c:pt>
                <c:pt idx="2899">
                  <c:v>59.561393851732497</c:v>
                </c:pt>
                <c:pt idx="2900">
                  <c:v>59.529593959769002</c:v>
                </c:pt>
                <c:pt idx="2901">
                  <c:v>59.523734968792702</c:v>
                </c:pt>
                <c:pt idx="2902">
                  <c:v>59.516490037818599</c:v>
                </c:pt>
                <c:pt idx="2903">
                  <c:v>59.515814302416501</c:v>
                </c:pt>
                <c:pt idx="2904">
                  <c:v>59.521284657406902</c:v>
                </c:pt>
                <c:pt idx="2905">
                  <c:v>59.524072396564002</c:v>
                </c:pt>
                <c:pt idx="2906">
                  <c:v>59.539012180454201</c:v>
                </c:pt>
                <c:pt idx="2907">
                  <c:v>59.560991779985599</c:v>
                </c:pt>
                <c:pt idx="2908">
                  <c:v>59.569163480799702</c:v>
                </c:pt>
                <c:pt idx="2909">
                  <c:v>59.626885065892502</c:v>
                </c:pt>
                <c:pt idx="2910">
                  <c:v>59.6649895147047</c:v>
                </c:pt>
                <c:pt idx="2911">
                  <c:v>59.726747983439402</c:v>
                </c:pt>
                <c:pt idx="2912">
                  <c:v>59.817820387738699</c:v>
                </c:pt>
                <c:pt idx="2913">
                  <c:v>59.864166295741803</c:v>
                </c:pt>
                <c:pt idx="2914">
                  <c:v>60.036507774411803</c:v>
                </c:pt>
                <c:pt idx="2915">
                  <c:v>60.0396155993121</c:v>
                </c:pt>
                <c:pt idx="2916">
                  <c:v>60.046448564450998</c:v>
                </c:pt>
                <c:pt idx="2917">
                  <c:v>60.260593545004099</c:v>
                </c:pt>
                <c:pt idx="2918">
                  <c:v>60.4707893641162</c:v>
                </c:pt>
                <c:pt idx="2919">
                  <c:v>60.550196231749297</c:v>
                </c:pt>
                <c:pt idx="2920">
                  <c:v>60.793502886321797</c:v>
                </c:pt>
                <c:pt idx="2921">
                  <c:v>60.908533074129501</c:v>
                </c:pt>
                <c:pt idx="2922">
                  <c:v>61.144143993825303</c:v>
                </c:pt>
                <c:pt idx="2923">
                  <c:v>61.314431847749702</c:v>
                </c:pt>
                <c:pt idx="2924">
                  <c:v>61.522102285060797</c:v>
                </c:pt>
                <c:pt idx="2925">
                  <c:v>61.683869082139402</c:v>
                </c:pt>
                <c:pt idx="2926">
                  <c:v>61.867232526670399</c:v>
                </c:pt>
                <c:pt idx="2927">
                  <c:v>62.019325121280701</c:v>
                </c:pt>
                <c:pt idx="2928">
                  <c:v>62.296243363270101</c:v>
                </c:pt>
                <c:pt idx="2929">
                  <c:v>62.4862205119951</c:v>
                </c:pt>
                <c:pt idx="2930">
                  <c:v>62.770671571610698</c:v>
                </c:pt>
                <c:pt idx="2931">
                  <c:v>63.0144289623844</c:v>
                </c:pt>
                <c:pt idx="2932">
                  <c:v>63.304801020354098</c:v>
                </c:pt>
                <c:pt idx="2933">
                  <c:v>63.574577712089997</c:v>
                </c:pt>
                <c:pt idx="2934">
                  <c:v>63.785640487341901</c:v>
                </c:pt>
                <c:pt idx="2935">
                  <c:v>64.038441734735699</c:v>
                </c:pt>
                <c:pt idx="2936">
                  <c:v>64.303899046465801</c:v>
                </c:pt>
                <c:pt idx="2937">
                  <c:v>64.547350117018794</c:v>
                </c:pt>
                <c:pt idx="2938">
                  <c:v>64.752039897718404</c:v>
                </c:pt>
                <c:pt idx="2939">
                  <c:v>65.028260648300801</c:v>
                </c:pt>
                <c:pt idx="2940">
                  <c:v>65.302750427632702</c:v>
                </c:pt>
                <c:pt idx="2941">
                  <c:v>65.6157285247495</c:v>
                </c:pt>
                <c:pt idx="2942">
                  <c:v>65.839745449627898</c:v>
                </c:pt>
                <c:pt idx="2943">
                  <c:v>66.143635448996406</c:v>
                </c:pt>
                <c:pt idx="2944">
                  <c:v>66.494217510967403</c:v>
                </c:pt>
                <c:pt idx="2945">
                  <c:v>67.018135113885194</c:v>
                </c:pt>
                <c:pt idx="2946">
                  <c:v>67.245367874262499</c:v>
                </c:pt>
                <c:pt idx="2947">
                  <c:v>67.465372687987795</c:v>
                </c:pt>
                <c:pt idx="2948">
                  <c:v>68.153789945823604</c:v>
                </c:pt>
                <c:pt idx="2949">
                  <c:v>68.399006448336095</c:v>
                </c:pt>
                <c:pt idx="2950">
                  <c:v>68.691035421646603</c:v>
                </c:pt>
                <c:pt idx="2951">
                  <c:v>69.263313118459394</c:v>
                </c:pt>
                <c:pt idx="2952">
                  <c:v>69.797879294151301</c:v>
                </c:pt>
                <c:pt idx="2953">
                  <c:v>70.434297271883594</c:v>
                </c:pt>
                <c:pt idx="2954">
                  <c:v>70.939081670277901</c:v>
                </c:pt>
                <c:pt idx="2955">
                  <c:v>71.640759025761199</c:v>
                </c:pt>
                <c:pt idx="2956">
                  <c:v>72.141291143713801</c:v>
                </c:pt>
                <c:pt idx="2957">
                  <c:v>72.846449123541504</c:v>
                </c:pt>
                <c:pt idx="2958">
                  <c:v>73.407552113621193</c:v>
                </c:pt>
                <c:pt idx="2959">
                  <c:v>74.032282588466003</c:v>
                </c:pt>
                <c:pt idx="2960">
                  <c:v>74.694096758668493</c:v>
                </c:pt>
                <c:pt idx="2961">
                  <c:v>75.155607300384801</c:v>
                </c:pt>
                <c:pt idx="2962">
                  <c:v>75.962482645503499</c:v>
                </c:pt>
                <c:pt idx="2963">
                  <c:v>76.427574421097901</c:v>
                </c:pt>
                <c:pt idx="2964">
                  <c:v>77.236077356903806</c:v>
                </c:pt>
                <c:pt idx="2965">
                  <c:v>77.703531909265294</c:v>
                </c:pt>
                <c:pt idx="2966">
                  <c:v>78.537787169767896</c:v>
                </c:pt>
                <c:pt idx="2967">
                  <c:v>78.987478442938595</c:v>
                </c:pt>
                <c:pt idx="2968">
                  <c:v>79.832450727517696</c:v>
                </c:pt>
                <c:pt idx="2969">
                  <c:v>80.292019955652194</c:v>
                </c:pt>
                <c:pt idx="2970">
                  <c:v>81.1425797608767</c:v>
                </c:pt>
                <c:pt idx="2971">
                  <c:v>81.599039521303396</c:v>
                </c:pt>
                <c:pt idx="2972">
                  <c:v>82.471838075890105</c:v>
                </c:pt>
                <c:pt idx="2973">
                  <c:v>82.872096329329807</c:v>
                </c:pt>
                <c:pt idx="2974">
                  <c:v>83.796754187268803</c:v>
                </c:pt>
                <c:pt idx="2975">
                  <c:v>84.136191538625297</c:v>
                </c:pt>
                <c:pt idx="2976">
                  <c:v>85.109264895443701</c:v>
                </c:pt>
                <c:pt idx="2977">
                  <c:v>85.409288134559006</c:v>
                </c:pt>
                <c:pt idx="2978">
                  <c:v>86.406723434841396</c:v>
                </c:pt>
                <c:pt idx="2979">
                  <c:v>86.684016935005502</c:v>
                </c:pt>
                <c:pt idx="2980">
                  <c:v>87.691242240577907</c:v>
                </c:pt>
                <c:pt idx="2981">
                  <c:v>87.956527869514304</c:v>
                </c:pt>
                <c:pt idx="2982">
                  <c:v>88.965056625006099</c:v>
                </c:pt>
                <c:pt idx="2983">
                  <c:v>89.222530995124401</c:v>
                </c:pt>
                <c:pt idx="2984">
                  <c:v>90.230545318629595</c:v>
                </c:pt>
                <c:pt idx="2985">
                  <c:v>90.482555238662997</c:v>
                </c:pt>
                <c:pt idx="2986">
                  <c:v>91.490235503496194</c:v>
                </c:pt>
                <c:pt idx="2987">
                  <c:v>91.738713700857701</c:v>
                </c:pt>
                <c:pt idx="2988">
                  <c:v>92.746425737479697</c:v>
                </c:pt>
                <c:pt idx="2989">
                  <c:v>92.992910961073605</c:v>
                </c:pt>
                <c:pt idx="2990">
                  <c:v>94.000792011235205</c:v>
                </c:pt>
                <c:pt idx="2991">
                  <c:v>94.246281942643606</c:v>
                </c:pt>
                <c:pt idx="2992">
                  <c:v>95.254299976049197</c:v>
                </c:pt>
                <c:pt idx="2993">
                  <c:v>95.499346906835996</c:v>
                </c:pt>
                <c:pt idx="2994">
                  <c:v>96.507411720049802</c:v>
                </c:pt>
                <c:pt idx="2995">
                  <c:v>96.752314153015803</c:v>
                </c:pt>
                <c:pt idx="2996">
                  <c:v>97.760339191340094</c:v>
                </c:pt>
                <c:pt idx="2997">
                  <c:v>98.005271868450905</c:v>
                </c:pt>
                <c:pt idx="2998">
                  <c:v>99.013192588652799</c:v>
                </c:pt>
                <c:pt idx="2999">
                  <c:v>99.258261745396197</c:v>
                </c:pt>
                <c:pt idx="3000">
                  <c:v>100.26603285712</c:v>
                </c:pt>
                <c:pt idx="3001">
                  <c:v>100.51129340594299</c:v>
                </c:pt>
                <c:pt idx="3002">
                  <c:v>101.518883840614</c:v>
                </c:pt>
                <c:pt idx="3003">
                  <c:v>101.764351683174</c:v>
                </c:pt>
                <c:pt idx="3004">
                  <c:v>102.77174583878499</c:v>
                </c:pt>
                <c:pt idx="3005">
                  <c:v>103.017416192151</c:v>
                </c:pt>
                <c:pt idx="3006">
                  <c:v>104.024611805017</c:v>
                </c:pt>
                <c:pt idx="3007">
                  <c:v>104.270475064434</c:v>
                </c:pt>
                <c:pt idx="3008">
                  <c:v>105.27747723248299</c:v>
                </c:pt>
                <c:pt idx="3009">
                  <c:v>105.523526241095</c:v>
                </c:pt>
                <c:pt idx="3010">
                  <c:v>106.53034368439</c:v>
                </c:pt>
                <c:pt idx="3011">
                  <c:v>106.776572886</c:v>
                </c:pt>
                <c:pt idx="3012">
                  <c:v>107.783214684729</c:v>
                </c:pt>
                <c:pt idx="3013">
                  <c:v>108.029615099656</c:v>
                </c:pt>
                <c:pt idx="3014">
                  <c:v>109.036086798686</c:v>
                </c:pt>
                <c:pt idx="3015">
                  <c:v>109.28264585708899</c:v>
                </c:pt>
                <c:pt idx="3016">
                  <c:v>110.28895012237101</c:v>
                </c:pt>
                <c:pt idx="3017">
                  <c:v>110.535659431733</c:v>
                </c:pt>
                <c:pt idx="3018">
                  <c:v>111.54179917068301</c:v>
                </c:pt>
                <c:pt idx="3019">
                  <c:v>111.78866131978999</c:v>
                </c:pt>
                <c:pt idx="3020">
                  <c:v>112.794641219018</c:v>
                </c:pt>
                <c:pt idx="3021">
                  <c:v>113.041664668659</c:v>
                </c:pt>
                <c:pt idx="3022">
                  <c:v>114.04749120379</c:v>
                </c:pt>
                <c:pt idx="3023">
                  <c:v>114.29467612640001</c:v>
                </c:pt>
                <c:pt idx="3024">
                  <c:v>115.300356916927</c:v>
                </c:pt>
                <c:pt idx="3025">
                  <c:v>115.547687937395</c:v>
                </c:pt>
                <c:pt idx="3026">
                  <c:v>116.553236577821</c:v>
                </c:pt>
                <c:pt idx="3027">
                  <c:v>116.80068501269</c:v>
                </c:pt>
                <c:pt idx="3028">
                  <c:v>117.80612910718401</c:v>
                </c:pt>
                <c:pt idx="3029">
                  <c:v>118.05365254759499</c:v>
                </c:pt>
                <c:pt idx="3030">
                  <c:v>119.059042235604</c:v>
                </c:pt>
                <c:pt idx="3031">
                  <c:v>119.306572536836</c:v>
                </c:pt>
                <c:pt idx="3032">
                  <c:v>120.311991444193</c:v>
                </c:pt>
                <c:pt idx="3033">
                  <c:v>120.559410993854</c:v>
                </c:pt>
                <c:pt idx="3034">
                  <c:v>121.565017621965</c:v>
                </c:pt>
                <c:pt idx="3035">
                  <c:v>121.81215033794599</c:v>
                </c:pt>
                <c:pt idx="3036">
                  <c:v>122.818328465075</c:v>
                </c:pt>
                <c:pt idx="3037">
                  <c:v>123.06488290213601</c:v>
                </c:pt>
                <c:pt idx="3038">
                  <c:v>124.072526964087</c:v>
                </c:pt>
                <c:pt idx="3039">
                  <c:v>124.317719712826</c:v>
                </c:pt>
                <c:pt idx="3040">
                  <c:v>125.328329994334</c:v>
                </c:pt>
                <c:pt idx="3041">
                  <c:v>125.569781670254</c:v>
                </c:pt>
                <c:pt idx="3042">
                  <c:v>126.584490260447</c:v>
                </c:pt>
                <c:pt idx="3043">
                  <c:v>126.81559164719501</c:v>
                </c:pt>
                <c:pt idx="3044">
                  <c:v>127.83485320363</c:v>
                </c:pt>
                <c:pt idx="3045">
                  <c:v>128.045007625012</c:v>
                </c:pt>
                <c:pt idx="3046">
                  <c:v>129.06966170051001</c:v>
                </c:pt>
                <c:pt idx="3047">
                  <c:v>129.249870025452</c:v>
                </c:pt>
                <c:pt idx="3048">
                  <c:v>130.280519883278</c:v>
                </c:pt>
                <c:pt idx="3049">
                  <c:v>130.42892832864999</c:v>
                </c:pt>
                <c:pt idx="3050">
                  <c:v>131.465315703274</c:v>
                </c:pt>
                <c:pt idx="3051">
                  <c:v>131.58742771885201</c:v>
                </c:pt>
                <c:pt idx="3052">
                  <c:v>132.62754905721101</c:v>
                </c:pt>
                <c:pt idx="3053">
                  <c:v>132.73275841791201</c:v>
                </c:pt>
                <c:pt idx="3054">
                  <c:v>133.77427211429799</c:v>
                </c:pt>
                <c:pt idx="3055">
                  <c:v>133.87032800584601</c:v>
                </c:pt>
                <c:pt idx="3056">
                  <c:v>134.91091542024799</c:v>
                </c:pt>
                <c:pt idx="3057">
                  <c:v>135.002342589036</c:v>
                </c:pt>
                <c:pt idx="3058">
                  <c:v>136.040384564204</c:v>
                </c:pt>
                <c:pt idx="3059">
                  <c:v>136.12895080365999</c:v>
                </c:pt>
                <c:pt idx="3060">
                  <c:v>137.16324265742099</c:v>
                </c:pt>
                <c:pt idx="3061">
                  <c:v>137.24963911709699</c:v>
                </c:pt>
                <c:pt idx="3062">
                  <c:v>138.279303009085</c:v>
                </c:pt>
                <c:pt idx="3063">
                  <c:v>138.36393818902599</c:v>
                </c:pt>
                <c:pt idx="3064">
                  <c:v>139.38836464357499</c:v>
                </c:pt>
                <c:pt idx="3065">
                  <c:v>139.471604603732</c:v>
                </c:pt>
                <c:pt idx="3066">
                  <c:v>140.490330863423</c:v>
                </c:pt>
                <c:pt idx="3067">
                  <c:v>140.57244707890399</c:v>
                </c:pt>
                <c:pt idx="3068">
                  <c:v>141.58504879463101</c:v>
                </c:pt>
                <c:pt idx="3069">
                  <c:v>141.66614671189799</c:v>
                </c:pt>
                <c:pt idx="3070">
                  <c:v>142.67222114778599</c:v>
                </c:pt>
                <c:pt idx="3071">
                  <c:v>142.752280118622</c:v>
                </c:pt>
                <c:pt idx="3072">
                  <c:v>143.751476776087</c:v>
                </c:pt>
                <c:pt idx="3073">
                  <c:v>143.83044187713801</c:v>
                </c:pt>
                <c:pt idx="3074">
                  <c:v>144.82246506304801</c:v>
                </c:pt>
                <c:pt idx="3075">
                  <c:v>144.900300704486</c:v>
                </c:pt>
                <c:pt idx="3076">
                  <c:v>145.884880713809</c:v>
                </c:pt>
                <c:pt idx="3077">
                  <c:v>145.96157489384001</c:v>
                </c:pt>
                <c:pt idx="3078">
                  <c:v>146.93844349290299</c:v>
                </c:pt>
                <c:pt idx="3079">
                  <c:v>147.01399531368</c:v>
                </c:pt>
                <c:pt idx="3080">
                  <c:v>147.98287898131801</c:v>
                </c:pt>
                <c:pt idx="3081">
                  <c:v>148.05729003290401</c:v>
                </c:pt>
                <c:pt idx="3082">
                  <c:v>149.01791227274899</c:v>
                </c:pt>
                <c:pt idx="3083">
                  <c:v>149.09118376421401</c:v>
                </c:pt>
                <c:pt idx="3084">
                  <c:v>150.04326813666199</c:v>
                </c:pt>
                <c:pt idx="3085">
                  <c:v>150.115400544127</c:v>
                </c:pt>
                <c:pt idx="3086">
                  <c:v>151.058672316415</c:v>
                </c:pt>
                <c:pt idx="3087">
                  <c:v>151.129665618008</c:v>
                </c:pt>
                <c:pt idx="3088">
                  <c:v>152.063852465948</c:v>
                </c:pt>
                <c:pt idx="3089">
                  <c:v>152.13370637499401</c:v>
                </c:pt>
                <c:pt idx="3090">
                  <c:v>153.05853866357799</c:v>
                </c:pt>
                <c:pt idx="3091">
                  <c:v>153.12725277086699</c:v>
                </c:pt>
                <c:pt idx="3092">
                  <c:v>154.04246367925899</c:v>
                </c:pt>
                <c:pt idx="3093">
                  <c:v>154.110037528813</c:v>
                </c:pt>
                <c:pt idx="3094">
                  <c:v>155.01536312526</c:v>
                </c:pt>
                <c:pt idx="3095">
                  <c:v>155.08179625328799</c:v>
                </c:pt>
                <c:pt idx="3096">
                  <c:v>155.97697555735499</c:v>
                </c:pt>
                <c:pt idx="3097">
                  <c:v>156.04226751228899</c:v>
                </c:pt>
                <c:pt idx="3098">
                  <c:v>156.927042556207</c:v>
                </c:pt>
                <c:pt idx="3099">
                  <c:v>156.99119290899699</c:v>
                </c:pt>
                <c:pt idx="3100">
                  <c:v>157.86530793384401</c:v>
                </c:pt>
                <c:pt idx="3101">
                  <c:v>157.928318771476</c:v>
                </c:pt>
                <c:pt idx="3102">
                  <c:v>158.79153098556799</c:v>
                </c:pt>
                <c:pt idx="3103">
                  <c:v>158.85341187619699</c:v>
                </c:pt>
                <c:pt idx="3104">
                  <c:v>159.705506880672</c:v>
                </c:pt>
                <c:pt idx="3105">
                  <c:v>159.76625545692701</c:v>
                </c:pt>
                <c:pt idx="3106">
                  <c:v>160.60702588900099</c:v>
                </c:pt>
                <c:pt idx="3107">
                  <c:v>160.666582073955</c:v>
                </c:pt>
                <c:pt idx="3108">
                  <c:v>161.495776970571</c:v>
                </c:pt>
                <c:pt idx="3109">
                  <c:v>161.55403346833899</c:v>
                </c:pt>
                <c:pt idx="3110">
                  <c:v>162.371366203756</c:v>
                </c:pt>
                <c:pt idx="3111">
                  <c:v>162.42828064029101</c:v>
                </c:pt>
                <c:pt idx="3112">
                  <c:v>163.23349110708699</c:v>
                </c:pt>
                <c:pt idx="3113">
                  <c:v>163.28916392105501</c:v>
                </c:pt>
                <c:pt idx="3114">
                  <c:v>164.082033931957</c:v>
                </c:pt>
                <c:pt idx="3115">
                  <c:v>164.136626861981</c:v>
                </c:pt>
                <c:pt idx="3116">
                  <c:v>164.916929350902</c:v>
                </c:pt>
                <c:pt idx="3117">
                  <c:v>164.97053182176899</c:v>
                </c:pt>
                <c:pt idx="3118">
                  <c:v>165.73800642865899</c:v>
                </c:pt>
                <c:pt idx="3119">
                  <c:v>165.79060427854699</c:v>
                </c:pt>
                <c:pt idx="3120">
                  <c:v>166.54499213448901</c:v>
                </c:pt>
                <c:pt idx="3121">
                  <c:v>166.59652601262101</c:v>
                </c:pt>
                <c:pt idx="3122">
                  <c:v>167.337604444286</c:v>
                </c:pt>
                <c:pt idx="3123">
                  <c:v>167.38802526672501</c:v>
                </c:pt>
                <c:pt idx="3124">
                  <c:v>168.11560185414899</c:v>
                </c:pt>
                <c:pt idx="3125">
                  <c:v>168.16488586513501</c:v>
                </c:pt>
                <c:pt idx="3126">
                  <c:v>168.87877458495001</c:v>
                </c:pt>
                <c:pt idx="3127">
                  <c:v>168.92691438018699</c:v>
                </c:pt>
                <c:pt idx="3128">
                  <c:v>169.626924347455</c:v>
                </c:pt>
                <c:pt idx="3129">
                  <c:v>169.673918608577</c:v>
                </c:pt>
                <c:pt idx="3130">
                  <c:v>170.35985539368099</c:v>
                </c:pt>
                <c:pt idx="3131">
                  <c:v>170.40570421614899</c:v>
                </c:pt>
                <c:pt idx="3132">
                  <c:v>171.077373572255</c:v>
                </c:pt>
                <c:pt idx="3133">
                  <c:v>171.12207715289901</c:v>
                </c:pt>
                <c:pt idx="3134">
                  <c:v>171.77928731796899</c:v>
                </c:pt>
                <c:pt idx="3135">
                  <c:v>171.82284575253601</c:v>
                </c:pt>
                <c:pt idx="3136">
                  <c:v>172.465408276977</c:v>
                </c:pt>
                <c:pt idx="3137">
                  <c:v>172.50782225321001</c:v>
                </c:pt>
                <c:pt idx="3138">
                  <c:v>173.135555270244</c:v>
                </c:pt>
                <c:pt idx="3139">
                  <c:v>173.17682745926999</c:v>
                </c:pt>
                <c:pt idx="3140">
                  <c:v>173.78956007546</c:v>
                </c:pt>
                <c:pt idx="3141">
                  <c:v>173.829690159829</c:v>
                </c:pt>
                <c:pt idx="3142">
                  <c:v>174.427256819831</c:v>
                </c:pt>
                <c:pt idx="3143">
                  <c:v>174.46622970201699</c:v>
                </c:pt>
                <c:pt idx="3144">
                  <c:v>175.04845576811201</c:v>
                </c:pt>
                <c:pt idx="3145">
                  <c:v>175.08624542620299</c:v>
                </c:pt>
                <c:pt idx="3146">
                  <c:v>175.65295565049399</c:v>
                </c:pt>
                <c:pt idx="3147">
                  <c:v>175.68955559590799</c:v>
                </c:pt>
                <c:pt idx="3148">
                  <c:v>176.24060026829201</c:v>
                </c:pt>
                <c:pt idx="3149">
                  <c:v>176.276032919453</c:v>
                </c:pt>
                <c:pt idx="3150">
                  <c:v>176.81127831232601</c:v>
                </c:pt>
                <c:pt idx="3151">
                  <c:v>176.84555289870499</c:v>
                </c:pt>
                <c:pt idx="3152">
                  <c:v>177.36483765422301</c:v>
                </c:pt>
                <c:pt idx="3153">
                  <c:v>177.39792423763299</c:v>
                </c:pt>
                <c:pt idx="3154">
                  <c:v>177.901061301509</c:v>
                </c:pt>
                <c:pt idx="3155">
                  <c:v>177.93293869210899</c:v>
                </c:pt>
                <c:pt idx="3156">
                  <c:v>178.41976328210899</c:v>
                </c:pt>
                <c:pt idx="3157">
                  <c:v>178.45046933287401</c:v>
                </c:pt>
                <c:pt idx="3158">
                  <c:v>178.92085323183801</c:v>
                </c:pt>
                <c:pt idx="3159">
                  <c:v>178.95045604509599</c:v>
                </c:pt>
                <c:pt idx="3160">
                  <c:v>179.404272897254</c:v>
                </c:pt>
                <c:pt idx="3161">
                  <c:v>179.43281027319301</c:v>
                </c:pt>
                <c:pt idx="3162">
                  <c:v>179.86991518161301</c:v>
                </c:pt>
                <c:pt idx="3163">
                  <c:v>179.89737951052101</c:v>
                </c:pt>
                <c:pt idx="3164">
                  <c:v>180.31762379530599</c:v>
                </c:pt>
                <c:pt idx="3165">
                  <c:v>180.34399063777701</c:v>
                </c:pt>
                <c:pt idx="3166">
                  <c:v>180.74726300542201</c:v>
                </c:pt>
                <c:pt idx="3167">
                  <c:v>180.772634678853</c:v>
                </c:pt>
                <c:pt idx="3168">
                  <c:v>181.15885524361599</c:v>
                </c:pt>
                <c:pt idx="3169">
                  <c:v>181.183893830811</c:v>
                </c:pt>
                <c:pt idx="3170">
                  <c:v>181.552831689051</c:v>
                </c:pt>
                <c:pt idx="3171">
                  <c:v>181.579092219123</c:v>
                </c:pt>
                <c:pt idx="3172">
                  <c:v>181.93047881161201</c:v>
                </c:pt>
                <c:pt idx="3173">
                  <c:v>181.95986646749199</c:v>
                </c:pt>
                <c:pt idx="3174">
                  <c:v>182.294411554954</c:v>
                </c:pt>
                <c:pt idx="3175">
                  <c:v>182.32639075032401</c:v>
                </c:pt>
                <c:pt idx="3176">
                  <c:v>182.64998461819201</c:v>
                </c:pt>
                <c:pt idx="3177">
                  <c:v>182.691416372688</c:v>
                </c:pt>
                <c:pt idx="3178">
                  <c:v>183.00647094553301</c:v>
                </c:pt>
                <c:pt idx="3179">
                  <c:v>183.033012397947</c:v>
                </c:pt>
                <c:pt idx="3180">
                  <c:v>183.161842100711</c:v>
                </c:pt>
                <c:pt idx="3181">
                  <c:v>183.32455210460299</c:v>
                </c:pt>
                <c:pt idx="3182">
                  <c:v>183.36113674765201</c:v>
                </c:pt>
                <c:pt idx="3183">
                  <c:v>183.56908972341299</c:v>
                </c:pt>
                <c:pt idx="3184">
                  <c:v>183.676862044491</c:v>
                </c:pt>
                <c:pt idx="3185">
                  <c:v>183.78010539190001</c:v>
                </c:pt>
                <c:pt idx="3186">
                  <c:v>183.938191352502</c:v>
                </c:pt>
                <c:pt idx="3187">
                  <c:v>183.96563376561301</c:v>
                </c:pt>
                <c:pt idx="3188">
                  <c:v>184.03995826478501</c:v>
                </c:pt>
                <c:pt idx="3189">
                  <c:v>184.13127613150499</c:v>
                </c:pt>
                <c:pt idx="3190">
                  <c:v>184.16302567676499</c:v>
                </c:pt>
                <c:pt idx="3191">
                  <c:v>184.28495097576101</c:v>
                </c:pt>
                <c:pt idx="3192">
                  <c:v>184.36679330878599</c:v>
                </c:pt>
                <c:pt idx="3193">
                  <c:v>184.42344683176401</c:v>
                </c:pt>
                <c:pt idx="3194">
                  <c:v>184.54485738401601</c:v>
                </c:pt>
                <c:pt idx="3195">
                  <c:v>184.54773293890699</c:v>
                </c:pt>
                <c:pt idx="3196">
                  <c:v>184.55481564143901</c:v>
                </c:pt>
                <c:pt idx="3197">
                  <c:v>184.660920052183</c:v>
                </c:pt>
                <c:pt idx="3198">
                  <c:v>184.702694559696</c:v>
                </c:pt>
                <c:pt idx="3199">
                  <c:v>184.763353817867</c:v>
                </c:pt>
                <c:pt idx="3200">
                  <c:v>184.84234411258399</c:v>
                </c:pt>
                <c:pt idx="3201">
                  <c:v>184.85701634353501</c:v>
                </c:pt>
                <c:pt idx="3202">
                  <c:v>184.888546789711</c:v>
                </c:pt>
                <c:pt idx="3203">
                  <c:v>184.94312485992</c:v>
                </c:pt>
                <c:pt idx="3204">
                  <c:v>184.96821586867799</c:v>
                </c:pt>
                <c:pt idx="3205">
                  <c:v>185.021919271825</c:v>
                </c:pt>
                <c:pt idx="3206">
                  <c:v>185.08101198263699</c:v>
                </c:pt>
                <c:pt idx="3207">
                  <c:v>185.092365856046</c:v>
                </c:pt>
                <c:pt idx="3208">
                  <c:v>185.11197027966199</c:v>
                </c:pt>
                <c:pt idx="3209">
                  <c:v>185.155571437063</c:v>
                </c:pt>
                <c:pt idx="3210">
                  <c:v>185.17784376941401</c:v>
                </c:pt>
                <c:pt idx="3211">
                  <c:v>185.2078494504</c:v>
                </c:pt>
                <c:pt idx="3212">
                  <c:v>185.245849144103</c:v>
                </c:pt>
                <c:pt idx="3213">
                  <c:v>185.266271975422</c:v>
                </c:pt>
                <c:pt idx="3214">
                  <c:v>185.304603857041</c:v>
                </c:pt>
                <c:pt idx="3215">
                  <c:v>185.31789124443699</c:v>
                </c:pt>
                <c:pt idx="3216">
                  <c:v>185.325441824291</c:v>
                </c:pt>
                <c:pt idx="3217">
                  <c:v>185.36105332721701</c:v>
                </c:pt>
                <c:pt idx="3218">
                  <c:v>185.394101381962</c:v>
                </c:pt>
                <c:pt idx="3219">
                  <c:v>185.407548020891</c:v>
                </c:pt>
                <c:pt idx="3220">
                  <c:v>185.414870710575</c:v>
                </c:pt>
                <c:pt idx="3221">
                  <c:v>185.46722567307401</c:v>
                </c:pt>
                <c:pt idx="3222">
                  <c:v>185.46976074159099</c:v>
                </c:pt>
                <c:pt idx="3223">
                  <c:v>185.47778865730399</c:v>
                </c:pt>
                <c:pt idx="3224">
                  <c:v>185.51029340424299</c:v>
                </c:pt>
                <c:pt idx="3225">
                  <c:v>185.52215058330299</c:v>
                </c:pt>
                <c:pt idx="3226">
                  <c:v>185.545385870394</c:v>
                </c:pt>
                <c:pt idx="3227">
                  <c:v>185.56327512065101</c:v>
                </c:pt>
                <c:pt idx="3228">
                  <c:v>185.56979994868701</c:v>
                </c:pt>
                <c:pt idx="3229">
                  <c:v>185.586711431688</c:v>
                </c:pt>
                <c:pt idx="3230">
                  <c:v>185.593912566726</c:v>
                </c:pt>
                <c:pt idx="3231">
                  <c:v>185.60732599542001</c:v>
                </c:pt>
                <c:pt idx="3232">
                  <c:v>185.610283319708</c:v>
                </c:pt>
                <c:pt idx="3233">
                  <c:v>185.618958696692</c:v>
                </c:pt>
                <c:pt idx="3234">
                  <c:v>185.61938818949</c:v>
                </c:pt>
                <c:pt idx="3235">
                  <c:v>185.619813360991</c:v>
                </c:pt>
                <c:pt idx="3236">
                  <c:v>185.618897710021</c:v>
                </c:pt>
                <c:pt idx="3237">
                  <c:v>185.61532211126999</c:v>
                </c:pt>
                <c:pt idx="3238">
                  <c:v>185.609696467231</c:v>
                </c:pt>
                <c:pt idx="3239">
                  <c:v>185.600226600425</c:v>
                </c:pt>
                <c:pt idx="3240">
                  <c:v>185.59799817657199</c:v>
                </c:pt>
                <c:pt idx="3241">
                  <c:v>185.58140085840401</c:v>
                </c:pt>
                <c:pt idx="3242">
                  <c:v>185.57797646446301</c:v>
                </c:pt>
                <c:pt idx="3243">
                  <c:v>185.57108753766599</c:v>
                </c:pt>
                <c:pt idx="3244">
                  <c:v>185.55314164370401</c:v>
                </c:pt>
                <c:pt idx="3245">
                  <c:v>185.530275981687</c:v>
                </c:pt>
                <c:pt idx="3246">
                  <c:v>185.524849189165</c:v>
                </c:pt>
                <c:pt idx="3247">
                  <c:v>185.522134437604</c:v>
                </c:pt>
                <c:pt idx="3248">
                  <c:v>185.488846344482</c:v>
                </c:pt>
                <c:pt idx="3249">
                  <c:v>185.47559031524199</c:v>
                </c:pt>
                <c:pt idx="3250">
                  <c:v>185.44658625490999</c:v>
                </c:pt>
                <c:pt idx="3251">
                  <c:v>185.427533370916</c:v>
                </c:pt>
                <c:pt idx="3252">
                  <c:v>185.38390221066501</c:v>
                </c:pt>
                <c:pt idx="3253">
                  <c:v>185.38338975130901</c:v>
                </c:pt>
                <c:pt idx="3254">
                  <c:v>185.32492679002499</c:v>
                </c:pt>
                <c:pt idx="3255">
                  <c:v>185.31630339709599</c:v>
                </c:pt>
                <c:pt idx="3256">
                  <c:v>185.30634932302601</c:v>
                </c:pt>
                <c:pt idx="3257">
                  <c:v>185.236661192828</c:v>
                </c:pt>
                <c:pt idx="3258">
                  <c:v>185.22204526066801</c:v>
                </c:pt>
                <c:pt idx="3259">
                  <c:v>185.16971025009701</c:v>
                </c:pt>
                <c:pt idx="3260">
                  <c:v>185.15431144157699</c:v>
                </c:pt>
                <c:pt idx="3261">
                  <c:v>185.103880499198</c:v>
                </c:pt>
                <c:pt idx="3262">
                  <c:v>185.03763851415101</c:v>
                </c:pt>
                <c:pt idx="3263">
                  <c:v>185.019324887431</c:v>
                </c:pt>
                <c:pt idx="3264">
                  <c:v>184.98612626543999</c:v>
                </c:pt>
                <c:pt idx="3265">
                  <c:v>184.928832631186</c:v>
                </c:pt>
                <c:pt idx="3266">
                  <c:v>184.89743139882401</c:v>
                </c:pt>
                <c:pt idx="3267">
                  <c:v>184.83028345993799</c:v>
                </c:pt>
                <c:pt idx="3268">
                  <c:v>184.743903791013</c:v>
                </c:pt>
                <c:pt idx="3269">
                  <c:v>184.72138407324101</c:v>
                </c:pt>
                <c:pt idx="3270">
                  <c:v>184.67016090052201</c:v>
                </c:pt>
                <c:pt idx="3271">
                  <c:v>184.603690337807</c:v>
                </c:pt>
                <c:pt idx="3272">
                  <c:v>184.57379300231801</c:v>
                </c:pt>
                <c:pt idx="3273">
                  <c:v>184.473651758774</c:v>
                </c:pt>
                <c:pt idx="3274">
                  <c:v>184.37955908648101</c:v>
                </c:pt>
                <c:pt idx="3275">
                  <c:v>184.32820979501801</c:v>
                </c:pt>
                <c:pt idx="3276">
                  <c:v>184.19441911310599</c:v>
                </c:pt>
                <c:pt idx="3277">
                  <c:v>184.164654633005</c:v>
                </c:pt>
                <c:pt idx="3278">
                  <c:v>184.15278339952599</c:v>
                </c:pt>
                <c:pt idx="3279">
                  <c:v>183.981915311862</c:v>
                </c:pt>
                <c:pt idx="3280">
                  <c:v>183.889842079581</c:v>
                </c:pt>
                <c:pt idx="3281">
                  <c:v>183.77346432004501</c:v>
                </c:pt>
                <c:pt idx="3282">
                  <c:v>183.58210819553199</c:v>
                </c:pt>
                <c:pt idx="3283">
                  <c:v>183.534875332741</c:v>
                </c:pt>
                <c:pt idx="3284">
                  <c:v>183.412391238889</c:v>
                </c:pt>
                <c:pt idx="3285">
                  <c:v>183.24151165647501</c:v>
                </c:pt>
                <c:pt idx="3286">
                  <c:v>183.18114037190401</c:v>
                </c:pt>
                <c:pt idx="3287">
                  <c:v>182.85087585175199</c:v>
                </c:pt>
                <c:pt idx="3288">
                  <c:v>182.78378968946899</c:v>
                </c:pt>
                <c:pt idx="3289">
                  <c:v>182.608887259385</c:v>
                </c:pt>
                <c:pt idx="3290">
                  <c:v>182.46411642721699</c:v>
                </c:pt>
                <c:pt idx="3291">
                  <c:v>182.40336995305699</c:v>
                </c:pt>
                <c:pt idx="3292">
                  <c:v>182.15726389083801</c:v>
                </c:pt>
                <c:pt idx="3293">
                  <c:v>182.01468025799201</c:v>
                </c:pt>
                <c:pt idx="3294">
                  <c:v>181.87146772335399</c:v>
                </c:pt>
                <c:pt idx="3295">
                  <c:v>181.640612571818</c:v>
                </c:pt>
                <c:pt idx="3296">
                  <c:v>181.56004429597201</c:v>
                </c:pt>
                <c:pt idx="3297">
                  <c:v>181.26996587315301</c:v>
                </c:pt>
                <c:pt idx="3298">
                  <c:v>181.23306317355099</c:v>
                </c:pt>
                <c:pt idx="3299">
                  <c:v>181.157881362301</c:v>
                </c:pt>
                <c:pt idx="3300">
                  <c:v>180.94166008526099</c:v>
                </c:pt>
                <c:pt idx="3301">
                  <c:v>180.83172810626999</c:v>
                </c:pt>
                <c:pt idx="3302">
                  <c:v>180.65578975341899</c:v>
                </c:pt>
                <c:pt idx="3303">
                  <c:v>180.46346718421901</c:v>
                </c:pt>
                <c:pt idx="3304">
                  <c:v>180.308833822906</c:v>
                </c:pt>
                <c:pt idx="3305">
                  <c:v>180.14265801438</c:v>
                </c:pt>
                <c:pt idx="3306">
                  <c:v>180.00364785581701</c:v>
                </c:pt>
                <c:pt idx="3307">
                  <c:v>179.86640390489899</c:v>
                </c:pt>
                <c:pt idx="3308">
                  <c:v>179.64161699400799</c:v>
                </c:pt>
                <c:pt idx="3309">
                  <c:v>179.552915537263</c:v>
                </c:pt>
                <c:pt idx="3310">
                  <c:v>179.244663802405</c:v>
                </c:pt>
                <c:pt idx="3311">
                  <c:v>179.21464660656301</c:v>
                </c:pt>
                <c:pt idx="3312">
                  <c:v>179.034847935724</c:v>
                </c:pt>
                <c:pt idx="3313">
                  <c:v>178.85614043656301</c:v>
                </c:pt>
                <c:pt idx="3314">
                  <c:v>178.82634286971799</c:v>
                </c:pt>
                <c:pt idx="3315">
                  <c:v>178.47464506537</c:v>
                </c:pt>
                <c:pt idx="3316">
                  <c:v>178.38281267078301</c:v>
                </c:pt>
                <c:pt idx="3317">
                  <c:v>178.068602216031</c:v>
                </c:pt>
                <c:pt idx="3318">
                  <c:v>177.913920897389</c:v>
                </c:pt>
                <c:pt idx="3319">
                  <c:v>177.63923188933401</c:v>
                </c:pt>
                <c:pt idx="3320">
                  <c:v>177.41596499551301</c:v>
                </c:pt>
                <c:pt idx="3321">
                  <c:v>177.183827290463</c:v>
                </c:pt>
                <c:pt idx="3322">
                  <c:v>176.88508129914601</c:v>
                </c:pt>
                <c:pt idx="3323">
                  <c:v>176.699189506566</c:v>
                </c:pt>
                <c:pt idx="3324">
                  <c:v>176.31815215029499</c:v>
                </c:pt>
                <c:pt idx="3325">
                  <c:v>176.18178107280599</c:v>
                </c:pt>
                <c:pt idx="3326">
                  <c:v>175.717148663682</c:v>
                </c:pt>
                <c:pt idx="3327">
                  <c:v>175.63094820541801</c:v>
                </c:pt>
                <c:pt idx="3328">
                  <c:v>175.07725645845801</c:v>
                </c:pt>
                <c:pt idx="3329">
                  <c:v>175.03821007563801</c:v>
                </c:pt>
                <c:pt idx="3330">
                  <c:v>174.41234696183</c:v>
                </c:pt>
                <c:pt idx="3331">
                  <c:v>174.41200820469999</c:v>
                </c:pt>
                <c:pt idx="3332">
                  <c:v>174.40522667424699</c:v>
                </c:pt>
                <c:pt idx="3333">
                  <c:v>173.756440479014</c:v>
                </c:pt>
                <c:pt idx="3334">
                  <c:v>173.730592055556</c:v>
                </c:pt>
                <c:pt idx="3335">
                  <c:v>173.07745845696999</c:v>
                </c:pt>
                <c:pt idx="3336">
                  <c:v>173.03638165420901</c:v>
                </c:pt>
                <c:pt idx="3337">
                  <c:v>172.38032377814801</c:v>
                </c:pt>
                <c:pt idx="3338">
                  <c:v>172.33143060907199</c:v>
                </c:pt>
                <c:pt idx="3339">
                  <c:v>171.667688524406</c:v>
                </c:pt>
                <c:pt idx="3340">
                  <c:v>171.61486901284701</c:v>
                </c:pt>
                <c:pt idx="3341">
                  <c:v>170.94021733276301</c:v>
                </c:pt>
                <c:pt idx="3342">
                  <c:v>170.88508886135801</c:v>
                </c:pt>
                <c:pt idx="3343">
                  <c:v>170.19769021156901</c:v>
                </c:pt>
                <c:pt idx="3344">
                  <c:v>170.140814468418</c:v>
                </c:pt>
                <c:pt idx="3345">
                  <c:v>169.43984529075701</c:v>
                </c:pt>
                <c:pt idx="3346">
                  <c:v>169.38139412131201</c:v>
                </c:pt>
                <c:pt idx="3347">
                  <c:v>168.666619430769</c:v>
                </c:pt>
                <c:pt idx="3348">
                  <c:v>168.60662485387601</c:v>
                </c:pt>
                <c:pt idx="3349">
                  <c:v>167.87808970902799</c:v>
                </c:pt>
                <c:pt idx="3350">
                  <c:v>167.816535456964</c:v>
                </c:pt>
                <c:pt idx="3351">
                  <c:v>167.074411208854</c:v>
                </c:pt>
                <c:pt idx="3352">
                  <c:v>167.011283421527</c:v>
                </c:pt>
                <c:pt idx="3353">
                  <c:v>166.25580104417401</c:v>
                </c:pt>
                <c:pt idx="3354">
                  <c:v>166.191106727418</c:v>
                </c:pt>
                <c:pt idx="3355">
                  <c:v>165.422519359837</c:v>
                </c:pt>
                <c:pt idx="3356">
                  <c:v>165.356276478636</c:v>
                </c:pt>
                <c:pt idx="3357">
                  <c:v>164.57483917083201</c:v>
                </c:pt>
                <c:pt idx="3358">
                  <c:v>164.507062472558</c:v>
                </c:pt>
                <c:pt idx="3359">
                  <c:v>163.71302869434001</c:v>
                </c:pt>
                <c:pt idx="3360">
                  <c:v>163.64372625925199</c:v>
                </c:pt>
                <c:pt idx="3361">
                  <c:v>162.83735225304599</c:v>
                </c:pt>
                <c:pt idx="3362">
                  <c:v>162.766529501116</c:v>
                </c:pt>
                <c:pt idx="3363">
                  <c:v>161.948077669035</c:v>
                </c:pt>
                <c:pt idx="3364">
                  <c:v>161.87574017966301</c:v>
                </c:pt>
                <c:pt idx="3365">
                  <c:v>161.045478446087</c:v>
                </c:pt>
                <c:pt idx="3366">
                  <c:v>160.97163037986701</c:v>
                </c:pt>
                <c:pt idx="3367">
                  <c:v>160.12982934772401</c:v>
                </c:pt>
                <c:pt idx="3368">
                  <c:v>160.05447139263001</c:v>
                </c:pt>
                <c:pt idx="3369">
                  <c:v>159.20140307040199</c:v>
                </c:pt>
                <c:pt idx="3370">
                  <c:v>159.124534230558</c:v>
                </c:pt>
                <c:pt idx="3371">
                  <c:v>158.260473254543</c:v>
                </c:pt>
                <c:pt idx="3372">
                  <c:v>158.182094315379</c:v>
                </c:pt>
                <c:pt idx="3373">
                  <c:v>157.30731713342001</c:v>
                </c:pt>
                <c:pt idx="3374">
                  <c:v>157.22743086392799</c:v>
                </c:pt>
                <c:pt idx="3375">
                  <c:v>156.342210387026</c:v>
                </c:pt>
                <c:pt idx="3376">
                  <c:v>156.260821846845</c:v>
                </c:pt>
                <c:pt idx="3377">
                  <c:v>155.36542640874501</c:v>
                </c:pt>
                <c:pt idx="3378">
                  <c:v>155.282551341199</c:v>
                </c:pt>
                <c:pt idx="3379">
                  <c:v>154.37725609304201</c:v>
                </c:pt>
                <c:pt idx="3380">
                  <c:v>154.29292750895999</c:v>
                </c:pt>
                <c:pt idx="3381">
                  <c:v>153.37802373551</c:v>
                </c:pt>
                <c:pt idx="3382">
                  <c:v>153.29227455438701</c:v>
                </c:pt>
                <c:pt idx="3383">
                  <c:v>152.36805960461899</c:v>
                </c:pt>
                <c:pt idx="3384">
                  <c:v>152.28089051677</c:v>
                </c:pt>
                <c:pt idx="3385">
                  <c:v>151.34765363812301</c:v>
                </c:pt>
                <c:pt idx="3386">
                  <c:v>151.25902790231299</c:v>
                </c:pt>
                <c:pt idx="3387">
                  <c:v>150.31705550052001</c:v>
                </c:pt>
                <c:pt idx="3388">
                  <c:v>150.22693171177701</c:v>
                </c:pt>
                <c:pt idx="3389">
                  <c:v>149.27652023889101</c:v>
                </c:pt>
                <c:pt idx="3390">
                  <c:v>149.184883581793</c:v>
                </c:pt>
                <c:pt idx="3391">
                  <c:v>148.226337298033</c:v>
                </c:pt>
                <c:pt idx="3392">
                  <c:v>148.133199705122</c:v>
                </c:pt>
                <c:pt idx="3393">
                  <c:v>147.16681893288199</c:v>
                </c:pt>
                <c:pt idx="3394">
                  <c:v>147.07220009619601</c:v>
                </c:pt>
                <c:pt idx="3395">
                  <c:v>146.09827723605599</c:v>
                </c:pt>
                <c:pt idx="3396">
                  <c:v>146.00219144444699</c:v>
                </c:pt>
                <c:pt idx="3397">
                  <c:v>145.02102419463199</c:v>
                </c:pt>
                <c:pt idx="3398">
                  <c:v>144.923481519012</c:v>
                </c:pt>
                <c:pt idx="3399">
                  <c:v>143.935407638198</c:v>
                </c:pt>
                <c:pt idx="3400">
                  <c:v>143.836405661394</c:v>
                </c:pt>
                <c:pt idx="3401">
                  <c:v>142.84183887839299</c:v>
                </c:pt>
                <c:pt idx="3402">
                  <c:v>142.741305439966</c:v>
                </c:pt>
                <c:pt idx="3403">
                  <c:v>141.74075557811901</c:v>
                </c:pt>
                <c:pt idx="3404">
                  <c:v>141.63844870770001</c:v>
                </c:pt>
                <c:pt idx="3405">
                  <c:v>140.63257818293999</c:v>
                </c:pt>
                <c:pt idx="3406">
                  <c:v>140.52796891539899</c:v>
                </c:pt>
                <c:pt idx="3407">
                  <c:v>139.51770602593399</c:v>
                </c:pt>
                <c:pt idx="3408">
                  <c:v>139.409735857523</c:v>
                </c:pt>
                <c:pt idx="3409">
                  <c:v>138.39623782821101</c:v>
                </c:pt>
                <c:pt idx="3410">
                  <c:v>138.282828911401</c:v>
                </c:pt>
                <c:pt idx="3411">
                  <c:v>137.26708769114299</c:v>
                </c:pt>
                <c:pt idx="3412">
                  <c:v>137.14478371646101</c:v>
                </c:pt>
                <c:pt idx="3413">
                  <c:v>136.127221718312</c:v>
                </c:pt>
                <c:pt idx="3414">
                  <c:v>135.99179954754399</c:v>
                </c:pt>
                <c:pt idx="3415">
                  <c:v>134.97248617576901</c:v>
                </c:pt>
                <c:pt idx="3416">
                  <c:v>134.82071246478</c:v>
                </c:pt>
                <c:pt idx="3417">
                  <c:v>133.800047318324</c:v>
                </c:pt>
                <c:pt idx="3418">
                  <c:v>133.63137339064701</c:v>
                </c:pt>
                <c:pt idx="3419">
                  <c:v>132.610343084557</c:v>
                </c:pt>
                <c:pt idx="3420">
                  <c:v>132.427113228976</c:v>
                </c:pt>
                <c:pt idx="3421">
                  <c:v>131.40682209441499</c:v>
                </c:pt>
                <c:pt idx="3422">
                  <c:v>131.21296339674601</c:v>
                </c:pt>
                <c:pt idx="3423">
                  <c:v>130.19405147722401</c:v>
                </c:pt>
                <c:pt idx="3424">
                  <c:v>129.993454471262</c:v>
                </c:pt>
                <c:pt idx="3425">
                  <c:v>128.97595328348399</c:v>
                </c:pt>
                <c:pt idx="3426">
                  <c:v>128.771546625973</c:v>
                </c:pt>
                <c:pt idx="3427">
                  <c:v>127.755118505765</c:v>
                </c:pt>
                <c:pt idx="3428">
                  <c:v>127.548741779982</c:v>
                </c:pt>
                <c:pt idx="3429">
                  <c:v>126.532975654548</c:v>
                </c:pt>
                <c:pt idx="3430">
                  <c:v>126.32565761753899</c:v>
                </c:pt>
                <c:pt idx="3431">
                  <c:v>125.310229587039</c:v>
                </c:pt>
                <c:pt idx="3432">
                  <c:v>125.10250602707499</c:v>
                </c:pt>
                <c:pt idx="3433">
                  <c:v>124.08720714624</c:v>
                </c:pt>
                <c:pt idx="3434">
                  <c:v>123.879347097299</c:v>
                </c:pt>
                <c:pt idx="3435">
                  <c:v>122.86405065109101</c:v>
                </c:pt>
                <c:pt idx="3436">
                  <c:v>122.656189617085</c:v>
                </c:pt>
                <c:pt idx="3437">
                  <c:v>121.640813457075</c:v>
                </c:pt>
                <c:pt idx="3438">
                  <c:v>121.433026352745</c:v>
                </c:pt>
                <c:pt idx="3439">
                  <c:v>120.417516523785</c:v>
                </c:pt>
                <c:pt idx="3440">
                  <c:v>120.209862615666</c:v>
                </c:pt>
                <c:pt idx="3441">
                  <c:v>119.194191479211</c:v>
                </c:pt>
                <c:pt idx="3442">
                  <c:v>118.98672452542699</c:v>
                </c:pt>
                <c:pt idx="3443">
                  <c:v>117.970879611407</c:v>
                </c:pt>
                <c:pt idx="3444">
                  <c:v>117.76362792619599</c:v>
                </c:pt>
                <c:pt idx="3445">
                  <c:v>116.747597482424</c:v>
                </c:pt>
                <c:pt idx="3446">
                  <c:v>116.54055474083999</c:v>
                </c:pt>
                <c:pt idx="3447">
                  <c:v>115.524327134426</c:v>
                </c:pt>
                <c:pt idx="3448">
                  <c:v>115.317471393269</c:v>
                </c:pt>
                <c:pt idx="3449">
                  <c:v>114.301038146401</c:v>
                </c:pt>
                <c:pt idx="3450">
                  <c:v>114.094357569205</c:v>
                </c:pt>
                <c:pt idx="3451">
                  <c:v>113.07771322711901</c:v>
                </c:pt>
                <c:pt idx="3452">
                  <c:v>112.87122242702701</c:v>
                </c:pt>
                <c:pt idx="3453">
                  <c:v>111.854372203026</c:v>
                </c:pt>
                <c:pt idx="3454">
                  <c:v>111.648105738986</c:v>
                </c:pt>
                <c:pt idx="3455">
                  <c:v>110.631062908506</c:v>
                </c:pt>
                <c:pt idx="3456">
                  <c:v>110.42504043872</c:v>
                </c:pt>
                <c:pt idx="3457">
                  <c:v>109.407814950252</c:v>
                </c:pt>
                <c:pt idx="3458">
                  <c:v>109.202008110072</c:v>
                </c:pt>
                <c:pt idx="3459">
                  <c:v>108.18459971184301</c:v>
                </c:pt>
                <c:pt idx="3460">
                  <c:v>107.978947446666</c:v>
                </c:pt>
                <c:pt idx="3461">
                  <c:v>106.961351858291</c:v>
                </c:pt>
                <c:pt idx="3462">
                  <c:v>106.755817679835</c:v>
                </c:pt>
                <c:pt idx="3463">
                  <c:v>105.738043332087</c:v>
                </c:pt>
                <c:pt idx="3464">
                  <c:v>105.532638827098</c:v>
                </c:pt>
                <c:pt idx="3465">
                  <c:v>104.514686662984</c:v>
                </c:pt>
                <c:pt idx="3466">
                  <c:v>104.309440242132</c:v>
                </c:pt>
                <c:pt idx="3467">
                  <c:v>103.291274749604</c:v>
                </c:pt>
                <c:pt idx="3468">
                  <c:v>103.086220208572</c:v>
                </c:pt>
                <c:pt idx="3469">
                  <c:v>102.06779281655599</c:v>
                </c:pt>
                <c:pt idx="3470">
                  <c:v>101.86300059287601</c:v>
                </c:pt>
                <c:pt idx="3471">
                  <c:v>100.8442963303</c:v>
                </c:pt>
                <c:pt idx="3472">
                  <c:v>100.639862446718</c:v>
                </c:pt>
                <c:pt idx="3473">
                  <c:v>99.620896171737698</c:v>
                </c:pt>
                <c:pt idx="3474">
                  <c:v>99.416853160114499</c:v>
                </c:pt>
                <c:pt idx="3475">
                  <c:v>98.397631090544905</c:v>
                </c:pt>
                <c:pt idx="3476">
                  <c:v>98.193900486718306</c:v>
                </c:pt>
                <c:pt idx="3477">
                  <c:v>97.174430582421195</c:v>
                </c:pt>
                <c:pt idx="3478">
                  <c:v>96.9708996960576</c:v>
                </c:pt>
                <c:pt idx="3479">
                  <c:v>95.951250697675604</c:v>
                </c:pt>
                <c:pt idx="3480">
                  <c:v>95.747843770378196</c:v>
                </c:pt>
                <c:pt idx="3481">
                  <c:v>94.728146951095297</c:v>
                </c:pt>
                <c:pt idx="3482">
                  <c:v>94.524754554492304</c:v>
                </c:pt>
                <c:pt idx="3483">
                  <c:v>93.505212492591099</c:v>
                </c:pt>
                <c:pt idx="3484">
                  <c:v>93.301575387867203</c:v>
                </c:pt>
                <c:pt idx="3485">
                  <c:v>92.282550593265597</c:v>
                </c:pt>
                <c:pt idx="3486">
                  <c:v>92.078217138313406</c:v>
                </c:pt>
                <c:pt idx="3487">
                  <c:v>91.060537389616798</c:v>
                </c:pt>
                <c:pt idx="3488">
                  <c:v>90.854594071742298</c:v>
                </c:pt>
                <c:pt idx="3489">
                  <c:v>89.839945759128994</c:v>
                </c:pt>
                <c:pt idx="3490">
                  <c:v>89.630280957320807</c:v>
                </c:pt>
                <c:pt idx="3491">
                  <c:v>88.6223929216534</c:v>
                </c:pt>
                <c:pt idx="3492">
                  <c:v>88.402181096015795</c:v>
                </c:pt>
                <c:pt idx="3493">
                  <c:v>87.410404978311206</c:v>
                </c:pt>
                <c:pt idx="3494">
                  <c:v>87.165297547854294</c:v>
                </c:pt>
                <c:pt idx="3495">
                  <c:v>86.206179346925396</c:v>
                </c:pt>
                <c:pt idx="3496">
                  <c:v>85.911847184873807</c:v>
                </c:pt>
                <c:pt idx="3497">
                  <c:v>85.011157190022999</c:v>
                </c:pt>
                <c:pt idx="3498">
                  <c:v>84.634578303072104</c:v>
                </c:pt>
                <c:pt idx="3499">
                  <c:v>83.822316217917205</c:v>
                </c:pt>
                <c:pt idx="3500">
                  <c:v>83.189871747368102</c:v>
                </c:pt>
                <c:pt idx="3501">
                  <c:v>82.772919803526307</c:v>
                </c:pt>
                <c:pt idx="3502">
                  <c:v>82.422958141280503</c:v>
                </c:pt>
                <c:pt idx="3503">
                  <c:v>81.518582158698393</c:v>
                </c:pt>
                <c:pt idx="3504">
                  <c:v>81.279491374150695</c:v>
                </c:pt>
                <c:pt idx="3505">
                  <c:v>81.017932681848905</c:v>
                </c:pt>
                <c:pt idx="3506">
                  <c:v>80.129818243356794</c:v>
                </c:pt>
                <c:pt idx="3507">
                  <c:v>79.889340459831203</c:v>
                </c:pt>
                <c:pt idx="3508">
                  <c:v>79.598533219230802</c:v>
                </c:pt>
                <c:pt idx="3509">
                  <c:v>78.908707124428204</c:v>
                </c:pt>
                <c:pt idx="3510">
                  <c:v>78.535286381314407</c:v>
                </c:pt>
                <c:pt idx="3511">
                  <c:v>78.015272770978299</c:v>
                </c:pt>
                <c:pt idx="3512">
                  <c:v>77.801337173932595</c:v>
                </c:pt>
                <c:pt idx="3513">
                  <c:v>77.306835039256796</c:v>
                </c:pt>
                <c:pt idx="3514">
                  <c:v>76.982075477240699</c:v>
                </c:pt>
                <c:pt idx="3515">
                  <c:v>76.587509212377</c:v>
                </c:pt>
                <c:pt idx="3516">
                  <c:v>76.378912482660098</c:v>
                </c:pt>
                <c:pt idx="3517">
                  <c:v>76.001934767850997</c:v>
                </c:pt>
                <c:pt idx="3518">
                  <c:v>75.672993198442995</c:v>
                </c:pt>
                <c:pt idx="3519">
                  <c:v>75.298169874170895</c:v>
                </c:pt>
                <c:pt idx="3520">
                  <c:v>75.088671959594606</c:v>
                </c:pt>
                <c:pt idx="3521">
                  <c:v>74.688733680399395</c:v>
                </c:pt>
                <c:pt idx="3522">
                  <c:v>74.385068719421895</c:v>
                </c:pt>
                <c:pt idx="3523">
                  <c:v>74.030200673583295</c:v>
                </c:pt>
                <c:pt idx="3524">
                  <c:v>73.842030966027593</c:v>
                </c:pt>
                <c:pt idx="3525">
                  <c:v>73.489169805196894</c:v>
                </c:pt>
                <c:pt idx="3526">
                  <c:v>73.198442319209306</c:v>
                </c:pt>
                <c:pt idx="3527">
                  <c:v>72.760479845730401</c:v>
                </c:pt>
                <c:pt idx="3528">
                  <c:v>72.655561651995697</c:v>
                </c:pt>
                <c:pt idx="3529">
                  <c:v>72.497951197573698</c:v>
                </c:pt>
                <c:pt idx="3530">
                  <c:v>72.038646563813501</c:v>
                </c:pt>
                <c:pt idx="3531">
                  <c:v>71.734437065511301</c:v>
                </c:pt>
                <c:pt idx="3532">
                  <c:v>71.4504248449702</c:v>
                </c:pt>
                <c:pt idx="3533">
                  <c:v>71.124464828899903</c:v>
                </c:pt>
                <c:pt idx="3534">
                  <c:v>70.773304860198294</c:v>
                </c:pt>
                <c:pt idx="3535">
                  <c:v>70.478540655514905</c:v>
                </c:pt>
                <c:pt idx="3536">
                  <c:v>70.160778342646395</c:v>
                </c:pt>
                <c:pt idx="3537">
                  <c:v>69.847230515257195</c:v>
                </c:pt>
                <c:pt idx="3538">
                  <c:v>69.579060966265999</c:v>
                </c:pt>
                <c:pt idx="3539">
                  <c:v>69.262218988451906</c:v>
                </c:pt>
                <c:pt idx="3540">
                  <c:v>69.016752987007806</c:v>
                </c:pt>
                <c:pt idx="3541">
                  <c:v>68.792403701926403</c:v>
                </c:pt>
                <c:pt idx="3542">
                  <c:v>68.603785544929394</c:v>
                </c:pt>
                <c:pt idx="3543">
                  <c:v>68.454537706815898</c:v>
                </c:pt>
                <c:pt idx="3544">
                  <c:v>68.166482732893698</c:v>
                </c:pt>
                <c:pt idx="3545">
                  <c:v>67.946639982066898</c:v>
                </c:pt>
                <c:pt idx="3546">
                  <c:v>67.704123286287697</c:v>
                </c:pt>
                <c:pt idx="3547">
                  <c:v>67.484340643733702</c:v>
                </c:pt>
                <c:pt idx="3548">
                  <c:v>67.264127475259102</c:v>
                </c:pt>
                <c:pt idx="3549">
                  <c:v>67.100442506665601</c:v>
                </c:pt>
                <c:pt idx="3550">
                  <c:v>66.914537769202397</c:v>
                </c:pt>
                <c:pt idx="3551">
                  <c:v>66.801989018744493</c:v>
                </c:pt>
                <c:pt idx="3552">
                  <c:v>66.615230349639006</c:v>
                </c:pt>
                <c:pt idx="3553">
                  <c:v>66.420872228569493</c:v>
                </c:pt>
                <c:pt idx="3554">
                  <c:v>66.267506607820295</c:v>
                </c:pt>
                <c:pt idx="3555">
                  <c:v>66.078979761305206</c:v>
                </c:pt>
                <c:pt idx="3556">
                  <c:v>65.948398263975903</c:v>
                </c:pt>
                <c:pt idx="3557">
                  <c:v>65.758472333753502</c:v>
                </c:pt>
                <c:pt idx="3558">
                  <c:v>65.641575342882106</c:v>
                </c:pt>
                <c:pt idx="3559">
                  <c:v>65.464875085579806</c:v>
                </c:pt>
                <c:pt idx="3560">
                  <c:v>65.348504182677004</c:v>
                </c:pt>
                <c:pt idx="3561">
                  <c:v>65.2332651210221</c:v>
                </c:pt>
                <c:pt idx="3562">
                  <c:v>65.135128308776302</c:v>
                </c:pt>
                <c:pt idx="3563">
                  <c:v>65.056992525705894</c:v>
                </c:pt>
                <c:pt idx="3564">
                  <c:v>64.9892404106361</c:v>
                </c:pt>
                <c:pt idx="3565">
                  <c:v>64.927187792805796</c:v>
                </c:pt>
                <c:pt idx="3566">
                  <c:v>64.893167258982004</c:v>
                </c:pt>
                <c:pt idx="3567">
                  <c:v>64.851889119034794</c:v>
                </c:pt>
                <c:pt idx="3568">
                  <c:v>64.828547744860899</c:v>
                </c:pt>
                <c:pt idx="3569">
                  <c:v>64.814861702250397</c:v>
                </c:pt>
                <c:pt idx="3570">
                  <c:v>64.783171787820194</c:v>
                </c:pt>
                <c:pt idx="3571">
                  <c:v>64.776591042906304</c:v>
                </c:pt>
                <c:pt idx="3572">
                  <c:v>64.751265753747901</c:v>
                </c:pt>
                <c:pt idx="3573">
                  <c:v>64.7473848817137</c:v>
                </c:pt>
                <c:pt idx="3574">
                  <c:v>64.7314977118169</c:v>
                </c:pt>
                <c:pt idx="3575">
                  <c:v>64.729587390173904</c:v>
                </c:pt>
                <c:pt idx="3576">
                  <c:v>64.720850354530896</c:v>
                </c:pt>
                <c:pt idx="3577">
                  <c:v>64.7198904423568</c:v>
                </c:pt>
                <c:pt idx="3578">
                  <c:v>64.715163421527905</c:v>
                </c:pt>
                <c:pt idx="3579">
                  <c:v>64.714670866815695</c:v>
                </c:pt>
                <c:pt idx="3580">
                  <c:v>64.712124513506495</c:v>
                </c:pt>
                <c:pt idx="3581">
                  <c:v>64.711866769333497</c:v>
                </c:pt>
                <c:pt idx="3582">
                  <c:v>64.710492492426198</c:v>
                </c:pt>
                <c:pt idx="3583">
                  <c:v>64.710355480689202</c:v>
                </c:pt>
                <c:pt idx="3584">
                  <c:v>64.709609860820393</c:v>
                </c:pt>
                <c:pt idx="3585">
                  <c:v>64.709536070314698</c:v>
                </c:pt>
                <c:pt idx="3586">
                  <c:v>64.709128710134905</c:v>
                </c:pt>
                <c:pt idx="3587">
                  <c:v>64.709088526500693</c:v>
                </c:pt>
                <c:pt idx="3588">
                  <c:v>64.708864272975205</c:v>
                </c:pt>
                <c:pt idx="3589">
                  <c:v>64.708842172281393</c:v>
                </c:pt>
                <c:pt idx="3590">
                  <c:v>64.7087177429825</c:v>
                </c:pt>
                <c:pt idx="3591">
                  <c:v>64.708705475672303</c:v>
                </c:pt>
                <c:pt idx="3592">
                  <c:v>64.708635887515399</c:v>
                </c:pt>
                <c:pt idx="3593">
                  <c:v>64.708629019297803</c:v>
                </c:pt>
                <c:pt idx="3594">
                  <c:v>64.708589797680801</c:v>
                </c:pt>
                <c:pt idx="3595">
                  <c:v>64.708585920643301</c:v>
                </c:pt>
                <c:pt idx="3596">
                  <c:v>64.708563645949894</c:v>
                </c:pt>
                <c:pt idx="3597">
                  <c:v>64.708561440203596</c:v>
                </c:pt>
                <c:pt idx="3598">
                  <c:v>64.708548696372304</c:v>
                </c:pt>
                <c:pt idx="3599">
                  <c:v>64.708547432017298</c:v>
                </c:pt>
                <c:pt idx="3600">
                  <c:v>64.708540088665202</c:v>
                </c:pt>
                <c:pt idx="3601">
                  <c:v>64.708539358700307</c:v>
                </c:pt>
                <c:pt idx="3602">
                  <c:v>64.708535097681604</c:v>
                </c:pt>
                <c:pt idx="3603">
                  <c:v>64.708534673388101</c:v>
                </c:pt>
                <c:pt idx="3604">
                  <c:v>64.708532183844596</c:v>
                </c:pt>
                <c:pt idx="3605">
                  <c:v>64.708531935711903</c:v>
                </c:pt>
                <c:pt idx="3606">
                  <c:v>64.708530471182598</c:v>
                </c:pt>
                <c:pt idx="3607">
                  <c:v>64.708530325221801</c:v>
                </c:pt>
                <c:pt idx="3608">
                  <c:v>64.708529458104394</c:v>
                </c:pt>
                <c:pt idx="3609">
                  <c:v>64.708529371620799</c:v>
                </c:pt>
                <c:pt idx="3610">
                  <c:v>64.708528855515098</c:v>
                </c:pt>
                <c:pt idx="3611">
                  <c:v>64.708528803745295</c:v>
                </c:pt>
                <c:pt idx="3612">
                  <c:v>64.708528495361193</c:v>
                </c:pt>
                <c:pt idx="3613">
                  <c:v>64.7085284640238</c:v>
                </c:pt>
                <c:pt idx="3614">
                  <c:v>64.708528278966199</c:v>
                </c:pt>
                <c:pt idx="3615">
                  <c:v>64.708528259871201</c:v>
                </c:pt>
                <c:pt idx="3616">
                  <c:v>64.708528148050704</c:v>
                </c:pt>
                <c:pt idx="3617">
                  <c:v>64.708528136414003</c:v>
                </c:pt>
                <c:pt idx="3618">
                  <c:v>64.708528068247503</c:v>
                </c:pt>
                <c:pt idx="3619">
                  <c:v>64.7085280611646</c:v>
                </c:pt>
                <c:pt idx="3620">
                  <c:v>64.7085280192954</c:v>
                </c:pt>
                <c:pt idx="3621">
                  <c:v>64.708528014971705</c:v>
                </c:pt>
                <c:pt idx="3622">
                  <c:v>64.708527989124406</c:v>
                </c:pt>
                <c:pt idx="3623">
                  <c:v>64.708527986467203</c:v>
                </c:pt>
                <c:pt idx="3624">
                  <c:v>64.708527970440002</c:v>
                </c:pt>
                <c:pt idx="3625">
                  <c:v>64.708527968795593</c:v>
                </c:pt>
                <c:pt idx="3626">
                  <c:v>64.708527958808602</c:v>
                </c:pt>
                <c:pt idx="3627">
                  <c:v>64.708527957784796</c:v>
                </c:pt>
                <c:pt idx="3628">
                  <c:v>64.708527951530002</c:v>
                </c:pt>
                <c:pt idx="3629">
                  <c:v>64.708527950888794</c:v>
                </c:pt>
                <c:pt idx="3630">
                  <c:v>64.708527946952003</c:v>
                </c:pt>
                <c:pt idx="3631">
                  <c:v>64.708527946548401</c:v>
                </c:pt>
                <c:pt idx="3632">
                  <c:v>64.708527944058503</c:v>
                </c:pt>
                <c:pt idx="3633">
                  <c:v>64.708527943802906</c:v>
                </c:pt>
                <c:pt idx="3634">
                  <c:v>64.708527942220599</c:v>
                </c:pt>
                <c:pt idx="3635">
                  <c:v>64.708527942057998</c:v>
                </c:pt>
                <c:pt idx="3636">
                  <c:v>64.708527941047805</c:v>
                </c:pt>
                <c:pt idx="3637">
                  <c:v>64.708527940943796</c:v>
                </c:pt>
                <c:pt idx="3638">
                  <c:v>64.708527940295795</c:v>
                </c:pt>
                <c:pt idx="3639">
                  <c:v>64.708527940229104</c:v>
                </c:pt>
                <c:pt idx="3640">
                  <c:v>64.7085279398149</c:v>
                </c:pt>
                <c:pt idx="3641">
                  <c:v>64.7085279397687</c:v>
                </c:pt>
                <c:pt idx="3642">
                  <c:v>64.708527939582297</c:v>
                </c:pt>
                <c:pt idx="3643">
                  <c:v>64.708527939513999</c:v>
                </c:pt>
                <c:pt idx="3644">
                  <c:v>64.708527939649201</c:v>
                </c:pt>
                <c:pt idx="3645">
                  <c:v>64.708527939566494</c:v>
                </c:pt>
                <c:pt idx="3646">
                  <c:v>64.708527939699295</c:v>
                </c:pt>
                <c:pt idx="3647">
                  <c:v>64.708527939841304</c:v>
                </c:pt>
                <c:pt idx="3648">
                  <c:v>64.708527938748105</c:v>
                </c:pt>
                <c:pt idx="3649">
                  <c:v>64.708527939590894</c:v>
                </c:pt>
                <c:pt idx="3650">
                  <c:v>64.708527935710705</c:v>
                </c:pt>
                <c:pt idx="3651">
                  <c:v>64.708527937572995</c:v>
                </c:pt>
                <c:pt idx="3652">
                  <c:v>64.7085279307165</c:v>
                </c:pt>
                <c:pt idx="3653">
                  <c:v>64.708527933265799</c:v>
                </c:pt>
                <c:pt idx="3654">
                  <c:v>64.7085279257103</c:v>
                </c:pt>
                <c:pt idx="3655">
                  <c:v>64.708527927997594</c:v>
                </c:pt>
                <c:pt idx="3656">
                  <c:v>64.708527922754001</c:v>
                </c:pt>
                <c:pt idx="3657">
                  <c:v>64.708527924087093</c:v>
                </c:pt>
                <c:pt idx="3658">
                  <c:v>64.708527921719707</c:v>
                </c:pt>
                <c:pt idx="3659">
                  <c:v>64.708527922315596</c:v>
                </c:pt>
                <c:pt idx="3660">
                  <c:v>64.708527921255595</c:v>
                </c:pt>
                <c:pt idx="3661">
                  <c:v>64.708527921526098</c:v>
                </c:pt>
                <c:pt idx="3662">
                  <c:v>64.708527920987606</c:v>
                </c:pt>
                <c:pt idx="3663">
                  <c:v>64.708527920667507</c:v>
                </c:pt>
                <c:pt idx="3664">
                  <c:v>64.708527922542103</c:v>
                </c:pt>
                <c:pt idx="3665">
                  <c:v>64.708527921083899</c:v>
                </c:pt>
                <c:pt idx="3666">
                  <c:v>64.708527926935702</c:v>
                </c:pt>
                <c:pt idx="3667">
                  <c:v>64.708527924503699</c:v>
                </c:pt>
                <c:pt idx="3668">
                  <c:v>64.708527932211695</c:v>
                </c:pt>
                <c:pt idx="3669">
                  <c:v>64.708527929772302</c:v>
                </c:pt>
                <c:pt idx="3670">
                  <c:v>64.708527936020303</c:v>
                </c:pt>
                <c:pt idx="3671">
                  <c:v>64.708527934354294</c:v>
                </c:pt>
                <c:pt idx="3672">
                  <c:v>64.708527937838795</c:v>
                </c:pt>
                <c:pt idx="3673">
                  <c:v>64.708527936992098</c:v>
                </c:pt>
                <c:pt idx="3674">
                  <c:v>64.708527938472798</c:v>
                </c:pt>
                <c:pt idx="3675">
                  <c:v>64.708527938113093</c:v>
                </c:pt>
                <c:pt idx="3676">
                  <c:v>64.708527938692697</c:v>
                </c:pt>
                <c:pt idx="3677">
                  <c:v>64.708527938539603</c:v>
                </c:pt>
                <c:pt idx="3678">
                  <c:v>64.708527938793694</c:v>
                </c:pt>
                <c:pt idx="3679">
                  <c:v>64.708527938722895</c:v>
                </c:pt>
                <c:pt idx="3680">
                  <c:v>64.708527938847098</c:v>
                </c:pt>
                <c:pt idx="3681">
                  <c:v>64.708527938814697</c:v>
                </c:pt>
                <c:pt idx="3682">
                  <c:v>64.708527938874795</c:v>
                </c:pt>
                <c:pt idx="3683">
                  <c:v>64.708527938857998</c:v>
                </c:pt>
                <c:pt idx="3684">
                  <c:v>64.708527938950994</c:v>
                </c:pt>
                <c:pt idx="3685">
                  <c:v>64.708527938910805</c:v>
                </c:pt>
                <c:pt idx="3686">
                  <c:v>64.708527939174701</c:v>
                </c:pt>
                <c:pt idx="3687">
                  <c:v>64.708527939120799</c:v>
                </c:pt>
                <c:pt idx="3688">
                  <c:v>64.708527939229299</c:v>
                </c:pt>
                <c:pt idx="3689">
                  <c:v>64.708527939403893</c:v>
                </c:pt>
                <c:pt idx="3690">
                  <c:v>64.708527938200206</c:v>
                </c:pt>
                <c:pt idx="3691">
                  <c:v>64.708527938981803</c:v>
                </c:pt>
                <c:pt idx="3692">
                  <c:v>64.708527935636397</c:v>
                </c:pt>
                <c:pt idx="3693">
                  <c:v>64.708527936963705</c:v>
                </c:pt>
                <c:pt idx="3694">
                  <c:v>64.708527932582896</c:v>
                </c:pt>
                <c:pt idx="3695">
                  <c:v>64.708527933715601</c:v>
                </c:pt>
                <c:pt idx="3696">
                  <c:v>64.708527931194297</c:v>
                </c:pt>
                <c:pt idx="3697">
                  <c:v>64.7085279313565</c:v>
                </c:pt>
                <c:pt idx="3698">
                  <c:v>64.708527932426506</c:v>
                </c:pt>
                <c:pt idx="3699">
                  <c:v>64.708527931653506</c:v>
                </c:pt>
                <c:pt idx="3700">
                  <c:v>64.708527934708798</c:v>
                </c:pt>
                <c:pt idx="3701">
                  <c:v>64.708527933782307</c:v>
                </c:pt>
                <c:pt idx="3702">
                  <c:v>64.708527936085503</c:v>
                </c:pt>
                <c:pt idx="3703">
                  <c:v>64.708527935596393</c:v>
                </c:pt>
                <c:pt idx="3704">
                  <c:v>64.708527936272404</c:v>
                </c:pt>
                <c:pt idx="3705">
                  <c:v>64.708527936127197</c:v>
                </c:pt>
                <c:pt idx="3706">
                  <c:v>64.708527936201904</c:v>
                </c:pt>
                <c:pt idx="3707">
                  <c:v>64.708527936003904</c:v>
                </c:pt>
                <c:pt idx="3708">
                  <c:v>64.708527936551206</c:v>
                </c:pt>
                <c:pt idx="3709">
                  <c:v>64.708527936156401</c:v>
                </c:pt>
                <c:pt idx="3710">
                  <c:v>64.7085279368535</c:v>
                </c:pt>
                <c:pt idx="3711">
                  <c:v>64.708527936593597</c:v>
                </c:pt>
                <c:pt idx="3712">
                  <c:v>64.708527935718493</c:v>
                </c:pt>
                <c:pt idx="3713">
                  <c:v>64.708527936127695</c:v>
                </c:pt>
                <c:pt idx="3714">
                  <c:v>64.708527932204106</c:v>
                </c:pt>
                <c:pt idx="3715">
                  <c:v>64.708527933338303</c:v>
                </c:pt>
                <c:pt idx="3716">
                  <c:v>64.708527927195206</c:v>
                </c:pt>
                <c:pt idx="3717">
                  <c:v>64.708527928264004</c:v>
                </c:pt>
                <c:pt idx="3718">
                  <c:v>64.708527922879398</c:v>
                </c:pt>
                <c:pt idx="3719">
                  <c:v>64.708527922894007</c:v>
                </c:pt>
                <c:pt idx="3720">
                  <c:v>64.708527919898103</c:v>
                </c:pt>
                <c:pt idx="3721">
                  <c:v>64.708527918779197</c:v>
                </c:pt>
                <c:pt idx="3722">
                  <c:v>64.708527915638399</c:v>
                </c:pt>
                <c:pt idx="3723">
                  <c:v>64.708527914363401</c:v>
                </c:pt>
                <c:pt idx="3724">
                  <c:v>64.708527905990707</c:v>
                </c:pt>
                <c:pt idx="3725">
                  <c:v>64.7085279054062</c:v>
                </c:pt>
                <c:pt idx="3726">
                  <c:v>64.708527888190304</c:v>
                </c:pt>
                <c:pt idx="3727">
                  <c:v>64.708527887985198</c:v>
                </c:pt>
                <c:pt idx="3728">
                  <c:v>64.708527861112003</c:v>
                </c:pt>
                <c:pt idx="3729">
                  <c:v>64.708527859843798</c:v>
                </c:pt>
                <c:pt idx="3730">
                  <c:v>64.708527822804598</c:v>
                </c:pt>
                <c:pt idx="3731">
                  <c:v>64.708527818547196</c:v>
                </c:pt>
                <c:pt idx="3732">
                  <c:v>64.708527767624702</c:v>
                </c:pt>
                <c:pt idx="3733">
                  <c:v>64.708527758630893</c:v>
                </c:pt>
                <c:pt idx="3734">
                  <c:v>64.708527683215294</c:v>
                </c:pt>
                <c:pt idx="3735">
                  <c:v>64.708527668082695</c:v>
                </c:pt>
                <c:pt idx="3736">
                  <c:v>64.708527547789998</c:v>
                </c:pt>
                <c:pt idx="3737">
                  <c:v>64.708527524650094</c:v>
                </c:pt>
                <c:pt idx="3738">
                  <c:v>64.708527327228097</c:v>
                </c:pt>
                <c:pt idx="3739">
                  <c:v>64.708527292157996</c:v>
                </c:pt>
                <c:pt idx="3740">
                  <c:v>64.708526968650801</c:v>
                </c:pt>
                <c:pt idx="3741">
                  <c:v>64.7085269139871</c:v>
                </c:pt>
                <c:pt idx="3742">
                  <c:v>64.708526386831295</c:v>
                </c:pt>
                <c:pt idx="3743">
                  <c:v>64.708526299346701</c:v>
                </c:pt>
                <c:pt idx="3744">
                  <c:v>64.708525440707902</c:v>
                </c:pt>
                <c:pt idx="3745">
                  <c:v>64.7085252985718</c:v>
                </c:pt>
                <c:pt idx="3746">
                  <c:v>64.708523894904005</c:v>
                </c:pt>
                <c:pt idx="3747">
                  <c:v>64.708523661995898</c:v>
                </c:pt>
                <c:pt idx="3748">
                  <c:v>64.708521355205306</c:v>
                </c:pt>
                <c:pt idx="3749">
                  <c:v>64.708520971078499</c:v>
                </c:pt>
                <c:pt idx="3750">
                  <c:v>64.708517158180996</c:v>
                </c:pt>
                <c:pt idx="3751">
                  <c:v>64.708516520795101</c:v>
                </c:pt>
                <c:pt idx="3752">
                  <c:v>64.708510180768101</c:v>
                </c:pt>
                <c:pt idx="3753">
                  <c:v>64.708509116673596</c:v>
                </c:pt>
                <c:pt idx="3754">
                  <c:v>64.708498509881295</c:v>
                </c:pt>
                <c:pt idx="3755">
                  <c:v>64.708496722323005</c:v>
                </c:pt>
                <c:pt idx="3756">
                  <c:v>64.708478865472799</c:v>
                </c:pt>
                <c:pt idx="3757">
                  <c:v>64.708475843407101</c:v>
                </c:pt>
                <c:pt idx="3758">
                  <c:v>64.708445586026897</c:v>
                </c:pt>
                <c:pt idx="3759">
                  <c:v>64.708440443533704</c:v>
                </c:pt>
                <c:pt idx="3760">
                  <c:v>64.708388831567405</c:v>
                </c:pt>
                <c:pt idx="3761">
                  <c:v>64.708380022574204</c:v>
                </c:pt>
                <c:pt idx="3762">
                  <c:v>64.708291376293204</c:v>
                </c:pt>
                <c:pt idx="3763">
                  <c:v>64.708276184757096</c:v>
                </c:pt>
                <c:pt idx="3764">
                  <c:v>64.708122837824703</c:v>
                </c:pt>
                <c:pt idx="3765">
                  <c:v>64.708096462113502</c:v>
                </c:pt>
                <c:pt idx="3766">
                  <c:v>64.707829205616704</c:v>
                </c:pt>
                <c:pt idx="3767">
                  <c:v>64.707783109376606</c:v>
                </c:pt>
                <c:pt idx="3768">
                  <c:v>64.707313664438999</c:v>
                </c:pt>
                <c:pt idx="3769">
                  <c:v>64.707232610136501</c:v>
                </c:pt>
                <c:pt idx="3770">
                  <c:v>64.706401121336896</c:v>
                </c:pt>
                <c:pt idx="3771">
                  <c:v>64.706257885258793</c:v>
                </c:pt>
                <c:pt idx="3772">
                  <c:v>64.704771833971705</c:v>
                </c:pt>
                <c:pt idx="3773">
                  <c:v>64.704518044074206</c:v>
                </c:pt>
                <c:pt idx="3774">
                  <c:v>64.7018355379968</c:v>
                </c:pt>
                <c:pt idx="3775">
                  <c:v>64.701386857941799</c:v>
                </c:pt>
                <c:pt idx="3776">
                  <c:v>64.696488672697399</c:v>
                </c:pt>
                <c:pt idx="3777">
                  <c:v>64.695705225288094</c:v>
                </c:pt>
                <c:pt idx="3778">
                  <c:v>64.686635562986297</c:v>
                </c:pt>
                <c:pt idx="3779">
                  <c:v>64.685315107762904</c:v>
                </c:pt>
                <c:pt idx="3780">
                  <c:v>64.668215413466498</c:v>
                </c:pt>
                <c:pt idx="3781">
                  <c:v>64.666192759828405</c:v>
                </c:pt>
                <c:pt idx="3782">
                  <c:v>64.6332498215436</c:v>
                </c:pt>
                <c:pt idx="3783">
                  <c:v>64.630981490063306</c:v>
                </c:pt>
                <c:pt idx="3784">
                  <c:v>64.579778998172898</c:v>
                </c:pt>
                <c:pt idx="3785">
                  <c:v>64.566489349748394</c:v>
                </c:pt>
                <c:pt idx="3786">
                  <c:v>64.565347408079901</c:v>
                </c:pt>
                <c:pt idx="3787">
                  <c:v>64.451279158745905</c:v>
                </c:pt>
                <c:pt idx="3788">
                  <c:v>64.431302865226101</c:v>
                </c:pt>
                <c:pt idx="3789">
                  <c:v>64.264447100428001</c:v>
                </c:pt>
                <c:pt idx="3790">
                  <c:v>64.187535635838898</c:v>
                </c:pt>
                <c:pt idx="3791">
                  <c:v>64.016451295064101</c:v>
                </c:pt>
                <c:pt idx="3792">
                  <c:v>63.764807974703501</c:v>
                </c:pt>
                <c:pt idx="3793">
                  <c:v>63.693891238115199</c:v>
                </c:pt>
                <c:pt idx="3794">
                  <c:v>63.628333321775301</c:v>
                </c:pt>
                <c:pt idx="3795">
                  <c:v>63.259017790435003</c:v>
                </c:pt>
                <c:pt idx="3796">
                  <c:v>62.846373290307497</c:v>
                </c:pt>
                <c:pt idx="3797">
                  <c:v>62.690781346359799</c:v>
                </c:pt>
                <c:pt idx="3798">
                  <c:v>62.043478259884502</c:v>
                </c:pt>
                <c:pt idx="3799">
                  <c:v>62.026027862417799</c:v>
                </c:pt>
                <c:pt idx="3800">
                  <c:v>62.022531399287203</c:v>
                </c:pt>
                <c:pt idx="3801">
                  <c:v>61.254388149657501</c:v>
                </c:pt>
                <c:pt idx="3802">
                  <c:v>61.189010768786403</c:v>
                </c:pt>
                <c:pt idx="3803">
                  <c:v>60.4410064408479</c:v>
                </c:pt>
                <c:pt idx="3804">
                  <c:v>60.344732447533701</c:v>
                </c:pt>
                <c:pt idx="3805">
                  <c:v>59.607038850195003</c:v>
                </c:pt>
                <c:pt idx="3806">
                  <c:v>59.4947072251083</c:v>
                </c:pt>
                <c:pt idx="3807">
                  <c:v>58.762359130939601</c:v>
                </c:pt>
                <c:pt idx="3808">
                  <c:v>58.641676218981097</c:v>
                </c:pt>
                <c:pt idx="3809">
                  <c:v>57.9118767022753</c:v>
                </c:pt>
                <c:pt idx="3810">
                  <c:v>57.787043469847099</c:v>
                </c:pt>
                <c:pt idx="3811">
                  <c:v>57.058230120488098</c:v>
                </c:pt>
                <c:pt idx="3812">
                  <c:v>56.931543186955501</c:v>
                </c:pt>
                <c:pt idx="3813">
                  <c:v>56.202839059387003</c:v>
                </c:pt>
                <c:pt idx="3814">
                  <c:v>56.075565714319303</c:v>
                </c:pt>
                <c:pt idx="3815">
                  <c:v>55.346469204313898</c:v>
                </c:pt>
                <c:pt idx="3816">
                  <c:v>55.2193204488634</c:v>
                </c:pt>
                <c:pt idx="3817">
                  <c:v>54.489535799869202</c:v>
                </c:pt>
                <c:pt idx="3818">
                  <c:v>54.362920811825198</c:v>
                </c:pt>
                <c:pt idx="3819">
                  <c:v>53.6322662990898</c:v>
                </c:pt>
                <c:pt idx="3820">
                  <c:v>53.506429680665001</c:v>
                </c:pt>
                <c:pt idx="3821">
                  <c:v>52.7747879369008</c:v>
                </c:pt>
                <c:pt idx="3822">
                  <c:v>52.6498826133856</c:v>
                </c:pt>
                <c:pt idx="3823">
                  <c:v>51.917171791167398</c:v>
                </c:pt>
                <c:pt idx="3824">
                  <c:v>51.793296677803703</c:v>
                </c:pt>
                <c:pt idx="3825">
                  <c:v>51.059452562080502</c:v>
                </c:pt>
                <c:pt idx="3826">
                  <c:v>50.936675875283598</c:v>
                </c:pt>
                <c:pt idx="3827">
                  <c:v>50.201644962167997</c:v>
                </c:pt>
                <c:pt idx="3828">
                  <c:v>50.080023352205998</c:v>
                </c:pt>
                <c:pt idx="3829">
                  <c:v>49.343763440913598</c:v>
                </c:pt>
                <c:pt idx="3830">
                  <c:v>49.223351049247398</c:v>
                </c:pt>
                <c:pt idx="3831">
                  <c:v>48.485829904104698</c:v>
                </c:pt>
                <c:pt idx="3832">
                  <c:v>48.366670630122201</c:v>
                </c:pt>
                <c:pt idx="3833">
                  <c:v>47.627863644411399</c:v>
                </c:pt>
                <c:pt idx="3834">
                  <c:v>47.509981615433396</c:v>
                </c:pt>
                <c:pt idx="3835">
                  <c:v>46.769881022128601</c:v>
                </c:pt>
                <c:pt idx="3836">
                  <c:v>46.653281499575897</c:v>
                </c:pt>
                <c:pt idx="3837">
                  <c:v>45.911922096553198</c:v>
                </c:pt>
                <c:pt idx="3838">
                  <c:v>45.796587451262702</c:v>
                </c:pt>
                <c:pt idx="3839">
                  <c:v>45.054086328626099</c:v>
                </c:pt>
                <c:pt idx="3840">
                  <c:v>44.939942654238102</c:v>
                </c:pt>
                <c:pt idx="3841">
                  <c:v>44.196566066305699</c:v>
                </c:pt>
                <c:pt idx="3842">
                  <c:v>44.083412494731597</c:v>
                </c:pt>
                <c:pt idx="3843">
                  <c:v>43.339709026697101</c:v>
                </c:pt>
                <c:pt idx="3844">
                  <c:v>43.227101476745503</c:v>
                </c:pt>
                <c:pt idx="3845">
                  <c:v>42.484174137607198</c:v>
                </c:pt>
                <c:pt idx="3846">
                  <c:v>42.3712096572714</c:v>
                </c:pt>
                <c:pt idx="3847">
                  <c:v>41.6311178695859</c:v>
                </c:pt>
                <c:pt idx="3848">
                  <c:v>41.5159466151269</c:v>
                </c:pt>
                <c:pt idx="3849">
                  <c:v>40.782902015767498</c:v>
                </c:pt>
                <c:pt idx="3850">
                  <c:v>40.6620023231877</c:v>
                </c:pt>
                <c:pt idx="3851">
                  <c:v>39.942384418238703</c:v>
                </c:pt>
                <c:pt idx="3852">
                  <c:v>39.808241018581903</c:v>
                </c:pt>
                <c:pt idx="3853">
                  <c:v>39.117401802329901</c:v>
                </c:pt>
                <c:pt idx="3854">
                  <c:v>38.959480437783597</c:v>
                </c:pt>
                <c:pt idx="3855">
                  <c:v>38.3190146495417</c:v>
                </c:pt>
                <c:pt idx="3856">
                  <c:v>38.1253799821352</c:v>
                </c:pt>
                <c:pt idx="3857">
                  <c:v>37.577247294355701</c:v>
                </c:pt>
                <c:pt idx="3858">
                  <c:v>37.333131088891598</c:v>
                </c:pt>
                <c:pt idx="3859">
                  <c:v>36.920342446814999</c:v>
                </c:pt>
                <c:pt idx="3860">
                  <c:v>36.6201856146239</c:v>
                </c:pt>
                <c:pt idx="3861">
                  <c:v>36.374644356405803</c:v>
                </c:pt>
                <c:pt idx="3862">
                  <c:v>36.000596975974801</c:v>
                </c:pt>
                <c:pt idx="3863">
                  <c:v>35.9314956994466</c:v>
                </c:pt>
                <c:pt idx="3864">
                  <c:v>35.781052846243803</c:v>
                </c:pt>
                <c:pt idx="3865">
                  <c:v>35.572442335378298</c:v>
                </c:pt>
                <c:pt idx="3866">
                  <c:v>35.472726707860701</c:v>
                </c:pt>
                <c:pt idx="3867">
                  <c:v>35.288455196271101</c:v>
                </c:pt>
                <c:pt idx="3868">
                  <c:v>35.159617964700303</c:v>
                </c:pt>
                <c:pt idx="3869">
                  <c:v>35.063737150985801</c:v>
                </c:pt>
                <c:pt idx="3870">
                  <c:v>34.950763793716497</c:v>
                </c:pt>
                <c:pt idx="3871">
                  <c:v>34.919866021502898</c:v>
                </c:pt>
                <c:pt idx="3872">
                  <c:v>34.834352426033</c:v>
                </c:pt>
                <c:pt idx="3873">
                  <c:v>34.826596231629601</c:v>
                </c:pt>
                <c:pt idx="3874">
                  <c:v>34.767857597697699</c:v>
                </c:pt>
                <c:pt idx="3875">
                  <c:v>34.766874232374299</c:v>
                </c:pt>
                <c:pt idx="3876">
                  <c:v>34.749273965596103</c:v>
                </c:pt>
                <c:pt idx="3877">
                  <c:v>34.730145756195</c:v>
                </c:pt>
                <c:pt idx="3878">
                  <c:v>34.7295267916762</c:v>
                </c:pt>
                <c:pt idx="3879">
                  <c:v>34.708524554165002</c:v>
                </c:pt>
                <c:pt idx="3880">
                  <c:v>34.707759131960898</c:v>
                </c:pt>
                <c:pt idx="3881">
                  <c:v>34.696126086955303</c:v>
                </c:pt>
                <c:pt idx="3882">
                  <c:v>34.695597732788002</c:v>
                </c:pt>
                <c:pt idx="3883">
                  <c:v>34.689224793009501</c:v>
                </c:pt>
                <c:pt idx="3884">
                  <c:v>34.688899512911703</c:v>
                </c:pt>
                <c:pt idx="3885">
                  <c:v>34.685399600348198</c:v>
                </c:pt>
                <c:pt idx="3886">
                  <c:v>34.6852058980378</c:v>
                </c:pt>
                <c:pt idx="3887">
                  <c:v>34.683277349613697</c:v>
                </c:pt>
                <c:pt idx="3888">
                  <c:v>34.683158644678599</c:v>
                </c:pt>
                <c:pt idx="3889">
                  <c:v>34.682089356508797</c:v>
                </c:pt>
                <c:pt idx="3890">
                  <c:v>34.682015224234299</c:v>
                </c:pt>
                <c:pt idx="3891">
                  <c:v>34.681416990163001</c:v>
                </c:pt>
                <c:pt idx="3892">
                  <c:v>34.681371771903898</c:v>
                </c:pt>
                <c:pt idx="3893">
                  <c:v>34.6810357697657</c:v>
                </c:pt>
                <c:pt idx="3894">
                  <c:v>34.681007010671301</c:v>
                </c:pt>
                <c:pt idx="3895">
                  <c:v>34.680900817363302</c:v>
                </c:pt>
                <c:pt idx="3896">
                  <c:v>34.680861901324299</c:v>
                </c:pt>
                <c:pt idx="3897">
                  <c:v>34.680861077665099</c:v>
                </c:pt>
                <c:pt idx="3898">
                  <c:v>34.680811135372799</c:v>
                </c:pt>
                <c:pt idx="3899">
                  <c:v>34.6806400928836</c:v>
                </c:pt>
                <c:pt idx="3900">
                  <c:v>34.680690669974403</c:v>
                </c:pt>
                <c:pt idx="3901">
                  <c:v>34.680702000363702</c:v>
                </c:pt>
                <c:pt idx="3902">
                  <c:v>34.680642447518203</c:v>
                </c:pt>
                <c:pt idx="3903">
                  <c:v>34.680587582887298</c:v>
                </c:pt>
                <c:pt idx="3904">
                  <c:v>34.680635520955498</c:v>
                </c:pt>
                <c:pt idx="3905">
                  <c:v>34.680688723605599</c:v>
                </c:pt>
                <c:pt idx="3906">
                  <c:v>34.680609728747399</c:v>
                </c:pt>
                <c:pt idx="3907">
                  <c:v>34.680535007669199</c:v>
                </c:pt>
                <c:pt idx="3908">
                  <c:v>34.680607989088401</c:v>
                </c:pt>
                <c:pt idx="3909">
                  <c:v>34.680685755999903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210880"/>
        <c:axId val="113209344"/>
      </c:scatterChart>
      <c:valAx>
        <c:axId val="113205248"/>
        <c:scaling>
          <c:orientation val="minMax"/>
          <c:max val="1400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solidFill>
                      <a:schemeClr val="accent1"/>
                    </a:solidFill>
                  </a:defRPr>
                </a:pPr>
                <a:r>
                  <a:rPr lang="en-GB" sz="1800">
                    <a:solidFill>
                      <a:schemeClr val="accent1"/>
                    </a:solidFill>
                  </a:rPr>
                  <a:t>Cavity length</a:t>
                </a:r>
                <a:r>
                  <a:rPr lang="en-GB" sz="1800" baseline="0">
                    <a:solidFill>
                      <a:schemeClr val="accent1"/>
                    </a:solidFill>
                  </a:rPr>
                  <a:t> (mm)</a:t>
                </a:r>
                <a:endParaRPr lang="en-GB" sz="180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143549364021806"/>
              <c:y val="0.9122363506018186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207168"/>
        <c:crossesAt val="-7.0000000000000007E-2"/>
        <c:crossBetween val="midCat"/>
      </c:valAx>
      <c:valAx>
        <c:axId val="113207168"/>
        <c:scaling>
          <c:orientation val="minMax"/>
          <c:max val="7.0000000000000007E-2"/>
        </c:scaling>
        <c:delete val="0"/>
        <c:axPos val="l"/>
        <c:title>
          <c:tx>
            <c:rich>
              <a:bodyPr/>
              <a:lstStyle/>
              <a:p>
                <a:pPr>
                  <a:defRPr sz="1800">
                    <a:solidFill>
                      <a:schemeClr val="accent1"/>
                    </a:solidFill>
                  </a:defRPr>
                </a:pPr>
                <a:r>
                  <a:rPr lang="en-GB" sz="1800">
                    <a:solidFill>
                      <a:schemeClr val="accent1"/>
                    </a:solidFill>
                  </a:rPr>
                  <a:t>Velocity (m/s)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205248"/>
        <c:crosses val="autoZero"/>
        <c:crossBetween val="midCat"/>
        <c:majorUnit val="1.0000000000000002E-2"/>
      </c:valAx>
      <c:valAx>
        <c:axId val="113209344"/>
        <c:scaling>
          <c:orientation val="maxMin"/>
          <c:min val="-200"/>
        </c:scaling>
        <c:delete val="0"/>
        <c:axPos val="r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210880"/>
        <c:crosses val="max"/>
        <c:crossBetween val="midCat"/>
      </c:valAx>
      <c:valAx>
        <c:axId val="1132108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3209344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14805033986136348"/>
          <c:y val="0.1742797066345344"/>
          <c:w val="0.73898324247930547"/>
          <c:h val="0.1688020126121473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chemeClr val="accent1"/>
                </a:solidFill>
              </a:defRPr>
            </a:pPr>
            <a:r>
              <a:rPr lang="en-US" sz="1200">
                <a:solidFill>
                  <a:schemeClr val="accent1"/>
                </a:solidFill>
              </a:rPr>
              <a:t>Velocity profile on z direction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283590356665307"/>
          <c:y val="5.2541459357368703E-2"/>
          <c:w val="0.75272621703647036"/>
          <c:h val="0.685291181096837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'5mm_20lpm_Oldcathode_Z'!$E$6</c:f>
              <c:strCache>
                <c:ptCount val="1"/>
                <c:pt idx="0">
                  <c:v>Bath flow = 20 lpm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'5mm_20lpm_Oldcathode_Z'!$B$10:$B$974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1.99955916913707</c:v>
                </c:pt>
                <c:pt idx="2">
                  <c:v>4.1719813924993296</c:v>
                </c:pt>
                <c:pt idx="3">
                  <c:v>7.4518438904170496</c:v>
                </c:pt>
                <c:pt idx="4">
                  <c:v>8.5738774297854494</c:v>
                </c:pt>
                <c:pt idx="5">
                  <c:v>8.8027902984231705</c:v>
                </c:pt>
                <c:pt idx="6">
                  <c:v>10.418763467723601</c:v>
                </c:pt>
                <c:pt idx="7">
                  <c:v>14.253117835747</c:v>
                </c:pt>
                <c:pt idx="8">
                  <c:v>14.5840126175923</c:v>
                </c:pt>
                <c:pt idx="9">
                  <c:v>17.916584574175801</c:v>
                </c:pt>
                <c:pt idx="10">
                  <c:v>20.249581113810301</c:v>
                </c:pt>
                <c:pt idx="11">
                  <c:v>20.693814189226298</c:v>
                </c:pt>
                <c:pt idx="12">
                  <c:v>25.149981054961899</c:v>
                </c:pt>
                <c:pt idx="13">
                  <c:v>28.482076473521101</c:v>
                </c:pt>
                <c:pt idx="14">
                  <c:v>29.792338410649698</c:v>
                </c:pt>
                <c:pt idx="15">
                  <c:v>32.397796825696098</c:v>
                </c:pt>
                <c:pt idx="16">
                  <c:v>33.9699709462732</c:v>
                </c:pt>
                <c:pt idx="17">
                  <c:v>37.112640090930398</c:v>
                </c:pt>
                <c:pt idx="18">
                  <c:v>38.772153086252203</c:v>
                </c:pt>
                <c:pt idx="19">
                  <c:v>42.077883445279497</c:v>
                </c:pt>
                <c:pt idx="20">
                  <c:v>43.361535612680498</c:v>
                </c:pt>
                <c:pt idx="21">
                  <c:v>47.776316978221999</c:v>
                </c:pt>
                <c:pt idx="22">
                  <c:v>48.025766579861397</c:v>
                </c:pt>
                <c:pt idx="23">
                  <c:v>51.033585652029601</c:v>
                </c:pt>
                <c:pt idx="24">
                  <c:v>51.391096388736003</c:v>
                </c:pt>
                <c:pt idx="25">
                  <c:v>54.642824404618899</c:v>
                </c:pt>
                <c:pt idx="26">
                  <c:v>56.434816734790097</c:v>
                </c:pt>
                <c:pt idx="27">
                  <c:v>60.588340354145799</c:v>
                </c:pt>
                <c:pt idx="28">
                  <c:v>62.647552678448598</c:v>
                </c:pt>
                <c:pt idx="29">
                  <c:v>66.804433868361997</c:v>
                </c:pt>
                <c:pt idx="30">
                  <c:v>68.689662021439702</c:v>
                </c:pt>
                <c:pt idx="31">
                  <c:v>72.989111619844294</c:v>
                </c:pt>
                <c:pt idx="32">
                  <c:v>74.401455631391897</c:v>
                </c:pt>
                <c:pt idx="33">
                  <c:v>79.248329110262802</c:v>
                </c:pt>
                <c:pt idx="34">
                  <c:v>80.628778851256996</c:v>
                </c:pt>
                <c:pt idx="35">
                  <c:v>85.554369223055701</c:v>
                </c:pt>
                <c:pt idx="36">
                  <c:v>87.019265305346494</c:v>
                </c:pt>
                <c:pt idx="37">
                  <c:v>91.921889339558305</c:v>
                </c:pt>
                <c:pt idx="38">
                  <c:v>93.399557658747199</c:v>
                </c:pt>
                <c:pt idx="39">
                  <c:v>98.321314061990194</c:v>
                </c:pt>
                <c:pt idx="40">
                  <c:v>99.716701555155893</c:v>
                </c:pt>
                <c:pt idx="41">
                  <c:v>105.10204582870701</c:v>
                </c:pt>
                <c:pt idx="42">
                  <c:v>106.62914346207801</c:v>
                </c:pt>
                <c:pt idx="43">
                  <c:v>111.959880249416</c:v>
                </c:pt>
                <c:pt idx="44">
                  <c:v>113.07895935728899</c:v>
                </c:pt>
                <c:pt idx="45">
                  <c:v>118.172642361429</c:v>
                </c:pt>
                <c:pt idx="46">
                  <c:v>118.553837134974</c:v>
                </c:pt>
                <c:pt idx="47">
                  <c:v>119.556433782529</c:v>
                </c:pt>
                <c:pt idx="48">
                  <c:v>123.24060401921901</c:v>
                </c:pt>
                <c:pt idx="49">
                  <c:v>124.520303135624</c:v>
                </c:pt>
                <c:pt idx="50">
                  <c:v>127.470891245922</c:v>
                </c:pt>
                <c:pt idx="51">
                  <c:v>129.677885132298</c:v>
                </c:pt>
                <c:pt idx="52">
                  <c:v>131.208665951033</c:v>
                </c:pt>
                <c:pt idx="53">
                  <c:v>133.54126783865101</c:v>
                </c:pt>
                <c:pt idx="54">
                  <c:v>134.15083726781401</c:v>
                </c:pt>
                <c:pt idx="55">
                  <c:v>135.810334629821</c:v>
                </c:pt>
                <c:pt idx="56">
                  <c:v>136.23820616286599</c:v>
                </c:pt>
                <c:pt idx="57">
                  <c:v>137.97556385070601</c:v>
                </c:pt>
                <c:pt idx="58">
                  <c:v>139.108856611786</c:v>
                </c:pt>
                <c:pt idx="59">
                  <c:v>139.245912439215</c:v>
                </c:pt>
                <c:pt idx="60">
                  <c:v>141.06206940429101</c:v>
                </c:pt>
                <c:pt idx="61">
                  <c:v>142.99570683396001</c:v>
                </c:pt>
                <c:pt idx="62">
                  <c:v>143.116253705389</c:v>
                </c:pt>
                <c:pt idx="63">
                  <c:v>143.18199904304001</c:v>
                </c:pt>
                <c:pt idx="64">
                  <c:v>144.732245022136</c:v>
                </c:pt>
                <c:pt idx="65">
                  <c:v>145.785600177503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149.48046356827899</c:v>
                </c:pt>
                <c:pt idx="70">
                  <c:v>151.12993215704401</c:v>
                </c:pt>
                <c:pt idx="71">
                  <c:v>151.65516185682799</c:v>
                </c:pt>
                <c:pt idx="72">
                  <c:v>153.12274859862899</c:v>
                </c:pt>
                <c:pt idx="73">
                  <c:v>153.18413431578699</c:v>
                </c:pt>
                <c:pt idx="74">
                  <c:v>155.125158908608</c:v>
                </c:pt>
                <c:pt idx="75">
                  <c:v>155.137939700381</c:v>
                </c:pt>
                <c:pt idx="76">
                  <c:v>155.22173887047401</c:v>
                </c:pt>
                <c:pt idx="77">
                  <c:v>156.437534741451</c:v>
                </c:pt>
                <c:pt idx="78">
                  <c:v>157.57150635496399</c:v>
                </c:pt>
                <c:pt idx="79">
                  <c:v>157.99050450293399</c:v>
                </c:pt>
                <c:pt idx="80">
                  <c:v>158.97102026120899</c:v>
                </c:pt>
                <c:pt idx="81">
                  <c:v>160.31842504635699</c:v>
                </c:pt>
                <c:pt idx="82">
                  <c:v>160.37426186121101</c:v>
                </c:pt>
                <c:pt idx="83">
                  <c:v>161.50130319765</c:v>
                </c:pt>
                <c:pt idx="84">
                  <c:v>162.03326385713501</c:v>
                </c:pt>
                <c:pt idx="85">
                  <c:v>163.16168286382799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165.787866028884</c:v>
                </c:pt>
                <c:pt idx="89">
                  <c:v>166.94912029784601</c:v>
                </c:pt>
                <c:pt idx="90">
                  <c:v>167.76573390378201</c:v>
                </c:pt>
                <c:pt idx="91">
                  <c:v>168.943237086793</c:v>
                </c:pt>
                <c:pt idx="92">
                  <c:v>169.691031055004</c:v>
                </c:pt>
                <c:pt idx="93">
                  <c:v>170.91053048509599</c:v>
                </c:pt>
                <c:pt idx="94">
                  <c:v>171.57552257919099</c:v>
                </c:pt>
                <c:pt idx="95">
                  <c:v>172.782902492955</c:v>
                </c:pt>
                <c:pt idx="96">
                  <c:v>173.39063795757599</c:v>
                </c:pt>
                <c:pt idx="97">
                  <c:v>174.48602613577501</c:v>
                </c:pt>
                <c:pt idx="98">
                  <c:v>175.25968243644499</c:v>
                </c:pt>
                <c:pt idx="99">
                  <c:v>176.376037985914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181.83636740236699</c:v>
                </c:pt>
                <c:pt idx="104">
                  <c:v>183.64164945202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189.71268104535699</c:v>
                </c:pt>
                <c:pt idx="108">
                  <c:v>191.20174693846801</c:v>
                </c:pt>
                <c:pt idx="109">
                  <c:v>194.464965090373</c:v>
                </c:pt>
                <c:pt idx="110">
                  <c:v>195.262521341097</c:v>
                </c:pt>
                <c:pt idx="111">
                  <c:v>197.96199163777899</c:v>
                </c:pt>
                <c:pt idx="112">
                  <c:v>198.91189784567501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202.819640827206</c:v>
                </c:pt>
                <c:pt idx="116">
                  <c:v>205.52930319506501</c:v>
                </c:pt>
                <c:pt idx="117">
                  <c:v>205.92727573093799</c:v>
                </c:pt>
                <c:pt idx="118">
                  <c:v>208.683384160847</c:v>
                </c:pt>
                <c:pt idx="119">
                  <c:v>209.79459163626601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215.25781508321401</c:v>
                </c:pt>
                <c:pt idx="123">
                  <c:v>216.75487086599301</c:v>
                </c:pt>
                <c:pt idx="124">
                  <c:v>218.73320825342199</c:v>
                </c:pt>
                <c:pt idx="125">
                  <c:v>220.42548663619101</c:v>
                </c:pt>
                <c:pt idx="126">
                  <c:v>222.70016151778799</c:v>
                </c:pt>
                <c:pt idx="127">
                  <c:v>224.84778719199599</c:v>
                </c:pt>
                <c:pt idx="128">
                  <c:v>227.03978695918099</c:v>
                </c:pt>
                <c:pt idx="129">
                  <c:v>229.31641234392899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235.78199334571701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237.69446123821001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244.55284666896799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248.383481992437</c:v>
                </c:pt>
                <c:pt idx="149">
                  <c:v>250.001763601661</c:v>
                </c:pt>
                <c:pt idx="150">
                  <c:v>250.65390408250701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256.39943000070599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261.47007943369601</c:v>
                </c:pt>
                <c:pt idx="157">
                  <c:v>264.74115292068501</c:v>
                </c:pt>
                <c:pt idx="158">
                  <c:v>265.68987591462798</c:v>
                </c:pt>
                <c:pt idx="159">
                  <c:v>270.08289819634501</c:v>
                </c:pt>
                <c:pt idx="160">
                  <c:v>272.09968952135603</c:v>
                </c:pt>
                <c:pt idx="161">
                  <c:v>276.08440548994099</c:v>
                </c:pt>
                <c:pt idx="162">
                  <c:v>277.862240918282</c:v>
                </c:pt>
                <c:pt idx="163">
                  <c:v>281.38673316264499</c:v>
                </c:pt>
                <c:pt idx="164">
                  <c:v>282.649077317094</c:v>
                </c:pt>
                <c:pt idx="165">
                  <c:v>286.37477518668499</c:v>
                </c:pt>
                <c:pt idx="166">
                  <c:v>287.42602963429198</c:v>
                </c:pt>
                <c:pt idx="167">
                  <c:v>290.251732744989</c:v>
                </c:pt>
                <c:pt idx="168">
                  <c:v>291.91552993996601</c:v>
                </c:pt>
                <c:pt idx="169">
                  <c:v>294.49945956979701</c:v>
                </c:pt>
                <c:pt idx="170">
                  <c:v>295.90357664297198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302.13567847871298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307.77581742224601</c:v>
                </c:pt>
                <c:pt idx="179">
                  <c:v>308.93851641800399</c:v>
                </c:pt>
                <c:pt idx="180">
                  <c:v>309.64210971097498</c:v>
                </c:pt>
                <c:pt idx="181">
                  <c:v>310.635088607684</c:v>
                </c:pt>
                <c:pt idx="182">
                  <c:v>311.29149723929601</c:v>
                </c:pt>
                <c:pt idx="183">
                  <c:v>312.116245619312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314.25713519835602</c:v>
                </c:pt>
                <c:pt idx="187">
                  <c:v>315.08251710230797</c:v>
                </c:pt>
                <c:pt idx="188">
                  <c:v>315.69793913964003</c:v>
                </c:pt>
                <c:pt idx="189">
                  <c:v>316.630817901189</c:v>
                </c:pt>
                <c:pt idx="190">
                  <c:v>317.26554162446098</c:v>
                </c:pt>
                <c:pt idx="191">
                  <c:v>318.18240802680702</c:v>
                </c:pt>
                <c:pt idx="192">
                  <c:v>318.88682888849598</c:v>
                </c:pt>
                <c:pt idx="193">
                  <c:v>319.85684710753202</c:v>
                </c:pt>
                <c:pt idx="194">
                  <c:v>320.41468294937499</c:v>
                </c:pt>
                <c:pt idx="195">
                  <c:v>321.85129893076498</c:v>
                </c:pt>
                <c:pt idx="196">
                  <c:v>322.04742807149398</c:v>
                </c:pt>
                <c:pt idx="197">
                  <c:v>322.46013147053998</c:v>
                </c:pt>
                <c:pt idx="198">
                  <c:v>323.93792054271699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331.21641977982398</c:v>
                </c:pt>
                <c:pt idx="205">
                  <c:v>333.69092568545602</c:v>
                </c:pt>
                <c:pt idx="206">
                  <c:v>334.00832252134398</c:v>
                </c:pt>
                <c:pt idx="207">
                  <c:v>334.70229504062002</c:v>
                </c:pt>
                <c:pt idx="208">
                  <c:v>336.74719079421902</c:v>
                </c:pt>
                <c:pt idx="209">
                  <c:v>337.22230453282202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343.42555872296498</c:v>
                </c:pt>
                <c:pt idx="214">
                  <c:v>344.71016694399299</c:v>
                </c:pt>
                <c:pt idx="215">
                  <c:v>345.51831619235099</c:v>
                </c:pt>
                <c:pt idx="216">
                  <c:v>347.11686957215801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353.22909612796701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357.95521510422901</c:v>
                </c:pt>
                <c:pt idx="230">
                  <c:v>358.742958136563</c:v>
                </c:pt>
                <c:pt idx="231">
                  <c:v>359.99476959871498</c:v>
                </c:pt>
                <c:pt idx="232">
                  <c:v>360.56360499435999</c:v>
                </c:pt>
                <c:pt idx="233">
                  <c:v>361.92575073875798</c:v>
                </c:pt>
                <c:pt idx="234">
                  <c:v>362.92600104593703</c:v>
                </c:pt>
                <c:pt idx="235">
                  <c:v>363.07009649355098</c:v>
                </c:pt>
                <c:pt idx="236">
                  <c:v>363.13753054671503</c:v>
                </c:pt>
                <c:pt idx="237">
                  <c:v>364.35266200811702</c:v>
                </c:pt>
                <c:pt idx="238">
                  <c:v>364.44460360980298</c:v>
                </c:pt>
                <c:pt idx="239">
                  <c:v>365.63529080450598</c:v>
                </c:pt>
                <c:pt idx="240">
                  <c:v>365.963639943011</c:v>
                </c:pt>
                <c:pt idx="241">
                  <c:v>366.70499382555602</c:v>
                </c:pt>
                <c:pt idx="242">
                  <c:v>367.21414629223699</c:v>
                </c:pt>
                <c:pt idx="243">
                  <c:v>367.79447640953902</c:v>
                </c:pt>
                <c:pt idx="244">
                  <c:v>368.36153618511202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369.95644699793201</c:v>
                </c:pt>
                <c:pt idx="248">
                  <c:v>370.60469176628902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371.89734933266101</c:v>
                </c:pt>
                <c:pt idx="252">
                  <c:v>372.75522120206398</c:v>
                </c:pt>
                <c:pt idx="253">
                  <c:v>372.860485533972</c:v>
                </c:pt>
                <c:pt idx="254">
                  <c:v>372.92821192194202</c:v>
                </c:pt>
                <c:pt idx="255">
                  <c:v>374.06937126713399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377.04793579546202</c:v>
                </c:pt>
                <c:pt idx="260">
                  <c:v>377.723172120154</c:v>
                </c:pt>
                <c:pt idx="261">
                  <c:v>378.757336899439</c:v>
                </c:pt>
                <c:pt idx="262">
                  <c:v>379.247833262661</c:v>
                </c:pt>
                <c:pt idx="263">
                  <c:v>380.03615741555899</c:v>
                </c:pt>
                <c:pt idx="264">
                  <c:v>380.60534117274898</c:v>
                </c:pt>
                <c:pt idx="265">
                  <c:v>381.48974232041701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387.59764270751299</c:v>
                </c:pt>
                <c:pt idx="272">
                  <c:v>388.72919579030298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393.67114872224801</c:v>
                </c:pt>
                <c:pt idx="276">
                  <c:v>394.91295979389798</c:v>
                </c:pt>
                <c:pt idx="277">
                  <c:v>397.42059182291899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403.09749371058803</c:v>
                </c:pt>
                <c:pt idx="281">
                  <c:v>406.19427726992501</c:v>
                </c:pt>
                <c:pt idx="282">
                  <c:v>407.89790845436403</c:v>
                </c:pt>
                <c:pt idx="283">
                  <c:v>410.91531270797901</c:v>
                </c:pt>
                <c:pt idx="284">
                  <c:v>412.83027477339198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422.31486097898102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432.13220289240797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443.15950892160402</c:v>
                </c:pt>
                <c:pt idx="298">
                  <c:v>443.947552456766</c:v>
                </c:pt>
                <c:pt idx="299">
                  <c:v>446.13520672112003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448.86267988318502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454.93472937177597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458.47894167887102</c:v>
                </c:pt>
                <c:pt idx="313">
                  <c:v>458.61262750314103</c:v>
                </c:pt>
                <c:pt idx="314">
                  <c:v>460.57317680882102</c:v>
                </c:pt>
                <c:pt idx="315">
                  <c:v>460.65414471902199</c:v>
                </c:pt>
                <c:pt idx="316">
                  <c:v>461.06935590927401</c:v>
                </c:pt>
                <c:pt idx="317">
                  <c:v>463.14849048526401</c:v>
                </c:pt>
                <c:pt idx="318">
                  <c:v>463.84599165237501</c:v>
                </c:pt>
                <c:pt idx="319">
                  <c:v>466.275999923499</c:v>
                </c:pt>
                <c:pt idx="320">
                  <c:v>468.11929324569002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474.33144532796803</c:v>
                </c:pt>
                <c:pt idx="325">
                  <c:v>477.71842506913498</c:v>
                </c:pt>
                <c:pt idx="326">
                  <c:v>479.29182611146098</c:v>
                </c:pt>
                <c:pt idx="327">
                  <c:v>482.84544895128698</c:v>
                </c:pt>
                <c:pt idx="328">
                  <c:v>485.22110823161</c:v>
                </c:pt>
                <c:pt idx="329">
                  <c:v>489.07789075979099</c:v>
                </c:pt>
                <c:pt idx="330">
                  <c:v>491.11811697998201</c:v>
                </c:pt>
                <c:pt idx="331">
                  <c:v>494.47779529987002</c:v>
                </c:pt>
                <c:pt idx="332">
                  <c:v>496.01447236833297</c:v>
                </c:pt>
                <c:pt idx="333">
                  <c:v>499.59083961955702</c:v>
                </c:pt>
                <c:pt idx="334">
                  <c:v>500.78752953878097</c:v>
                </c:pt>
                <c:pt idx="335">
                  <c:v>504.05761989753103</c:v>
                </c:pt>
                <c:pt idx="336">
                  <c:v>505.06008645471798</c:v>
                </c:pt>
                <c:pt idx="337">
                  <c:v>508.468212020392</c:v>
                </c:pt>
                <c:pt idx="338">
                  <c:v>509.24705172305801</c:v>
                </c:pt>
                <c:pt idx="339">
                  <c:v>511.53891361740699</c:v>
                </c:pt>
                <c:pt idx="340">
                  <c:v>512.70593990761097</c:v>
                </c:pt>
                <c:pt idx="341">
                  <c:v>514.72927854839702</c:v>
                </c:pt>
                <c:pt idx="342">
                  <c:v>515.31026588655402</c:v>
                </c:pt>
                <c:pt idx="343">
                  <c:v>517.62275207943503</c:v>
                </c:pt>
                <c:pt idx="344">
                  <c:v>518.31429701570096</c:v>
                </c:pt>
                <c:pt idx="345">
                  <c:v>520.13482680047002</c:v>
                </c:pt>
                <c:pt idx="346">
                  <c:v>520.99145592517402</c:v>
                </c:pt>
                <c:pt idx="347">
                  <c:v>522.15609381263198</c:v>
                </c:pt>
                <c:pt idx="348">
                  <c:v>522.93251209053301</c:v>
                </c:pt>
                <c:pt idx="349">
                  <c:v>523.83599445039602</c:v>
                </c:pt>
                <c:pt idx="350">
                  <c:v>524.556652039038</c:v>
                </c:pt>
                <c:pt idx="351">
                  <c:v>525.32711255909396</c:v>
                </c:pt>
                <c:pt idx="352">
                  <c:v>526.02942099158997</c:v>
                </c:pt>
                <c:pt idx="353">
                  <c:v>526.839357878035</c:v>
                </c:pt>
                <c:pt idx="354">
                  <c:v>527.54130588200599</c:v>
                </c:pt>
                <c:pt idx="355">
                  <c:v>528.29671703634403</c:v>
                </c:pt>
                <c:pt idx="356">
                  <c:v>528.99028538104699</c:v>
                </c:pt>
                <c:pt idx="357">
                  <c:v>529.88193890049502</c:v>
                </c:pt>
                <c:pt idx="358">
                  <c:v>530.72301915819696</c:v>
                </c:pt>
                <c:pt idx="359">
                  <c:v>531.464389783397</c:v>
                </c:pt>
                <c:pt idx="360">
                  <c:v>532.23996611985103</c:v>
                </c:pt>
                <c:pt idx="361">
                  <c:v>533.25115060371297</c:v>
                </c:pt>
                <c:pt idx="362">
                  <c:v>533.69430383439305</c:v>
                </c:pt>
                <c:pt idx="363">
                  <c:v>535.13813755954004</c:v>
                </c:pt>
                <c:pt idx="364">
                  <c:v>535.29638827078304</c:v>
                </c:pt>
                <c:pt idx="365">
                  <c:v>535.32777467429401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539.41224744383499</c:v>
                </c:pt>
                <c:pt idx="369">
                  <c:v>540.27324943354904</c:v>
                </c:pt>
                <c:pt idx="370">
                  <c:v>541.93148159090401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547.44269733232704</c:v>
                </c:pt>
                <c:pt idx="375">
                  <c:v>548.74521815657204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554.37104904913599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558.09558209081899</c:v>
                </c:pt>
                <c:pt idx="384">
                  <c:v>558.94997511606198</c:v>
                </c:pt>
                <c:pt idx="385">
                  <c:v>560.60414353108104</c:v>
                </c:pt>
                <c:pt idx="386">
                  <c:v>560.83453644019403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562.63311080925598</c:v>
                </c:pt>
                <c:pt idx="390">
                  <c:v>564.35861154337499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566.88752942391602</c:v>
                </c:pt>
                <c:pt idx="395">
                  <c:v>568.79672756329398</c:v>
                </c:pt>
                <c:pt idx="396">
                  <c:v>569.23735737658103</c:v>
                </c:pt>
                <c:pt idx="397">
                  <c:v>569.94178943977295</c:v>
                </c:pt>
                <c:pt idx="398">
                  <c:v>571.24399536969997</c:v>
                </c:pt>
                <c:pt idx="399">
                  <c:v>572.08591168414603</c:v>
                </c:pt>
                <c:pt idx="400">
                  <c:v>573.47941176305198</c:v>
                </c:pt>
                <c:pt idx="401">
                  <c:v>573.72723845932205</c:v>
                </c:pt>
                <c:pt idx="402">
                  <c:v>575.00872735127405</c:v>
                </c:pt>
                <c:pt idx="403">
                  <c:v>575.66243326041797</c:v>
                </c:pt>
                <c:pt idx="404">
                  <c:v>576.24243371642797</c:v>
                </c:pt>
                <c:pt idx="405">
                  <c:v>576.41077347646501</c:v>
                </c:pt>
                <c:pt idx="406">
                  <c:v>577.70469220032203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580.44598135915601</c:v>
                </c:pt>
                <c:pt idx="412">
                  <c:v>581.13227198423795</c:v>
                </c:pt>
                <c:pt idx="413">
                  <c:v>581.64322706333701</c:v>
                </c:pt>
                <c:pt idx="414">
                  <c:v>582.07340778535797</c:v>
                </c:pt>
                <c:pt idx="415">
                  <c:v>582.76898105120699</c:v>
                </c:pt>
                <c:pt idx="416">
                  <c:v>583.18885665993196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585.16189098571499</c:v>
                </c:pt>
                <c:pt idx="421">
                  <c:v>585.865686797992</c:v>
                </c:pt>
                <c:pt idx="422">
                  <c:v>586.01934337944294</c:v>
                </c:pt>
                <c:pt idx="423">
                  <c:v>586.75603494426002</c:v>
                </c:pt>
                <c:pt idx="424">
                  <c:v>587.21483610696203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591.98312103877299</c:v>
                </c:pt>
                <c:pt idx="431">
                  <c:v>592.50252918344495</c:v>
                </c:pt>
                <c:pt idx="432">
                  <c:v>593.43635737524903</c:v>
                </c:pt>
                <c:pt idx="433">
                  <c:v>593.97667902031401</c:v>
                </c:pt>
                <c:pt idx="434">
                  <c:v>594.70625340623303</c:v>
                </c:pt>
                <c:pt idx="435">
                  <c:v>595.33089561552197</c:v>
                </c:pt>
                <c:pt idx="436">
                  <c:v>596.23191378500098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600.84748954927397</c:v>
                </c:pt>
                <c:pt idx="441">
                  <c:v>601.99838712088501</c:v>
                </c:pt>
                <c:pt idx="442">
                  <c:v>603.887649973865</c:v>
                </c:pt>
                <c:pt idx="443">
                  <c:v>605.116455660214</c:v>
                </c:pt>
                <c:pt idx="444">
                  <c:v>606.96239001193203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614.86945562734195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620.89214660169603</c:v>
                </c:pt>
                <c:pt idx="452">
                  <c:v>624.18726448478901</c:v>
                </c:pt>
                <c:pt idx="453">
                  <c:v>625.92891986693098</c:v>
                </c:pt>
                <c:pt idx="454">
                  <c:v>629.52951729936899</c:v>
                </c:pt>
                <c:pt idx="455">
                  <c:v>631.48543719174904</c:v>
                </c:pt>
                <c:pt idx="456">
                  <c:v>635.33384501287696</c:v>
                </c:pt>
                <c:pt idx="457">
                  <c:v>637.393300849767</c:v>
                </c:pt>
                <c:pt idx="458">
                  <c:v>641.38621093382994</c:v>
                </c:pt>
                <c:pt idx="459">
                  <c:v>642.63079193430701</c:v>
                </c:pt>
                <c:pt idx="460">
                  <c:v>645.37690570237703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654.07266707105396</c:v>
                </c:pt>
                <c:pt idx="466">
                  <c:v>656.25054389461297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661.72237111438096</c:v>
                </c:pt>
                <c:pt idx="471">
                  <c:v>661.88556232549604</c:v>
                </c:pt>
                <c:pt idx="472">
                  <c:v>662.57718802475699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666.22332752557099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673.738187587472</c:v>
                </c:pt>
                <c:pt idx="484">
                  <c:v>674.25941494696201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677.43587448517405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686.18788327386198</c:v>
                </c:pt>
                <c:pt idx="492">
                  <c:v>686.79636009497801</c:v>
                </c:pt>
                <c:pt idx="493">
                  <c:v>689.82948372409896</c:v>
                </c:pt>
                <c:pt idx="494">
                  <c:v>691.20892909693703</c:v>
                </c:pt>
                <c:pt idx="495">
                  <c:v>691.54035374987905</c:v>
                </c:pt>
                <c:pt idx="496">
                  <c:v>696.23343806514197</c:v>
                </c:pt>
                <c:pt idx="497">
                  <c:v>697.78763664386497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707.50463632057301</c:v>
                </c:pt>
                <c:pt idx="501">
                  <c:v>709.41219066407996</c:v>
                </c:pt>
                <c:pt idx="502">
                  <c:v>712.34161444750396</c:v>
                </c:pt>
                <c:pt idx="503">
                  <c:v>714.01866612190804</c:v>
                </c:pt>
                <c:pt idx="504">
                  <c:v>717.16447032791802</c:v>
                </c:pt>
                <c:pt idx="505">
                  <c:v>718.42685193893794</c:v>
                </c:pt>
                <c:pt idx="506">
                  <c:v>721.501367756543</c:v>
                </c:pt>
                <c:pt idx="507">
                  <c:v>722.53341419266496</c:v>
                </c:pt>
                <c:pt idx="508">
                  <c:v>724.74837106095697</c:v>
                </c:pt>
                <c:pt idx="509">
                  <c:v>725.98131822920197</c:v>
                </c:pt>
                <c:pt idx="510">
                  <c:v>728.04818379215203</c:v>
                </c:pt>
                <c:pt idx="511">
                  <c:v>728.95864019645205</c:v>
                </c:pt>
                <c:pt idx="512">
                  <c:v>730.84905807068299</c:v>
                </c:pt>
                <c:pt idx="513">
                  <c:v>731.75534853443799</c:v>
                </c:pt>
                <c:pt idx="514">
                  <c:v>733.30186362847496</c:v>
                </c:pt>
                <c:pt idx="515">
                  <c:v>734.22101644567499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737.11997710171102</c:v>
                </c:pt>
                <c:pt idx="519">
                  <c:v>737.77829431259397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740.05537292583006</c:v>
                </c:pt>
                <c:pt idx="523">
                  <c:v>740.73635986526699</c:v>
                </c:pt>
                <c:pt idx="524">
                  <c:v>741.58531142984202</c:v>
                </c:pt>
                <c:pt idx="525">
                  <c:v>742.32842461393295</c:v>
                </c:pt>
                <c:pt idx="526">
                  <c:v>743.10170877216001</c:v>
                </c:pt>
                <c:pt idx="527">
                  <c:v>743.90760937685695</c:v>
                </c:pt>
                <c:pt idx="528">
                  <c:v>744.76846716783996</c:v>
                </c:pt>
                <c:pt idx="529">
                  <c:v>745.44958694105799</c:v>
                </c:pt>
                <c:pt idx="530">
                  <c:v>746.55305947856095</c:v>
                </c:pt>
                <c:pt idx="531">
                  <c:v>746.88161880815403</c:v>
                </c:pt>
                <c:pt idx="532">
                  <c:v>747.95299035797598</c:v>
                </c:pt>
                <c:pt idx="533">
                  <c:v>748.41961449506005</c:v>
                </c:pt>
                <c:pt idx="534">
                  <c:v>748.51638949779999</c:v>
                </c:pt>
                <c:pt idx="535">
                  <c:v>750.40270372757698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760.59604957360295</c:v>
                </c:pt>
                <c:pt idx="544">
                  <c:v>761.34283231708298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766.21139164520696</c:v>
                </c:pt>
                <c:pt idx="548">
                  <c:v>767.26986145975002</c:v>
                </c:pt>
                <c:pt idx="549">
                  <c:v>768.50413600156799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773.91686194047702</c:v>
                </c:pt>
                <c:pt idx="554">
                  <c:v>773.98908731678296</c:v>
                </c:pt>
                <c:pt idx="555">
                  <c:v>774.028026360132</c:v>
                </c:pt>
                <c:pt idx="556">
                  <c:v>775.65985338494897</c:v>
                </c:pt>
                <c:pt idx="557">
                  <c:v>775.98044553591103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779.85110553617096</c:v>
                </c:pt>
                <c:pt idx="561">
                  <c:v>780.034233711404</c:v>
                </c:pt>
                <c:pt idx="562">
                  <c:v>780.25895073894503</c:v>
                </c:pt>
                <c:pt idx="563">
                  <c:v>782.079415009081</c:v>
                </c:pt>
                <c:pt idx="564">
                  <c:v>782.39259608442603</c:v>
                </c:pt>
                <c:pt idx="565">
                  <c:v>782.94657060919997</c:v>
                </c:pt>
                <c:pt idx="566">
                  <c:v>784.46564268991096</c:v>
                </c:pt>
                <c:pt idx="567">
                  <c:v>785.34206388419796</c:v>
                </c:pt>
                <c:pt idx="568">
                  <c:v>786.67378151093897</c:v>
                </c:pt>
                <c:pt idx="569">
                  <c:v>787.05971401116005</c:v>
                </c:pt>
                <c:pt idx="570">
                  <c:v>788.264616225537</c:v>
                </c:pt>
                <c:pt idx="571">
                  <c:v>789.251887027983</c:v>
                </c:pt>
                <c:pt idx="572">
                  <c:v>789.51997394416196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790.93752383322703</c:v>
                </c:pt>
                <c:pt idx="576">
                  <c:v>792.02368268694897</c:v>
                </c:pt>
                <c:pt idx="577">
                  <c:v>792.431777991476</c:v>
                </c:pt>
                <c:pt idx="578">
                  <c:v>793.25471087634605</c:v>
                </c:pt>
                <c:pt idx="579">
                  <c:v>793.69635236022805</c:v>
                </c:pt>
                <c:pt idx="580">
                  <c:v>794.339950082418</c:v>
                </c:pt>
                <c:pt idx="581">
                  <c:v>794.93360338539196</c:v>
                </c:pt>
                <c:pt idx="582">
                  <c:v>795.40609167973503</c:v>
                </c:pt>
                <c:pt idx="583">
                  <c:v>796.16616700224404</c:v>
                </c:pt>
                <c:pt idx="584">
                  <c:v>796.53362260941503</c:v>
                </c:pt>
                <c:pt idx="585">
                  <c:v>797.13628407060799</c:v>
                </c:pt>
                <c:pt idx="586">
                  <c:v>797.39556190153303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799.30105941282102</c:v>
                </c:pt>
                <c:pt idx="591">
                  <c:v>800.30975349193898</c:v>
                </c:pt>
                <c:pt idx="592">
                  <c:v>800.561150114621</c:v>
                </c:pt>
                <c:pt idx="593">
                  <c:v>800.66986025680103</c:v>
                </c:pt>
                <c:pt idx="594">
                  <c:v>801.99572233343201</c:v>
                </c:pt>
                <c:pt idx="595">
                  <c:v>802.55649298180094</c:v>
                </c:pt>
                <c:pt idx="596">
                  <c:v>803.48676086555702</c:v>
                </c:pt>
                <c:pt idx="597">
                  <c:v>804.12420888673796</c:v>
                </c:pt>
                <c:pt idx="598">
                  <c:v>805.17398143081004</c:v>
                </c:pt>
                <c:pt idx="599">
                  <c:v>805.70430977446495</c:v>
                </c:pt>
                <c:pt idx="600">
                  <c:v>806.46703062407596</c:v>
                </c:pt>
                <c:pt idx="601">
                  <c:v>807.05061701449802</c:v>
                </c:pt>
                <c:pt idx="602">
                  <c:v>807.94847350921202</c:v>
                </c:pt>
                <c:pt idx="603">
                  <c:v>808.61475934959901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814.15386952073004</c:v>
                </c:pt>
                <c:pt idx="609">
                  <c:v>815.17568324585397</c:v>
                </c:pt>
                <c:pt idx="610">
                  <c:v>817.24422650226495</c:v>
                </c:pt>
                <c:pt idx="611">
                  <c:v>818.29103960706004</c:v>
                </c:pt>
                <c:pt idx="612">
                  <c:v>820.61733958885395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828.21697485426205</c:v>
                </c:pt>
                <c:pt idx="617">
                  <c:v>829.84537032040805</c:v>
                </c:pt>
                <c:pt idx="618">
                  <c:v>832.67231727115995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848.757329736472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858.62998587442303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864.00624587678203</c:v>
                </c:pt>
                <c:pt idx="632">
                  <c:v>865.59443472899704</c:v>
                </c:pt>
                <c:pt idx="633">
                  <c:v>867.37772422395403</c:v>
                </c:pt>
                <c:pt idx="634">
                  <c:v>869.69954085605104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873.134710635484</c:v>
                </c:pt>
                <c:pt idx="639">
                  <c:v>875.36579633381803</c:v>
                </c:pt>
                <c:pt idx="640">
                  <c:v>875.627662665044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884.068585735439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887.92789537164595</c:v>
                </c:pt>
                <c:pt idx="654">
                  <c:v>889.67630667723699</c:v>
                </c:pt>
                <c:pt idx="655">
                  <c:v>890.38372250218197</c:v>
                </c:pt>
                <c:pt idx="656">
                  <c:v>892.79908256955298</c:v>
                </c:pt>
                <c:pt idx="657">
                  <c:v>894.82659202132197</c:v>
                </c:pt>
                <c:pt idx="658">
                  <c:v>896.11857761504803</c:v>
                </c:pt>
                <c:pt idx="659">
                  <c:v>899.43259742994599</c:v>
                </c:pt>
                <c:pt idx="660">
                  <c:v>900.01688584192004</c:v>
                </c:pt>
                <c:pt idx="661">
                  <c:v>902.84532045056699</c:v>
                </c:pt>
                <c:pt idx="662">
                  <c:v>904.47149969396401</c:v>
                </c:pt>
                <c:pt idx="663">
                  <c:v>904.88801716938599</c:v>
                </c:pt>
                <c:pt idx="664">
                  <c:v>909.58021581214302</c:v>
                </c:pt>
                <c:pt idx="665">
                  <c:v>911.13246456133595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922.46940816249196</c:v>
                </c:pt>
                <c:pt idx="670">
                  <c:v>925.95289797910903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939.30619170734303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945.14123852024898</c:v>
                </c:pt>
                <c:pt idx="682">
                  <c:v>946.65813250261499</c:v>
                </c:pt>
                <c:pt idx="683">
                  <c:v>947.55121145973703</c:v>
                </c:pt>
                <c:pt idx="684">
                  <c:v>948.65291930327203</c:v>
                </c:pt>
                <c:pt idx="685">
                  <c:v>949.44782885055997</c:v>
                </c:pt>
                <c:pt idx="686">
                  <c:v>950.32985929399297</c:v>
                </c:pt>
                <c:pt idx="687">
                  <c:v>951.06665454845404</c:v>
                </c:pt>
                <c:pt idx="688">
                  <c:v>951.83199892264099</c:v>
                </c:pt>
                <c:pt idx="689">
                  <c:v>952.55522728161804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954.83759506751505</c:v>
                </c:pt>
                <c:pt idx="693">
                  <c:v>955.52717488559904</c:v>
                </c:pt>
                <c:pt idx="694">
                  <c:v>956.37997400344204</c:v>
                </c:pt>
                <c:pt idx="695">
                  <c:v>957.20990860060203</c:v>
                </c:pt>
                <c:pt idx="696">
                  <c:v>957.96709927291499</c:v>
                </c:pt>
                <c:pt idx="697">
                  <c:v>958.70958548113504</c:v>
                </c:pt>
                <c:pt idx="698">
                  <c:v>959.71796085725305</c:v>
                </c:pt>
                <c:pt idx="699">
                  <c:v>960.173881556428</c:v>
                </c:pt>
                <c:pt idx="700">
                  <c:v>961.65614449753195</c:v>
                </c:pt>
                <c:pt idx="701">
                  <c:v>961.72212513841396</c:v>
                </c:pt>
                <c:pt idx="702">
                  <c:v>961.964891308137</c:v>
                </c:pt>
                <c:pt idx="703">
                  <c:v>963.65132529019502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968.30234742240896</c:v>
                </c:pt>
                <c:pt idx="708">
                  <c:v>969.99299483489699</c:v>
                </c:pt>
                <c:pt idx="709">
                  <c:v>971.10725521996198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977.11580783507395</c:v>
                </c:pt>
                <c:pt idx="713">
                  <c:v>977.19579180837604</c:v>
                </c:pt>
                <c:pt idx="714">
                  <c:v>977.50550078946605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980.59022222714805</c:v>
                </c:pt>
                <c:pt idx="718">
                  <c:v>982.56697094416199</c:v>
                </c:pt>
                <c:pt idx="719">
                  <c:v>983.37517329229695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986.95963849753002</c:v>
                </c:pt>
                <c:pt idx="723">
                  <c:v>987.25381303041797</c:v>
                </c:pt>
                <c:pt idx="724">
                  <c:v>987.92100861426695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992.92567609980904</c:v>
                </c:pt>
                <c:pt idx="730">
                  <c:v>993.21981625499802</c:v>
                </c:pt>
                <c:pt idx="731">
                  <c:v>993.53533934485904</c:v>
                </c:pt>
                <c:pt idx="732">
                  <c:v>995.29758786042498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1004.08927680023</c:v>
                </c:pt>
                <c:pt idx="744">
                  <c:v>1005.23854245796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1108.3901906830199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1122.5018972370499</c:v>
                </c:pt>
                <c:pt idx="834">
                  <c:v>1123.8132345046799</c:v>
                </c:pt>
                <c:pt idx="835">
                  <c:v>1126.0708867563901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1173.40620840303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1194.48202445121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1223.3875941238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1278.5098907660799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1336.63724950603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1345.2486753232799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1359.93252010369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1368.57103555142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'5mm_20lpm_Oldcathode_Z'!$C$10:$C$974</c:f>
              <c:numCache>
                <c:formatCode>General</c:formatCode>
                <c:ptCount val="965"/>
                <c:pt idx="0">
                  <c:v>0.11077562670287899</c:v>
                </c:pt>
                <c:pt idx="1">
                  <c:v>0.112862148281916</c:v>
                </c:pt>
                <c:pt idx="2">
                  <c:v>0.114940430938637</c:v>
                </c:pt>
                <c:pt idx="3">
                  <c:v>0.120530016498092</c:v>
                </c:pt>
                <c:pt idx="4">
                  <c:v>0.122273918132365</c:v>
                </c:pt>
                <c:pt idx="5">
                  <c:v>0.122340767492865</c:v>
                </c:pt>
                <c:pt idx="6">
                  <c:v>0.124604444738002</c:v>
                </c:pt>
                <c:pt idx="7">
                  <c:v>0.128915448514269</c:v>
                </c:pt>
                <c:pt idx="8">
                  <c:v>0.12930126866588501</c:v>
                </c:pt>
                <c:pt idx="9">
                  <c:v>0.13287672397698699</c:v>
                </c:pt>
                <c:pt idx="10">
                  <c:v>0.13405413965862301</c:v>
                </c:pt>
                <c:pt idx="11">
                  <c:v>0.133700635950702</c:v>
                </c:pt>
                <c:pt idx="12">
                  <c:v>0.12380497185294299</c:v>
                </c:pt>
                <c:pt idx="13">
                  <c:v>0.101193971090614</c:v>
                </c:pt>
                <c:pt idx="14">
                  <c:v>7.6395522831200297E-2</c:v>
                </c:pt>
                <c:pt idx="15">
                  <c:v>4.2903521049316599E-2</c:v>
                </c:pt>
                <c:pt idx="16">
                  <c:v>2.91909670958461E-2</c:v>
                </c:pt>
                <c:pt idx="17" formatCode="0.00E+00">
                  <c:v>5.0552925532442697E-4</c:v>
                </c:pt>
                <c:pt idx="18" formatCode="0.00E+00">
                  <c:v>5.4677410748855796E-4</c:v>
                </c:pt>
                <c:pt idx="19">
                  <c:v>-1.14103664294331E-2</c:v>
                </c:pt>
                <c:pt idx="20">
                  <c:v>-1.13404094217663E-2</c:v>
                </c:pt>
                <c:pt idx="21">
                  <c:v>-1.0312616302672901E-2</c:v>
                </c:pt>
                <c:pt idx="22">
                  <c:v>-1.0214309310060401E-2</c:v>
                </c:pt>
                <c:pt idx="23">
                  <c:v>-8.9857364745916796E-3</c:v>
                </c:pt>
                <c:pt idx="24">
                  <c:v>-8.8411187855870696E-3</c:v>
                </c:pt>
                <c:pt idx="25">
                  <c:v>-8.7119973921760893E-3</c:v>
                </c:pt>
                <c:pt idx="26">
                  <c:v>-9.2745942824801302E-3</c:v>
                </c:pt>
                <c:pt idx="27">
                  <c:v>-1.0450206687854799E-2</c:v>
                </c:pt>
                <c:pt idx="28">
                  <c:v>-1.1043225181304401E-2</c:v>
                </c:pt>
                <c:pt idx="29">
                  <c:v>-1.22546679272201E-2</c:v>
                </c:pt>
                <c:pt idx="30">
                  <c:v>-1.27545390850697E-2</c:v>
                </c:pt>
                <c:pt idx="31">
                  <c:v>-1.39778306680601E-2</c:v>
                </c:pt>
                <c:pt idx="32">
                  <c:v>-1.4298421643323501E-2</c:v>
                </c:pt>
                <c:pt idx="33">
                  <c:v>-1.4679640304600901E-2</c:v>
                </c:pt>
                <c:pt idx="34">
                  <c:v>-1.4787837627062801E-2</c:v>
                </c:pt>
                <c:pt idx="35">
                  <c:v>-1.43021702203729E-2</c:v>
                </c:pt>
                <c:pt idx="36">
                  <c:v>-1.42017749349867E-2</c:v>
                </c:pt>
                <c:pt idx="37">
                  <c:v>-1.3676829647174199E-2</c:v>
                </c:pt>
                <c:pt idx="38">
                  <c:v>-1.3617587867678299E-2</c:v>
                </c:pt>
                <c:pt idx="39">
                  <c:v>-1.32461343976479E-2</c:v>
                </c:pt>
                <c:pt idx="40">
                  <c:v>-1.3261263242080301E-2</c:v>
                </c:pt>
                <c:pt idx="41">
                  <c:v>-1.28363200276938E-2</c:v>
                </c:pt>
                <c:pt idx="42">
                  <c:v>-1.28565788939517E-2</c:v>
                </c:pt>
                <c:pt idx="43">
                  <c:v>-1.26625031332246E-2</c:v>
                </c:pt>
                <c:pt idx="44">
                  <c:v>-1.26663186681989E-2</c:v>
                </c:pt>
                <c:pt idx="45">
                  <c:v>-1.2622976318169299E-2</c:v>
                </c:pt>
                <c:pt idx="46">
                  <c:v>-1.2605939182914101E-2</c:v>
                </c:pt>
                <c:pt idx="47">
                  <c:v>-1.2722536312644901E-2</c:v>
                </c:pt>
                <c:pt idx="48">
                  <c:v>-1.0688968546477299E-2</c:v>
                </c:pt>
                <c:pt idx="49">
                  <c:v>-1.0461231769058299E-2</c:v>
                </c:pt>
                <c:pt idx="50">
                  <c:v>-9.0064575708388994E-3</c:v>
                </c:pt>
                <c:pt idx="51">
                  <c:v>-8.4393187548555803E-3</c:v>
                </c:pt>
                <c:pt idx="52">
                  <c:v>-7.5251999594465402E-3</c:v>
                </c:pt>
                <c:pt idx="53">
                  <c:v>-6.8480915347942399E-3</c:v>
                </c:pt>
                <c:pt idx="54">
                  <c:v>-6.5583892369100501E-3</c:v>
                </c:pt>
                <c:pt idx="55">
                  <c:v>-6.0620514868061203E-3</c:v>
                </c:pt>
                <c:pt idx="56">
                  <c:v>-5.6278197506857202E-3</c:v>
                </c:pt>
                <c:pt idx="57">
                  <c:v>-4.81447060798261E-3</c:v>
                </c:pt>
                <c:pt idx="58">
                  <c:v>-4.2056552048671198E-3</c:v>
                </c:pt>
                <c:pt idx="59">
                  <c:v>-4.14988369978001E-3</c:v>
                </c:pt>
                <c:pt idx="60">
                  <c:v>-2.4703058543109001E-3</c:v>
                </c:pt>
                <c:pt idx="61">
                  <c:v>-3.1293377021193798E-3</c:v>
                </c:pt>
                <c:pt idx="62">
                  <c:v>-3.1075533801168602E-3</c:v>
                </c:pt>
                <c:pt idx="63">
                  <c:v>-3.1592044260677298E-3</c:v>
                </c:pt>
                <c:pt idx="64">
                  <c:v>-2.3274127042822602E-3</c:v>
                </c:pt>
                <c:pt idx="65">
                  <c:v>-3.5319492719362799E-3</c:v>
                </c:pt>
                <c:pt idx="66">
                  <c:v>-3.37044041047436E-3</c:v>
                </c:pt>
                <c:pt idx="67">
                  <c:v>-3.4854557144992399E-3</c:v>
                </c:pt>
                <c:pt idx="68">
                  <c:v>-3.46272879803981E-3</c:v>
                </c:pt>
                <c:pt idx="69">
                  <c:v>-3.89007004915578E-3</c:v>
                </c:pt>
                <c:pt idx="70">
                  <c:v>-3.7614243108972201E-3</c:v>
                </c:pt>
                <c:pt idx="71">
                  <c:v>-3.9020628553761202E-3</c:v>
                </c:pt>
                <c:pt idx="72">
                  <c:v>-3.5925979574300401E-3</c:v>
                </c:pt>
                <c:pt idx="73">
                  <c:v>-3.6118180118113099E-3</c:v>
                </c:pt>
                <c:pt idx="74">
                  <c:v>-2.8401315070939099E-3</c:v>
                </c:pt>
                <c:pt idx="75">
                  <c:v>-2.8356965870023898E-3</c:v>
                </c:pt>
                <c:pt idx="76">
                  <c:v>-2.80264569307021E-3</c:v>
                </c:pt>
                <c:pt idx="77">
                  <c:v>-2.1567476233150299E-3</c:v>
                </c:pt>
                <c:pt idx="78">
                  <c:v>-1.7607705172844E-3</c:v>
                </c:pt>
                <c:pt idx="79">
                  <c:v>-1.62291599404933E-3</c:v>
                </c:pt>
                <c:pt idx="80">
                  <c:v>-1.17910033908965E-3</c:v>
                </c:pt>
                <c:pt idx="81" formatCode="0.00E+00">
                  <c:v>-8.2980403071107405E-4</c:v>
                </c:pt>
                <c:pt idx="82" formatCode="0.00E+00">
                  <c:v>-8.1959480487776696E-4</c:v>
                </c:pt>
                <c:pt idx="83" formatCode="0.00E+00">
                  <c:v>-5.9199987927379696E-4</c:v>
                </c:pt>
                <c:pt idx="84" formatCode="0.00E+00">
                  <c:v>-5.6358939104016604E-4</c:v>
                </c:pt>
                <c:pt idx="85" formatCode="0.00E+00">
                  <c:v>-4.63653703348865E-4</c:v>
                </c:pt>
                <c:pt idx="86" formatCode="0.00E+00">
                  <c:v>-4.4454596730924097E-4</c:v>
                </c:pt>
                <c:pt idx="87" formatCode="0.00E+00">
                  <c:v>-3.6570808149894698E-4</c:v>
                </c:pt>
                <c:pt idx="88" formatCode="0.00E+00">
                  <c:v>-3.4962058359418999E-4</c:v>
                </c:pt>
                <c:pt idx="89" formatCode="0.00E+00">
                  <c:v>-3.0547184865345201E-4</c:v>
                </c:pt>
                <c:pt idx="90" formatCode="0.00E+00">
                  <c:v>-2.9506203543645598E-4</c:v>
                </c:pt>
                <c:pt idx="91" formatCode="0.00E+00">
                  <c:v>-2.7611539118881198E-4</c:v>
                </c:pt>
                <c:pt idx="92" formatCode="0.00E+00">
                  <c:v>-2.7146758508520799E-4</c:v>
                </c:pt>
                <c:pt idx="93" formatCode="0.00E+00">
                  <c:v>-2.6567173995045799E-4</c:v>
                </c:pt>
                <c:pt idx="94" formatCode="0.00E+00">
                  <c:v>-2.6324945391241001E-4</c:v>
                </c:pt>
                <c:pt idx="95" formatCode="0.00E+00">
                  <c:v>-2.6510593104308602E-4</c:v>
                </c:pt>
                <c:pt idx="96" formatCode="0.00E+00">
                  <c:v>-2.64670065660862E-4</c:v>
                </c:pt>
                <c:pt idx="97" formatCode="0.00E+00">
                  <c:v>-2.7198847922843197E-4</c:v>
                </c:pt>
                <c:pt idx="98" formatCode="0.00E+00">
                  <c:v>-2.7687013647742601E-4</c:v>
                </c:pt>
                <c:pt idx="99" formatCode="0.00E+00">
                  <c:v>-2.9651377406084102E-4</c:v>
                </c:pt>
                <c:pt idx="100" formatCode="0.00E+00">
                  <c:v>-3.0236204722198297E-4</c:v>
                </c:pt>
                <c:pt idx="101" formatCode="0.00E+00">
                  <c:v>-3.27385124912315E-4</c:v>
                </c:pt>
                <c:pt idx="102" formatCode="0.00E+00">
                  <c:v>-3.3773123797753598E-4</c:v>
                </c:pt>
                <c:pt idx="103" formatCode="0.00E+00">
                  <c:v>-3.6877003936496602E-4</c:v>
                </c:pt>
                <c:pt idx="104" formatCode="0.00E+00">
                  <c:v>-3.8146442106544898E-4</c:v>
                </c:pt>
                <c:pt idx="105" formatCode="0.00E+00">
                  <c:v>-4.0556703759437598E-4</c:v>
                </c:pt>
                <c:pt idx="106" formatCode="0.00E+00">
                  <c:v>-4.1821894564550498E-4</c:v>
                </c:pt>
                <c:pt idx="107" formatCode="0.00E+00">
                  <c:v>-4.4618561418633697E-4</c:v>
                </c:pt>
                <c:pt idx="108" formatCode="0.00E+00">
                  <c:v>-4.5457603923054198E-4</c:v>
                </c:pt>
                <c:pt idx="109" formatCode="0.00E+00">
                  <c:v>-4.81919438269146E-4</c:v>
                </c:pt>
                <c:pt idx="110" formatCode="0.00E+00">
                  <c:v>-4.8636903705932301E-4</c:v>
                </c:pt>
                <c:pt idx="111" formatCode="0.00E+00">
                  <c:v>-5.0406162006256996E-4</c:v>
                </c:pt>
                <c:pt idx="112" formatCode="0.00E+00">
                  <c:v>-5.1538440760695299E-4</c:v>
                </c:pt>
                <c:pt idx="113" formatCode="0.00E+00">
                  <c:v>-5.1791281999421601E-4</c:v>
                </c:pt>
                <c:pt idx="114" formatCode="0.00E+00">
                  <c:v>-5.3963244823330004E-4</c:v>
                </c:pt>
                <c:pt idx="115" formatCode="0.00E+00">
                  <c:v>-5.4527108213684502E-4</c:v>
                </c:pt>
                <c:pt idx="116" formatCode="0.00E+00">
                  <c:v>-5.6362584819921301E-4</c:v>
                </c:pt>
                <c:pt idx="117" formatCode="0.00E+00">
                  <c:v>-5.6853923526084397E-4</c:v>
                </c:pt>
                <c:pt idx="118" formatCode="0.00E+00">
                  <c:v>-5.8470548126689302E-4</c:v>
                </c:pt>
                <c:pt idx="119" formatCode="0.00E+00">
                  <c:v>-5.9657738694109098E-4</c:v>
                </c:pt>
                <c:pt idx="120" formatCode="0.00E+00">
                  <c:v>-6.1083247011699802E-4</c:v>
                </c:pt>
                <c:pt idx="121" formatCode="0.00E+00">
                  <c:v>-6.2252056587906702E-4</c:v>
                </c:pt>
                <c:pt idx="122" formatCode="0.00E+00">
                  <c:v>-6.3459357789330897E-4</c:v>
                </c:pt>
                <c:pt idx="123" formatCode="0.00E+00">
                  <c:v>-6.5123640625049399E-4</c:v>
                </c:pt>
                <c:pt idx="124" formatCode="0.00E+00">
                  <c:v>-6.64411378533364E-4</c:v>
                </c:pt>
                <c:pt idx="125" formatCode="0.00E+00">
                  <c:v>-6.8161466211231201E-4</c:v>
                </c:pt>
                <c:pt idx="126" formatCode="0.00E+00">
                  <c:v>-6.9691570496213196E-4</c:v>
                </c:pt>
                <c:pt idx="127" formatCode="0.00E+00">
                  <c:v>-7.1926699358250596E-4</c:v>
                </c:pt>
                <c:pt idx="128" formatCode="0.00E+00">
                  <c:v>-7.3675185277966699E-4</c:v>
                </c:pt>
                <c:pt idx="129" formatCode="0.00E+00">
                  <c:v>-7.6102329264336299E-4</c:v>
                </c:pt>
                <c:pt idx="130" formatCode="0.00E+00">
                  <c:v>-7.7234769834599295E-4</c:v>
                </c:pt>
                <c:pt idx="131" formatCode="0.00E+00">
                  <c:v>-7.9659455382568201E-4</c:v>
                </c:pt>
                <c:pt idx="132" formatCode="0.00E+00">
                  <c:v>-7.9917957888548503E-4</c:v>
                </c:pt>
                <c:pt idx="133" formatCode="0.00E+00">
                  <c:v>-8.1359823321820604E-4</c:v>
                </c:pt>
                <c:pt idx="134" formatCode="0.00E+00">
                  <c:v>-8.1381857616655805E-4</c:v>
                </c:pt>
                <c:pt idx="135" formatCode="0.00E+00">
                  <c:v>-8.1384078854109898E-4</c:v>
                </c:pt>
                <c:pt idx="136" formatCode="0.00E+00">
                  <c:v>-8.2104014334039705E-4</c:v>
                </c:pt>
                <c:pt idx="137" formatCode="0.00E+00">
                  <c:v>-8.2249158545209496E-4</c:v>
                </c:pt>
                <c:pt idx="138" formatCode="0.00E+00">
                  <c:v>-8.323934602499E-4</c:v>
                </c:pt>
                <c:pt idx="139" formatCode="0.00E+00">
                  <c:v>-8.4372262412927895E-4</c:v>
                </c:pt>
                <c:pt idx="140" formatCode="0.00E+00">
                  <c:v>-8.5259697931672196E-4</c:v>
                </c:pt>
                <c:pt idx="141" formatCode="0.00E+00">
                  <c:v>-8.6981123099800302E-4</c:v>
                </c:pt>
                <c:pt idx="142" formatCode="0.00E+00">
                  <c:v>-8.7833399585600304E-4</c:v>
                </c:pt>
                <c:pt idx="143" formatCode="0.00E+00">
                  <c:v>-8.9963032947136003E-4</c:v>
                </c:pt>
                <c:pt idx="144" formatCode="0.00E+00">
                  <c:v>-9.2205177009215304E-4</c:v>
                </c:pt>
                <c:pt idx="145" formatCode="0.00E+00">
                  <c:v>-9.3530627000730298E-4</c:v>
                </c:pt>
                <c:pt idx="146" formatCode="0.00E+00">
                  <c:v>-9.7202592200970595E-4</c:v>
                </c:pt>
                <c:pt idx="147" formatCode="0.00E+00">
                  <c:v>-9.7820809121994192E-4</c:v>
                </c:pt>
                <c:pt idx="148" formatCode="0.00E+00">
                  <c:v>-9.8864463042588305E-4</c:v>
                </c:pt>
                <c:pt idx="149">
                  <c:v>-1.0145130220268099E-3</c:v>
                </c:pt>
                <c:pt idx="150">
                  <c:v>-1.0183945849047899E-3</c:v>
                </c:pt>
                <c:pt idx="151">
                  <c:v>-1.05538854374865E-3</c:v>
                </c:pt>
                <c:pt idx="152">
                  <c:v>-1.0693444606829101E-3</c:v>
                </c:pt>
                <c:pt idx="153">
                  <c:v>-1.10445135631622E-3</c:v>
                </c:pt>
                <c:pt idx="154">
                  <c:v>-1.1470874964632199E-3</c:v>
                </c:pt>
                <c:pt idx="155">
                  <c:v>-1.1568352767011201E-3</c:v>
                </c:pt>
                <c:pt idx="156">
                  <c:v>-1.16906983531238E-3</c:v>
                </c:pt>
                <c:pt idx="157">
                  <c:v>-1.2454124269560499E-3</c:v>
                </c:pt>
                <c:pt idx="158">
                  <c:v>-1.25505770314599E-3</c:v>
                </c:pt>
                <c:pt idx="159">
                  <c:v>-1.36189992305783E-3</c:v>
                </c:pt>
                <c:pt idx="160">
                  <c:v>-1.3853633097117501E-3</c:v>
                </c:pt>
                <c:pt idx="161">
                  <c:v>-1.4765726570706301E-3</c:v>
                </c:pt>
                <c:pt idx="162">
                  <c:v>-1.50981860774009E-3</c:v>
                </c:pt>
                <c:pt idx="163">
                  <c:v>-1.60560088325873E-3</c:v>
                </c:pt>
                <c:pt idx="164">
                  <c:v>-1.6325793929921201E-3</c:v>
                </c:pt>
                <c:pt idx="165">
                  <c:v>-1.71053803286729E-3</c:v>
                </c:pt>
                <c:pt idx="166">
                  <c:v>-1.72292018131151E-3</c:v>
                </c:pt>
                <c:pt idx="167">
                  <c:v>-1.7849804729748199E-3</c:v>
                </c:pt>
                <c:pt idx="168">
                  <c:v>-1.8069533709582E-3</c:v>
                </c:pt>
                <c:pt idx="169">
                  <c:v>-1.8743058758290999E-3</c:v>
                </c:pt>
                <c:pt idx="170">
                  <c:v>-1.8861250792389899E-3</c:v>
                </c:pt>
                <c:pt idx="171">
                  <c:v>-1.92641365476666E-3</c:v>
                </c:pt>
                <c:pt idx="172">
                  <c:v>-1.93736914107002E-3</c:v>
                </c:pt>
                <c:pt idx="173">
                  <c:v>-1.9871278152383898E-3</c:v>
                </c:pt>
                <c:pt idx="174">
                  <c:v>-1.97947530431121E-3</c:v>
                </c:pt>
                <c:pt idx="175">
                  <c:v>-2.01090943504464E-3</c:v>
                </c:pt>
                <c:pt idx="176">
                  <c:v>-2.0004748447952198E-3</c:v>
                </c:pt>
                <c:pt idx="177">
                  <c:v>-2.0829291002412501E-3</c:v>
                </c:pt>
                <c:pt idx="178">
                  <c:v>-2.0861878196592799E-3</c:v>
                </c:pt>
                <c:pt idx="179">
                  <c:v>-2.2297267838324499E-3</c:v>
                </c:pt>
                <c:pt idx="180">
                  <c:v>-2.2844828664534702E-3</c:v>
                </c:pt>
                <c:pt idx="181">
                  <c:v>-2.5610447825266899E-3</c:v>
                </c:pt>
                <c:pt idx="182">
                  <c:v>-2.70651934087851E-3</c:v>
                </c:pt>
                <c:pt idx="183">
                  <c:v>-3.0296567271062202E-3</c:v>
                </c:pt>
                <c:pt idx="184">
                  <c:v>-3.2216196645584302E-3</c:v>
                </c:pt>
                <c:pt idx="185">
                  <c:v>-3.6069642804782E-3</c:v>
                </c:pt>
                <c:pt idx="186">
                  <c:v>-3.8204728743009698E-3</c:v>
                </c:pt>
                <c:pt idx="187">
                  <c:v>-4.1843295681807504E-3</c:v>
                </c:pt>
                <c:pt idx="188">
                  <c:v>-4.4387452719465304E-3</c:v>
                </c:pt>
                <c:pt idx="189">
                  <c:v>-4.7503353272192496E-3</c:v>
                </c:pt>
                <c:pt idx="190">
                  <c:v>-5.0830135365155099E-3</c:v>
                </c:pt>
                <c:pt idx="191">
                  <c:v>-5.0910979482227297E-3</c:v>
                </c:pt>
                <c:pt idx="192">
                  <c:v>-5.33022778727767E-3</c:v>
                </c:pt>
                <c:pt idx="193">
                  <c:v>-4.9474096537354597E-3</c:v>
                </c:pt>
                <c:pt idx="194">
                  <c:v>-5.0582485613982599E-3</c:v>
                </c:pt>
                <c:pt idx="195">
                  <c:v>-3.76674309490211E-3</c:v>
                </c:pt>
                <c:pt idx="196">
                  <c:v>-3.7329129257713599E-3</c:v>
                </c:pt>
                <c:pt idx="197">
                  <c:v>-2.8324432133709199E-3</c:v>
                </c:pt>
                <c:pt idx="198" formatCode="0.00E+00">
                  <c:v>1.8587715942185501E-4</c:v>
                </c:pt>
                <c:pt idx="199">
                  <c:v>1.6465284928030501E-3</c:v>
                </c:pt>
                <c:pt idx="200">
                  <c:v>7.1262391303305297E-3</c:v>
                </c:pt>
                <c:pt idx="201">
                  <c:v>1.10338711194408E-2</c:v>
                </c:pt>
                <c:pt idx="202">
                  <c:v>1.6005167091519799E-2</c:v>
                </c:pt>
                <c:pt idx="203">
                  <c:v>2.1575652637803401E-2</c:v>
                </c:pt>
                <c:pt idx="204">
                  <c:v>2.55830895453927E-2</c:v>
                </c:pt>
                <c:pt idx="205">
                  <c:v>3.42060852305398E-2</c:v>
                </c:pt>
                <c:pt idx="206">
                  <c:v>3.5345422755460397E-2</c:v>
                </c:pt>
                <c:pt idx="207">
                  <c:v>3.7835571207445302E-2</c:v>
                </c:pt>
                <c:pt idx="208">
                  <c:v>4.3759753408958102E-2</c:v>
                </c:pt>
                <c:pt idx="209">
                  <c:v>4.47773979101189E-2</c:v>
                </c:pt>
                <c:pt idx="210">
                  <c:v>5.0792478055833298E-2</c:v>
                </c:pt>
                <c:pt idx="211">
                  <c:v>5.24308891539952E-2</c:v>
                </c:pt>
                <c:pt idx="212">
                  <c:v>5.4733478481563E-2</c:v>
                </c:pt>
                <c:pt idx="213">
                  <c:v>5.6090060172589898E-2</c:v>
                </c:pt>
                <c:pt idx="214">
                  <c:v>5.64539124670893E-2</c:v>
                </c:pt>
                <c:pt idx="215">
                  <c:v>5.6659244647561099E-2</c:v>
                </c:pt>
                <c:pt idx="216">
                  <c:v>5.7017827308773701E-2</c:v>
                </c:pt>
                <c:pt idx="217">
                  <c:v>5.6415064422382102E-2</c:v>
                </c:pt>
                <c:pt idx="218">
                  <c:v>5.6056441851180298E-2</c:v>
                </c:pt>
                <c:pt idx="219">
                  <c:v>5.4419780068812297E-2</c:v>
                </c:pt>
                <c:pt idx="220">
                  <c:v>5.3863540388275802E-2</c:v>
                </c:pt>
                <c:pt idx="221">
                  <c:v>5.1079470636586598E-2</c:v>
                </c:pt>
                <c:pt idx="222">
                  <c:v>5.0054235926427798E-2</c:v>
                </c:pt>
                <c:pt idx="223">
                  <c:v>4.4379904391580002E-2</c:v>
                </c:pt>
                <c:pt idx="224">
                  <c:v>4.3328597844136799E-2</c:v>
                </c:pt>
                <c:pt idx="225">
                  <c:v>4.2141608383794098E-2</c:v>
                </c:pt>
                <c:pt idx="226">
                  <c:v>3.4389005464315399E-2</c:v>
                </c:pt>
                <c:pt idx="227">
                  <c:v>3.23581280522513E-2</c:v>
                </c:pt>
                <c:pt idx="228">
                  <c:v>2.94120957950561E-2</c:v>
                </c:pt>
                <c:pt idx="229">
                  <c:v>2.2664110188632E-2</c:v>
                </c:pt>
                <c:pt idx="230">
                  <c:v>1.92245906154049E-2</c:v>
                </c:pt>
                <c:pt idx="231">
                  <c:v>1.37764782087248E-2</c:v>
                </c:pt>
                <c:pt idx="232">
                  <c:v>1.07445459281456E-2</c:v>
                </c:pt>
                <c:pt idx="233">
                  <c:v>6.5313217172245103E-3</c:v>
                </c:pt>
                <c:pt idx="234">
                  <c:v>2.9131997551786102E-3</c:v>
                </c:pt>
                <c:pt idx="235">
                  <c:v>2.5685323382077601E-3</c:v>
                </c:pt>
                <c:pt idx="236">
                  <c:v>2.5050548034832201E-3</c:v>
                </c:pt>
                <c:pt idx="237" formatCode="0.00E+00">
                  <c:v>5.9440063177125003E-4</c:v>
                </c:pt>
                <c:pt idx="238" formatCode="0.00E+00">
                  <c:v>5.44392104328761E-4</c:v>
                </c:pt>
                <c:pt idx="239" formatCode="0.00E+00">
                  <c:v>-8.6690615657249203E-4</c:v>
                </c:pt>
                <c:pt idx="240" formatCode="0.00E+00">
                  <c:v>-9.49489725292042E-4</c:v>
                </c:pt>
                <c:pt idx="241">
                  <c:v>-1.3989465329413699E-3</c:v>
                </c:pt>
                <c:pt idx="242">
                  <c:v>-1.4419407163472899E-3</c:v>
                </c:pt>
                <c:pt idx="243">
                  <c:v>-1.72608681048911E-3</c:v>
                </c:pt>
                <c:pt idx="244">
                  <c:v>-1.64058199583307E-3</c:v>
                </c:pt>
                <c:pt idx="245">
                  <c:v>-1.62932449802407E-3</c:v>
                </c:pt>
                <c:pt idx="246">
                  <c:v>-1.44282216072714E-3</c:v>
                </c:pt>
                <c:pt idx="247">
                  <c:v>-1.3578796349187901E-3</c:v>
                </c:pt>
                <c:pt idx="248">
                  <c:v>-1.1516222134036599E-3</c:v>
                </c:pt>
                <c:pt idx="249">
                  <c:v>-1.0906596961139799E-3</c:v>
                </c:pt>
                <c:pt idx="250" formatCode="0.00E+00">
                  <c:v>-8.9121021507912197E-4</c:v>
                </c:pt>
                <c:pt idx="251" formatCode="0.00E+00">
                  <c:v>-8.44089805224247E-4</c:v>
                </c:pt>
                <c:pt idx="252" formatCode="0.00E+00">
                  <c:v>-6.4955252282831099E-4</c:v>
                </c:pt>
                <c:pt idx="253" formatCode="0.00E+00">
                  <c:v>-6.1910423029186705E-4</c:v>
                </c:pt>
                <c:pt idx="254" formatCode="0.00E+00">
                  <c:v>-6.1307632548655204E-4</c:v>
                </c:pt>
                <c:pt idx="255" formatCode="0.00E+00">
                  <c:v>-4.3465035444633998E-4</c:v>
                </c:pt>
                <c:pt idx="256" formatCode="0.00E+00">
                  <c:v>-4.171672461808E-4</c:v>
                </c:pt>
                <c:pt idx="257" formatCode="0.00E+00">
                  <c:v>-3.1990849471963699E-4</c:v>
                </c:pt>
                <c:pt idx="258" formatCode="0.00E+00">
                  <c:v>-3.0294596999641597E-4</c:v>
                </c:pt>
                <c:pt idx="259" formatCode="0.00E+00">
                  <c:v>-2.5066456101078698E-4</c:v>
                </c:pt>
                <c:pt idx="260" formatCode="0.00E+00">
                  <c:v>-2.3772285272294699E-4</c:v>
                </c:pt>
                <c:pt idx="261" formatCode="0.00E+00">
                  <c:v>-2.0716226585254901E-4</c:v>
                </c:pt>
                <c:pt idx="262" formatCode="0.00E+00">
                  <c:v>-2.01071534985367E-4</c:v>
                </c:pt>
                <c:pt idx="263" formatCode="0.00E+00">
                  <c:v>-1.89058270695526E-4</c:v>
                </c:pt>
                <c:pt idx="264" formatCode="0.00E+00">
                  <c:v>-1.84950073202765E-4</c:v>
                </c:pt>
                <c:pt idx="265" formatCode="0.00E+00">
                  <c:v>-1.7728084915808801E-4</c:v>
                </c:pt>
                <c:pt idx="266" formatCode="0.00E+00">
                  <c:v>-1.7482208231745801E-4</c:v>
                </c:pt>
                <c:pt idx="267" formatCode="0.00E+00">
                  <c:v>-1.7535676824843201E-4</c:v>
                </c:pt>
                <c:pt idx="268" formatCode="0.00E+00">
                  <c:v>-1.7857621266542599E-4</c:v>
                </c:pt>
                <c:pt idx="269" formatCode="0.00E+00">
                  <c:v>-1.8655950679937199E-4</c:v>
                </c:pt>
                <c:pt idx="270" formatCode="0.00E+00">
                  <c:v>-1.9393872668433299E-4</c:v>
                </c:pt>
                <c:pt idx="271" formatCode="0.00E+00">
                  <c:v>-2.06829789878946E-4</c:v>
                </c:pt>
                <c:pt idx="272" formatCode="0.00E+00">
                  <c:v>-2.13019263961975E-4</c:v>
                </c:pt>
                <c:pt idx="273" formatCode="0.00E+00">
                  <c:v>-2.2819667108514799E-4</c:v>
                </c:pt>
                <c:pt idx="274" formatCode="0.00E+00">
                  <c:v>-2.3336890821410301E-4</c:v>
                </c:pt>
                <c:pt idx="275" formatCode="0.00E+00">
                  <c:v>-2.4554151581776399E-4</c:v>
                </c:pt>
                <c:pt idx="276" formatCode="0.00E+00">
                  <c:v>-2.4996599447171602E-4</c:v>
                </c:pt>
                <c:pt idx="277" formatCode="0.00E+00">
                  <c:v>-2.69544319530069E-4</c:v>
                </c:pt>
                <c:pt idx="278" formatCode="0.00E+00">
                  <c:v>-2.7393443620897501E-4</c:v>
                </c:pt>
                <c:pt idx="279" formatCode="0.00E+00">
                  <c:v>-2.9174058214498702E-4</c:v>
                </c:pt>
                <c:pt idx="280" formatCode="0.00E+00">
                  <c:v>-2.9626424236129902E-4</c:v>
                </c:pt>
                <c:pt idx="281" formatCode="0.00E+00">
                  <c:v>-3.1852948468861798E-4</c:v>
                </c:pt>
                <c:pt idx="282" formatCode="0.00E+00">
                  <c:v>-3.2232062726872803E-4</c:v>
                </c:pt>
                <c:pt idx="283" formatCode="0.00E+00">
                  <c:v>-3.4008132878066702E-4</c:v>
                </c:pt>
                <c:pt idx="284" formatCode="0.00E+00">
                  <c:v>-3.4475253486227701E-4</c:v>
                </c:pt>
                <c:pt idx="285" formatCode="0.00E+00">
                  <c:v>-3.6846119518839197E-4</c:v>
                </c:pt>
                <c:pt idx="286" formatCode="0.00E+00">
                  <c:v>-3.7342260850939298E-4</c:v>
                </c:pt>
                <c:pt idx="287" formatCode="0.00E+00">
                  <c:v>-4.0040643220592601E-4</c:v>
                </c:pt>
                <c:pt idx="288" formatCode="0.00E+00">
                  <c:v>-4.0774901768702199E-4</c:v>
                </c:pt>
                <c:pt idx="289" formatCode="0.00E+00">
                  <c:v>-4.32403946081172E-4</c:v>
                </c:pt>
                <c:pt idx="290" formatCode="0.00E+00">
                  <c:v>-4.3633830289175799E-4</c:v>
                </c:pt>
                <c:pt idx="291" formatCode="0.00E+00">
                  <c:v>-4.4744686389235099E-4</c:v>
                </c:pt>
                <c:pt idx="292" formatCode="0.00E+00">
                  <c:v>-4.6168239625046602E-4</c:v>
                </c:pt>
                <c:pt idx="293" formatCode="0.00E+00">
                  <c:v>-4.6627383858545603E-4</c:v>
                </c:pt>
                <c:pt idx="294" formatCode="0.00E+00">
                  <c:v>-4.82904059262865E-4</c:v>
                </c:pt>
                <c:pt idx="295" formatCode="0.00E+00">
                  <c:v>-4.9545745671315605E-4</c:v>
                </c:pt>
                <c:pt idx="296" formatCode="0.00E+00">
                  <c:v>-5.0571367800347896E-4</c:v>
                </c:pt>
                <c:pt idx="297" formatCode="0.00E+00">
                  <c:v>-5.2144906149136203E-4</c:v>
                </c:pt>
                <c:pt idx="298" formatCode="0.00E+00">
                  <c:v>-5.2522177388538902E-4</c:v>
                </c:pt>
                <c:pt idx="299" formatCode="0.00E+00">
                  <c:v>-5.3886501344380501E-4</c:v>
                </c:pt>
                <c:pt idx="300" formatCode="0.00E+00">
                  <c:v>-5.4082988888055797E-4</c:v>
                </c:pt>
                <c:pt idx="301" formatCode="0.00E+00">
                  <c:v>-5.4125859958614796E-4</c:v>
                </c:pt>
                <c:pt idx="302" formatCode="0.00E+00">
                  <c:v>-5.5042291669513805E-4</c:v>
                </c:pt>
                <c:pt idx="303" formatCode="0.00E+00">
                  <c:v>-5.5080092965567498E-4</c:v>
                </c:pt>
                <c:pt idx="304" formatCode="0.00E+00">
                  <c:v>-5.5383055652151903E-4</c:v>
                </c:pt>
                <c:pt idx="305" formatCode="0.00E+00">
                  <c:v>-5.5461759547319601E-4</c:v>
                </c:pt>
                <c:pt idx="306" formatCode="0.00E+00">
                  <c:v>-5.5977044872897001E-4</c:v>
                </c:pt>
                <c:pt idx="307" formatCode="0.00E+00">
                  <c:v>-5.64791794895587E-4</c:v>
                </c:pt>
                <c:pt idx="308" formatCode="0.00E+00">
                  <c:v>-5.6965151455218104E-4</c:v>
                </c:pt>
                <c:pt idx="309" formatCode="0.00E+00">
                  <c:v>-5.7879605179356295E-4</c:v>
                </c:pt>
                <c:pt idx="310" formatCode="0.00E+00">
                  <c:v>-5.8207921174933497E-4</c:v>
                </c:pt>
                <c:pt idx="311" formatCode="0.00E+00">
                  <c:v>-5.9570402579362501E-4</c:v>
                </c:pt>
                <c:pt idx="312" formatCode="0.00E+00">
                  <c:v>-6.1862826742679802E-4</c:v>
                </c:pt>
                <c:pt idx="313" formatCode="0.00E+00">
                  <c:v>-6.2106157598575704E-4</c:v>
                </c:pt>
                <c:pt idx="314" formatCode="0.00E+00">
                  <c:v>-6.4204157855887896E-4</c:v>
                </c:pt>
                <c:pt idx="315" formatCode="0.00E+00">
                  <c:v>-6.4337545406441905E-4</c:v>
                </c:pt>
                <c:pt idx="316" formatCode="0.00E+00">
                  <c:v>-6.4605514081357205E-4</c:v>
                </c:pt>
                <c:pt idx="317" formatCode="0.00E+00">
                  <c:v>-6.6530724107919704E-4</c:v>
                </c:pt>
                <c:pt idx="318" formatCode="0.00E+00">
                  <c:v>-6.6786103579249295E-4</c:v>
                </c:pt>
                <c:pt idx="319" formatCode="0.00E+00">
                  <c:v>-6.9192116022143905E-4</c:v>
                </c:pt>
                <c:pt idx="320" formatCode="0.00E+00">
                  <c:v>-7.0128934743978898E-4</c:v>
                </c:pt>
                <c:pt idx="321" formatCode="0.00E+00">
                  <c:v>-7.1869978012193195E-4</c:v>
                </c:pt>
                <c:pt idx="322" formatCode="0.00E+00">
                  <c:v>-7.4351194657476299E-4</c:v>
                </c:pt>
                <c:pt idx="323" formatCode="0.00E+00">
                  <c:v>-7.5269506658360197E-4</c:v>
                </c:pt>
                <c:pt idx="324" formatCode="0.00E+00">
                  <c:v>-7.5832615218871901E-4</c:v>
                </c:pt>
                <c:pt idx="325" formatCode="0.00E+00">
                  <c:v>-8.0433146992860095E-4</c:v>
                </c:pt>
                <c:pt idx="326" formatCode="0.00E+00">
                  <c:v>-8.1490603789853295E-4</c:v>
                </c:pt>
                <c:pt idx="327" formatCode="0.00E+00">
                  <c:v>-8.7009768380996299E-4</c:v>
                </c:pt>
                <c:pt idx="328" formatCode="0.00E+00">
                  <c:v>-8.8555987571627701E-4</c:v>
                </c:pt>
                <c:pt idx="329" formatCode="0.00E+00">
                  <c:v>-9.4113832056689996E-4</c:v>
                </c:pt>
                <c:pt idx="330" formatCode="0.00E+00">
                  <c:v>-9.6117344488659497E-4</c:v>
                </c:pt>
                <c:pt idx="331">
                  <c:v>-1.01062824479604E-3</c:v>
                </c:pt>
                <c:pt idx="332">
                  <c:v>-1.0285710796167399E-3</c:v>
                </c:pt>
                <c:pt idx="333">
                  <c:v>-1.08313417240301E-3</c:v>
                </c:pt>
                <c:pt idx="334">
                  <c:v>-1.0957499448010499E-3</c:v>
                </c:pt>
                <c:pt idx="335">
                  <c:v>-1.16089432813203E-3</c:v>
                </c:pt>
                <c:pt idx="336">
                  <c:v>-1.17464615384088E-3</c:v>
                </c:pt>
                <c:pt idx="337">
                  <c:v>-1.2372623514805201E-3</c:v>
                </c:pt>
                <c:pt idx="338">
                  <c:v>-1.2466641572478801E-3</c:v>
                </c:pt>
                <c:pt idx="339">
                  <c:v>-1.3030230148914101E-3</c:v>
                </c:pt>
                <c:pt idx="340">
                  <c:v>-1.31815810055224E-3</c:v>
                </c:pt>
                <c:pt idx="341">
                  <c:v>-1.3654271370442501E-3</c:v>
                </c:pt>
                <c:pt idx="342">
                  <c:v>-1.36263782430168E-3</c:v>
                </c:pt>
                <c:pt idx="343">
                  <c:v>-1.4162425043216099E-3</c:v>
                </c:pt>
                <c:pt idx="344">
                  <c:v>-1.4179002885559601E-3</c:v>
                </c:pt>
                <c:pt idx="345">
                  <c:v>-1.5256784875822399E-3</c:v>
                </c:pt>
                <c:pt idx="346">
                  <c:v>-1.5327322926928801E-3</c:v>
                </c:pt>
                <c:pt idx="347">
                  <c:v>-1.65827366398185E-3</c:v>
                </c:pt>
                <c:pt idx="348">
                  <c:v>-1.71862880988681E-3</c:v>
                </c:pt>
                <c:pt idx="349">
                  <c:v>-1.95158619088919E-3</c:v>
                </c:pt>
                <c:pt idx="350">
                  <c:v>-2.0871671670230399E-3</c:v>
                </c:pt>
                <c:pt idx="351">
                  <c:v>-2.3435910983915201E-3</c:v>
                </c:pt>
                <c:pt idx="352">
                  <c:v>-2.5306128423141202E-3</c:v>
                </c:pt>
                <c:pt idx="353">
                  <c:v>-2.8127652442660198E-3</c:v>
                </c:pt>
                <c:pt idx="354">
                  <c:v>-2.9970117903943298E-3</c:v>
                </c:pt>
                <c:pt idx="355">
                  <c:v>-3.1642260832499399E-3</c:v>
                </c:pt>
                <c:pt idx="356">
                  <c:v>-3.4119415668728802E-3</c:v>
                </c:pt>
                <c:pt idx="357">
                  <c:v>-3.3892933428362102E-3</c:v>
                </c:pt>
                <c:pt idx="358">
                  <c:v>-3.5241117031473502E-3</c:v>
                </c:pt>
                <c:pt idx="359">
                  <c:v>-3.22110814699099E-3</c:v>
                </c:pt>
                <c:pt idx="360">
                  <c:v>-3.2002533878576099E-3</c:v>
                </c:pt>
                <c:pt idx="361">
                  <c:v>-2.3065617119898802E-3</c:v>
                </c:pt>
                <c:pt idx="362">
                  <c:v>-2.1484592701499399E-3</c:v>
                </c:pt>
                <c:pt idx="363" formatCode="0.00E+00">
                  <c:v>4.9137334316425699E-5</c:v>
                </c:pt>
                <c:pt idx="364" formatCode="0.00E+00">
                  <c:v>2.95659474071114E-4</c:v>
                </c:pt>
                <c:pt idx="365" formatCode="0.00E+00">
                  <c:v>3.9678572781398202E-4</c:v>
                </c:pt>
                <c:pt idx="366">
                  <c:v>4.9480550399221904E-3</c:v>
                </c:pt>
                <c:pt idx="367">
                  <c:v>6.2904032816264704E-3</c:v>
                </c:pt>
                <c:pt idx="368">
                  <c:v>1.15733411694314E-2</c:v>
                </c:pt>
                <c:pt idx="369">
                  <c:v>1.43382433947651E-2</c:v>
                </c:pt>
                <c:pt idx="370">
                  <c:v>1.9667565087694801E-2</c:v>
                </c:pt>
                <c:pt idx="371">
                  <c:v>2.45950251918227E-2</c:v>
                </c:pt>
                <c:pt idx="372">
                  <c:v>2.85302378643955E-2</c:v>
                </c:pt>
                <c:pt idx="373">
                  <c:v>3.6080922500727197E-2</c:v>
                </c:pt>
                <c:pt idx="374">
                  <c:v>3.7358317048958201E-2</c:v>
                </c:pt>
                <c:pt idx="375">
                  <c:v>4.1383463652097698E-2</c:v>
                </c:pt>
                <c:pt idx="376">
                  <c:v>4.5765265764720599E-2</c:v>
                </c:pt>
                <c:pt idx="377">
                  <c:v>4.6164763081671702E-2</c:v>
                </c:pt>
                <c:pt idx="378">
                  <c:v>5.17223372858098E-2</c:v>
                </c:pt>
                <c:pt idx="379">
                  <c:v>5.2168950885699499E-2</c:v>
                </c:pt>
                <c:pt idx="380">
                  <c:v>5.2997348089416502E-2</c:v>
                </c:pt>
                <c:pt idx="381">
                  <c:v>5.42678436654409E-2</c:v>
                </c:pt>
                <c:pt idx="382">
                  <c:v>5.4884039469946598E-2</c:v>
                </c:pt>
                <c:pt idx="383">
                  <c:v>5.4550503861975401E-2</c:v>
                </c:pt>
                <c:pt idx="384">
                  <c:v>5.4593168524011498E-2</c:v>
                </c:pt>
                <c:pt idx="385">
                  <c:v>5.4625233995427298E-2</c:v>
                </c:pt>
                <c:pt idx="386">
                  <c:v>5.4100821007804001E-2</c:v>
                </c:pt>
                <c:pt idx="387">
                  <c:v>5.3784697445360401E-2</c:v>
                </c:pt>
                <c:pt idx="388">
                  <c:v>5.1954845522875902E-2</c:v>
                </c:pt>
                <c:pt idx="389">
                  <c:v>5.1458393699543602E-2</c:v>
                </c:pt>
                <c:pt idx="390">
                  <c:v>4.8107044863176698E-2</c:v>
                </c:pt>
                <c:pt idx="391">
                  <c:v>4.7124196721462702E-2</c:v>
                </c:pt>
                <c:pt idx="392">
                  <c:v>4.2096498010181102E-2</c:v>
                </c:pt>
                <c:pt idx="393">
                  <c:v>4.1086719211662702E-2</c:v>
                </c:pt>
                <c:pt idx="394">
                  <c:v>4.0120102598954203E-2</c:v>
                </c:pt>
                <c:pt idx="395">
                  <c:v>3.2306458404845501E-2</c:v>
                </c:pt>
                <c:pt idx="396">
                  <c:v>3.0240285100674801E-2</c:v>
                </c:pt>
                <c:pt idx="397">
                  <c:v>2.72790130131212E-2</c:v>
                </c:pt>
                <c:pt idx="398">
                  <c:v>2.09408300730138E-2</c:v>
                </c:pt>
                <c:pt idx="399">
                  <c:v>1.7434877128170701E-2</c:v>
                </c:pt>
                <c:pt idx="400">
                  <c:v>1.1535833604141101E-2</c:v>
                </c:pt>
                <c:pt idx="401">
                  <c:v>1.0307313768100301E-2</c:v>
                </c:pt>
                <c:pt idx="402">
                  <c:v>6.4630097675125696E-3</c:v>
                </c:pt>
                <c:pt idx="403">
                  <c:v>4.4158382951300498E-3</c:v>
                </c:pt>
                <c:pt idx="404">
                  <c:v>2.9337670006266601E-3</c:v>
                </c:pt>
                <c:pt idx="405">
                  <c:v>2.7644421835911E-3</c:v>
                </c:pt>
                <c:pt idx="406" formatCode="0.00E+00">
                  <c:v>5.4080513176525701E-4</c:v>
                </c:pt>
                <c:pt idx="407" formatCode="0.00E+00">
                  <c:v>4.4367392436092001E-4</c:v>
                </c:pt>
                <c:pt idx="408" formatCode="0.00E+00">
                  <c:v>-7.6837972023540899E-4</c:v>
                </c:pt>
                <c:pt idx="409" formatCode="0.00E+00">
                  <c:v>-8.4846075041821996E-4</c:v>
                </c:pt>
                <c:pt idx="410">
                  <c:v>-1.2688930253781799E-3</c:v>
                </c:pt>
                <c:pt idx="411">
                  <c:v>-1.2914604743094E-3</c:v>
                </c:pt>
                <c:pt idx="412">
                  <c:v>-1.5373063331800599E-3</c:v>
                </c:pt>
                <c:pt idx="413">
                  <c:v>-1.4768418128406099E-3</c:v>
                </c:pt>
                <c:pt idx="414">
                  <c:v>-1.50077252913208E-3</c:v>
                </c:pt>
                <c:pt idx="415">
                  <c:v>-1.3702211721857501E-3</c:v>
                </c:pt>
                <c:pt idx="416">
                  <c:v>-1.3442653982730099E-3</c:v>
                </c:pt>
                <c:pt idx="417">
                  <c:v>-1.1688590239137E-3</c:v>
                </c:pt>
                <c:pt idx="418">
                  <c:v>-1.09470839414503E-3</c:v>
                </c:pt>
                <c:pt idx="419" formatCode="0.00E+00">
                  <c:v>-8.7849926094050697E-4</c:v>
                </c:pt>
                <c:pt idx="420" formatCode="0.00E+00">
                  <c:v>-7.8383487980714301E-4</c:v>
                </c:pt>
                <c:pt idx="421" formatCode="0.00E+00">
                  <c:v>-6.26817071838795E-4</c:v>
                </c:pt>
                <c:pt idx="422" formatCode="0.00E+00">
                  <c:v>-5.8897568805946297E-4</c:v>
                </c:pt>
                <c:pt idx="423" formatCode="0.00E+00">
                  <c:v>-4.8831156160976505E-4</c:v>
                </c:pt>
                <c:pt idx="424" formatCode="0.00E+00">
                  <c:v>-4.2297293976848799E-4</c:v>
                </c:pt>
                <c:pt idx="425" formatCode="0.00E+00">
                  <c:v>-4.1469045554624699E-4</c:v>
                </c:pt>
                <c:pt idx="426" formatCode="0.00E+00">
                  <c:v>-3.1672645074335299E-4</c:v>
                </c:pt>
                <c:pt idx="427" formatCode="0.00E+00">
                  <c:v>-3.0277657899336301E-4</c:v>
                </c:pt>
                <c:pt idx="428" formatCode="0.00E+00">
                  <c:v>-2.5511816670715397E-4</c:v>
                </c:pt>
                <c:pt idx="429" formatCode="0.00E+00">
                  <c:v>-2.4399956024080701E-4</c:v>
                </c:pt>
                <c:pt idx="430" formatCode="0.00E+00">
                  <c:v>-2.1367768898655101E-4</c:v>
                </c:pt>
                <c:pt idx="431" formatCode="0.00E+00">
                  <c:v>-2.0705938064907199E-4</c:v>
                </c:pt>
                <c:pt idx="432" formatCode="0.00E+00">
                  <c:v>-1.9058586546609899E-4</c:v>
                </c:pt>
                <c:pt idx="433" formatCode="0.00E+00">
                  <c:v>-1.8571100508820999E-4</c:v>
                </c:pt>
                <c:pt idx="434" formatCode="0.00E+00">
                  <c:v>-1.7745753739531101E-4</c:v>
                </c:pt>
                <c:pt idx="435" formatCode="0.00E+00">
                  <c:v>-1.7472583857354801E-4</c:v>
                </c:pt>
                <c:pt idx="436" formatCode="0.00E+00">
                  <c:v>-1.74569741184654E-4</c:v>
                </c:pt>
                <c:pt idx="437" formatCode="0.00E+00">
                  <c:v>-1.77142836975487E-4</c:v>
                </c:pt>
                <c:pt idx="438" formatCode="0.00E+00">
                  <c:v>-1.8500918872089999E-4</c:v>
                </c:pt>
                <c:pt idx="439" formatCode="0.00E+00">
                  <c:v>-1.91619769330005E-4</c:v>
                </c:pt>
                <c:pt idx="440" formatCode="0.00E+00">
                  <c:v>-2.0363139423109199E-4</c:v>
                </c:pt>
                <c:pt idx="441" formatCode="0.00E+00">
                  <c:v>-2.0945060640195501E-4</c:v>
                </c:pt>
                <c:pt idx="442" formatCode="0.00E+00">
                  <c:v>-2.2212411515125201E-4</c:v>
                </c:pt>
                <c:pt idx="443" formatCode="0.00E+00">
                  <c:v>-2.27209809362731E-4</c:v>
                </c:pt>
                <c:pt idx="444" formatCode="0.00E+00">
                  <c:v>-2.3894808636847699E-4</c:v>
                </c:pt>
                <c:pt idx="445" formatCode="0.00E+00">
                  <c:v>-2.4502069951239E-4</c:v>
                </c:pt>
                <c:pt idx="446" formatCode="0.00E+00">
                  <c:v>-2.6161639608769497E-4</c:v>
                </c:pt>
                <c:pt idx="447" formatCode="0.00E+00">
                  <c:v>-2.6668310713780902E-4</c:v>
                </c:pt>
                <c:pt idx="448" formatCode="0.00E+00">
                  <c:v>-2.81218137620555E-4</c:v>
                </c:pt>
                <c:pt idx="449" formatCode="0.00E+00">
                  <c:v>-2.8393412637557999E-4</c:v>
                </c:pt>
                <c:pt idx="450" formatCode="0.00E+00">
                  <c:v>-3.0389459129172498E-4</c:v>
                </c:pt>
                <c:pt idx="451" formatCode="0.00E+00">
                  <c:v>-3.0658181629687298E-4</c:v>
                </c:pt>
                <c:pt idx="452" formatCode="0.00E+00">
                  <c:v>-3.2402874397813297E-4</c:v>
                </c:pt>
                <c:pt idx="453" formatCode="0.00E+00">
                  <c:v>-3.2761118715189099E-4</c:v>
                </c:pt>
                <c:pt idx="454" formatCode="0.00E+00">
                  <c:v>-3.5024983291788398E-4</c:v>
                </c:pt>
                <c:pt idx="455" formatCode="0.00E+00">
                  <c:v>-3.5401388084442802E-4</c:v>
                </c:pt>
                <c:pt idx="456" formatCode="0.00E+00">
                  <c:v>-3.7724513266689799E-4</c:v>
                </c:pt>
                <c:pt idx="457" formatCode="0.00E+00">
                  <c:v>-3.8201298653654298E-4</c:v>
                </c:pt>
                <c:pt idx="458" formatCode="0.00E+00">
                  <c:v>-4.0660269527381502E-4</c:v>
                </c:pt>
                <c:pt idx="459" formatCode="0.00E+00">
                  <c:v>-4.0988600736870698E-4</c:v>
                </c:pt>
                <c:pt idx="460" formatCode="0.00E+00">
                  <c:v>-4.2160545977297601E-4</c:v>
                </c:pt>
                <c:pt idx="461" formatCode="0.00E+00">
                  <c:v>-4.33976803665917E-4</c:v>
                </c:pt>
                <c:pt idx="462" formatCode="0.00E+00">
                  <c:v>-4.3795293290897102E-4</c:v>
                </c:pt>
                <c:pt idx="463" formatCode="0.00E+00">
                  <c:v>-4.5347630068593098E-4</c:v>
                </c:pt>
                <c:pt idx="464" formatCode="0.00E+00">
                  <c:v>-4.6338151072466201E-4</c:v>
                </c:pt>
                <c:pt idx="465" formatCode="0.00E+00">
                  <c:v>-4.7218629186517697E-4</c:v>
                </c:pt>
                <c:pt idx="466" formatCode="0.00E+00">
                  <c:v>-4.8609626216254898E-4</c:v>
                </c:pt>
                <c:pt idx="467" formatCode="0.00E+00">
                  <c:v>-4.8965726053994704E-4</c:v>
                </c:pt>
                <c:pt idx="468" formatCode="0.00E+00">
                  <c:v>-5.0177581415398098E-4</c:v>
                </c:pt>
                <c:pt idx="469" formatCode="0.00E+00">
                  <c:v>-5.02688753521832E-4</c:v>
                </c:pt>
                <c:pt idx="470" formatCode="0.00E+00">
                  <c:v>-5.0987433792493598E-4</c:v>
                </c:pt>
                <c:pt idx="471" formatCode="0.00E+00">
                  <c:v>-5.0979259637903699E-4</c:v>
                </c:pt>
                <c:pt idx="472" formatCode="0.00E+00">
                  <c:v>-5.0963603275017003E-4</c:v>
                </c:pt>
                <c:pt idx="473" formatCode="0.00E+00">
                  <c:v>-5.1137101712562399E-4</c:v>
                </c:pt>
                <c:pt idx="474" formatCode="0.00E+00">
                  <c:v>-5.11812951389791E-4</c:v>
                </c:pt>
                <c:pt idx="475" formatCode="0.00E+00">
                  <c:v>-5.1479336047219196E-4</c:v>
                </c:pt>
                <c:pt idx="476" formatCode="0.00E+00">
                  <c:v>-5.1821967111053302E-4</c:v>
                </c:pt>
                <c:pt idx="477" formatCode="0.00E+00">
                  <c:v>-5.2411697890498001E-4</c:v>
                </c:pt>
                <c:pt idx="478" formatCode="0.00E+00">
                  <c:v>-5.3184180966541698E-4</c:v>
                </c:pt>
                <c:pt idx="479" formatCode="0.00E+00">
                  <c:v>-5.3507973894141396E-4</c:v>
                </c:pt>
                <c:pt idx="480" formatCode="0.00E+00">
                  <c:v>-5.4704129218968299E-4</c:v>
                </c:pt>
                <c:pt idx="481" formatCode="0.00E+00">
                  <c:v>-5.6189256730991999E-4</c:v>
                </c:pt>
                <c:pt idx="482" formatCode="0.00E+00">
                  <c:v>-5.6835136393557897E-4</c:v>
                </c:pt>
                <c:pt idx="483" formatCode="0.00E+00">
                  <c:v>-5.83627334427728E-4</c:v>
                </c:pt>
                <c:pt idx="484" formatCode="0.00E+00">
                  <c:v>-5.8830009555918604E-4</c:v>
                </c:pt>
                <c:pt idx="485" formatCode="0.00E+00">
                  <c:v>-5.8878105932919198E-4</c:v>
                </c:pt>
                <c:pt idx="486" formatCode="0.00E+00">
                  <c:v>-6.0552023336800701E-4</c:v>
                </c:pt>
                <c:pt idx="487" formatCode="0.00E+00">
                  <c:v>-6.0827755352629799E-4</c:v>
                </c:pt>
                <c:pt idx="488" formatCode="0.00E+00">
                  <c:v>-6.27235142935316E-4</c:v>
                </c:pt>
                <c:pt idx="489" formatCode="0.00E+00">
                  <c:v>-6.3561029911372901E-4</c:v>
                </c:pt>
                <c:pt idx="490" formatCode="0.00E+00">
                  <c:v>-6.5249282061889203E-4</c:v>
                </c:pt>
                <c:pt idx="491" formatCode="0.00E+00">
                  <c:v>-6.7264693264956299E-4</c:v>
                </c:pt>
                <c:pt idx="492" formatCode="0.00E+00">
                  <c:v>-6.8299928085138197E-4</c:v>
                </c:pt>
                <c:pt idx="493" formatCode="0.00E+00">
                  <c:v>-7.0498926577315505E-4</c:v>
                </c:pt>
                <c:pt idx="494" formatCode="0.00E+00">
                  <c:v>-7.2411293905180003E-4</c:v>
                </c:pt>
                <c:pt idx="495" formatCode="0.00E+00">
                  <c:v>-7.2586442033596298E-4</c:v>
                </c:pt>
                <c:pt idx="496" formatCode="0.00E+00">
                  <c:v>-7.9368125464312198E-4</c:v>
                </c:pt>
                <c:pt idx="497" formatCode="0.00E+00">
                  <c:v>-8.0417880012884004E-4</c:v>
                </c:pt>
                <c:pt idx="498" formatCode="0.00E+00">
                  <c:v>-8.6044204423538998E-4</c:v>
                </c:pt>
                <c:pt idx="499" formatCode="0.00E+00">
                  <c:v>-8.7482835163453705E-4</c:v>
                </c:pt>
                <c:pt idx="500" formatCode="0.00E+00">
                  <c:v>-9.2688505131732399E-4</c:v>
                </c:pt>
                <c:pt idx="501" formatCode="0.00E+00">
                  <c:v>-9.4749985816912395E-4</c:v>
                </c:pt>
                <c:pt idx="502">
                  <c:v>-1.00260330986009E-3</c:v>
                </c:pt>
                <c:pt idx="503">
                  <c:v>-1.0252168922483399E-3</c:v>
                </c:pt>
                <c:pt idx="504">
                  <c:v>-1.0813511813604201E-3</c:v>
                </c:pt>
                <c:pt idx="505">
                  <c:v>-1.0952318119321601E-3</c:v>
                </c:pt>
                <c:pt idx="506">
                  <c:v>-1.1549777385004699E-3</c:v>
                </c:pt>
                <c:pt idx="507">
                  <c:v>-1.1683417239887E-3</c:v>
                </c:pt>
                <c:pt idx="508">
                  <c:v>-1.2181071957650101E-3</c:v>
                </c:pt>
                <c:pt idx="509">
                  <c:v>-1.2251719686011801E-3</c:v>
                </c:pt>
                <c:pt idx="510">
                  <c:v>-1.26069258343929E-3</c:v>
                </c:pt>
                <c:pt idx="511">
                  <c:v>-1.2651900920941999E-3</c:v>
                </c:pt>
                <c:pt idx="512">
                  <c:v>-1.3399912550291499E-3</c:v>
                </c:pt>
                <c:pt idx="513">
                  <c:v>-1.3423640048473801E-3</c:v>
                </c:pt>
                <c:pt idx="514">
                  <c:v>-1.4179093599059999E-3</c:v>
                </c:pt>
                <c:pt idx="515">
                  <c:v>-1.4301641812796001E-3</c:v>
                </c:pt>
                <c:pt idx="516">
                  <c:v>-1.6037723234597399E-3</c:v>
                </c:pt>
                <c:pt idx="517">
                  <c:v>-1.65929723071438E-3</c:v>
                </c:pt>
                <c:pt idx="518">
                  <c:v>-1.85129349423249E-3</c:v>
                </c:pt>
                <c:pt idx="519">
                  <c:v>-1.96784164109985E-3</c:v>
                </c:pt>
                <c:pt idx="520">
                  <c:v>-2.2760966327479201E-3</c:v>
                </c:pt>
                <c:pt idx="521">
                  <c:v>-2.43796788302208E-3</c:v>
                </c:pt>
                <c:pt idx="522">
                  <c:v>-2.6956855494362701E-3</c:v>
                </c:pt>
                <c:pt idx="523">
                  <c:v>-2.88692617427121E-3</c:v>
                </c:pt>
                <c:pt idx="524">
                  <c:v>-3.1131458093258701E-3</c:v>
                </c:pt>
                <c:pt idx="525">
                  <c:v>-3.3730676661087298E-3</c:v>
                </c:pt>
                <c:pt idx="526">
                  <c:v>-3.41769916651545E-3</c:v>
                </c:pt>
                <c:pt idx="527">
                  <c:v>-3.5715586895614299E-3</c:v>
                </c:pt>
                <c:pt idx="528">
                  <c:v>-3.2228474997250899E-3</c:v>
                </c:pt>
                <c:pt idx="529">
                  <c:v>-3.15431557329585E-3</c:v>
                </c:pt>
                <c:pt idx="530">
                  <c:v>-2.2548471880894099E-3</c:v>
                </c:pt>
                <c:pt idx="531">
                  <c:v>-2.1439785431571E-3</c:v>
                </c:pt>
                <c:pt idx="532" formatCode="0.00E+00">
                  <c:v>-4.7727295800223401E-4</c:v>
                </c:pt>
                <c:pt idx="533" formatCode="0.00E+00">
                  <c:v>2.6727059743762499E-4</c:v>
                </c:pt>
                <c:pt idx="534" formatCode="0.00E+00">
                  <c:v>5.7135969846639205E-4</c:v>
                </c:pt>
                <c:pt idx="535">
                  <c:v>4.9515371023459397E-3</c:v>
                </c:pt>
                <c:pt idx="536">
                  <c:v>6.5072184796381698E-3</c:v>
                </c:pt>
                <c:pt idx="537">
                  <c:v>1.1700986246882501E-2</c:v>
                </c:pt>
                <c:pt idx="538">
                  <c:v>1.55890919208181E-2</c:v>
                </c:pt>
                <c:pt idx="539">
                  <c:v>2.00407219144269E-2</c:v>
                </c:pt>
                <c:pt idx="540">
                  <c:v>2.57894322740282E-2</c:v>
                </c:pt>
                <c:pt idx="541">
                  <c:v>2.8809561616939899E-2</c:v>
                </c:pt>
                <c:pt idx="542">
                  <c:v>3.64062827332245E-2</c:v>
                </c:pt>
                <c:pt idx="543">
                  <c:v>3.7299980027734402E-2</c:v>
                </c:pt>
                <c:pt idx="544">
                  <c:v>3.9635634742635498E-2</c:v>
                </c:pt>
                <c:pt idx="545">
                  <c:v>4.4751978217271803E-2</c:v>
                </c:pt>
                <c:pt idx="546">
                  <c:v>4.5609791847599203E-2</c:v>
                </c:pt>
                <c:pt idx="547">
                  <c:v>5.0346609179367001E-2</c:v>
                </c:pt>
                <c:pt idx="548">
                  <c:v>5.2185920153132698E-2</c:v>
                </c:pt>
                <c:pt idx="549">
                  <c:v>5.3419666962553798E-2</c:v>
                </c:pt>
                <c:pt idx="550">
                  <c:v>5.4502378717292299E-2</c:v>
                </c:pt>
                <c:pt idx="551">
                  <c:v>5.4623182633060798E-2</c:v>
                </c:pt>
                <c:pt idx="552">
                  <c:v>5.4753442337239999E-2</c:v>
                </c:pt>
                <c:pt idx="553">
                  <c:v>5.4640074380085099E-2</c:v>
                </c:pt>
                <c:pt idx="554">
                  <c:v>5.4478534447120301E-2</c:v>
                </c:pt>
                <c:pt idx="555">
                  <c:v>5.4406270938022097E-2</c:v>
                </c:pt>
                <c:pt idx="556">
                  <c:v>5.1577703201138803E-2</c:v>
                </c:pt>
                <c:pt idx="557">
                  <c:v>5.0833034215813103E-2</c:v>
                </c:pt>
                <c:pt idx="558">
                  <c:v>4.8322324885483998E-2</c:v>
                </c:pt>
                <c:pt idx="559">
                  <c:v>4.7817552153584901E-2</c:v>
                </c:pt>
                <c:pt idx="560">
                  <c:v>4.1637025355177597E-2</c:v>
                </c:pt>
                <c:pt idx="561">
                  <c:v>4.0768071676021603E-2</c:v>
                </c:pt>
                <c:pt idx="562">
                  <c:v>3.9857324467489103E-2</c:v>
                </c:pt>
                <c:pt idx="563">
                  <c:v>3.2184364449704302E-2</c:v>
                </c:pt>
                <c:pt idx="564">
                  <c:v>3.0725869585917501E-2</c:v>
                </c:pt>
                <c:pt idx="565">
                  <c:v>2.8421206729059699E-2</c:v>
                </c:pt>
                <c:pt idx="566">
                  <c:v>2.0875183471106298E-2</c:v>
                </c:pt>
                <c:pt idx="567">
                  <c:v>1.72668428104749E-2</c:v>
                </c:pt>
                <c:pt idx="568">
                  <c:v>1.18673737772614E-2</c:v>
                </c:pt>
                <c:pt idx="569">
                  <c:v>1.0011688301132001E-2</c:v>
                </c:pt>
                <c:pt idx="570">
                  <c:v>6.5568243499588503E-3</c:v>
                </c:pt>
                <c:pt idx="571">
                  <c:v>3.4336916502759698E-3</c:v>
                </c:pt>
                <c:pt idx="572">
                  <c:v>2.7991076395596001E-3</c:v>
                </c:pt>
                <c:pt idx="573">
                  <c:v>2.7014521032185002E-3</c:v>
                </c:pt>
                <c:pt idx="574" formatCode="0.00E+00">
                  <c:v>7.1600455816684305E-4</c:v>
                </c:pt>
                <c:pt idx="575" formatCode="0.00E+00">
                  <c:v>6.7687549364412597E-4</c:v>
                </c:pt>
                <c:pt idx="576" formatCode="0.00E+00">
                  <c:v>-6.0439887072361899E-4</c:v>
                </c:pt>
                <c:pt idx="577" formatCode="0.00E+00">
                  <c:v>-7.30205619804799E-4</c:v>
                </c:pt>
                <c:pt idx="578">
                  <c:v>-1.29899461438569E-3</c:v>
                </c:pt>
                <c:pt idx="579">
                  <c:v>-1.3485068758139799E-3</c:v>
                </c:pt>
                <c:pt idx="580">
                  <c:v>-1.57886277050576E-3</c:v>
                </c:pt>
                <c:pt idx="581">
                  <c:v>-1.51433285755631E-3</c:v>
                </c:pt>
                <c:pt idx="582">
                  <c:v>-1.53499783815835E-3</c:v>
                </c:pt>
                <c:pt idx="583">
                  <c:v>-1.3864818273854099E-3</c:v>
                </c:pt>
                <c:pt idx="584">
                  <c:v>-1.3256929210786899E-3</c:v>
                </c:pt>
                <c:pt idx="585">
                  <c:v>-1.14879747782597E-3</c:v>
                </c:pt>
                <c:pt idx="586">
                  <c:v>-1.08422199015095E-3</c:v>
                </c:pt>
                <c:pt idx="587" formatCode="0.00E+00">
                  <c:v>-9.0654293978863904E-4</c:v>
                </c:pt>
                <c:pt idx="588" formatCode="0.00E+00">
                  <c:v>-8.4672821465847897E-4</c:v>
                </c:pt>
                <c:pt idx="589" formatCode="0.00E+00">
                  <c:v>-6.6682213102469204E-4</c:v>
                </c:pt>
                <c:pt idx="590" formatCode="0.00E+00">
                  <c:v>-6.0764005803830398E-4</c:v>
                </c:pt>
                <c:pt idx="591" formatCode="0.00E+00">
                  <c:v>-4.6031253715791103E-4</c:v>
                </c:pt>
                <c:pt idx="592" formatCode="0.00E+00">
                  <c:v>-4.2214196707072201E-4</c:v>
                </c:pt>
                <c:pt idx="593" formatCode="0.00E+00">
                  <c:v>-4.1730572333825201E-4</c:v>
                </c:pt>
                <c:pt idx="594" formatCode="0.00E+00">
                  <c:v>-3.1163779876488E-4</c:v>
                </c:pt>
                <c:pt idx="595" formatCode="0.00E+00">
                  <c:v>-2.9740789494384399E-4</c:v>
                </c:pt>
                <c:pt idx="596" formatCode="0.00E+00">
                  <c:v>-2.5079153661931701E-4</c:v>
                </c:pt>
                <c:pt idx="597" formatCode="0.00E+00">
                  <c:v>-2.39682159546539E-4</c:v>
                </c:pt>
                <c:pt idx="598" formatCode="0.00E+00">
                  <c:v>-2.091664112202E-4</c:v>
                </c:pt>
                <c:pt idx="599" formatCode="0.00E+00">
                  <c:v>-2.03111817883263E-4</c:v>
                </c:pt>
                <c:pt idx="600" formatCode="0.00E+00">
                  <c:v>-1.90214592785731E-4</c:v>
                </c:pt>
                <c:pt idx="601" formatCode="0.00E+00">
                  <c:v>-1.8546986134967801E-4</c:v>
                </c:pt>
                <c:pt idx="602" formatCode="0.00E+00">
                  <c:v>-1.7639359012712699E-4</c:v>
                </c:pt>
                <c:pt idx="603" formatCode="0.00E+00">
                  <c:v>-1.7401294502153401E-4</c:v>
                </c:pt>
                <c:pt idx="604" formatCode="0.00E+00">
                  <c:v>-1.753531015883E-4</c:v>
                </c:pt>
                <c:pt idx="605" formatCode="0.00E+00">
                  <c:v>-1.7820129981532099E-4</c:v>
                </c:pt>
                <c:pt idx="606" formatCode="0.00E+00">
                  <c:v>-1.85578760282188E-4</c:v>
                </c:pt>
                <c:pt idx="607" formatCode="0.00E+00">
                  <c:v>-1.91870015583602E-4</c:v>
                </c:pt>
                <c:pt idx="608" formatCode="0.00E+00">
                  <c:v>-2.03983057269336E-4</c:v>
                </c:pt>
                <c:pt idx="609" formatCode="0.00E+00">
                  <c:v>-2.0915267030646099E-4</c:v>
                </c:pt>
                <c:pt idx="610" formatCode="0.00E+00">
                  <c:v>-2.2333871062766301E-4</c:v>
                </c:pt>
                <c:pt idx="611" formatCode="0.00E+00">
                  <c:v>-2.2781623364633401E-4</c:v>
                </c:pt>
                <c:pt idx="612" formatCode="0.00E+00">
                  <c:v>-2.42568108169108E-4</c:v>
                </c:pt>
                <c:pt idx="613" formatCode="0.00E+00">
                  <c:v>-2.4721813803462898E-4</c:v>
                </c:pt>
                <c:pt idx="614" formatCode="0.00E+00">
                  <c:v>-2.6322174553655302E-4</c:v>
                </c:pt>
                <c:pt idx="615" formatCode="0.00E+00">
                  <c:v>-2.6654779368547298E-4</c:v>
                </c:pt>
                <c:pt idx="616" formatCode="0.00E+00">
                  <c:v>-2.8543773865418099E-4</c:v>
                </c:pt>
                <c:pt idx="617" formatCode="0.00E+00">
                  <c:v>-2.8986959903767802E-4</c:v>
                </c:pt>
                <c:pt idx="618" formatCode="0.00E+00">
                  <c:v>-3.0854418926962298E-4</c:v>
                </c:pt>
                <c:pt idx="619" formatCode="0.00E+00">
                  <c:v>-3.1345639161244499E-4</c:v>
                </c:pt>
                <c:pt idx="620" formatCode="0.00E+00">
                  <c:v>-3.30677618732717E-4</c:v>
                </c:pt>
                <c:pt idx="621" formatCode="0.00E+00">
                  <c:v>-3.3460229037809102E-4</c:v>
                </c:pt>
                <c:pt idx="622" formatCode="0.00E+00">
                  <c:v>-3.5897285263765302E-4</c:v>
                </c:pt>
                <c:pt idx="623" formatCode="0.00E+00">
                  <c:v>-3.6298208317224299E-4</c:v>
                </c:pt>
                <c:pt idx="624" formatCode="0.00E+00">
                  <c:v>-3.8798588417505401E-4</c:v>
                </c:pt>
                <c:pt idx="625" formatCode="0.00E+00">
                  <c:v>-3.94078989976936E-4</c:v>
                </c:pt>
                <c:pt idx="626" formatCode="0.00E+00">
                  <c:v>-4.1735679819399898E-4</c:v>
                </c:pt>
                <c:pt idx="627" formatCode="0.00E+00">
                  <c:v>-4.2096299051657998E-4</c:v>
                </c:pt>
                <c:pt idx="628" formatCode="0.00E+00">
                  <c:v>-4.3237073960588197E-4</c:v>
                </c:pt>
                <c:pt idx="629" formatCode="0.00E+00">
                  <c:v>-4.4439845112699702E-4</c:v>
                </c:pt>
                <c:pt idx="630" formatCode="0.00E+00">
                  <c:v>-4.4919921679363302E-4</c:v>
                </c:pt>
                <c:pt idx="631" formatCode="0.00E+00">
                  <c:v>-4.6513441933910199E-4</c:v>
                </c:pt>
                <c:pt idx="632" formatCode="0.00E+00">
                  <c:v>-4.7556302589041999E-4</c:v>
                </c:pt>
                <c:pt idx="633" formatCode="0.00E+00">
                  <c:v>-4.8351116972566901E-4</c:v>
                </c:pt>
                <c:pt idx="634" formatCode="0.00E+00">
                  <c:v>-4.9759534699743999E-4</c:v>
                </c:pt>
                <c:pt idx="635" formatCode="0.00E+00">
                  <c:v>-5.0063993614079204E-4</c:v>
                </c:pt>
                <c:pt idx="636" formatCode="0.00E+00">
                  <c:v>-5.1359993362532798E-4</c:v>
                </c:pt>
                <c:pt idx="637" formatCode="0.00E+00">
                  <c:v>-5.1372273595869696E-4</c:v>
                </c:pt>
                <c:pt idx="638" formatCode="0.00E+00">
                  <c:v>-5.1407747860669805E-4</c:v>
                </c:pt>
                <c:pt idx="639" formatCode="0.00E+00">
                  <c:v>-5.2067918539110895E-4</c:v>
                </c:pt>
                <c:pt idx="640" formatCode="0.00E+00">
                  <c:v>-5.2157407207456595E-4</c:v>
                </c:pt>
                <c:pt idx="641" formatCode="0.00E+00">
                  <c:v>-5.2313359076554397E-4</c:v>
                </c:pt>
                <c:pt idx="642" formatCode="0.00E+00">
                  <c:v>-5.2413090245739802E-4</c:v>
                </c:pt>
                <c:pt idx="643" formatCode="0.00E+00">
                  <c:v>-5.2674306901934003E-4</c:v>
                </c:pt>
                <c:pt idx="644" formatCode="0.00E+00">
                  <c:v>-5.2865567000593295E-4</c:v>
                </c:pt>
                <c:pt idx="645" formatCode="0.00E+00">
                  <c:v>-5.3531542824194599E-4</c:v>
                </c:pt>
                <c:pt idx="646" formatCode="0.00E+00">
                  <c:v>-5.4091761586879696E-4</c:v>
                </c:pt>
                <c:pt idx="647" formatCode="0.00E+00">
                  <c:v>-5.4736372954511403E-4</c:v>
                </c:pt>
                <c:pt idx="648" formatCode="0.00E+00">
                  <c:v>-5.5761707341038004E-4</c:v>
                </c:pt>
                <c:pt idx="649" formatCode="0.00E+00">
                  <c:v>-5.7000455250919599E-4</c:v>
                </c:pt>
                <c:pt idx="650" formatCode="0.00E+00">
                  <c:v>-5.7907309775351399E-4</c:v>
                </c:pt>
                <c:pt idx="651" formatCode="0.00E+00">
                  <c:v>-5.9879633277166804E-4</c:v>
                </c:pt>
                <c:pt idx="652" formatCode="0.00E+00">
                  <c:v>-6.0225726422779397E-4</c:v>
                </c:pt>
                <c:pt idx="653" formatCode="0.00E+00">
                  <c:v>-6.0730660117712203E-4</c:v>
                </c:pt>
                <c:pt idx="654" formatCode="0.00E+00">
                  <c:v>-6.2314388819948103E-4</c:v>
                </c:pt>
                <c:pt idx="655" formatCode="0.00E+00">
                  <c:v>-6.2579627170018803E-4</c:v>
                </c:pt>
                <c:pt idx="656" formatCode="0.00E+00">
                  <c:v>-6.4800436489719502E-4</c:v>
                </c:pt>
                <c:pt idx="657" formatCode="0.00E+00">
                  <c:v>-6.5786396643846003E-4</c:v>
                </c:pt>
                <c:pt idx="658" formatCode="0.00E+00">
                  <c:v>-6.7446284687953299E-4</c:v>
                </c:pt>
                <c:pt idx="659" formatCode="0.00E+00">
                  <c:v>-6.9466315372968695E-4</c:v>
                </c:pt>
                <c:pt idx="660" formatCode="0.00E+00">
                  <c:v>-7.0440711526244401E-4</c:v>
                </c:pt>
                <c:pt idx="661" formatCode="0.00E+00">
                  <c:v>-7.2256606288246704E-4</c:v>
                </c:pt>
                <c:pt idx="662" formatCode="0.00E+00">
                  <c:v>-7.4378612991557696E-4</c:v>
                </c:pt>
                <c:pt idx="663" formatCode="0.00E+00">
                  <c:v>-7.45782678386197E-4</c:v>
                </c:pt>
                <c:pt idx="664" formatCode="0.00E+00">
                  <c:v>-8.0525867687930195E-4</c:v>
                </c:pt>
                <c:pt idx="665" formatCode="0.00E+00">
                  <c:v>-8.1276987841156698E-4</c:v>
                </c:pt>
                <c:pt idx="666" formatCode="0.00E+00">
                  <c:v>-8.6496953179876599E-4</c:v>
                </c:pt>
                <c:pt idx="667" formatCode="0.00E+00">
                  <c:v>-8.8272682844806505E-4</c:v>
                </c:pt>
                <c:pt idx="668" formatCode="0.00E+00">
                  <c:v>-9.3939267016605096E-4</c:v>
                </c:pt>
                <c:pt idx="669" formatCode="0.00E+00">
                  <c:v>-9.5842943826676902E-4</c:v>
                </c:pt>
                <c:pt idx="670">
                  <c:v>-1.00791181634033E-3</c:v>
                </c:pt>
                <c:pt idx="671">
                  <c:v>-1.0194366253187699E-3</c:v>
                </c:pt>
                <c:pt idx="672">
                  <c:v>-1.0810280014481601E-3</c:v>
                </c:pt>
                <c:pt idx="673">
                  <c:v>-1.0945709136737801E-3</c:v>
                </c:pt>
                <c:pt idx="674">
                  <c:v>-1.15890825289955E-3</c:v>
                </c:pt>
                <c:pt idx="675">
                  <c:v>-1.16875606681016E-3</c:v>
                </c:pt>
                <c:pt idx="676">
                  <c:v>-1.2222712053994E-3</c:v>
                </c:pt>
                <c:pt idx="677">
                  <c:v>-1.23761295862886E-3</c:v>
                </c:pt>
                <c:pt idx="678">
                  <c:v>-1.2970195554479901E-3</c:v>
                </c:pt>
                <c:pt idx="679">
                  <c:v>-1.2935203341725701E-3</c:v>
                </c:pt>
                <c:pt idx="680">
                  <c:v>-1.33534202211163E-3</c:v>
                </c:pt>
                <c:pt idx="681">
                  <c:v>-1.34319022761815E-3</c:v>
                </c:pt>
                <c:pt idx="682">
                  <c:v>-1.4503787894363501E-3</c:v>
                </c:pt>
                <c:pt idx="683">
                  <c:v>-1.4618406664123501E-3</c:v>
                </c:pt>
                <c:pt idx="684">
                  <c:v>-1.5799417349167801E-3</c:v>
                </c:pt>
                <c:pt idx="685">
                  <c:v>-1.64211215886714E-3</c:v>
                </c:pt>
                <c:pt idx="686">
                  <c:v>-1.87997078944009E-3</c:v>
                </c:pt>
                <c:pt idx="687">
                  <c:v>-2.0081800801594802E-3</c:v>
                </c:pt>
                <c:pt idx="688">
                  <c:v>-2.2277940756006498E-3</c:v>
                </c:pt>
                <c:pt idx="689">
                  <c:v>-2.42004698188648E-3</c:v>
                </c:pt>
                <c:pt idx="690">
                  <c:v>-2.7615722182954502E-3</c:v>
                </c:pt>
                <c:pt idx="691">
                  <c:v>-2.94491741407553E-3</c:v>
                </c:pt>
                <c:pt idx="692">
                  <c:v>-3.0630825365371701E-3</c:v>
                </c:pt>
                <c:pt idx="693">
                  <c:v>-3.2979639305307099E-3</c:v>
                </c:pt>
                <c:pt idx="694">
                  <c:v>-3.3055533965000898E-3</c:v>
                </c:pt>
                <c:pt idx="695">
                  <c:v>-3.4429319553117201E-3</c:v>
                </c:pt>
                <c:pt idx="696">
                  <c:v>-3.1505896784902601E-3</c:v>
                </c:pt>
                <c:pt idx="697">
                  <c:v>-3.1377918909544001E-3</c:v>
                </c:pt>
                <c:pt idx="698">
                  <c:v>-2.21057526823892E-3</c:v>
                </c:pt>
                <c:pt idx="699">
                  <c:v>-2.0431640722198899E-3</c:v>
                </c:pt>
                <c:pt idx="700" formatCode="0.00E+00">
                  <c:v>2.99610709572153E-4</c:v>
                </c:pt>
                <c:pt idx="701" formatCode="0.00E+00">
                  <c:v>3.5317833615629101E-4</c:v>
                </c:pt>
                <c:pt idx="702">
                  <c:v>1.0735137417715299E-3</c:v>
                </c:pt>
                <c:pt idx="703">
                  <c:v>5.0823476172356203E-3</c:v>
                </c:pt>
                <c:pt idx="704">
                  <c:v>5.6205048581201697E-3</c:v>
                </c:pt>
                <c:pt idx="705">
                  <c:v>1.16907786741743E-2</c:v>
                </c:pt>
                <c:pt idx="706">
                  <c:v>1.39178224225163E-2</c:v>
                </c:pt>
                <c:pt idx="707">
                  <c:v>1.9590415201531E-2</c:v>
                </c:pt>
                <c:pt idx="708">
                  <c:v>2.5085527270829501E-2</c:v>
                </c:pt>
                <c:pt idx="709">
                  <c:v>2.87975607471435E-2</c:v>
                </c:pt>
                <c:pt idx="710">
                  <c:v>3.6267830309594698E-2</c:v>
                </c:pt>
                <c:pt idx="711">
                  <c:v>3.7445993434368302E-2</c:v>
                </c:pt>
                <c:pt idx="712">
                  <c:v>4.6024617998062498E-2</c:v>
                </c:pt>
                <c:pt idx="713">
                  <c:v>4.6205526218988199E-2</c:v>
                </c:pt>
                <c:pt idx="714">
                  <c:v>4.6947985538099403E-2</c:v>
                </c:pt>
                <c:pt idx="715">
                  <c:v>5.2057810488429598E-2</c:v>
                </c:pt>
                <c:pt idx="716">
                  <c:v>5.2252861053456001E-2</c:v>
                </c:pt>
                <c:pt idx="717">
                  <c:v>5.2648867199811301E-2</c:v>
                </c:pt>
                <c:pt idx="718">
                  <c:v>5.4172921576995901E-2</c:v>
                </c:pt>
                <c:pt idx="719">
                  <c:v>5.48008285482732E-2</c:v>
                </c:pt>
                <c:pt idx="720">
                  <c:v>5.4361819622125697E-2</c:v>
                </c:pt>
                <c:pt idx="721">
                  <c:v>5.4740838274957203E-2</c:v>
                </c:pt>
                <c:pt idx="722">
                  <c:v>5.4450332956236698E-2</c:v>
                </c:pt>
                <c:pt idx="723">
                  <c:v>5.4275178692921297E-2</c:v>
                </c:pt>
                <c:pt idx="724">
                  <c:v>5.3780045914732302E-2</c:v>
                </c:pt>
                <c:pt idx="725">
                  <c:v>5.1807724935555598E-2</c:v>
                </c:pt>
                <c:pt idx="726">
                  <c:v>5.1309922195668697E-2</c:v>
                </c:pt>
                <c:pt idx="727">
                  <c:v>4.8529047088396803E-2</c:v>
                </c:pt>
                <c:pt idx="728">
                  <c:v>4.7268281885426297E-2</c:v>
                </c:pt>
                <c:pt idx="729">
                  <c:v>4.19989704912304E-2</c:v>
                </c:pt>
                <c:pt idx="730">
                  <c:v>4.0639170806029197E-2</c:v>
                </c:pt>
                <c:pt idx="731">
                  <c:v>3.9423958970240501E-2</c:v>
                </c:pt>
                <c:pt idx="732">
                  <c:v>3.2206971336037997E-2</c:v>
                </c:pt>
                <c:pt idx="733">
                  <c:v>2.9698903616300499E-2</c:v>
                </c:pt>
                <c:pt idx="734">
                  <c:v>2.68351178220178E-2</c:v>
                </c:pt>
                <c:pt idx="735">
                  <c:v>2.1356057955507102E-2</c:v>
                </c:pt>
                <c:pt idx="736">
                  <c:v>1.7530156879877998E-2</c:v>
                </c:pt>
                <c:pt idx="737">
                  <c:v>1.35647702184523E-2</c:v>
                </c:pt>
                <c:pt idx="738">
                  <c:v>1.07490971991866E-2</c:v>
                </c:pt>
                <c:pt idx="739">
                  <c:v>7.55638051267476E-3</c:v>
                </c:pt>
                <c:pt idx="740">
                  <c:v>3.0625671530578199E-3</c:v>
                </c:pt>
                <c:pt idx="741">
                  <c:v>2.7709807575364499E-3</c:v>
                </c:pt>
                <c:pt idx="742" formatCode="0.00E+00">
                  <c:v>7.7229116935625204E-4</c:v>
                </c:pt>
                <c:pt idx="743" formatCode="0.00E+00">
                  <c:v>6.5107440111915598E-4</c:v>
                </c:pt>
                <c:pt idx="744" formatCode="0.00E+00">
                  <c:v>-8.2415445874291704E-4</c:v>
                </c:pt>
                <c:pt idx="745" formatCode="0.00E+00">
                  <c:v>-8.9495189717402697E-4</c:v>
                </c:pt>
                <c:pt idx="746">
                  <c:v>-1.41034956068926E-3</c:v>
                </c:pt>
                <c:pt idx="747">
                  <c:v>-1.4370586596042E-3</c:v>
                </c:pt>
                <c:pt idx="748">
                  <c:v>-1.6969447403361801E-3</c:v>
                </c:pt>
                <c:pt idx="749">
                  <c:v>-1.6254470556258101E-3</c:v>
                </c:pt>
                <c:pt idx="750">
                  <c:v>-1.61672978573439E-3</c:v>
                </c:pt>
                <c:pt idx="751">
                  <c:v>-1.4626221857027401E-3</c:v>
                </c:pt>
                <c:pt idx="752">
                  <c:v>-1.3734776076227901E-3</c:v>
                </c:pt>
                <c:pt idx="753">
                  <c:v>-1.2014006584319299E-3</c:v>
                </c:pt>
                <c:pt idx="754">
                  <c:v>-1.12568668904937E-3</c:v>
                </c:pt>
                <c:pt idx="755" formatCode="0.00E+00">
                  <c:v>-9.2997947647889101E-4</c:v>
                </c:pt>
                <c:pt idx="756" formatCode="0.00E+00">
                  <c:v>-8.6641140464008E-4</c:v>
                </c:pt>
                <c:pt idx="757" formatCode="0.00E+00">
                  <c:v>-7.0330473428826103E-4</c:v>
                </c:pt>
                <c:pt idx="758" formatCode="0.00E+00">
                  <c:v>-6.5094948061389499E-4</c:v>
                </c:pt>
                <c:pt idx="759" formatCode="0.00E+00">
                  <c:v>-5.1509570555848905E-4</c:v>
                </c:pt>
                <c:pt idx="760" formatCode="0.00E+00">
                  <c:v>-4.4643683858846698E-4</c:v>
                </c:pt>
                <c:pt idx="761" formatCode="0.00E+00">
                  <c:v>-4.3616653656335899E-4</c:v>
                </c:pt>
                <c:pt idx="762" formatCode="0.00E+00">
                  <c:v>-3.1386971013752402E-4</c:v>
                </c:pt>
                <c:pt idx="763" formatCode="0.00E+00">
                  <c:v>-2.9868656298814302E-4</c:v>
                </c:pt>
                <c:pt idx="764" formatCode="0.00E+00">
                  <c:v>-2.4812496451715599E-4</c:v>
                </c:pt>
                <c:pt idx="765" formatCode="0.00E+00">
                  <c:v>-2.3660012544033201E-4</c:v>
                </c:pt>
                <c:pt idx="766" formatCode="0.00E+00">
                  <c:v>-2.0692583204003E-4</c:v>
                </c:pt>
                <c:pt idx="767" formatCode="0.00E+00">
                  <c:v>-2.0055119409601699E-4</c:v>
                </c:pt>
                <c:pt idx="768" formatCode="0.00E+00">
                  <c:v>-1.8733538926563701E-4</c:v>
                </c:pt>
                <c:pt idx="769" formatCode="0.00E+00">
                  <c:v>-1.8282307076202101E-4</c:v>
                </c:pt>
                <c:pt idx="770" formatCode="0.00E+00">
                  <c:v>-1.749680870265E-4</c:v>
                </c:pt>
                <c:pt idx="771" formatCode="0.00E+00">
                  <c:v>-1.72858250592874E-4</c:v>
                </c:pt>
                <c:pt idx="772" formatCode="0.00E+00">
                  <c:v>-1.7374379126176899E-4</c:v>
                </c:pt>
                <c:pt idx="773" formatCode="0.00E+00">
                  <c:v>-1.7689991617648001E-4</c:v>
                </c:pt>
                <c:pt idx="774" formatCode="0.00E+00">
                  <c:v>-1.8468935361000801E-4</c:v>
                </c:pt>
                <c:pt idx="775" formatCode="0.00E+00">
                  <c:v>-1.91610367430605E-4</c:v>
                </c:pt>
                <c:pt idx="776" formatCode="0.00E+00">
                  <c:v>-2.04343520188218E-4</c:v>
                </c:pt>
                <c:pt idx="777" formatCode="0.00E+00">
                  <c:v>-2.1000699377011499E-4</c:v>
                </c:pt>
                <c:pt idx="778" formatCode="0.00E+00">
                  <c:v>-2.2411741470202201E-4</c:v>
                </c:pt>
                <c:pt idx="779" formatCode="0.00E+00">
                  <c:v>-2.29305269428847E-4</c:v>
                </c:pt>
                <c:pt idx="780" formatCode="0.00E+00">
                  <c:v>-2.4351236636271001E-4</c:v>
                </c:pt>
                <c:pt idx="781" formatCode="0.00E+00">
                  <c:v>-2.4925456064570702E-4</c:v>
                </c:pt>
                <c:pt idx="782" formatCode="0.00E+00">
                  <c:v>-2.6724412207671297E-4</c:v>
                </c:pt>
                <c:pt idx="783" formatCode="0.00E+00">
                  <c:v>-2.7248066369243903E-4</c:v>
                </c:pt>
                <c:pt idx="784" formatCode="0.00E+00">
                  <c:v>-2.8673507352552902E-4</c:v>
                </c:pt>
                <c:pt idx="785" formatCode="0.00E+00">
                  <c:v>-2.9078697941657997E-4</c:v>
                </c:pt>
                <c:pt idx="786" formatCode="0.00E+00">
                  <c:v>-3.0911402065875301E-4</c:v>
                </c:pt>
                <c:pt idx="787" formatCode="0.00E+00">
                  <c:v>-3.1199822118076702E-4</c:v>
                </c:pt>
                <c:pt idx="788" formatCode="0.00E+00">
                  <c:v>-3.29544269202303E-4</c:v>
                </c:pt>
                <c:pt idx="789" formatCode="0.00E+00">
                  <c:v>-3.3270234010591298E-4</c:v>
                </c:pt>
                <c:pt idx="790" formatCode="0.00E+00">
                  <c:v>-3.5423854461046002E-4</c:v>
                </c:pt>
                <c:pt idx="791" formatCode="0.00E+00">
                  <c:v>-3.5768238717911397E-4</c:v>
                </c:pt>
                <c:pt idx="792" formatCode="0.00E+00">
                  <c:v>-3.8173652471339402E-4</c:v>
                </c:pt>
                <c:pt idx="793" formatCode="0.00E+00">
                  <c:v>-3.8701064983030802E-4</c:v>
                </c:pt>
                <c:pt idx="794" formatCode="0.00E+00">
                  <c:v>-4.1064830280170499E-4</c:v>
                </c:pt>
                <c:pt idx="795" formatCode="0.00E+00">
                  <c:v>-4.1360297954909098E-4</c:v>
                </c:pt>
                <c:pt idx="796" formatCode="0.00E+00">
                  <c:v>-4.2218176186859202E-4</c:v>
                </c:pt>
                <c:pt idx="797" formatCode="0.00E+00">
                  <c:v>-4.3594539120402997E-4</c:v>
                </c:pt>
                <c:pt idx="798" formatCode="0.00E+00">
                  <c:v>-4.4100250210401702E-4</c:v>
                </c:pt>
                <c:pt idx="799" formatCode="0.00E+00">
                  <c:v>-4.5462988449166102E-4</c:v>
                </c:pt>
                <c:pt idx="800" formatCode="0.00E+00">
                  <c:v>-4.6463634783221397E-4</c:v>
                </c:pt>
                <c:pt idx="801" formatCode="0.00E+00">
                  <c:v>-4.7189954991698501E-4</c:v>
                </c:pt>
                <c:pt idx="802" formatCode="0.00E+00">
                  <c:v>-4.8292323482776201E-4</c:v>
                </c:pt>
                <c:pt idx="803" formatCode="0.00E+00">
                  <c:v>-4.8648972272781498E-4</c:v>
                </c:pt>
                <c:pt idx="804" formatCode="0.00E+00">
                  <c:v>-4.9763802849976495E-4</c:v>
                </c:pt>
                <c:pt idx="805" formatCode="0.00E+00">
                  <c:v>-4.9836687286555596E-4</c:v>
                </c:pt>
                <c:pt idx="806" formatCode="0.00E+00">
                  <c:v>-5.0283235036897302E-4</c:v>
                </c:pt>
                <c:pt idx="807" formatCode="0.00E+00">
                  <c:v>-5.0277769687953502E-4</c:v>
                </c:pt>
                <c:pt idx="808" formatCode="0.00E+00">
                  <c:v>-5.0250724477371997E-4</c:v>
                </c:pt>
                <c:pt idx="809" formatCode="0.00E+00">
                  <c:v>-5.03894708342637E-4</c:v>
                </c:pt>
                <c:pt idx="810" formatCode="0.00E+00">
                  <c:v>-5.0409195976001096E-4</c:v>
                </c:pt>
                <c:pt idx="811" formatCode="0.00E+00">
                  <c:v>-5.0647450811268499E-4</c:v>
                </c:pt>
                <c:pt idx="812" formatCode="0.00E+00">
                  <c:v>-5.0914614734739105E-4</c:v>
                </c:pt>
                <c:pt idx="813" formatCode="0.00E+00">
                  <c:v>-5.1356394937828701E-4</c:v>
                </c:pt>
                <c:pt idx="814" formatCode="0.00E+00">
                  <c:v>-5.2050743244249503E-4</c:v>
                </c:pt>
                <c:pt idx="815" formatCode="0.00E+00">
                  <c:v>-5.2418726605192795E-4</c:v>
                </c:pt>
                <c:pt idx="816" formatCode="0.00E+00">
                  <c:v>-5.3508990777214498E-4</c:v>
                </c:pt>
                <c:pt idx="817" formatCode="0.00E+00">
                  <c:v>-5.4784686315012098E-4</c:v>
                </c:pt>
                <c:pt idx="818" formatCode="0.00E+00">
                  <c:v>-5.5476383512980895E-4</c:v>
                </c:pt>
                <c:pt idx="819" formatCode="0.00E+00">
                  <c:v>-5.7642010459183998E-4</c:v>
                </c:pt>
                <c:pt idx="820" formatCode="0.00E+00">
                  <c:v>-5.7808772244796996E-4</c:v>
                </c:pt>
                <c:pt idx="821" formatCode="0.00E+00">
                  <c:v>-5.8270167328267303E-4</c:v>
                </c:pt>
                <c:pt idx="822" formatCode="0.00E+00">
                  <c:v>-5.9625624699274102E-4</c:v>
                </c:pt>
                <c:pt idx="823" formatCode="0.00E+00">
                  <c:v>-5.9825752793876003E-4</c:v>
                </c:pt>
                <c:pt idx="824" formatCode="0.00E+00">
                  <c:v>-6.1880481536280899E-4</c:v>
                </c:pt>
                <c:pt idx="825" formatCode="0.00E+00">
                  <c:v>-6.2489741742825398E-4</c:v>
                </c:pt>
                <c:pt idx="826" formatCode="0.00E+00">
                  <c:v>-6.4714930914180099E-4</c:v>
                </c:pt>
                <c:pt idx="827" formatCode="0.00E+00">
                  <c:v>-6.5472096710893202E-4</c:v>
                </c:pt>
                <c:pt idx="828" formatCode="0.00E+00">
                  <c:v>-6.7165696315521104E-4</c:v>
                </c:pt>
                <c:pt idx="829" formatCode="0.00E+00">
                  <c:v>-6.77965297133029E-4</c:v>
                </c:pt>
                <c:pt idx="830" formatCode="0.00E+00">
                  <c:v>-6.9109479052508198E-4</c:v>
                </c:pt>
                <c:pt idx="831" formatCode="0.00E+00">
                  <c:v>-6.9657568011490597E-4</c:v>
                </c:pt>
                <c:pt idx="832" formatCode="0.00E+00">
                  <c:v>-7.1449052496622698E-4</c:v>
                </c:pt>
                <c:pt idx="833" formatCode="0.00E+00">
                  <c:v>-7.1952821377074296E-4</c:v>
                </c:pt>
                <c:pt idx="834" formatCode="0.00E+00">
                  <c:v>-7.3546385254132302E-4</c:v>
                </c:pt>
                <c:pt idx="835" formatCode="0.00E+00">
                  <c:v>-7.46892183044706E-4</c:v>
                </c:pt>
                <c:pt idx="836" formatCode="0.00E+00">
                  <c:v>-7.6426589241598397E-4</c:v>
                </c:pt>
                <c:pt idx="837" formatCode="0.00E+00">
                  <c:v>-7.8020274239269801E-4</c:v>
                </c:pt>
                <c:pt idx="838" formatCode="0.00E+00">
                  <c:v>-7.8951244749195595E-4</c:v>
                </c:pt>
                <c:pt idx="839" formatCode="0.00E+00">
                  <c:v>-8.1919605598919604E-4</c:v>
                </c:pt>
                <c:pt idx="840" formatCode="0.00E+00">
                  <c:v>-8.2094735070901905E-4</c:v>
                </c:pt>
                <c:pt idx="841" formatCode="0.00E+00">
                  <c:v>-8.2176363440438405E-4</c:v>
                </c:pt>
                <c:pt idx="842" formatCode="0.00E+00">
                  <c:v>-8.7567254593281705E-4</c:v>
                </c:pt>
                <c:pt idx="843" formatCode="0.00E+00">
                  <c:v>-8.7923729335691303E-4</c:v>
                </c:pt>
                <c:pt idx="844" formatCode="0.00E+00">
                  <c:v>-9.4571424520821198E-4</c:v>
                </c:pt>
                <c:pt idx="845" formatCode="0.00E+00">
                  <c:v>-9.58994079064557E-4</c:v>
                </c:pt>
                <c:pt idx="846">
                  <c:v>-1.0083610961345601E-3</c:v>
                </c:pt>
                <c:pt idx="847">
                  <c:v>-1.0235844361621001E-3</c:v>
                </c:pt>
                <c:pt idx="848">
                  <c:v>-1.1031938433828301E-3</c:v>
                </c:pt>
                <c:pt idx="849">
                  <c:v>-1.12345931963856E-3</c:v>
                </c:pt>
                <c:pt idx="850">
                  <c:v>-1.2133180293175301E-3</c:v>
                </c:pt>
                <c:pt idx="851">
                  <c:v>-1.2339849167083701E-3</c:v>
                </c:pt>
                <c:pt idx="852">
                  <c:v>-1.3066296138408099E-3</c:v>
                </c:pt>
                <c:pt idx="853">
                  <c:v>-1.32497853369454E-3</c:v>
                </c:pt>
                <c:pt idx="854">
                  <c:v>-1.51046978636671E-3</c:v>
                </c:pt>
                <c:pt idx="855">
                  <c:v>-1.56335591454734E-3</c:v>
                </c:pt>
                <c:pt idx="856">
                  <c:v>-1.8255706277361999E-3</c:v>
                </c:pt>
                <c:pt idx="857">
                  <c:v>-1.9323590503926001E-3</c:v>
                </c:pt>
                <c:pt idx="858">
                  <c:v>-2.33428385299332E-3</c:v>
                </c:pt>
                <c:pt idx="859">
                  <c:v>-2.47861488596081E-3</c:v>
                </c:pt>
                <c:pt idx="860">
                  <c:v>-2.8422638515398298E-3</c:v>
                </c:pt>
                <c:pt idx="861">
                  <c:v>-3.01094120277105E-3</c:v>
                </c:pt>
                <c:pt idx="862">
                  <c:v>-3.29589929496878E-3</c:v>
                </c:pt>
                <c:pt idx="863">
                  <c:v>-3.59220925036083E-3</c:v>
                </c:pt>
                <c:pt idx="864">
                  <c:v>-3.7548937336756398E-3</c:v>
                </c:pt>
                <c:pt idx="865">
                  <c:v>-4.0083395171957199E-3</c:v>
                </c:pt>
                <c:pt idx="866">
                  <c:v>-3.8160802590689498E-3</c:v>
                </c:pt>
                <c:pt idx="867">
                  <c:v>-3.8319827435900101E-3</c:v>
                </c:pt>
                <c:pt idx="868">
                  <c:v>-3.31827483663822E-3</c:v>
                </c:pt>
                <c:pt idx="869">
                  <c:v>-3.23621130526604E-3</c:v>
                </c:pt>
                <c:pt idx="870">
                  <c:v>-1.5397674882318699E-3</c:v>
                </c:pt>
                <c:pt idx="871">
                  <c:v>-1.46334248933778E-3</c:v>
                </c:pt>
                <c:pt idx="872">
                  <c:v>-1.43227513058237E-3</c:v>
                </c:pt>
                <c:pt idx="873">
                  <c:v>2.4572661492606599E-3</c:v>
                </c:pt>
                <c:pt idx="874">
                  <c:v>3.6039734743939702E-3</c:v>
                </c:pt>
                <c:pt idx="875">
                  <c:v>8.5149563349559195E-3</c:v>
                </c:pt>
                <c:pt idx="876">
                  <c:v>1.1946907728113401E-2</c:v>
                </c:pt>
                <c:pt idx="877">
                  <c:v>1.6203680807427501E-2</c:v>
                </c:pt>
                <c:pt idx="878">
                  <c:v>2.13128267778631E-2</c:v>
                </c:pt>
                <c:pt idx="879">
                  <c:v>2.4624234428134401E-2</c:v>
                </c:pt>
                <c:pt idx="880">
                  <c:v>3.03906048008953E-2</c:v>
                </c:pt>
                <c:pt idx="881">
                  <c:v>3.1980883729340298E-2</c:v>
                </c:pt>
                <c:pt idx="882">
                  <c:v>3.7043150292222701E-2</c:v>
                </c:pt>
                <c:pt idx="883">
                  <c:v>3.7460000473157402E-2</c:v>
                </c:pt>
                <c:pt idx="884">
                  <c:v>3.8185459732282302E-2</c:v>
                </c:pt>
                <c:pt idx="885">
                  <c:v>3.9389193050159303E-2</c:v>
                </c:pt>
                <c:pt idx="886">
                  <c:v>4.00492806066369E-2</c:v>
                </c:pt>
                <c:pt idx="887">
                  <c:v>4.0062467380269501E-2</c:v>
                </c:pt>
                <c:pt idx="888">
                  <c:v>4.0084358820834297E-2</c:v>
                </c:pt>
                <c:pt idx="889">
                  <c:v>3.7929150085472998E-2</c:v>
                </c:pt>
                <c:pt idx="890">
                  <c:v>3.6614274603647801E-2</c:v>
                </c:pt>
                <c:pt idx="891">
                  <c:v>3.5961342831795001E-2</c:v>
                </c:pt>
                <c:pt idx="892">
                  <c:v>3.4280637369684702E-2</c:v>
                </c:pt>
                <c:pt idx="893">
                  <c:v>3.3990590227911101E-2</c:v>
                </c:pt>
                <c:pt idx="894">
                  <c:v>3.3203602207356499E-2</c:v>
                </c:pt>
                <c:pt idx="895">
                  <c:v>3.1395421786348597E-2</c:v>
                </c:pt>
                <c:pt idx="896">
                  <c:v>3.0983693473013E-2</c:v>
                </c:pt>
                <c:pt idx="897">
                  <c:v>2.8628525000451401E-2</c:v>
                </c:pt>
                <c:pt idx="898">
                  <c:v>2.7584863568025499E-2</c:v>
                </c:pt>
                <c:pt idx="899">
                  <c:v>2.65788634006465E-2</c:v>
                </c:pt>
                <c:pt idx="900">
                  <c:v>2.5321155185708499E-2</c:v>
                </c:pt>
                <c:pt idx="901">
                  <c:v>2.4908047976067601E-2</c:v>
                </c:pt>
                <c:pt idx="902">
                  <c:v>2.3689116935494602E-2</c:v>
                </c:pt>
                <c:pt idx="903">
                  <c:v>2.36200717953651E-2</c:v>
                </c:pt>
                <c:pt idx="904">
                  <c:v>2.3405297988540099E-2</c:v>
                </c:pt>
                <c:pt idx="905">
                  <c:v>2.2545026540860401E-2</c:v>
                </c:pt>
                <c:pt idx="906">
                  <c:v>2.24880156542486E-2</c:v>
                </c:pt>
                <c:pt idx="907">
                  <c:v>2.1715197623453499E-2</c:v>
                </c:pt>
                <c:pt idx="908">
                  <c:v>2.1652893413189399E-2</c:v>
                </c:pt>
                <c:pt idx="909">
                  <c:v>2.1238353010676499E-2</c:v>
                </c:pt>
                <c:pt idx="910">
                  <c:v>2.12148932651159E-2</c:v>
                </c:pt>
                <c:pt idx="911">
                  <c:v>2.0855583528834199E-2</c:v>
                </c:pt>
                <c:pt idx="912">
                  <c:v>2.07866508528088E-2</c:v>
                </c:pt>
                <c:pt idx="913">
                  <c:v>2.0605499665961102E-2</c:v>
                </c:pt>
                <c:pt idx="914">
                  <c:v>2.0544475930791999E-2</c:v>
                </c:pt>
                <c:pt idx="915">
                  <c:v>2.0582263620611101E-2</c:v>
                </c:pt>
                <c:pt idx="916">
                  <c:v>2.0554911049359598E-2</c:v>
                </c:pt>
                <c:pt idx="917">
                  <c:v>2.0430267826685701E-2</c:v>
                </c:pt>
                <c:pt idx="918">
                  <c:v>2.0392486003432998E-2</c:v>
                </c:pt>
                <c:pt idx="919">
                  <c:v>2.0267756222356E-2</c:v>
                </c:pt>
                <c:pt idx="920">
                  <c:v>2.0198808443244402E-2</c:v>
                </c:pt>
                <c:pt idx="921">
                  <c:v>2.0084675570228E-2</c:v>
                </c:pt>
                <c:pt idx="922">
                  <c:v>1.9967506677448701E-2</c:v>
                </c:pt>
                <c:pt idx="923">
                  <c:v>1.9770057747034199E-2</c:v>
                </c:pt>
                <c:pt idx="924">
                  <c:v>1.9657522502306402E-2</c:v>
                </c:pt>
                <c:pt idx="925">
                  <c:v>1.92701599818507E-2</c:v>
                </c:pt>
                <c:pt idx="926">
                  <c:v>1.9074125434138601E-2</c:v>
                </c:pt>
                <c:pt idx="927">
                  <c:v>1.8747018978220599E-2</c:v>
                </c:pt>
                <c:pt idx="928">
                  <c:v>1.8593696663697201E-2</c:v>
                </c:pt>
                <c:pt idx="929">
                  <c:v>1.7927690407930599E-2</c:v>
                </c:pt>
                <c:pt idx="930">
                  <c:v>1.76719974361563E-2</c:v>
                </c:pt>
                <c:pt idx="931">
                  <c:v>1.6883253886087499E-2</c:v>
                </c:pt>
                <c:pt idx="932">
                  <c:v>1.6568315386658799E-2</c:v>
                </c:pt>
                <c:pt idx="933">
                  <c:v>1.52710928389066E-2</c:v>
                </c:pt>
                <c:pt idx="934">
                  <c:v>1.48859553780835E-2</c:v>
                </c:pt>
                <c:pt idx="935">
                  <c:v>1.2743588120141799E-2</c:v>
                </c:pt>
                <c:pt idx="936">
                  <c:v>1.2531542292730799E-2</c:v>
                </c:pt>
                <c:pt idx="937">
                  <c:v>1.0322453618282899E-2</c:v>
                </c:pt>
                <c:pt idx="938">
                  <c:v>1.01938469466824E-2</c:v>
                </c:pt>
                <c:pt idx="939">
                  <c:v>1.0122341294661301E-2</c:v>
                </c:pt>
                <c:pt idx="940">
                  <c:v>1.12889664740189E-2</c:v>
                </c:pt>
                <c:pt idx="941">
                  <c:v>1.1608805610961699E-2</c:v>
                </c:pt>
                <c:pt idx="942">
                  <c:v>1.8725373461725099E-2</c:v>
                </c:pt>
                <c:pt idx="943">
                  <c:v>2.07406020696074E-2</c:v>
                </c:pt>
                <c:pt idx="944">
                  <c:v>2.8531181334051699E-2</c:v>
                </c:pt>
                <c:pt idx="945">
                  <c:v>3.1579230658809E-2</c:v>
                </c:pt>
                <c:pt idx="946">
                  <c:v>3.9860142303535101E-2</c:v>
                </c:pt>
                <c:pt idx="947">
                  <c:v>4.3944742817343597E-2</c:v>
                </c:pt>
                <c:pt idx="948">
                  <c:v>5.2819226221231301E-2</c:v>
                </c:pt>
                <c:pt idx="949">
                  <c:v>5.7277705100786502E-2</c:v>
                </c:pt>
                <c:pt idx="950">
                  <c:v>7.0654649339761594E-2</c:v>
                </c:pt>
                <c:pt idx="951">
                  <c:v>7.6858758672494698E-2</c:v>
                </c:pt>
                <c:pt idx="952">
                  <c:v>9.6172724956560499E-2</c:v>
                </c:pt>
                <c:pt idx="953">
                  <c:v>0.10211020055693799</c:v>
                </c:pt>
                <c:pt idx="954">
                  <c:v>0.122239697694132</c:v>
                </c:pt>
                <c:pt idx="955">
                  <c:v>0.13391381204400801</c:v>
                </c:pt>
                <c:pt idx="956">
                  <c:v>0.13738842063512699</c:v>
                </c:pt>
                <c:pt idx="957">
                  <c:v>0.13805566480420101</c:v>
                </c:pt>
                <c:pt idx="958">
                  <c:v>0.12673422095793199</c:v>
                </c:pt>
                <c:pt idx="959">
                  <c:v>0.126943200795226</c:v>
                </c:pt>
                <c:pt idx="960">
                  <c:v>0.11162305415245</c:v>
                </c:pt>
                <c:pt idx="961">
                  <c:v>0.111219152910257</c:v>
                </c:pt>
                <c:pt idx="962">
                  <c:v>9.9766941411549306E-2</c:v>
                </c:pt>
                <c:pt idx="963">
                  <c:v>9.6263102730261702E-2</c:v>
                </c:pt>
                <c:pt idx="964">
                  <c:v>9.3545134472571595E-2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'\\cern.ch\dfs\Divisions\EST\Groups\SM\CEM\Surfinishing\Bat 118\SPL_EP_Nb\SPL_S\Selected\SLHiPP5_Comsol\[5mm_10lpm_Oldcathode_z.xlsx]5mm_10lpm_Oldcathode_z'!$F$9</c:f>
              <c:strCache>
                <c:ptCount val="1"/>
                <c:pt idx="0">
                  <c:v>Bath flow = 10 lpm</c:v>
                </c:pt>
              </c:strCache>
            </c:strRef>
          </c:tx>
          <c:marker>
            <c:symbol val="none"/>
          </c:marker>
          <c:xVal>
            <c:numRef>
              <c:f>'\\cern.ch\dfs\Divisions\EST\Groups\SM\CEM\Surfinishing\Bat 118\SPL_EP_Nb\SPL_S\Selected\SLHiPP5_Comsol\[5mm_10lpm_Oldcathode_z.xlsx]5mm_10lpm_Oldcathode_z'!$B$10:$B$974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1.9995591691413901</c:v>
                </c:pt>
                <c:pt idx="2">
                  <c:v>4.1719813924992097</c:v>
                </c:pt>
                <c:pt idx="3">
                  <c:v>7.4518438904101796</c:v>
                </c:pt>
                <c:pt idx="4">
                  <c:v>8.5738774297849094</c:v>
                </c:pt>
                <c:pt idx="5">
                  <c:v>8.8027902984239095</c:v>
                </c:pt>
                <c:pt idx="6">
                  <c:v>10.418763467733701</c:v>
                </c:pt>
                <c:pt idx="7">
                  <c:v>14.253117835747201</c:v>
                </c:pt>
                <c:pt idx="8">
                  <c:v>14.584012617591601</c:v>
                </c:pt>
                <c:pt idx="9">
                  <c:v>17.916584574166698</c:v>
                </c:pt>
                <c:pt idx="10">
                  <c:v>20.2495811138097</c:v>
                </c:pt>
                <c:pt idx="11">
                  <c:v>20.693814189227599</c:v>
                </c:pt>
                <c:pt idx="12">
                  <c:v>25.149981054961401</c:v>
                </c:pt>
                <c:pt idx="13">
                  <c:v>28.482076473519601</c:v>
                </c:pt>
                <c:pt idx="14">
                  <c:v>29.7923384106494</c:v>
                </c:pt>
                <c:pt idx="15">
                  <c:v>32.397796825695103</c:v>
                </c:pt>
                <c:pt idx="16">
                  <c:v>33.969970946273101</c:v>
                </c:pt>
                <c:pt idx="17">
                  <c:v>37.112640090929297</c:v>
                </c:pt>
                <c:pt idx="18">
                  <c:v>38.772153086252104</c:v>
                </c:pt>
                <c:pt idx="19">
                  <c:v>42.077883445278403</c:v>
                </c:pt>
                <c:pt idx="20">
                  <c:v>43.361535612680399</c:v>
                </c:pt>
                <c:pt idx="21">
                  <c:v>47.776316978220599</c:v>
                </c:pt>
                <c:pt idx="22">
                  <c:v>48.025766579861298</c:v>
                </c:pt>
                <c:pt idx="23">
                  <c:v>51.033585652028997</c:v>
                </c:pt>
                <c:pt idx="24">
                  <c:v>51.391096388736102</c:v>
                </c:pt>
                <c:pt idx="25">
                  <c:v>54.6428244046188</c:v>
                </c:pt>
                <c:pt idx="26">
                  <c:v>56.434816734790601</c:v>
                </c:pt>
                <c:pt idx="27">
                  <c:v>60.588340354145302</c:v>
                </c:pt>
                <c:pt idx="28">
                  <c:v>62.647552678449202</c:v>
                </c:pt>
                <c:pt idx="29">
                  <c:v>66.804433868361599</c:v>
                </c:pt>
                <c:pt idx="30">
                  <c:v>68.689662021440299</c:v>
                </c:pt>
                <c:pt idx="31">
                  <c:v>72.989111619843897</c:v>
                </c:pt>
                <c:pt idx="32">
                  <c:v>74.401455631392693</c:v>
                </c:pt>
                <c:pt idx="33">
                  <c:v>79.248329110262404</c:v>
                </c:pt>
                <c:pt idx="34">
                  <c:v>80.628778851257906</c:v>
                </c:pt>
                <c:pt idx="35">
                  <c:v>85.554369223055303</c:v>
                </c:pt>
                <c:pt idx="36">
                  <c:v>87.019265305347403</c:v>
                </c:pt>
                <c:pt idx="37">
                  <c:v>91.921889339557794</c:v>
                </c:pt>
                <c:pt idx="38">
                  <c:v>93.399557658748193</c:v>
                </c:pt>
                <c:pt idx="39">
                  <c:v>98.321314061989796</c:v>
                </c:pt>
                <c:pt idx="40">
                  <c:v>99.716701555156803</c:v>
                </c:pt>
                <c:pt idx="41">
                  <c:v>105.102045828706</c:v>
                </c:pt>
                <c:pt idx="42">
                  <c:v>106.62914346207801</c:v>
                </c:pt>
                <c:pt idx="43">
                  <c:v>111.95988024941499</c:v>
                </c:pt>
                <c:pt idx="44">
                  <c:v>113.07895935728899</c:v>
                </c:pt>
                <c:pt idx="45">
                  <c:v>118.172642361428</c:v>
                </c:pt>
                <c:pt idx="46">
                  <c:v>118.553837134975</c:v>
                </c:pt>
                <c:pt idx="47">
                  <c:v>119.556433782532</c:v>
                </c:pt>
                <c:pt idx="48">
                  <c:v>123.24060401921901</c:v>
                </c:pt>
                <c:pt idx="49">
                  <c:v>124.520303135623</c:v>
                </c:pt>
                <c:pt idx="50">
                  <c:v>127.470891245923</c:v>
                </c:pt>
                <c:pt idx="51">
                  <c:v>129.677885132298</c:v>
                </c:pt>
                <c:pt idx="52">
                  <c:v>131.20866595103399</c:v>
                </c:pt>
                <c:pt idx="53">
                  <c:v>133.54126783864999</c:v>
                </c:pt>
                <c:pt idx="54">
                  <c:v>134.15083726781401</c:v>
                </c:pt>
                <c:pt idx="55">
                  <c:v>135.81033462982401</c:v>
                </c:pt>
                <c:pt idx="56">
                  <c:v>136.23820616286599</c:v>
                </c:pt>
                <c:pt idx="57">
                  <c:v>137.97556385069601</c:v>
                </c:pt>
                <c:pt idx="58">
                  <c:v>139.108856611785</c:v>
                </c:pt>
                <c:pt idx="59">
                  <c:v>139.245912439215</c:v>
                </c:pt>
                <c:pt idx="60">
                  <c:v>141.06206940429001</c:v>
                </c:pt>
                <c:pt idx="61">
                  <c:v>142.99570683396101</c:v>
                </c:pt>
                <c:pt idx="62">
                  <c:v>143.116253705388</c:v>
                </c:pt>
                <c:pt idx="63">
                  <c:v>143.18199904303799</c:v>
                </c:pt>
                <c:pt idx="64">
                  <c:v>144.732245022136</c:v>
                </c:pt>
                <c:pt idx="65">
                  <c:v>145.785600177502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</c:v>
                </c:pt>
                <c:pt idx="70">
                  <c:v>151.12993215704401</c:v>
                </c:pt>
                <c:pt idx="71">
                  <c:v>151.65516185682699</c:v>
                </c:pt>
                <c:pt idx="72">
                  <c:v>153.12274859862899</c:v>
                </c:pt>
                <c:pt idx="73">
                  <c:v>153.184134315786</c:v>
                </c:pt>
                <c:pt idx="74">
                  <c:v>155.12515890860701</c:v>
                </c:pt>
                <c:pt idx="75">
                  <c:v>155.13793970038</c:v>
                </c:pt>
                <c:pt idx="76">
                  <c:v>155.22173887046901</c:v>
                </c:pt>
                <c:pt idx="77">
                  <c:v>156.437534741451</c:v>
                </c:pt>
                <c:pt idx="78">
                  <c:v>157.57150635496299</c:v>
                </c:pt>
                <c:pt idx="79">
                  <c:v>157.99050450293399</c:v>
                </c:pt>
                <c:pt idx="80">
                  <c:v>158.971020261208</c:v>
                </c:pt>
                <c:pt idx="81">
                  <c:v>160.318425046356</c:v>
                </c:pt>
                <c:pt idx="82">
                  <c:v>160.37426186121101</c:v>
                </c:pt>
                <c:pt idx="83">
                  <c:v>161.50130319764901</c:v>
                </c:pt>
                <c:pt idx="84">
                  <c:v>162.03326385713399</c:v>
                </c:pt>
                <c:pt idx="85">
                  <c:v>163.161682863827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165.787866028883</c:v>
                </c:pt>
                <c:pt idx="89">
                  <c:v>166.94912029784501</c:v>
                </c:pt>
                <c:pt idx="90">
                  <c:v>167.76573390378101</c:v>
                </c:pt>
                <c:pt idx="91">
                  <c:v>168.94323708679201</c:v>
                </c:pt>
                <c:pt idx="92">
                  <c:v>169.69103105500301</c:v>
                </c:pt>
                <c:pt idx="93">
                  <c:v>170.91053048509499</c:v>
                </c:pt>
                <c:pt idx="94">
                  <c:v>171.57552257918999</c:v>
                </c:pt>
                <c:pt idx="95">
                  <c:v>172.78290249295401</c:v>
                </c:pt>
                <c:pt idx="96">
                  <c:v>173.39063795757599</c:v>
                </c:pt>
                <c:pt idx="97">
                  <c:v>174.48602613577401</c:v>
                </c:pt>
                <c:pt idx="98">
                  <c:v>175.25968243644499</c:v>
                </c:pt>
                <c:pt idx="99">
                  <c:v>176.376037985913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181.83636740236599</c:v>
                </c:pt>
                <c:pt idx="104">
                  <c:v>183.64164945201901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189.71268104535599</c:v>
                </c:pt>
                <c:pt idx="108">
                  <c:v>191.20174693846701</c:v>
                </c:pt>
                <c:pt idx="109">
                  <c:v>194.464965090372</c:v>
                </c:pt>
                <c:pt idx="110">
                  <c:v>195.262521341097</c:v>
                </c:pt>
                <c:pt idx="111">
                  <c:v>197.96199163778201</c:v>
                </c:pt>
                <c:pt idx="112">
                  <c:v>198.91189784567399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202.81964082720501</c:v>
                </c:pt>
                <c:pt idx="116">
                  <c:v>205.52930319506501</c:v>
                </c:pt>
                <c:pt idx="117">
                  <c:v>205.927275730937</c:v>
                </c:pt>
                <c:pt idx="118">
                  <c:v>208.683384160847</c:v>
                </c:pt>
                <c:pt idx="119">
                  <c:v>209.79459163626501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215.25781508321501</c:v>
                </c:pt>
                <c:pt idx="123">
                  <c:v>216.75487086599199</c:v>
                </c:pt>
                <c:pt idx="124">
                  <c:v>218.73320825342199</c:v>
                </c:pt>
                <c:pt idx="125">
                  <c:v>220.42548663618999</c:v>
                </c:pt>
                <c:pt idx="126">
                  <c:v>222.70016151778799</c:v>
                </c:pt>
                <c:pt idx="127">
                  <c:v>224.847787191995</c:v>
                </c:pt>
                <c:pt idx="128">
                  <c:v>227.03978695918099</c:v>
                </c:pt>
                <c:pt idx="129">
                  <c:v>229.31641234392799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235.78199334572199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237.69446123820899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244.55284666896901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248.38348199243401</c:v>
                </c:pt>
                <c:pt idx="149">
                  <c:v>250.001763601661</c:v>
                </c:pt>
                <c:pt idx="150">
                  <c:v>250.65390408250801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256.39943000070502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261.47007943369198</c:v>
                </c:pt>
                <c:pt idx="157">
                  <c:v>264.74115292068399</c:v>
                </c:pt>
                <c:pt idx="158">
                  <c:v>265.689875914629</c:v>
                </c:pt>
                <c:pt idx="159">
                  <c:v>270.08289819634501</c:v>
                </c:pt>
                <c:pt idx="160">
                  <c:v>272.09968952135699</c:v>
                </c:pt>
                <c:pt idx="161">
                  <c:v>276.08440548994002</c:v>
                </c:pt>
                <c:pt idx="162">
                  <c:v>277.86224091828302</c:v>
                </c:pt>
                <c:pt idx="163">
                  <c:v>281.38673316264499</c:v>
                </c:pt>
                <c:pt idx="164">
                  <c:v>282.64907731709502</c:v>
                </c:pt>
                <c:pt idx="165">
                  <c:v>286.37477518668499</c:v>
                </c:pt>
                <c:pt idx="166">
                  <c:v>287.426029634293</c:v>
                </c:pt>
                <c:pt idx="167">
                  <c:v>290.251732744989</c:v>
                </c:pt>
                <c:pt idx="168">
                  <c:v>291.91552993996697</c:v>
                </c:pt>
                <c:pt idx="169">
                  <c:v>294.49945956979701</c:v>
                </c:pt>
                <c:pt idx="170">
                  <c:v>295.90357664297301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302.135678478714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307.77581742224697</c:v>
                </c:pt>
                <c:pt idx="179">
                  <c:v>308.93851641800501</c:v>
                </c:pt>
                <c:pt idx="180">
                  <c:v>309.64210971097498</c:v>
                </c:pt>
                <c:pt idx="181">
                  <c:v>310.63508860768502</c:v>
                </c:pt>
                <c:pt idx="182">
                  <c:v>311.29149723929697</c:v>
                </c:pt>
                <c:pt idx="183">
                  <c:v>312.11624561931302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314.25713519835699</c:v>
                </c:pt>
                <c:pt idx="187">
                  <c:v>315.082517102309</c:v>
                </c:pt>
                <c:pt idx="188">
                  <c:v>315.69793913964099</c:v>
                </c:pt>
                <c:pt idx="189">
                  <c:v>316.63081790119003</c:v>
                </c:pt>
                <c:pt idx="190">
                  <c:v>317.265541624462</c:v>
                </c:pt>
                <c:pt idx="191">
                  <c:v>318.18240802680799</c:v>
                </c:pt>
                <c:pt idx="192">
                  <c:v>318.88682888849701</c:v>
                </c:pt>
                <c:pt idx="193">
                  <c:v>319.85684710753202</c:v>
                </c:pt>
                <c:pt idx="194">
                  <c:v>320.41468294937602</c:v>
                </c:pt>
                <c:pt idx="195">
                  <c:v>321.85129893076498</c:v>
                </c:pt>
                <c:pt idx="196">
                  <c:v>322.04742807149501</c:v>
                </c:pt>
                <c:pt idx="197">
                  <c:v>322.46013147054202</c:v>
                </c:pt>
                <c:pt idx="198">
                  <c:v>323.93792054271802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331.216419779825</c:v>
                </c:pt>
                <c:pt idx="205">
                  <c:v>333.69092568545602</c:v>
                </c:pt>
                <c:pt idx="206">
                  <c:v>334.00832252134501</c:v>
                </c:pt>
                <c:pt idx="207">
                  <c:v>334.70229504062399</c:v>
                </c:pt>
                <c:pt idx="208">
                  <c:v>336.74719079421902</c:v>
                </c:pt>
                <c:pt idx="209">
                  <c:v>337.222304532821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343.42555872296401</c:v>
                </c:pt>
                <c:pt idx="214">
                  <c:v>344.71016694399401</c:v>
                </c:pt>
                <c:pt idx="215">
                  <c:v>345.51831619235099</c:v>
                </c:pt>
                <c:pt idx="216">
                  <c:v>347.11686957215602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353.22909612796599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357.95521510422799</c:v>
                </c:pt>
                <c:pt idx="230">
                  <c:v>358.74295813656198</c:v>
                </c:pt>
                <c:pt idx="231">
                  <c:v>359.99476959871498</c:v>
                </c:pt>
                <c:pt idx="232">
                  <c:v>360.56360499435903</c:v>
                </c:pt>
                <c:pt idx="233">
                  <c:v>361.92575073875798</c:v>
                </c:pt>
                <c:pt idx="234">
                  <c:v>362.92600104593498</c:v>
                </c:pt>
                <c:pt idx="235">
                  <c:v>363.07009649355098</c:v>
                </c:pt>
                <c:pt idx="236">
                  <c:v>363.137530546714</c:v>
                </c:pt>
                <c:pt idx="237">
                  <c:v>364.352662008116</c:v>
                </c:pt>
                <c:pt idx="238">
                  <c:v>364.44460360980202</c:v>
                </c:pt>
                <c:pt idx="239">
                  <c:v>365.63529080450502</c:v>
                </c:pt>
                <c:pt idx="240">
                  <c:v>365.963639943011</c:v>
                </c:pt>
                <c:pt idx="241">
                  <c:v>366.70499382555499</c:v>
                </c:pt>
                <c:pt idx="242">
                  <c:v>367.21414629223602</c:v>
                </c:pt>
                <c:pt idx="243">
                  <c:v>367.79447640953799</c:v>
                </c:pt>
                <c:pt idx="244">
                  <c:v>368.36153618511099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369.95644699793098</c:v>
                </c:pt>
                <c:pt idx="248">
                  <c:v>370.604691766288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371.89734933265999</c:v>
                </c:pt>
                <c:pt idx="252">
                  <c:v>372.75522120206301</c:v>
                </c:pt>
                <c:pt idx="253">
                  <c:v>372.86048553397097</c:v>
                </c:pt>
                <c:pt idx="254">
                  <c:v>372.928211921941</c:v>
                </c:pt>
                <c:pt idx="255">
                  <c:v>374.06937126713302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377.047935795461</c:v>
                </c:pt>
                <c:pt idx="260">
                  <c:v>377.723172120154</c:v>
                </c:pt>
                <c:pt idx="261">
                  <c:v>378.75733689943797</c:v>
                </c:pt>
                <c:pt idx="262">
                  <c:v>379.24783326265998</c:v>
                </c:pt>
                <c:pt idx="263">
                  <c:v>380.03615741555802</c:v>
                </c:pt>
                <c:pt idx="264">
                  <c:v>380.60534117274801</c:v>
                </c:pt>
                <c:pt idx="265">
                  <c:v>381.48974232041598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387.59764270751202</c:v>
                </c:pt>
                <c:pt idx="272">
                  <c:v>388.72919579030201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393.67114872224698</c:v>
                </c:pt>
                <c:pt idx="276">
                  <c:v>394.91295979389798</c:v>
                </c:pt>
                <c:pt idx="277">
                  <c:v>397.42059182291803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403.09749371058899</c:v>
                </c:pt>
                <c:pt idx="281">
                  <c:v>406.19427726992399</c:v>
                </c:pt>
                <c:pt idx="282">
                  <c:v>407.89790845436403</c:v>
                </c:pt>
                <c:pt idx="283">
                  <c:v>410.91531270797799</c:v>
                </c:pt>
                <c:pt idx="284">
                  <c:v>412.830274773393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422.31486097897999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432.13220289241002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443.15950892160299</c:v>
                </c:pt>
                <c:pt idx="298">
                  <c:v>443.94755245676703</c:v>
                </c:pt>
                <c:pt idx="299">
                  <c:v>446.13520672112298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448.862679883184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458.47894167887199</c:v>
                </c:pt>
                <c:pt idx="313">
                  <c:v>458.61262750314103</c:v>
                </c:pt>
                <c:pt idx="314">
                  <c:v>460.57317680882198</c:v>
                </c:pt>
                <c:pt idx="315">
                  <c:v>460.65414471902199</c:v>
                </c:pt>
                <c:pt idx="316">
                  <c:v>461.069355909271</c:v>
                </c:pt>
                <c:pt idx="317">
                  <c:v>463.14849048526401</c:v>
                </c:pt>
                <c:pt idx="318">
                  <c:v>463.84599165237597</c:v>
                </c:pt>
                <c:pt idx="319">
                  <c:v>466.275999923499</c:v>
                </c:pt>
                <c:pt idx="320">
                  <c:v>468.11929324569098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474.33144532796598</c:v>
                </c:pt>
                <c:pt idx="325">
                  <c:v>477.71842506913401</c:v>
                </c:pt>
                <c:pt idx="326">
                  <c:v>479.291826111462</c:v>
                </c:pt>
                <c:pt idx="327">
                  <c:v>482.84544895128602</c:v>
                </c:pt>
                <c:pt idx="328">
                  <c:v>485.22110823161103</c:v>
                </c:pt>
                <c:pt idx="329">
                  <c:v>489.07789075979099</c:v>
                </c:pt>
                <c:pt idx="330">
                  <c:v>491.11811697998297</c:v>
                </c:pt>
                <c:pt idx="331">
                  <c:v>494.47779529987002</c:v>
                </c:pt>
                <c:pt idx="332">
                  <c:v>496.014472368334</c:v>
                </c:pt>
                <c:pt idx="333">
                  <c:v>499.59083961955702</c:v>
                </c:pt>
                <c:pt idx="334">
                  <c:v>500.787529538782</c:v>
                </c:pt>
                <c:pt idx="335">
                  <c:v>504.05761989753103</c:v>
                </c:pt>
                <c:pt idx="336">
                  <c:v>505.060086454719</c:v>
                </c:pt>
                <c:pt idx="337">
                  <c:v>508.468212020392</c:v>
                </c:pt>
                <c:pt idx="338">
                  <c:v>509.24705172305897</c:v>
                </c:pt>
                <c:pt idx="339">
                  <c:v>511.53891361740699</c:v>
                </c:pt>
                <c:pt idx="340">
                  <c:v>512.70593990761199</c:v>
                </c:pt>
                <c:pt idx="341">
                  <c:v>514.72927854839804</c:v>
                </c:pt>
                <c:pt idx="342">
                  <c:v>515.31026588655504</c:v>
                </c:pt>
                <c:pt idx="343">
                  <c:v>517.62275207943503</c:v>
                </c:pt>
                <c:pt idx="344">
                  <c:v>518.31429701570198</c:v>
                </c:pt>
                <c:pt idx="345">
                  <c:v>520.13482680047002</c:v>
                </c:pt>
                <c:pt idx="346">
                  <c:v>520.99145592517505</c:v>
                </c:pt>
                <c:pt idx="347">
                  <c:v>522.156093812633</c:v>
                </c:pt>
                <c:pt idx="348">
                  <c:v>522.93251209053301</c:v>
                </c:pt>
                <c:pt idx="349">
                  <c:v>523.83599445039704</c:v>
                </c:pt>
                <c:pt idx="350">
                  <c:v>524.55665203903902</c:v>
                </c:pt>
                <c:pt idx="351">
                  <c:v>525.32711255909396</c:v>
                </c:pt>
                <c:pt idx="352">
                  <c:v>526.029420991591</c:v>
                </c:pt>
                <c:pt idx="353">
                  <c:v>526.83935787803603</c:v>
                </c:pt>
                <c:pt idx="354">
                  <c:v>527.54130588200701</c:v>
                </c:pt>
                <c:pt idx="355">
                  <c:v>528.29671703634403</c:v>
                </c:pt>
                <c:pt idx="356">
                  <c:v>528.99028538104801</c:v>
                </c:pt>
                <c:pt idx="357">
                  <c:v>529.88193890049604</c:v>
                </c:pt>
                <c:pt idx="358">
                  <c:v>530.72301915819696</c:v>
                </c:pt>
                <c:pt idx="359">
                  <c:v>531.46438978339802</c:v>
                </c:pt>
                <c:pt idx="360">
                  <c:v>532.23996611985206</c:v>
                </c:pt>
                <c:pt idx="361">
                  <c:v>533.25115060371297</c:v>
                </c:pt>
                <c:pt idx="362">
                  <c:v>533.69430383439396</c:v>
                </c:pt>
                <c:pt idx="363">
                  <c:v>535.138137559543</c:v>
                </c:pt>
                <c:pt idx="364">
                  <c:v>535.29638827078304</c:v>
                </c:pt>
                <c:pt idx="365">
                  <c:v>535.32777467429503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539.41224744383601</c:v>
                </c:pt>
                <c:pt idx="369">
                  <c:v>540.27324943354904</c:v>
                </c:pt>
                <c:pt idx="370">
                  <c:v>541.93148159090504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547.44269733232795</c:v>
                </c:pt>
                <c:pt idx="375">
                  <c:v>548.74521815657704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554.37104904913497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558.09558209082002</c:v>
                </c:pt>
                <c:pt idx="384">
                  <c:v>558.94997511606198</c:v>
                </c:pt>
                <c:pt idx="385">
                  <c:v>560.60414353108001</c:v>
                </c:pt>
                <c:pt idx="386">
                  <c:v>560.83453644019301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562.633110809257</c:v>
                </c:pt>
                <c:pt idx="390">
                  <c:v>564.35861154337397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566.88752942391704</c:v>
                </c:pt>
                <c:pt idx="395">
                  <c:v>568.79672756329296</c:v>
                </c:pt>
                <c:pt idx="396">
                  <c:v>569.23735737658001</c:v>
                </c:pt>
                <c:pt idx="397">
                  <c:v>569.94178943977295</c:v>
                </c:pt>
                <c:pt idx="398">
                  <c:v>571.24399536969895</c:v>
                </c:pt>
                <c:pt idx="399">
                  <c:v>572.085911684145</c:v>
                </c:pt>
                <c:pt idx="400">
                  <c:v>573.47941176305301</c:v>
                </c:pt>
                <c:pt idx="401">
                  <c:v>573.72723845932103</c:v>
                </c:pt>
                <c:pt idx="402">
                  <c:v>575.00872735127302</c:v>
                </c:pt>
                <c:pt idx="403">
                  <c:v>575.66243326041604</c:v>
                </c:pt>
                <c:pt idx="404">
                  <c:v>576.24243371642797</c:v>
                </c:pt>
                <c:pt idx="405">
                  <c:v>576.41077347646399</c:v>
                </c:pt>
                <c:pt idx="406">
                  <c:v>577.70469220032101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580.44598135915498</c:v>
                </c:pt>
                <c:pt idx="412">
                  <c:v>581.13227198423795</c:v>
                </c:pt>
                <c:pt idx="413">
                  <c:v>581.64322706333598</c:v>
                </c:pt>
                <c:pt idx="414">
                  <c:v>582.07340778535695</c:v>
                </c:pt>
                <c:pt idx="415">
                  <c:v>582.76898105120597</c:v>
                </c:pt>
                <c:pt idx="416">
                  <c:v>583.18885665993105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585.16189098571397</c:v>
                </c:pt>
                <c:pt idx="421">
                  <c:v>585.86568679799097</c:v>
                </c:pt>
                <c:pt idx="422">
                  <c:v>586.01934337944203</c:v>
                </c:pt>
                <c:pt idx="423">
                  <c:v>586.75603494425798</c:v>
                </c:pt>
                <c:pt idx="424">
                  <c:v>587.214836106961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591.98312103877197</c:v>
                </c:pt>
                <c:pt idx="431">
                  <c:v>592.50252918344495</c:v>
                </c:pt>
                <c:pt idx="432">
                  <c:v>593.43635737524801</c:v>
                </c:pt>
                <c:pt idx="433">
                  <c:v>593.97667902031299</c:v>
                </c:pt>
                <c:pt idx="434">
                  <c:v>594.70625340623303</c:v>
                </c:pt>
                <c:pt idx="435">
                  <c:v>595.33089561552094</c:v>
                </c:pt>
                <c:pt idx="436">
                  <c:v>596.23191378499996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600.84748954927295</c:v>
                </c:pt>
                <c:pt idx="441">
                  <c:v>601.99838712088399</c:v>
                </c:pt>
                <c:pt idx="442">
                  <c:v>603.88764997386397</c:v>
                </c:pt>
                <c:pt idx="443">
                  <c:v>605.11645566021298</c:v>
                </c:pt>
                <c:pt idx="444">
                  <c:v>606.96239001193101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614.86945562734104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620.89214660169705</c:v>
                </c:pt>
                <c:pt idx="452">
                  <c:v>624.18726448478799</c:v>
                </c:pt>
                <c:pt idx="453">
                  <c:v>625.92891986693201</c:v>
                </c:pt>
                <c:pt idx="454">
                  <c:v>629.52951729936797</c:v>
                </c:pt>
                <c:pt idx="455">
                  <c:v>631.48543719174904</c:v>
                </c:pt>
                <c:pt idx="456">
                  <c:v>635.33384501287605</c:v>
                </c:pt>
                <c:pt idx="457">
                  <c:v>637.393300849767</c:v>
                </c:pt>
                <c:pt idx="458">
                  <c:v>641.38621093382903</c:v>
                </c:pt>
                <c:pt idx="459">
                  <c:v>642.63079193430701</c:v>
                </c:pt>
                <c:pt idx="460">
                  <c:v>645.37690570237896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654.07266707105498</c:v>
                </c:pt>
                <c:pt idx="466">
                  <c:v>656.25054389461195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661.72237111438005</c:v>
                </c:pt>
                <c:pt idx="471">
                  <c:v>661.88556232549695</c:v>
                </c:pt>
                <c:pt idx="472">
                  <c:v>662.57718802476097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666.22332752557202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673.73818758746904</c:v>
                </c:pt>
                <c:pt idx="484">
                  <c:v>674.25941494696099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677.43587448517496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686.18788327386301</c:v>
                </c:pt>
                <c:pt idx="492">
                  <c:v>686.79636009497801</c:v>
                </c:pt>
                <c:pt idx="493">
                  <c:v>689.82948372409396</c:v>
                </c:pt>
                <c:pt idx="494">
                  <c:v>691.20892909693703</c:v>
                </c:pt>
                <c:pt idx="495">
                  <c:v>691.54035374987996</c:v>
                </c:pt>
                <c:pt idx="496">
                  <c:v>696.23343806514197</c:v>
                </c:pt>
                <c:pt idx="497">
                  <c:v>697.78763664386599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707.50463632057199</c:v>
                </c:pt>
                <c:pt idx="501">
                  <c:v>709.41219066407996</c:v>
                </c:pt>
                <c:pt idx="502">
                  <c:v>712.34161444750305</c:v>
                </c:pt>
                <c:pt idx="503">
                  <c:v>714.01866612190895</c:v>
                </c:pt>
                <c:pt idx="504">
                  <c:v>717.16447032791802</c:v>
                </c:pt>
                <c:pt idx="505">
                  <c:v>718.42685193893897</c:v>
                </c:pt>
                <c:pt idx="506">
                  <c:v>721.501367756543</c:v>
                </c:pt>
                <c:pt idx="507">
                  <c:v>722.53341419266599</c:v>
                </c:pt>
                <c:pt idx="508">
                  <c:v>724.74837106095697</c:v>
                </c:pt>
                <c:pt idx="509">
                  <c:v>725.981318229203</c:v>
                </c:pt>
                <c:pt idx="510">
                  <c:v>728.04818379215203</c:v>
                </c:pt>
                <c:pt idx="511">
                  <c:v>728.95864019645296</c:v>
                </c:pt>
                <c:pt idx="512">
                  <c:v>730.84905807068299</c:v>
                </c:pt>
                <c:pt idx="513">
                  <c:v>731.75534853443901</c:v>
                </c:pt>
                <c:pt idx="514">
                  <c:v>733.30186362847496</c:v>
                </c:pt>
                <c:pt idx="515">
                  <c:v>734.22101644567601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737.11997710171204</c:v>
                </c:pt>
                <c:pt idx="519">
                  <c:v>737.77829431259499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740.05537292583097</c:v>
                </c:pt>
                <c:pt idx="523">
                  <c:v>740.73635986526801</c:v>
                </c:pt>
                <c:pt idx="524">
                  <c:v>741.58531142984305</c:v>
                </c:pt>
                <c:pt idx="525">
                  <c:v>742.32842461393398</c:v>
                </c:pt>
                <c:pt idx="526">
                  <c:v>743.10170877216103</c:v>
                </c:pt>
                <c:pt idx="527">
                  <c:v>743.90760937685695</c:v>
                </c:pt>
                <c:pt idx="528">
                  <c:v>744.76846716784098</c:v>
                </c:pt>
                <c:pt idx="529">
                  <c:v>745.44958694105901</c:v>
                </c:pt>
                <c:pt idx="530">
                  <c:v>746.55305947856095</c:v>
                </c:pt>
                <c:pt idx="531">
                  <c:v>746.88161880815505</c:v>
                </c:pt>
                <c:pt idx="532">
                  <c:v>747.95299035797802</c:v>
                </c:pt>
                <c:pt idx="533">
                  <c:v>748.41961449506096</c:v>
                </c:pt>
                <c:pt idx="534">
                  <c:v>748.51638949780101</c:v>
                </c:pt>
                <c:pt idx="535">
                  <c:v>750.402703727578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760.59604957360398</c:v>
                </c:pt>
                <c:pt idx="544">
                  <c:v>761.34283231708696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766.21139164520798</c:v>
                </c:pt>
                <c:pt idx="548">
                  <c:v>767.26986145975002</c:v>
                </c:pt>
                <c:pt idx="549">
                  <c:v>768.50413600156901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773.916861940476</c:v>
                </c:pt>
                <c:pt idx="554">
                  <c:v>773.98908731678296</c:v>
                </c:pt>
                <c:pt idx="555">
                  <c:v>774.02802636013303</c:v>
                </c:pt>
                <c:pt idx="556">
                  <c:v>775.65985338494897</c:v>
                </c:pt>
                <c:pt idx="557">
                  <c:v>775.98044553591205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779.85110553617005</c:v>
                </c:pt>
                <c:pt idx="561">
                  <c:v>780.03423371140298</c:v>
                </c:pt>
                <c:pt idx="562">
                  <c:v>780.25895073894503</c:v>
                </c:pt>
                <c:pt idx="563">
                  <c:v>782.07941500907998</c:v>
                </c:pt>
                <c:pt idx="564">
                  <c:v>782.39259608442501</c:v>
                </c:pt>
                <c:pt idx="565">
                  <c:v>782.94657060919997</c:v>
                </c:pt>
                <c:pt idx="566">
                  <c:v>784.46564268991006</c:v>
                </c:pt>
                <c:pt idx="567">
                  <c:v>785.34206388419705</c:v>
                </c:pt>
                <c:pt idx="568">
                  <c:v>786.67378151093897</c:v>
                </c:pt>
                <c:pt idx="569">
                  <c:v>787.05971401115903</c:v>
                </c:pt>
                <c:pt idx="570">
                  <c:v>788.26461622553597</c:v>
                </c:pt>
                <c:pt idx="571">
                  <c:v>789.25188702798096</c:v>
                </c:pt>
                <c:pt idx="572">
                  <c:v>789.51997394416105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790.93752383322601</c:v>
                </c:pt>
                <c:pt idx="576">
                  <c:v>792.02368268694795</c:v>
                </c:pt>
                <c:pt idx="577">
                  <c:v>792.431777991476</c:v>
                </c:pt>
                <c:pt idx="578">
                  <c:v>793.25471087634503</c:v>
                </c:pt>
                <c:pt idx="579">
                  <c:v>793.69635236022805</c:v>
                </c:pt>
                <c:pt idx="580">
                  <c:v>794.33995008241698</c:v>
                </c:pt>
                <c:pt idx="581">
                  <c:v>794.93360338539105</c:v>
                </c:pt>
                <c:pt idx="582">
                  <c:v>795.406091679734</c:v>
                </c:pt>
                <c:pt idx="583">
                  <c:v>796.16616700224301</c:v>
                </c:pt>
                <c:pt idx="584">
                  <c:v>796.53362260941401</c:v>
                </c:pt>
                <c:pt idx="585">
                  <c:v>797.13628407060696</c:v>
                </c:pt>
                <c:pt idx="586">
                  <c:v>797.39556190153201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</c:v>
                </c:pt>
                <c:pt idx="591">
                  <c:v>800.30975349193704</c:v>
                </c:pt>
                <c:pt idx="592">
                  <c:v>800.56115011461998</c:v>
                </c:pt>
                <c:pt idx="593">
                  <c:v>800.66986025680001</c:v>
                </c:pt>
                <c:pt idx="594">
                  <c:v>801.99572233343099</c:v>
                </c:pt>
                <c:pt idx="595">
                  <c:v>802.55649298180094</c:v>
                </c:pt>
                <c:pt idx="596">
                  <c:v>803.48676086555599</c:v>
                </c:pt>
                <c:pt idx="597">
                  <c:v>804.12420888673796</c:v>
                </c:pt>
                <c:pt idx="598">
                  <c:v>805.17398143080902</c:v>
                </c:pt>
                <c:pt idx="599">
                  <c:v>805.70430977446404</c:v>
                </c:pt>
                <c:pt idx="600">
                  <c:v>806.46703062407505</c:v>
                </c:pt>
                <c:pt idx="601">
                  <c:v>807.05061701449802</c:v>
                </c:pt>
                <c:pt idx="602">
                  <c:v>807.948473509211</c:v>
                </c:pt>
                <c:pt idx="603">
                  <c:v>808.61475934959799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814.15386952072902</c:v>
                </c:pt>
                <c:pt idx="609">
                  <c:v>815.17568324585397</c:v>
                </c:pt>
                <c:pt idx="610">
                  <c:v>817.24422650226404</c:v>
                </c:pt>
                <c:pt idx="611">
                  <c:v>818.29103960706004</c:v>
                </c:pt>
                <c:pt idx="612">
                  <c:v>820.61733958885304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828.21697485426103</c:v>
                </c:pt>
                <c:pt idx="617">
                  <c:v>829.84537032040805</c:v>
                </c:pt>
                <c:pt idx="618">
                  <c:v>832.67231727115905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848.75732973647098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858.62998587442598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864.00624587678305</c:v>
                </c:pt>
                <c:pt idx="632">
                  <c:v>865.59443472899704</c:v>
                </c:pt>
                <c:pt idx="633">
                  <c:v>867.37772422395506</c:v>
                </c:pt>
                <c:pt idx="634">
                  <c:v>869.69954085605002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873.134710635489</c:v>
                </c:pt>
                <c:pt idx="639">
                  <c:v>875.36579633381905</c:v>
                </c:pt>
                <c:pt idx="640">
                  <c:v>875.62766266504298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884.06858573544002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887.92789537164401</c:v>
                </c:pt>
                <c:pt idx="654">
                  <c:v>889.67630667723699</c:v>
                </c:pt>
                <c:pt idx="655">
                  <c:v>890.38372250218299</c:v>
                </c:pt>
                <c:pt idx="656">
                  <c:v>892.79908256955298</c:v>
                </c:pt>
                <c:pt idx="657">
                  <c:v>894.82659202132299</c:v>
                </c:pt>
                <c:pt idx="658">
                  <c:v>896.11857761504803</c:v>
                </c:pt>
                <c:pt idx="659">
                  <c:v>899.43259742994701</c:v>
                </c:pt>
                <c:pt idx="660">
                  <c:v>900.01688584192004</c:v>
                </c:pt>
                <c:pt idx="661">
                  <c:v>902.84532045056301</c:v>
                </c:pt>
                <c:pt idx="662">
                  <c:v>904.47149969396401</c:v>
                </c:pt>
                <c:pt idx="663">
                  <c:v>904.88801716938701</c:v>
                </c:pt>
                <c:pt idx="664">
                  <c:v>909.58021581214302</c:v>
                </c:pt>
                <c:pt idx="665">
                  <c:v>911.13246456133697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922.46940816249298</c:v>
                </c:pt>
                <c:pt idx="670">
                  <c:v>925.952897979108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939.30619170734406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945.14123852025</c:v>
                </c:pt>
                <c:pt idx="682">
                  <c:v>946.65813250261601</c:v>
                </c:pt>
                <c:pt idx="683">
                  <c:v>947.55121145973806</c:v>
                </c:pt>
                <c:pt idx="684">
                  <c:v>948.65291930327203</c:v>
                </c:pt>
                <c:pt idx="685">
                  <c:v>949.447828850561</c:v>
                </c:pt>
                <c:pt idx="686">
                  <c:v>950.32985929399399</c:v>
                </c:pt>
                <c:pt idx="687">
                  <c:v>951.06665454845495</c:v>
                </c:pt>
                <c:pt idx="688">
                  <c:v>951.83199892264201</c:v>
                </c:pt>
                <c:pt idx="689">
                  <c:v>952.55522728161895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954.83759506751596</c:v>
                </c:pt>
                <c:pt idx="693">
                  <c:v>955.52717488559995</c:v>
                </c:pt>
                <c:pt idx="694">
                  <c:v>956.37997400344295</c:v>
                </c:pt>
                <c:pt idx="695">
                  <c:v>957.20990860060294</c:v>
                </c:pt>
                <c:pt idx="696">
                  <c:v>957.96709927291499</c:v>
                </c:pt>
                <c:pt idx="697">
                  <c:v>958.70958548113595</c:v>
                </c:pt>
                <c:pt idx="698">
                  <c:v>959.71796085725305</c:v>
                </c:pt>
                <c:pt idx="699">
                  <c:v>960.17388155642902</c:v>
                </c:pt>
                <c:pt idx="700">
                  <c:v>961.65614449753298</c:v>
                </c:pt>
                <c:pt idx="701">
                  <c:v>961.72212513841498</c:v>
                </c:pt>
                <c:pt idx="702">
                  <c:v>961.96489130813995</c:v>
                </c:pt>
                <c:pt idx="703">
                  <c:v>963.65132529019604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968.30234742240998</c:v>
                </c:pt>
                <c:pt idx="708">
                  <c:v>969.99299483489597</c:v>
                </c:pt>
                <c:pt idx="709">
                  <c:v>971.10725521996301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977.11580783507304</c:v>
                </c:pt>
                <c:pt idx="713">
                  <c:v>977.19579180837695</c:v>
                </c:pt>
                <c:pt idx="714">
                  <c:v>977.50550078947094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980.59022222714702</c:v>
                </c:pt>
                <c:pt idx="718">
                  <c:v>982.56697094416199</c:v>
                </c:pt>
                <c:pt idx="719">
                  <c:v>983.37517329229604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986.95963849753105</c:v>
                </c:pt>
                <c:pt idx="723">
                  <c:v>987.25381303041797</c:v>
                </c:pt>
                <c:pt idx="724">
                  <c:v>987.921008614264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992.92567609980802</c:v>
                </c:pt>
                <c:pt idx="730">
                  <c:v>993.219816254997</c:v>
                </c:pt>
                <c:pt idx="731">
                  <c:v>993.53533934485995</c:v>
                </c:pt>
                <c:pt idx="732">
                  <c:v>995.29758786042396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1004.08927680022</c:v>
                </c:pt>
                <c:pt idx="744">
                  <c:v>1005.23854245795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1108.3901906830299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1122.5018972370599</c:v>
                </c:pt>
                <c:pt idx="834">
                  <c:v>1123.8132345046799</c:v>
                </c:pt>
                <c:pt idx="835">
                  <c:v>1126.0708867563999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1173.40620840304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1223.38759412379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1278.5098907660899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1336.63724950602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1345.2486753232899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1359.9325201037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1368.57103555141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'\\cern.ch\dfs\Divisions\EST\Groups\SM\CEM\Surfinishing\Bat 118\SPL_EP_Nb\SPL_S\Selected\SLHiPP5_Comsol\[5mm_10lpm_Oldcathode_z.xlsx]5mm_10lpm_Oldcathode_z'!$C$10:$C$974</c:f>
              <c:numCache>
                <c:formatCode>General</c:formatCode>
                <c:ptCount val="965"/>
                <c:pt idx="0">
                  <c:v>3.6925208900957997E-2</c:v>
                </c:pt>
                <c:pt idx="1">
                  <c:v>3.8085765126804602E-2</c:v>
                </c:pt>
                <c:pt idx="2">
                  <c:v>3.9260145737907398E-2</c:v>
                </c:pt>
                <c:pt idx="3">
                  <c:v>4.1588671688615297E-2</c:v>
                </c:pt>
                <c:pt idx="4">
                  <c:v>4.2194635345506902E-2</c:v>
                </c:pt>
                <c:pt idx="5">
                  <c:v>4.2077665850883898E-2</c:v>
                </c:pt>
                <c:pt idx="6">
                  <c:v>4.2644876246214602E-2</c:v>
                </c:pt>
                <c:pt idx="7">
                  <c:v>4.3202433894236197E-2</c:v>
                </c:pt>
                <c:pt idx="8">
                  <c:v>4.33812791420016E-2</c:v>
                </c:pt>
                <c:pt idx="9">
                  <c:v>4.4528414197231803E-2</c:v>
                </c:pt>
                <c:pt idx="10">
                  <c:v>4.4589136410232801E-2</c:v>
                </c:pt>
                <c:pt idx="11">
                  <c:v>4.4551095057480401E-2</c:v>
                </c:pt>
                <c:pt idx="12">
                  <c:v>3.9179598465418797E-2</c:v>
                </c:pt>
                <c:pt idx="13">
                  <c:v>2.9775570477033199E-2</c:v>
                </c:pt>
                <c:pt idx="14">
                  <c:v>2.2552002294343201E-2</c:v>
                </c:pt>
                <c:pt idx="15">
                  <c:v>1.26406616429727E-2</c:v>
                </c:pt>
                <c:pt idx="16">
                  <c:v>9.6295060848212693E-3</c:v>
                </c:pt>
                <c:pt idx="17">
                  <c:v>2.5282167523197402E-3</c:v>
                </c:pt>
                <c:pt idx="18">
                  <c:v>1.94743577152418E-3</c:v>
                </c:pt>
                <c:pt idx="19">
                  <c:v>-1.3045963057685601E-3</c:v>
                </c:pt>
                <c:pt idx="20">
                  <c:v>-1.51013539477538E-3</c:v>
                </c:pt>
                <c:pt idx="21">
                  <c:v>-2.18363623906317E-3</c:v>
                </c:pt>
                <c:pt idx="22">
                  <c:v>-2.1710803405168202E-3</c:v>
                </c:pt>
                <c:pt idx="23">
                  <c:v>-2.2578954269632402E-3</c:v>
                </c:pt>
                <c:pt idx="24">
                  <c:v>-2.2388615204607699E-3</c:v>
                </c:pt>
                <c:pt idx="25">
                  <c:v>-2.3182191242815302E-3</c:v>
                </c:pt>
                <c:pt idx="26">
                  <c:v>-2.5211730585047699E-3</c:v>
                </c:pt>
                <c:pt idx="27">
                  <c:v>-2.55856659995899E-3</c:v>
                </c:pt>
                <c:pt idx="28">
                  <c:v>-2.6132012149415098E-3</c:v>
                </c:pt>
                <c:pt idx="29">
                  <c:v>-2.36753377685476E-3</c:v>
                </c:pt>
                <c:pt idx="30">
                  <c:v>-2.3196118688802799E-3</c:v>
                </c:pt>
                <c:pt idx="31">
                  <c:v>-1.9721177003776099E-3</c:v>
                </c:pt>
                <c:pt idx="32">
                  <c:v>-1.90177578089526E-3</c:v>
                </c:pt>
                <c:pt idx="33">
                  <c:v>-1.22204445674421E-3</c:v>
                </c:pt>
                <c:pt idx="34">
                  <c:v>-1.0797512348106901E-3</c:v>
                </c:pt>
                <c:pt idx="35">
                  <c:v>-2.0509761446453199E-5</c:v>
                </c:pt>
                <c:pt idx="36">
                  <c:v>2.14679589437308E-4</c:v>
                </c:pt>
                <c:pt idx="37">
                  <c:v>1.4000927571827201E-3</c:v>
                </c:pt>
                <c:pt idx="38">
                  <c:v>1.64380407944852E-3</c:v>
                </c:pt>
                <c:pt idx="39">
                  <c:v>2.65813608178071E-3</c:v>
                </c:pt>
                <c:pt idx="40">
                  <c:v>2.83832967579464E-3</c:v>
                </c:pt>
                <c:pt idx="41">
                  <c:v>3.87768938598148E-3</c:v>
                </c:pt>
                <c:pt idx="42">
                  <c:v>4.0720262473458403E-3</c:v>
                </c:pt>
                <c:pt idx="43">
                  <c:v>5.1427845820192003E-3</c:v>
                </c:pt>
                <c:pt idx="44">
                  <c:v>5.2929261187124798E-3</c:v>
                </c:pt>
                <c:pt idx="45">
                  <c:v>6.1647094353811296E-3</c:v>
                </c:pt>
                <c:pt idx="46">
                  <c:v>6.2046657457003199E-3</c:v>
                </c:pt>
                <c:pt idx="47">
                  <c:v>6.3702566932391999E-3</c:v>
                </c:pt>
                <c:pt idx="48">
                  <c:v>7.0327426043131497E-3</c:v>
                </c:pt>
                <c:pt idx="49">
                  <c:v>7.2890865066300098E-3</c:v>
                </c:pt>
                <c:pt idx="50">
                  <c:v>7.7981791239847597E-3</c:v>
                </c:pt>
                <c:pt idx="51">
                  <c:v>8.2873577992694999E-3</c:v>
                </c:pt>
                <c:pt idx="52">
                  <c:v>8.5499783249305093E-3</c:v>
                </c:pt>
                <c:pt idx="53">
                  <c:v>9.1074564215448996E-3</c:v>
                </c:pt>
                <c:pt idx="54">
                  <c:v>9.2203100984633302E-3</c:v>
                </c:pt>
                <c:pt idx="55">
                  <c:v>9.6806463135258904E-3</c:v>
                </c:pt>
                <c:pt idx="56">
                  <c:v>9.7742970928767995E-3</c:v>
                </c:pt>
                <c:pt idx="57">
                  <c:v>1.01560851737804E-2</c:v>
                </c:pt>
                <c:pt idx="58">
                  <c:v>1.0312663828813301E-2</c:v>
                </c:pt>
                <c:pt idx="59">
                  <c:v>1.03222886375517E-2</c:v>
                </c:pt>
                <c:pt idx="60">
                  <c:v>1.0147991559793301E-2</c:v>
                </c:pt>
                <c:pt idx="61">
                  <c:v>9.7642814387017707E-3</c:v>
                </c:pt>
                <c:pt idx="62">
                  <c:v>9.7177777624197197E-3</c:v>
                </c:pt>
                <c:pt idx="63">
                  <c:v>9.6941063951543095E-3</c:v>
                </c:pt>
                <c:pt idx="64">
                  <c:v>8.8276601329240895E-3</c:v>
                </c:pt>
                <c:pt idx="65">
                  <c:v>8.2654291194678899E-3</c:v>
                </c:pt>
                <c:pt idx="66">
                  <c:v>7.7200027768499699E-3</c:v>
                </c:pt>
                <c:pt idx="67">
                  <c:v>6.8298155231467502E-3</c:v>
                </c:pt>
                <c:pt idx="68">
                  <c:v>5.88248998605504E-3</c:v>
                </c:pt>
                <c:pt idx="69">
                  <c:v>5.40473440683933E-3</c:v>
                </c:pt>
                <c:pt idx="70">
                  <c:v>4.1025784314160799E-3</c:v>
                </c:pt>
                <c:pt idx="71">
                  <c:v>3.5733355753395E-3</c:v>
                </c:pt>
                <c:pt idx="72">
                  <c:v>2.4289467022097799E-3</c:v>
                </c:pt>
                <c:pt idx="73">
                  <c:v>2.3661832658722999E-3</c:v>
                </c:pt>
                <c:pt idx="74">
                  <c:v>1.12367448846539E-3</c:v>
                </c:pt>
                <c:pt idx="75">
                  <c:v>1.1123090115180601E-3</c:v>
                </c:pt>
                <c:pt idx="76">
                  <c:v>1.07520092215349E-3</c:v>
                </c:pt>
                <c:pt idx="77">
                  <c:v>5.0899534563030805E-4</c:v>
                </c:pt>
                <c:pt idx="78">
                  <c:v>7.7731144786374694E-5</c:v>
                </c:pt>
                <c:pt idx="79">
                  <c:v>4.1979530432982401E-5</c:v>
                </c:pt>
                <c:pt idx="80">
                  <c:v>-1.4667583124598001E-4</c:v>
                </c:pt>
                <c:pt idx="81">
                  <c:v>-2.4056579508310901E-4</c:v>
                </c:pt>
                <c:pt idx="82">
                  <c:v>-2.39650547285028E-4</c:v>
                </c:pt>
                <c:pt idx="83">
                  <c:v>-2.32681468749911E-4</c:v>
                </c:pt>
                <c:pt idx="84">
                  <c:v>-2.2725798569016799E-4</c:v>
                </c:pt>
                <c:pt idx="85">
                  <c:v>-2.18045115420445E-4</c:v>
                </c:pt>
                <c:pt idx="86">
                  <c:v>-2.1114913422489001E-4</c:v>
                </c:pt>
                <c:pt idx="87">
                  <c:v>-1.87207019679248E-4</c:v>
                </c:pt>
                <c:pt idx="88">
                  <c:v>-1.78916234628856E-4</c:v>
                </c:pt>
                <c:pt idx="89">
                  <c:v>-1.5881358247252101E-4</c:v>
                </c:pt>
                <c:pt idx="90">
                  <c:v>-1.5124664533610401E-4</c:v>
                </c:pt>
                <c:pt idx="91">
                  <c:v>-1.3582866503350499E-4</c:v>
                </c:pt>
                <c:pt idx="92">
                  <c:v>-1.3047898948183499E-4</c:v>
                </c:pt>
                <c:pt idx="93">
                  <c:v>-1.1786198054393199E-4</c:v>
                </c:pt>
                <c:pt idx="94">
                  <c:v>-1.13837280707181E-4</c:v>
                </c:pt>
                <c:pt idx="95">
                  <c:v>-1.04457214475083E-4</c:v>
                </c:pt>
                <c:pt idx="96">
                  <c:v>-1.02142662257047E-4</c:v>
                </c:pt>
                <c:pt idx="97">
                  <c:v>-9.8020293870818901E-5</c:v>
                </c:pt>
                <c:pt idx="98">
                  <c:v>-9.76459336462584E-5</c:v>
                </c:pt>
                <c:pt idx="99">
                  <c:v>-9.7729956901326201E-5</c:v>
                </c:pt>
                <c:pt idx="100">
                  <c:v>-9.7988805754966598E-5</c:v>
                </c:pt>
                <c:pt idx="101">
                  <c:v>-1.00173744116265E-4</c:v>
                </c:pt>
                <c:pt idx="102">
                  <c:v>-1.01222808039916E-4</c:v>
                </c:pt>
                <c:pt idx="103">
                  <c:v>-1.04368348385125E-4</c:v>
                </c:pt>
                <c:pt idx="104">
                  <c:v>-1.05906034730042E-4</c:v>
                </c:pt>
                <c:pt idx="105">
                  <c:v>-1.0861039122147499E-4</c:v>
                </c:pt>
                <c:pt idx="106">
                  <c:v>-1.10194613860638E-4</c:v>
                </c:pt>
                <c:pt idx="107">
                  <c:v>-1.13217069280531E-4</c:v>
                </c:pt>
                <c:pt idx="108">
                  <c:v>-1.14356016812872E-4</c:v>
                </c:pt>
                <c:pt idx="109">
                  <c:v>-1.17081450555209E-4</c:v>
                </c:pt>
                <c:pt idx="110">
                  <c:v>-1.1773591838832499E-4</c:v>
                </c:pt>
                <c:pt idx="111">
                  <c:v>-1.19439890485434E-4</c:v>
                </c:pt>
                <c:pt idx="112">
                  <c:v>-1.211824920581E-4</c:v>
                </c:pt>
                <c:pt idx="113">
                  <c:v>-1.21397545250928E-4</c:v>
                </c:pt>
                <c:pt idx="114">
                  <c:v>-1.23882383690814E-4</c:v>
                </c:pt>
                <c:pt idx="115">
                  <c:v>-1.2439834360584E-4</c:v>
                </c:pt>
                <c:pt idx="116">
                  <c:v>-1.2657695438373601E-4</c:v>
                </c:pt>
                <c:pt idx="117">
                  <c:v>-1.27100335756999E-4</c:v>
                </c:pt>
                <c:pt idx="118">
                  <c:v>-1.2886279827421299E-4</c:v>
                </c:pt>
                <c:pt idx="119">
                  <c:v>-1.30114708133934E-4</c:v>
                </c:pt>
                <c:pt idx="120">
                  <c:v>-1.31789009989556E-4</c:v>
                </c:pt>
                <c:pt idx="121">
                  <c:v>-1.3307553322676799E-4</c:v>
                </c:pt>
                <c:pt idx="122">
                  <c:v>-1.3454389543782999E-4</c:v>
                </c:pt>
                <c:pt idx="123">
                  <c:v>-1.3640569842478001E-4</c:v>
                </c:pt>
                <c:pt idx="124">
                  <c:v>-1.38051501509432E-4</c:v>
                </c:pt>
                <c:pt idx="125">
                  <c:v>-1.3986342670306901E-4</c:v>
                </c:pt>
                <c:pt idx="126">
                  <c:v>-1.4182278743207199E-4</c:v>
                </c:pt>
                <c:pt idx="127">
                  <c:v>-1.4416697787890899E-4</c:v>
                </c:pt>
                <c:pt idx="128">
                  <c:v>-1.46389441803629E-4</c:v>
                </c:pt>
                <c:pt idx="129">
                  <c:v>-1.4906778225038099E-4</c:v>
                </c:pt>
                <c:pt idx="130">
                  <c:v>-1.50497411325892E-4</c:v>
                </c:pt>
                <c:pt idx="131">
                  <c:v>-1.53188806742204E-4</c:v>
                </c:pt>
                <c:pt idx="132">
                  <c:v>-1.5346487589571901E-4</c:v>
                </c:pt>
                <c:pt idx="133">
                  <c:v>-1.54452945214519E-4</c:v>
                </c:pt>
                <c:pt idx="134">
                  <c:v>-1.5447149689452801E-4</c:v>
                </c:pt>
                <c:pt idx="135">
                  <c:v>-1.54472542024613E-4</c:v>
                </c:pt>
                <c:pt idx="136">
                  <c:v>-1.54359507813637E-4</c:v>
                </c:pt>
                <c:pt idx="137">
                  <c:v>-1.54416908085701E-4</c:v>
                </c:pt>
                <c:pt idx="138">
                  <c:v>-1.5510390469062401E-4</c:v>
                </c:pt>
                <c:pt idx="139">
                  <c:v>-1.5639207090163899E-4</c:v>
                </c:pt>
                <c:pt idx="140">
                  <c:v>-1.5737935306086499E-4</c:v>
                </c:pt>
                <c:pt idx="141">
                  <c:v>-1.5960602799761E-4</c:v>
                </c:pt>
                <c:pt idx="142">
                  <c:v>-1.60665684476727E-4</c:v>
                </c:pt>
                <c:pt idx="143">
                  <c:v>-1.6346539285170701E-4</c:v>
                </c:pt>
                <c:pt idx="144">
                  <c:v>-1.6690223305415499E-4</c:v>
                </c:pt>
                <c:pt idx="145">
                  <c:v>-1.68549099277415E-4</c:v>
                </c:pt>
                <c:pt idx="146">
                  <c:v>-1.7357257587379899E-4</c:v>
                </c:pt>
                <c:pt idx="147">
                  <c:v>-1.74249172500627E-4</c:v>
                </c:pt>
                <c:pt idx="148">
                  <c:v>-1.75537439907455E-4</c:v>
                </c:pt>
                <c:pt idx="149">
                  <c:v>-1.7836443069919601E-4</c:v>
                </c:pt>
                <c:pt idx="150">
                  <c:v>-1.7887674609966701E-4</c:v>
                </c:pt>
                <c:pt idx="151">
                  <c:v>-1.82686437017704E-4</c:v>
                </c:pt>
                <c:pt idx="152">
                  <c:v>-1.84663552622234E-4</c:v>
                </c:pt>
                <c:pt idx="153">
                  <c:v>-1.8820913312196199E-4</c:v>
                </c:pt>
                <c:pt idx="154">
                  <c:v>-1.9353609222804501E-4</c:v>
                </c:pt>
                <c:pt idx="155">
                  <c:v>-1.9447067081304999E-4</c:v>
                </c:pt>
                <c:pt idx="156">
                  <c:v>-1.9543769385187601E-4</c:v>
                </c:pt>
                <c:pt idx="157">
                  <c:v>-2.02990030854084E-4</c:v>
                </c:pt>
                <c:pt idx="158">
                  <c:v>-2.0398242373069201E-4</c:v>
                </c:pt>
                <c:pt idx="159">
                  <c:v>-2.1373472812681601E-4</c:v>
                </c:pt>
                <c:pt idx="160">
                  <c:v>-2.1649726920904E-4</c:v>
                </c:pt>
                <c:pt idx="161">
                  <c:v>-2.2506738101466699E-4</c:v>
                </c:pt>
                <c:pt idx="162">
                  <c:v>-2.28650024191758E-4</c:v>
                </c:pt>
                <c:pt idx="163">
                  <c:v>-2.37773319812478E-4</c:v>
                </c:pt>
                <c:pt idx="164">
                  <c:v>-2.4058190221100699E-4</c:v>
                </c:pt>
                <c:pt idx="165">
                  <c:v>-2.4971710663534698E-4</c:v>
                </c:pt>
                <c:pt idx="166">
                  <c:v>-2.5162011658490398E-4</c:v>
                </c:pt>
                <c:pt idx="167">
                  <c:v>-2.58840228721914E-4</c:v>
                </c:pt>
                <c:pt idx="168">
                  <c:v>-2.6183068001641899E-4</c:v>
                </c:pt>
                <c:pt idx="169">
                  <c:v>-2.7140359731149999E-4</c:v>
                </c:pt>
                <c:pt idx="170">
                  <c:v>-2.7361431148704702E-4</c:v>
                </c:pt>
                <c:pt idx="171">
                  <c:v>-2.80308856387293E-4</c:v>
                </c:pt>
                <c:pt idx="172">
                  <c:v>-2.81855734115411E-4</c:v>
                </c:pt>
                <c:pt idx="173">
                  <c:v>-2.8942219104860002E-4</c:v>
                </c:pt>
                <c:pt idx="174">
                  <c:v>-2.89031363119408E-4</c:v>
                </c:pt>
                <c:pt idx="175">
                  <c:v>-2.95074876729848E-4</c:v>
                </c:pt>
                <c:pt idx="176">
                  <c:v>-2.9423179151639501E-4</c:v>
                </c:pt>
                <c:pt idx="177">
                  <c:v>-3.0222158915739499E-4</c:v>
                </c:pt>
                <c:pt idx="178">
                  <c:v>-3.0252024284175102E-4</c:v>
                </c:pt>
                <c:pt idx="179">
                  <c:v>-3.1413188776875298E-4</c:v>
                </c:pt>
                <c:pt idx="180">
                  <c:v>-3.1733765353945498E-4</c:v>
                </c:pt>
                <c:pt idx="181">
                  <c:v>-3.36721062184628E-4</c:v>
                </c:pt>
                <c:pt idx="182">
                  <c:v>-3.5028004925014602E-4</c:v>
                </c:pt>
                <c:pt idx="183">
                  <c:v>-3.7355557351372297E-4</c:v>
                </c:pt>
                <c:pt idx="184">
                  <c:v>-3.8543541213412798E-4</c:v>
                </c:pt>
                <c:pt idx="185">
                  <c:v>-3.83813836931433E-4</c:v>
                </c:pt>
                <c:pt idx="186">
                  <c:v>-3.8990373153616502E-4</c:v>
                </c:pt>
                <c:pt idx="187">
                  <c:v>-3.66489375982333E-4</c:v>
                </c:pt>
                <c:pt idx="188">
                  <c:v>-3.5368444599783903E-4</c:v>
                </c:pt>
                <c:pt idx="189">
                  <c:v>-2.38808405560716E-4</c:v>
                </c:pt>
                <c:pt idx="190">
                  <c:v>-1.9886970756601401E-4</c:v>
                </c:pt>
                <c:pt idx="191">
                  <c:v>1.98144106096032E-5</c:v>
                </c:pt>
                <c:pt idx="192">
                  <c:v>1.19706096135739E-4</c:v>
                </c:pt>
                <c:pt idx="193">
                  <c:v>5.6299219181681699E-4</c:v>
                </c:pt>
                <c:pt idx="194">
                  <c:v>7.1643318953818304E-4</c:v>
                </c:pt>
                <c:pt idx="195">
                  <c:v>1.6280087106007399E-3</c:v>
                </c:pt>
                <c:pt idx="196">
                  <c:v>1.70285107632137E-3</c:v>
                </c:pt>
                <c:pt idx="197">
                  <c:v>2.10830363375468E-3</c:v>
                </c:pt>
                <c:pt idx="198">
                  <c:v>3.1991881690858598E-3</c:v>
                </c:pt>
                <c:pt idx="199">
                  <c:v>3.6031098749022398E-3</c:v>
                </c:pt>
                <c:pt idx="200">
                  <c:v>5.1729705336664399E-3</c:v>
                </c:pt>
                <c:pt idx="201">
                  <c:v>6.2070234079470397E-3</c:v>
                </c:pt>
                <c:pt idx="202">
                  <c:v>7.4033701015066697E-3</c:v>
                </c:pt>
                <c:pt idx="203">
                  <c:v>8.8872114385692702E-3</c:v>
                </c:pt>
                <c:pt idx="204">
                  <c:v>9.7361043564198699E-3</c:v>
                </c:pt>
                <c:pt idx="205">
                  <c:v>1.2048654828733499E-2</c:v>
                </c:pt>
                <c:pt idx="206">
                  <c:v>1.22515199310025E-2</c:v>
                </c:pt>
                <c:pt idx="207">
                  <c:v>1.28978507202657E-2</c:v>
                </c:pt>
                <c:pt idx="208">
                  <c:v>1.41368419759562E-2</c:v>
                </c:pt>
                <c:pt idx="209">
                  <c:v>1.44554907307769E-2</c:v>
                </c:pt>
                <c:pt idx="210">
                  <c:v>1.5418422004778E-2</c:v>
                </c:pt>
                <c:pt idx="211">
                  <c:v>1.5869439353977301E-2</c:v>
                </c:pt>
                <c:pt idx="212">
                  <c:v>1.5956700059845799E-2</c:v>
                </c:pt>
                <c:pt idx="213">
                  <c:v>1.6126272541323899E-2</c:v>
                </c:pt>
                <c:pt idx="214">
                  <c:v>1.5799480916986401E-2</c:v>
                </c:pt>
                <c:pt idx="215">
                  <c:v>1.56000562803495E-2</c:v>
                </c:pt>
                <c:pt idx="216">
                  <c:v>1.5270351906409499E-2</c:v>
                </c:pt>
                <c:pt idx="217">
                  <c:v>1.50437497349733E-2</c:v>
                </c:pt>
                <c:pt idx="218">
                  <c:v>1.49387781490606E-2</c:v>
                </c:pt>
                <c:pt idx="219">
                  <c:v>1.41677115383264E-2</c:v>
                </c:pt>
                <c:pt idx="220">
                  <c:v>1.4012077869302499E-2</c:v>
                </c:pt>
                <c:pt idx="221">
                  <c:v>1.2945116183988199E-2</c:v>
                </c:pt>
                <c:pt idx="222">
                  <c:v>1.26996506785075E-2</c:v>
                </c:pt>
                <c:pt idx="223">
                  <c:v>1.10189296288554E-2</c:v>
                </c:pt>
                <c:pt idx="224">
                  <c:v>1.0795058333640899E-2</c:v>
                </c:pt>
                <c:pt idx="225">
                  <c:v>1.05480683053826E-2</c:v>
                </c:pt>
                <c:pt idx="226">
                  <c:v>8.6478391452652192E-3</c:v>
                </c:pt>
                <c:pt idx="227">
                  <c:v>8.2433299209091794E-3</c:v>
                </c:pt>
                <c:pt idx="228">
                  <c:v>7.6583348516035699E-3</c:v>
                </c:pt>
                <c:pt idx="229">
                  <c:v>6.2044110064816502E-3</c:v>
                </c:pt>
                <c:pt idx="230">
                  <c:v>5.4988755685283202E-3</c:v>
                </c:pt>
                <c:pt idx="231">
                  <c:v>4.4025298664262004E-3</c:v>
                </c:pt>
                <c:pt idx="232">
                  <c:v>3.7905317526993301E-3</c:v>
                </c:pt>
                <c:pt idx="233">
                  <c:v>2.7970154151465299E-3</c:v>
                </c:pt>
                <c:pt idx="234">
                  <c:v>1.9790461149514901E-3</c:v>
                </c:pt>
                <c:pt idx="235">
                  <c:v>1.8822688938047801E-3</c:v>
                </c:pt>
                <c:pt idx="236">
                  <c:v>1.85741514417025E-3</c:v>
                </c:pt>
                <c:pt idx="237">
                  <c:v>1.1944128389529999E-3</c:v>
                </c:pt>
                <c:pt idx="238">
                  <c:v>1.1683561153412101E-3</c:v>
                </c:pt>
                <c:pt idx="239">
                  <c:v>6.2190244822296398E-4</c:v>
                </c:pt>
                <c:pt idx="240">
                  <c:v>5.4707001851734302E-4</c:v>
                </c:pt>
                <c:pt idx="241">
                  <c:v>2.76857810902481E-4</c:v>
                </c:pt>
                <c:pt idx="242">
                  <c:v>1.8444251269461901E-4</c:v>
                </c:pt>
                <c:pt idx="243">
                  <c:v>-1.4045279250795E-5</c:v>
                </c:pt>
                <c:pt idx="244">
                  <c:v>-7.1737150976019793E-5</c:v>
                </c:pt>
                <c:pt idx="245">
                  <c:v>-1.63841450431234E-4</c:v>
                </c:pt>
                <c:pt idx="246">
                  <c:v>-2.0706375271893E-4</c:v>
                </c:pt>
                <c:pt idx="247">
                  <c:v>-2.6207631600195299E-4</c:v>
                </c:pt>
                <c:pt idx="248">
                  <c:v>-2.5795600931989901E-4</c:v>
                </c:pt>
                <c:pt idx="249">
                  <c:v>-2.7147768457510499E-4</c:v>
                </c:pt>
                <c:pt idx="250">
                  <c:v>-2.6206327795037099E-4</c:v>
                </c:pt>
                <c:pt idx="251">
                  <c:v>-2.7379291683545301E-4</c:v>
                </c:pt>
                <c:pt idx="252">
                  <c:v>-2.4874590326613201E-4</c:v>
                </c:pt>
                <c:pt idx="253">
                  <c:v>-2.4249862628080899E-4</c:v>
                </c:pt>
                <c:pt idx="254">
                  <c:v>-2.4073539655276001E-4</c:v>
                </c:pt>
                <c:pt idx="255">
                  <c:v>-1.92970013376816E-4</c:v>
                </c:pt>
                <c:pt idx="256">
                  <c:v>-1.8726544790272101E-4</c:v>
                </c:pt>
                <c:pt idx="257">
                  <c:v>-1.5877768360000099E-4</c:v>
                </c:pt>
                <c:pt idx="258">
                  <c:v>-1.52298891883019E-4</c:v>
                </c:pt>
                <c:pt idx="259">
                  <c:v>-1.3384792027534701E-4</c:v>
                </c:pt>
                <c:pt idx="260">
                  <c:v>-1.2767906419569101E-4</c:v>
                </c:pt>
                <c:pt idx="261">
                  <c:v>-1.13296765233067E-4</c:v>
                </c:pt>
                <c:pt idx="262">
                  <c:v>-1.09701695318015E-4</c:v>
                </c:pt>
                <c:pt idx="263">
                  <c:v>-1.01330336174386E-4</c:v>
                </c:pt>
                <c:pt idx="264">
                  <c:v>-9.8132466155147796E-5</c:v>
                </c:pt>
                <c:pt idx="265">
                  <c:v>-9.1167336497762193E-5</c:v>
                </c:pt>
                <c:pt idx="266">
                  <c:v>-8.8665416457365398E-5</c:v>
                </c:pt>
                <c:pt idx="267">
                  <c:v>-8.5246257832273601E-5</c:v>
                </c:pt>
                <c:pt idx="268">
                  <c:v>-8.5270232762556301E-5</c:v>
                </c:pt>
                <c:pt idx="269">
                  <c:v>-8.5990197660184398E-5</c:v>
                </c:pt>
                <c:pt idx="270">
                  <c:v>-8.8139977373329897E-5</c:v>
                </c:pt>
                <c:pt idx="271">
                  <c:v>-9.13898239572282E-5</c:v>
                </c:pt>
                <c:pt idx="272">
                  <c:v>-9.3332054067403597E-5</c:v>
                </c:pt>
                <c:pt idx="273">
                  <c:v>-9.7023142511135606E-5</c:v>
                </c:pt>
                <c:pt idx="274">
                  <c:v>-9.8609732043082094E-5</c:v>
                </c:pt>
                <c:pt idx="275">
                  <c:v>-1.0174049238381999E-4</c:v>
                </c:pt>
                <c:pt idx="276">
                  <c:v>-1.02907750461135E-4</c:v>
                </c:pt>
                <c:pt idx="277">
                  <c:v>-1.0801924181944799E-4</c:v>
                </c:pt>
                <c:pt idx="278">
                  <c:v>-1.09051379563473E-4</c:v>
                </c:pt>
                <c:pt idx="279">
                  <c:v>-1.1343331907873E-4</c:v>
                </c:pt>
                <c:pt idx="280">
                  <c:v>-1.14400719041601E-4</c:v>
                </c:pt>
                <c:pt idx="281">
                  <c:v>-1.19666319172545E-4</c:v>
                </c:pt>
                <c:pt idx="282">
                  <c:v>-1.20499769286367E-4</c:v>
                </c:pt>
                <c:pt idx="283">
                  <c:v>-1.2494684386733199E-4</c:v>
                </c:pt>
                <c:pt idx="284">
                  <c:v>-1.2588766425378201E-4</c:v>
                </c:pt>
                <c:pt idx="285">
                  <c:v>-1.3148329361045E-4</c:v>
                </c:pt>
                <c:pt idx="286">
                  <c:v>-1.3232997215523599E-4</c:v>
                </c:pt>
                <c:pt idx="287">
                  <c:v>-1.3823868618564799E-4</c:v>
                </c:pt>
                <c:pt idx="288">
                  <c:v>-1.3986278435230599E-4</c:v>
                </c:pt>
                <c:pt idx="289">
                  <c:v>-1.4526766750378399E-4</c:v>
                </c:pt>
                <c:pt idx="290">
                  <c:v>-1.4610348295304899E-4</c:v>
                </c:pt>
                <c:pt idx="291">
                  <c:v>-1.4819925727762499E-4</c:v>
                </c:pt>
                <c:pt idx="292">
                  <c:v>-1.5143049060603901E-4</c:v>
                </c:pt>
                <c:pt idx="293">
                  <c:v>-1.5228068849438501E-4</c:v>
                </c:pt>
                <c:pt idx="294">
                  <c:v>-1.55421603929534E-4</c:v>
                </c:pt>
                <c:pt idx="295">
                  <c:v>-1.5785334246679701E-4</c:v>
                </c:pt>
                <c:pt idx="296">
                  <c:v>-1.5987719921548E-4</c:v>
                </c:pt>
                <c:pt idx="297">
                  <c:v>-1.6307737613742001E-4</c:v>
                </c:pt>
                <c:pt idx="298">
                  <c:v>-1.63836131254483E-4</c:v>
                </c:pt>
                <c:pt idx="299">
                  <c:v>-1.6649513004606499E-4</c:v>
                </c:pt>
                <c:pt idx="300">
                  <c:v>-1.6687411876862901E-4</c:v>
                </c:pt>
                <c:pt idx="301">
                  <c:v>-1.6693634550928101E-4</c:v>
                </c:pt>
                <c:pt idx="302">
                  <c:v>-1.6788633033839001E-4</c:v>
                </c:pt>
                <c:pt idx="303">
                  <c:v>-1.6791436810567199E-4</c:v>
                </c:pt>
                <c:pt idx="304">
                  <c:v>-1.67462532466346E-4</c:v>
                </c:pt>
                <c:pt idx="305">
                  <c:v>-1.67485691555951E-4</c:v>
                </c:pt>
                <c:pt idx="306">
                  <c:v>-1.6792744035593599E-4</c:v>
                </c:pt>
                <c:pt idx="307">
                  <c:v>-1.68777931286627E-4</c:v>
                </c:pt>
                <c:pt idx="308">
                  <c:v>-1.6963261564735199E-4</c:v>
                </c:pt>
                <c:pt idx="309">
                  <c:v>-1.71549773425338E-4</c:v>
                </c:pt>
                <c:pt idx="310">
                  <c:v>-1.7223924608806001E-4</c:v>
                </c:pt>
                <c:pt idx="311">
                  <c:v>-1.7518830159018E-4</c:v>
                </c:pt>
                <c:pt idx="312">
                  <c:v>-1.80847807537693E-4</c:v>
                </c:pt>
                <c:pt idx="313">
                  <c:v>-1.8136169196785899E-4</c:v>
                </c:pt>
                <c:pt idx="314">
                  <c:v>-1.85916673421748E-4</c:v>
                </c:pt>
                <c:pt idx="315">
                  <c:v>-1.86164490610985E-4</c:v>
                </c:pt>
                <c:pt idx="316">
                  <c:v>-1.8665895158518901E-4</c:v>
                </c:pt>
                <c:pt idx="317">
                  <c:v>-1.90051418172109E-4</c:v>
                </c:pt>
                <c:pt idx="318">
                  <c:v>-1.9055365562233999E-4</c:v>
                </c:pt>
                <c:pt idx="319">
                  <c:v>-1.94662551948663E-4</c:v>
                </c:pt>
                <c:pt idx="320">
                  <c:v>-1.96651645358082E-4</c:v>
                </c:pt>
                <c:pt idx="321">
                  <c:v>-1.9967709816410301E-4</c:v>
                </c:pt>
                <c:pt idx="322">
                  <c:v>-2.0470992817108201E-4</c:v>
                </c:pt>
                <c:pt idx="323">
                  <c:v>-2.0628418079828701E-4</c:v>
                </c:pt>
                <c:pt idx="324">
                  <c:v>-2.0705073752828201E-4</c:v>
                </c:pt>
                <c:pt idx="325">
                  <c:v>-2.1484614900964499E-4</c:v>
                </c:pt>
                <c:pt idx="326">
                  <c:v>-2.1686537663991501E-4</c:v>
                </c:pt>
                <c:pt idx="327">
                  <c:v>-2.2617718023908401E-4</c:v>
                </c:pt>
                <c:pt idx="328">
                  <c:v>-2.29262992550301E-4</c:v>
                </c:pt>
                <c:pt idx="329">
                  <c:v>-2.3881570952574501E-4</c:v>
                </c:pt>
                <c:pt idx="330">
                  <c:v>-2.4281937684720399E-4</c:v>
                </c:pt>
                <c:pt idx="331">
                  <c:v>-2.5081453293293799E-4</c:v>
                </c:pt>
                <c:pt idx="332">
                  <c:v>-2.5406123224419402E-4</c:v>
                </c:pt>
                <c:pt idx="333">
                  <c:v>-2.6273485643107399E-4</c:v>
                </c:pt>
                <c:pt idx="334">
                  <c:v>-2.65201515862031E-4</c:v>
                </c:pt>
                <c:pt idx="335">
                  <c:v>-2.7570202439591E-4</c:v>
                </c:pt>
                <c:pt idx="336">
                  <c:v>-2.7812367786841198E-4</c:v>
                </c:pt>
                <c:pt idx="337">
                  <c:v>-2.8812079116167702E-4</c:v>
                </c:pt>
                <c:pt idx="338">
                  <c:v>-2.8991510364751903E-4</c:v>
                </c:pt>
                <c:pt idx="339">
                  <c:v>-2.9738836771270902E-4</c:v>
                </c:pt>
                <c:pt idx="340">
                  <c:v>-2.9967651047408902E-4</c:v>
                </c:pt>
                <c:pt idx="341">
                  <c:v>-3.0792566327540602E-4</c:v>
                </c:pt>
                <c:pt idx="342">
                  <c:v>-3.0742989885278399E-4</c:v>
                </c:pt>
                <c:pt idx="343">
                  <c:v>-3.1443394704901899E-4</c:v>
                </c:pt>
                <c:pt idx="344">
                  <c:v>-3.1390153233294899E-4</c:v>
                </c:pt>
                <c:pt idx="345">
                  <c:v>-3.2472152615193797E-4</c:v>
                </c:pt>
                <c:pt idx="346">
                  <c:v>-3.2449339677840801E-4</c:v>
                </c:pt>
                <c:pt idx="347">
                  <c:v>-3.3759780818608303E-4</c:v>
                </c:pt>
                <c:pt idx="348">
                  <c:v>-3.4315356458964198E-4</c:v>
                </c:pt>
                <c:pt idx="349">
                  <c:v>-3.6790154172947298E-4</c:v>
                </c:pt>
                <c:pt idx="350">
                  <c:v>-3.8583311516255102E-4</c:v>
                </c:pt>
                <c:pt idx="351">
                  <c:v>-4.1340160978249298E-4</c:v>
                </c:pt>
                <c:pt idx="352">
                  <c:v>-4.3018230650607398E-4</c:v>
                </c:pt>
                <c:pt idx="353">
                  <c:v>-4.3592150691634302E-4</c:v>
                </c:pt>
                <c:pt idx="354">
                  <c:v>-4.4807342759679999E-4</c:v>
                </c:pt>
                <c:pt idx="355">
                  <c:v>-4.2999837289955998E-4</c:v>
                </c:pt>
                <c:pt idx="356">
                  <c:v>-4.1900296638598802E-4</c:v>
                </c:pt>
                <c:pt idx="357">
                  <c:v>-2.8587498420936199E-4</c:v>
                </c:pt>
                <c:pt idx="358">
                  <c:v>-2.31104075563865E-4</c:v>
                </c:pt>
                <c:pt idx="359">
                  <c:v>-2.6261978274086899E-5</c:v>
                </c:pt>
                <c:pt idx="360">
                  <c:v>8.3059420972942803E-5</c:v>
                </c:pt>
                <c:pt idx="361">
                  <c:v>5.3213500159463305E-4</c:v>
                </c:pt>
                <c:pt idx="362">
                  <c:v>6.4924911594273801E-4</c:v>
                </c:pt>
                <c:pt idx="363">
                  <c:v>1.5543326824027899E-3</c:v>
                </c:pt>
                <c:pt idx="364">
                  <c:v>1.64245397193689E-3</c:v>
                </c:pt>
                <c:pt idx="365">
                  <c:v>1.6730102227197801E-3</c:v>
                </c:pt>
                <c:pt idx="366">
                  <c:v>3.1422686762665802E-3</c:v>
                </c:pt>
                <c:pt idx="367">
                  <c:v>3.5478014726109501E-3</c:v>
                </c:pt>
                <c:pt idx="368">
                  <c:v>5.0810841774123596E-3</c:v>
                </c:pt>
                <c:pt idx="369">
                  <c:v>5.9203003663567504E-3</c:v>
                </c:pt>
                <c:pt idx="370">
                  <c:v>7.3464091270893303E-3</c:v>
                </c:pt>
                <c:pt idx="371">
                  <c:v>8.8683474458326004E-3</c:v>
                </c:pt>
                <c:pt idx="372">
                  <c:v>9.8183570629781607E-3</c:v>
                </c:pt>
                <c:pt idx="373">
                  <c:v>1.20998881657872E-2</c:v>
                </c:pt>
                <c:pt idx="374">
                  <c:v>1.23685112666266E-2</c:v>
                </c:pt>
                <c:pt idx="375">
                  <c:v>1.35110398790302E-2</c:v>
                </c:pt>
                <c:pt idx="376">
                  <c:v>1.4566032914722801E-2</c:v>
                </c:pt>
                <c:pt idx="377">
                  <c:v>1.4703394957935699E-2</c:v>
                </c:pt>
                <c:pt idx="378">
                  <c:v>1.5879997189489702E-2</c:v>
                </c:pt>
                <c:pt idx="379">
                  <c:v>1.6008170331894001E-2</c:v>
                </c:pt>
                <c:pt idx="380">
                  <c:v>1.6218356701452E-2</c:v>
                </c:pt>
                <c:pt idx="381">
                  <c:v>1.6087502592779499E-2</c:v>
                </c:pt>
                <c:pt idx="382">
                  <c:v>1.6084524521184699E-2</c:v>
                </c:pt>
                <c:pt idx="383">
                  <c:v>1.5737569593688199E-2</c:v>
                </c:pt>
                <c:pt idx="384">
                  <c:v>1.5533663101414101E-2</c:v>
                </c:pt>
                <c:pt idx="385">
                  <c:v>1.517370597809E-2</c:v>
                </c:pt>
                <c:pt idx="386">
                  <c:v>1.5009012920443199E-2</c:v>
                </c:pt>
                <c:pt idx="387">
                  <c:v>1.49238222782775E-2</c:v>
                </c:pt>
                <c:pt idx="388">
                  <c:v>1.4175394058903799E-2</c:v>
                </c:pt>
                <c:pt idx="389">
                  <c:v>1.40421933681357E-2</c:v>
                </c:pt>
                <c:pt idx="390">
                  <c:v>1.2862613964016801E-2</c:v>
                </c:pt>
                <c:pt idx="391">
                  <c:v>1.2623384022116799E-2</c:v>
                </c:pt>
                <c:pt idx="392">
                  <c:v>1.10995712618584E-2</c:v>
                </c:pt>
                <c:pt idx="393">
                  <c:v>1.08737754999559E-2</c:v>
                </c:pt>
                <c:pt idx="394">
                  <c:v>1.0661043569578201E-2</c:v>
                </c:pt>
                <c:pt idx="395">
                  <c:v>8.6929552125714401E-3</c:v>
                </c:pt>
                <c:pt idx="396">
                  <c:v>8.2501847213628399E-3</c:v>
                </c:pt>
                <c:pt idx="397">
                  <c:v>7.6133887458228302E-3</c:v>
                </c:pt>
                <c:pt idx="398">
                  <c:v>6.1604123375092103E-3</c:v>
                </c:pt>
                <c:pt idx="399">
                  <c:v>5.3892120691561296E-3</c:v>
                </c:pt>
                <c:pt idx="400">
                  <c:v>4.1078403001504199E-3</c:v>
                </c:pt>
                <c:pt idx="401">
                  <c:v>3.8393512203399802E-3</c:v>
                </c:pt>
                <c:pt idx="402">
                  <c:v>2.8632802615386299E-3</c:v>
                </c:pt>
                <c:pt idx="403">
                  <c:v>2.3615655505829802E-3</c:v>
                </c:pt>
                <c:pt idx="404">
                  <c:v>1.9501803772512399E-3</c:v>
                </c:pt>
                <c:pt idx="405">
                  <c:v>1.8843881173271201E-3</c:v>
                </c:pt>
                <c:pt idx="406">
                  <c:v>1.13321896596383E-3</c:v>
                </c:pt>
                <c:pt idx="407">
                  <c:v>1.0840262820123001E-3</c:v>
                </c:pt>
                <c:pt idx="408">
                  <c:v>6.1582270290672103E-4</c:v>
                </c:pt>
                <c:pt idx="409">
                  <c:v>5.3236927146471105E-4</c:v>
                </c:pt>
                <c:pt idx="410">
                  <c:v>2.6653602123379001E-4</c:v>
                </c:pt>
                <c:pt idx="411">
                  <c:v>1.8842483910443299E-4</c:v>
                </c:pt>
                <c:pt idx="412">
                  <c:v>-1.3493012962319201E-5</c:v>
                </c:pt>
                <c:pt idx="413">
                  <c:v>-6.5528667649544794E-5</c:v>
                </c:pt>
                <c:pt idx="414">
                  <c:v>-1.5767246317179701E-4</c:v>
                </c:pt>
                <c:pt idx="415">
                  <c:v>-1.9801796995571E-4</c:v>
                </c:pt>
                <c:pt idx="416">
                  <c:v>-2.7030133142843502E-4</c:v>
                </c:pt>
                <c:pt idx="417">
                  <c:v>-2.6897629903866599E-4</c:v>
                </c:pt>
                <c:pt idx="418">
                  <c:v>-2.8486044748462098E-4</c:v>
                </c:pt>
                <c:pt idx="419">
                  <c:v>-2.6318457984268398E-4</c:v>
                </c:pt>
                <c:pt idx="420">
                  <c:v>-2.6741971882361101E-4</c:v>
                </c:pt>
                <c:pt idx="421">
                  <c:v>-2.42490253903353E-4</c:v>
                </c:pt>
                <c:pt idx="422">
                  <c:v>-2.40216266271919E-4</c:v>
                </c:pt>
                <c:pt idx="423">
                  <c:v>-2.1554917693262799E-4</c:v>
                </c:pt>
                <c:pt idx="424">
                  <c:v>-1.9616008999563499E-4</c:v>
                </c:pt>
                <c:pt idx="425">
                  <c:v>-1.9319539122208401E-4</c:v>
                </c:pt>
                <c:pt idx="426">
                  <c:v>-1.61083761955327E-4</c:v>
                </c:pt>
                <c:pt idx="427">
                  <c:v>-1.54970823360183E-4</c:v>
                </c:pt>
                <c:pt idx="428">
                  <c:v>-1.35622143551541E-4</c:v>
                </c:pt>
                <c:pt idx="429">
                  <c:v>-1.2988156062314501E-4</c:v>
                </c:pt>
                <c:pt idx="430">
                  <c:v>-1.1530149195165E-4</c:v>
                </c:pt>
                <c:pt idx="431">
                  <c:v>-1.11484207563729E-4</c:v>
                </c:pt>
                <c:pt idx="432">
                  <c:v>-1.01110054135533E-4</c:v>
                </c:pt>
                <c:pt idx="433">
                  <c:v>-9.7830522861369303E-5</c:v>
                </c:pt>
                <c:pt idx="434">
                  <c:v>-9.1491959849360294E-5</c:v>
                </c:pt>
                <c:pt idx="435">
                  <c:v>-8.9007564891187995E-5</c:v>
                </c:pt>
                <c:pt idx="436">
                  <c:v>-8.5847758496633496E-5</c:v>
                </c:pt>
                <c:pt idx="437">
                  <c:v>-8.5821339832800006E-5</c:v>
                </c:pt>
                <c:pt idx="438">
                  <c:v>-8.66612643886368E-5</c:v>
                </c:pt>
                <c:pt idx="439">
                  <c:v>-8.8673605439126794E-5</c:v>
                </c:pt>
                <c:pt idx="440">
                  <c:v>-9.1693507724602003E-5</c:v>
                </c:pt>
                <c:pt idx="441">
                  <c:v>-9.3533070298540603E-5</c:v>
                </c:pt>
                <c:pt idx="442">
                  <c:v>-9.6497108843706706E-5</c:v>
                </c:pt>
                <c:pt idx="443">
                  <c:v>-9.8122612657957901E-5</c:v>
                </c:pt>
                <c:pt idx="444">
                  <c:v>-1.01401088018795E-4</c:v>
                </c:pt>
                <c:pt idx="445">
                  <c:v>-1.03194249857104E-4</c:v>
                </c:pt>
                <c:pt idx="446">
                  <c:v>-1.07593573380067E-4</c:v>
                </c:pt>
                <c:pt idx="447">
                  <c:v>-1.0900606312160901E-4</c:v>
                </c:pt>
                <c:pt idx="448">
                  <c:v>-1.1299684573086001E-4</c:v>
                </c:pt>
                <c:pt idx="449">
                  <c:v>-1.1364604586869901E-4</c:v>
                </c:pt>
                <c:pt idx="450">
                  <c:v>-1.1883466645603501E-4</c:v>
                </c:pt>
                <c:pt idx="451">
                  <c:v>-1.1940950764114199E-4</c:v>
                </c:pt>
                <c:pt idx="452">
                  <c:v>-1.23954687094626E-4</c:v>
                </c:pt>
                <c:pt idx="453">
                  <c:v>-1.2474619021092301E-4</c:v>
                </c:pt>
                <c:pt idx="454">
                  <c:v>-1.3068022756501199E-4</c:v>
                </c:pt>
                <c:pt idx="455">
                  <c:v>-1.31416728590933E-4</c:v>
                </c:pt>
                <c:pt idx="456">
                  <c:v>-1.3708798114388799E-4</c:v>
                </c:pt>
                <c:pt idx="457">
                  <c:v>-1.3817563073684501E-4</c:v>
                </c:pt>
                <c:pt idx="458">
                  <c:v>-1.4402710112834601E-4</c:v>
                </c:pt>
                <c:pt idx="459">
                  <c:v>-1.44717623851784E-4</c:v>
                </c:pt>
                <c:pt idx="460">
                  <c:v>-1.4724607057379899E-4</c:v>
                </c:pt>
                <c:pt idx="461">
                  <c:v>-1.50311671609291E-4</c:v>
                </c:pt>
                <c:pt idx="462">
                  <c:v>-1.51188924578231E-4</c:v>
                </c:pt>
                <c:pt idx="463">
                  <c:v>-1.5461629853046101E-4</c:v>
                </c:pt>
                <c:pt idx="464">
                  <c:v>-1.5686782378923099E-4</c:v>
                </c:pt>
                <c:pt idx="465">
                  <c:v>-1.58866569926931E-4</c:v>
                </c:pt>
                <c:pt idx="466">
                  <c:v>-1.6220600828168E-4</c:v>
                </c:pt>
                <c:pt idx="467">
                  <c:v>-1.6304879543381699E-4</c:v>
                </c:pt>
                <c:pt idx="468">
                  <c:v>-1.6584514003470599E-4</c:v>
                </c:pt>
                <c:pt idx="469">
                  <c:v>-1.66051456817644E-4</c:v>
                </c:pt>
                <c:pt idx="470">
                  <c:v>-1.6730626103998001E-4</c:v>
                </c:pt>
                <c:pt idx="471">
                  <c:v>-1.6723690335908201E-4</c:v>
                </c:pt>
                <c:pt idx="472">
                  <c:v>-1.6691625189697301E-4</c:v>
                </c:pt>
                <c:pt idx="473">
                  <c:v>-1.66853939475299E-4</c:v>
                </c:pt>
                <c:pt idx="474">
                  <c:v>-1.66909477916858E-4</c:v>
                </c:pt>
                <c:pt idx="475">
                  <c:v>-1.6710583825832199E-4</c:v>
                </c:pt>
                <c:pt idx="476">
                  <c:v>-1.6779655120706001E-4</c:v>
                </c:pt>
                <c:pt idx="477">
                  <c:v>-1.6905585009056699E-4</c:v>
                </c:pt>
                <c:pt idx="478">
                  <c:v>-1.7107489915172799E-4</c:v>
                </c:pt>
                <c:pt idx="479">
                  <c:v>-1.71839664755813E-4</c:v>
                </c:pt>
                <c:pt idx="480">
                  <c:v>-1.74810426542281E-4</c:v>
                </c:pt>
                <c:pt idx="481">
                  <c:v>-1.78968844746505E-4</c:v>
                </c:pt>
                <c:pt idx="482">
                  <c:v>-1.8050380399784301E-4</c:v>
                </c:pt>
                <c:pt idx="483">
                  <c:v>-1.8457589238909001E-4</c:v>
                </c:pt>
                <c:pt idx="484">
                  <c:v>-1.8571750569368201E-4</c:v>
                </c:pt>
                <c:pt idx="485">
                  <c:v>-1.85845506291713E-4</c:v>
                </c:pt>
                <c:pt idx="486">
                  <c:v>-1.89136009327344E-4</c:v>
                </c:pt>
                <c:pt idx="487">
                  <c:v>-1.8979451414425499E-4</c:v>
                </c:pt>
                <c:pt idx="488">
                  <c:v>-1.9337816653565201E-4</c:v>
                </c:pt>
                <c:pt idx="489">
                  <c:v>-1.9538295248298901E-4</c:v>
                </c:pt>
                <c:pt idx="490">
                  <c:v>-1.9843026517301301E-4</c:v>
                </c:pt>
                <c:pt idx="491">
                  <c:v>-2.0269881643345799E-4</c:v>
                </c:pt>
                <c:pt idx="492">
                  <c:v>-2.04508869772404E-4</c:v>
                </c:pt>
                <c:pt idx="493">
                  <c:v>-2.0831086056238501E-4</c:v>
                </c:pt>
                <c:pt idx="494">
                  <c:v>-2.1219393193942001E-4</c:v>
                </c:pt>
                <c:pt idx="495">
                  <c:v>-2.1248317898134601E-4</c:v>
                </c:pt>
                <c:pt idx="496">
                  <c:v>-2.24005855570812E-4</c:v>
                </c:pt>
                <c:pt idx="497">
                  <c:v>-2.25996622332568E-4</c:v>
                </c:pt>
                <c:pt idx="498">
                  <c:v>-2.35608609672082E-4</c:v>
                </c:pt>
                <c:pt idx="499">
                  <c:v>-2.3877483147117999E-4</c:v>
                </c:pt>
                <c:pt idx="500">
                  <c:v>-2.4757740996541401E-4</c:v>
                </c:pt>
                <c:pt idx="501">
                  <c:v>-2.5159950881408302E-4</c:v>
                </c:pt>
                <c:pt idx="502">
                  <c:v>-2.5997735797611099E-4</c:v>
                </c:pt>
                <c:pt idx="503">
                  <c:v>-2.6378273961715301E-4</c:v>
                </c:pt>
                <c:pt idx="504">
                  <c:v>-2.72204416048669E-4</c:v>
                </c:pt>
                <c:pt idx="505">
                  <c:v>-2.7458641150455602E-4</c:v>
                </c:pt>
                <c:pt idx="506">
                  <c:v>-2.83745883720046E-4</c:v>
                </c:pt>
                <c:pt idx="507">
                  <c:v>-2.8623372459116902E-4</c:v>
                </c:pt>
                <c:pt idx="508">
                  <c:v>-2.9426945927561699E-4</c:v>
                </c:pt>
                <c:pt idx="509">
                  <c:v>-2.9604595016300702E-4</c:v>
                </c:pt>
                <c:pt idx="510">
                  <c:v>-3.0331813206274199E-4</c:v>
                </c:pt>
                <c:pt idx="511">
                  <c:v>-3.0407013424707302E-4</c:v>
                </c:pt>
                <c:pt idx="512">
                  <c:v>-3.1433293599955901E-4</c:v>
                </c:pt>
                <c:pt idx="513">
                  <c:v>-3.1416856867803303E-4</c:v>
                </c:pt>
                <c:pt idx="514">
                  <c:v>-3.2266742379352399E-4</c:v>
                </c:pt>
                <c:pt idx="515">
                  <c:v>-3.2196814347701098E-4</c:v>
                </c:pt>
                <c:pt idx="516">
                  <c:v>-3.3991592865688098E-4</c:v>
                </c:pt>
                <c:pt idx="517">
                  <c:v>-3.4649218059807702E-4</c:v>
                </c:pt>
                <c:pt idx="518">
                  <c:v>-3.6889206437997802E-4</c:v>
                </c:pt>
                <c:pt idx="519">
                  <c:v>-3.8353961241062001E-4</c:v>
                </c:pt>
                <c:pt idx="520">
                  <c:v>-4.1316491573522299E-4</c:v>
                </c:pt>
                <c:pt idx="521">
                  <c:v>-4.31758948749907E-4</c:v>
                </c:pt>
                <c:pt idx="522">
                  <c:v>-4.44553878368589E-4</c:v>
                </c:pt>
                <c:pt idx="523">
                  <c:v>-4.5274244448113902E-4</c:v>
                </c:pt>
                <c:pt idx="524">
                  <c:v>-4.1907426909842201E-4</c:v>
                </c:pt>
                <c:pt idx="525">
                  <c:v>-4.0989174850127898E-4</c:v>
                </c:pt>
                <c:pt idx="526">
                  <c:v>-3.1496966197608702E-4</c:v>
                </c:pt>
                <c:pt idx="527">
                  <c:v>-2.6401126910707297E-4</c:v>
                </c:pt>
                <c:pt idx="528">
                  <c:v>-3.3868015685252401E-5</c:v>
                </c:pt>
                <c:pt idx="529">
                  <c:v>6.98109698508617E-5</c:v>
                </c:pt>
                <c:pt idx="530">
                  <c:v>5.3058217852372904E-4</c:v>
                </c:pt>
                <c:pt idx="531">
                  <c:v>6.1012493958714699E-4</c:v>
                </c:pt>
                <c:pt idx="532">
                  <c:v>1.2855638943687999E-3</c:v>
                </c:pt>
                <c:pt idx="533">
                  <c:v>1.5466571479935301E-3</c:v>
                </c:pt>
                <c:pt idx="534">
                  <c:v>1.6408654178658899E-3</c:v>
                </c:pt>
                <c:pt idx="535">
                  <c:v>3.0910649767946301E-3</c:v>
                </c:pt>
                <c:pt idx="536">
                  <c:v>3.56691717085194E-3</c:v>
                </c:pt>
                <c:pt idx="537">
                  <c:v>5.0772575357853102E-3</c:v>
                </c:pt>
                <c:pt idx="538">
                  <c:v>6.2395418736805796E-3</c:v>
                </c:pt>
                <c:pt idx="539">
                  <c:v>7.3981176895223603E-3</c:v>
                </c:pt>
                <c:pt idx="540">
                  <c:v>9.1563481093029E-3</c:v>
                </c:pt>
                <c:pt idx="541">
                  <c:v>9.8812762989445302E-3</c:v>
                </c:pt>
                <c:pt idx="542">
                  <c:v>1.21587291951375E-2</c:v>
                </c:pt>
                <c:pt idx="543">
                  <c:v>1.2350500899263E-2</c:v>
                </c:pt>
                <c:pt idx="544">
                  <c:v>1.30338489533231E-2</c:v>
                </c:pt>
                <c:pt idx="545">
                  <c:v>1.42846410335514E-2</c:v>
                </c:pt>
                <c:pt idx="546">
                  <c:v>1.45740301070787E-2</c:v>
                </c:pt>
                <c:pt idx="547">
                  <c:v>1.5473107891757799E-2</c:v>
                </c:pt>
                <c:pt idx="548">
                  <c:v>1.6029669433192999E-2</c:v>
                </c:pt>
                <c:pt idx="549">
                  <c:v>1.60613615265696E-2</c:v>
                </c:pt>
                <c:pt idx="550">
                  <c:v>1.61301662617747E-2</c:v>
                </c:pt>
                <c:pt idx="551">
                  <c:v>1.5875266096721099E-2</c:v>
                </c:pt>
                <c:pt idx="552">
                  <c:v>1.56411199331906E-2</c:v>
                </c:pt>
                <c:pt idx="553">
                  <c:v>1.51642701778188E-2</c:v>
                </c:pt>
                <c:pt idx="554">
                  <c:v>1.51120747014759E-2</c:v>
                </c:pt>
                <c:pt idx="555">
                  <c:v>1.50926734349174E-2</c:v>
                </c:pt>
                <c:pt idx="556">
                  <c:v>1.4122556908025E-2</c:v>
                </c:pt>
                <c:pt idx="557">
                  <c:v>1.39259209063077E-2</c:v>
                </c:pt>
                <c:pt idx="558">
                  <c:v>1.2976885283993199E-2</c:v>
                </c:pt>
                <c:pt idx="559">
                  <c:v>1.28552096702137E-2</c:v>
                </c:pt>
                <c:pt idx="560">
                  <c:v>1.0970825332571999E-2</c:v>
                </c:pt>
                <c:pt idx="561">
                  <c:v>1.07762411199774E-2</c:v>
                </c:pt>
                <c:pt idx="562">
                  <c:v>1.0578026300330799E-2</c:v>
                </c:pt>
                <c:pt idx="563">
                  <c:v>8.6830626819714395E-3</c:v>
                </c:pt>
                <c:pt idx="564">
                  <c:v>8.3721414372934094E-3</c:v>
                </c:pt>
                <c:pt idx="565">
                  <c:v>7.8829842856746393E-3</c:v>
                </c:pt>
                <c:pt idx="566">
                  <c:v>6.1973557739290102E-3</c:v>
                </c:pt>
                <c:pt idx="567">
                  <c:v>5.3969223177764503E-3</c:v>
                </c:pt>
                <c:pt idx="568">
                  <c:v>4.20079995478502E-3</c:v>
                </c:pt>
                <c:pt idx="569">
                  <c:v>3.7850359131895799E-3</c:v>
                </c:pt>
                <c:pt idx="570">
                  <c:v>2.8827187954370902E-3</c:v>
                </c:pt>
                <c:pt idx="571">
                  <c:v>2.1124616185081201E-3</c:v>
                </c:pt>
                <c:pt idx="572">
                  <c:v>1.9273010337168301E-3</c:v>
                </c:pt>
                <c:pt idx="573">
                  <c:v>1.88828540362761E-3</c:v>
                </c:pt>
                <c:pt idx="574">
                  <c:v>1.19196226727843E-3</c:v>
                </c:pt>
                <c:pt idx="575">
                  <c:v>1.17221024073354E-3</c:v>
                </c:pt>
                <c:pt idx="576">
                  <c:v>6.6705307748456903E-4</c:v>
                </c:pt>
                <c:pt idx="577">
                  <c:v>5.6822195196872699E-4</c:v>
                </c:pt>
                <c:pt idx="578">
                  <c:v>2.5190047376510299E-4</c:v>
                </c:pt>
                <c:pt idx="579">
                  <c:v>1.69136199196952E-4</c:v>
                </c:pt>
                <c:pt idx="580">
                  <c:v>-1.7079195041859301E-5</c:v>
                </c:pt>
                <c:pt idx="581">
                  <c:v>-7.9639854081970201E-5</c:v>
                </c:pt>
                <c:pt idx="582">
                  <c:v>-1.7361619470320999E-4</c:v>
                </c:pt>
                <c:pt idx="583">
                  <c:v>-2.1879637014202499E-4</c:v>
                </c:pt>
                <c:pt idx="584">
                  <c:v>-2.6779673996665002E-4</c:v>
                </c:pt>
                <c:pt idx="585">
                  <c:v>-2.68120468594637E-4</c:v>
                </c:pt>
                <c:pt idx="586">
                  <c:v>-2.8437342894897902E-4</c:v>
                </c:pt>
                <c:pt idx="587">
                  <c:v>-2.7356021804835498E-4</c:v>
                </c:pt>
                <c:pt idx="588">
                  <c:v>-2.8346350651654401E-4</c:v>
                </c:pt>
                <c:pt idx="589">
                  <c:v>-2.52303385530858E-4</c:v>
                </c:pt>
                <c:pt idx="590">
                  <c:v>-2.4522658351930999E-4</c:v>
                </c:pt>
                <c:pt idx="591">
                  <c:v>-2.07480133075364E-4</c:v>
                </c:pt>
                <c:pt idx="592">
                  <c:v>-1.96016499805389E-4</c:v>
                </c:pt>
                <c:pt idx="593">
                  <c:v>-1.9423714149941501E-4</c:v>
                </c:pt>
                <c:pt idx="594">
                  <c:v>-1.5790818152448401E-4</c:v>
                </c:pt>
                <c:pt idx="595">
                  <c:v>-1.5201945054636799E-4</c:v>
                </c:pt>
                <c:pt idx="596">
                  <c:v>-1.34720839262115E-4</c:v>
                </c:pt>
                <c:pt idx="597">
                  <c:v>-1.2912171162895699E-4</c:v>
                </c:pt>
                <c:pt idx="598">
                  <c:v>-1.1475306136829799E-4</c:v>
                </c:pt>
                <c:pt idx="599">
                  <c:v>-1.11171928885737E-4</c:v>
                </c:pt>
                <c:pt idx="600">
                  <c:v>-1.03055145345224E-4</c:v>
                </c:pt>
                <c:pt idx="601">
                  <c:v>-9.9488384002687999E-5</c:v>
                </c:pt>
                <c:pt idx="602">
                  <c:v>-9.1426541086100799E-5</c:v>
                </c:pt>
                <c:pt idx="603">
                  <c:v>-8.8869475438550595E-5</c:v>
                </c:pt>
                <c:pt idx="604">
                  <c:v>-8.5979631956497506E-5</c:v>
                </c:pt>
                <c:pt idx="605">
                  <c:v>-8.6060610442731397E-5</c:v>
                </c:pt>
                <c:pt idx="606">
                  <c:v>-8.6708904056310307E-5</c:v>
                </c:pt>
                <c:pt idx="607">
                  <c:v>-8.8597834348628306E-5</c:v>
                </c:pt>
                <c:pt idx="608">
                  <c:v>-9.1778080360432394E-5</c:v>
                </c:pt>
                <c:pt idx="609">
                  <c:v>-9.3455939002136902E-5</c:v>
                </c:pt>
                <c:pt idx="610">
                  <c:v>-9.6917790417517104E-5</c:v>
                </c:pt>
                <c:pt idx="611">
                  <c:v>-9.8306191024847894E-5</c:v>
                </c:pt>
                <c:pt idx="612">
                  <c:v>-1.02214496148536E-4</c:v>
                </c:pt>
                <c:pt idx="613">
                  <c:v>-1.036053172734E-4</c:v>
                </c:pt>
                <c:pt idx="614">
                  <c:v>-1.0778449092049001E-4</c:v>
                </c:pt>
                <c:pt idx="615">
                  <c:v>-1.08556993339475E-4</c:v>
                </c:pt>
                <c:pt idx="616">
                  <c:v>-1.13336289921636E-4</c:v>
                </c:pt>
                <c:pt idx="617">
                  <c:v>-1.14432324259836E-4</c:v>
                </c:pt>
                <c:pt idx="618">
                  <c:v>-1.1896657655474E-4</c:v>
                </c:pt>
                <c:pt idx="619">
                  <c:v>-1.20122227048877E-4</c:v>
                </c:pt>
                <c:pt idx="620">
                  <c:v>-1.24576029726263E-4</c:v>
                </c:pt>
                <c:pt idx="621">
                  <c:v>-1.2541167836587901E-4</c:v>
                </c:pt>
                <c:pt idx="622">
                  <c:v>-1.3129776606115901E-4</c:v>
                </c:pt>
                <c:pt idx="623">
                  <c:v>-1.32033794671939E-4</c:v>
                </c:pt>
                <c:pt idx="624">
                  <c:v>-1.3777629415965501E-4</c:v>
                </c:pt>
                <c:pt idx="625">
                  <c:v>-1.3919595484311001E-4</c:v>
                </c:pt>
                <c:pt idx="626">
                  <c:v>-1.4458942203600701E-4</c:v>
                </c:pt>
                <c:pt idx="627">
                  <c:v>-1.4537360519768501E-4</c:v>
                </c:pt>
                <c:pt idx="628">
                  <c:v>-1.4784089121871899E-4</c:v>
                </c:pt>
                <c:pt idx="629">
                  <c:v>-1.5078897415433601E-4</c:v>
                </c:pt>
                <c:pt idx="630">
                  <c:v>-1.5178995049128899E-4</c:v>
                </c:pt>
                <c:pt idx="631">
                  <c:v>-1.55240445887406E-4</c:v>
                </c:pt>
                <c:pt idx="632">
                  <c:v>-1.5753718234821099E-4</c:v>
                </c:pt>
                <c:pt idx="633">
                  <c:v>-1.5929935457004E-4</c:v>
                </c:pt>
                <c:pt idx="634">
                  <c:v>-1.6251562298036501E-4</c:v>
                </c:pt>
                <c:pt idx="635">
                  <c:v>-1.63220462345973E-4</c:v>
                </c:pt>
                <c:pt idx="636">
                  <c:v>-1.6614193006020799E-4</c:v>
                </c:pt>
                <c:pt idx="637">
                  <c:v>-1.66169101545279E-4</c:v>
                </c:pt>
                <c:pt idx="638">
                  <c:v>-1.66195920887708E-4</c:v>
                </c:pt>
                <c:pt idx="639">
                  <c:v>-1.6696963024659899E-4</c:v>
                </c:pt>
                <c:pt idx="640">
                  <c:v>-1.67045105953007E-4</c:v>
                </c:pt>
                <c:pt idx="641">
                  <c:v>-1.6671769594094499E-4</c:v>
                </c:pt>
                <c:pt idx="642">
                  <c:v>-1.66771296461318E-4</c:v>
                </c:pt>
                <c:pt idx="643">
                  <c:v>-1.66968559370468E-4</c:v>
                </c:pt>
                <c:pt idx="644">
                  <c:v>-1.67294616331394E-4</c:v>
                </c:pt>
                <c:pt idx="645">
                  <c:v>-1.68643453180764E-4</c:v>
                </c:pt>
                <c:pt idx="646">
                  <c:v>-1.7006236847279599E-4</c:v>
                </c:pt>
                <c:pt idx="647">
                  <c:v>-1.71529151281506E-4</c:v>
                </c:pt>
                <c:pt idx="648">
                  <c:v>-1.7402370350978199E-4</c:v>
                </c:pt>
                <c:pt idx="649">
                  <c:v>-1.7743945346157899E-4</c:v>
                </c:pt>
                <c:pt idx="650">
                  <c:v>-1.7955635506576199E-4</c:v>
                </c:pt>
                <c:pt idx="651">
                  <c:v>-1.84545870315153E-4</c:v>
                </c:pt>
                <c:pt idx="652">
                  <c:v>-1.8522576567839901E-4</c:v>
                </c:pt>
                <c:pt idx="653">
                  <c:v>-1.86319167238729E-4</c:v>
                </c:pt>
                <c:pt idx="654">
                  <c:v>-1.89426010981059E-4</c:v>
                </c:pt>
                <c:pt idx="655">
                  <c:v>-1.90033008940078E-4</c:v>
                </c:pt>
                <c:pt idx="656">
                  <c:v>-1.9421402577905999E-4</c:v>
                </c:pt>
                <c:pt idx="657">
                  <c:v>-1.9657199690396101E-4</c:v>
                </c:pt>
                <c:pt idx="658">
                  <c:v>-1.9966512309214701E-4</c:v>
                </c:pt>
                <c:pt idx="659">
                  <c:v>-2.0417577909527101E-4</c:v>
                </c:pt>
                <c:pt idx="660">
                  <c:v>-2.05990869862621E-4</c:v>
                </c:pt>
                <c:pt idx="661">
                  <c:v>-2.09302894480689E-4</c:v>
                </c:pt>
                <c:pt idx="662">
                  <c:v>-2.1370000747146999E-4</c:v>
                </c:pt>
                <c:pt idx="663">
                  <c:v>-2.1404516620362801E-4</c:v>
                </c:pt>
                <c:pt idx="664">
                  <c:v>-2.2413819749021201E-4</c:v>
                </c:pt>
                <c:pt idx="665">
                  <c:v>-2.2566552465897799E-4</c:v>
                </c:pt>
                <c:pt idx="666">
                  <c:v>-2.34190165545754E-4</c:v>
                </c:pt>
                <c:pt idx="667">
                  <c:v>-2.3771523090653599E-4</c:v>
                </c:pt>
                <c:pt idx="668">
                  <c:v>-2.47779331234207E-4</c:v>
                </c:pt>
                <c:pt idx="669">
                  <c:v>-2.5134457428484702E-4</c:v>
                </c:pt>
                <c:pt idx="670">
                  <c:v>-2.59889609723384E-4</c:v>
                </c:pt>
                <c:pt idx="671">
                  <c:v>-2.6228679297389599E-4</c:v>
                </c:pt>
                <c:pt idx="672">
                  <c:v>-2.7301029370638697E-4</c:v>
                </c:pt>
                <c:pt idx="673">
                  <c:v>-2.75586362970159E-4</c:v>
                </c:pt>
                <c:pt idx="674">
                  <c:v>-2.86263904553102E-4</c:v>
                </c:pt>
                <c:pt idx="675">
                  <c:v>-2.8819598396155301E-4</c:v>
                </c:pt>
                <c:pt idx="676">
                  <c:v>-2.9612244059460801E-4</c:v>
                </c:pt>
                <c:pt idx="677">
                  <c:v>-2.9875423374047297E-4</c:v>
                </c:pt>
                <c:pt idx="678">
                  <c:v>-3.08303200769392E-4</c:v>
                </c:pt>
                <c:pt idx="679">
                  <c:v>-3.0762868372626598E-4</c:v>
                </c:pt>
                <c:pt idx="680">
                  <c:v>-3.1197609801412199E-4</c:v>
                </c:pt>
                <c:pt idx="681">
                  <c:v>-3.1189241687054598E-4</c:v>
                </c:pt>
                <c:pt idx="682">
                  <c:v>-3.2216970540454101E-4</c:v>
                </c:pt>
                <c:pt idx="683">
                  <c:v>-3.2252672399492598E-4</c:v>
                </c:pt>
                <c:pt idx="684">
                  <c:v>-3.36019329929427E-4</c:v>
                </c:pt>
                <c:pt idx="685">
                  <c:v>-3.42113486887511E-4</c:v>
                </c:pt>
                <c:pt idx="686">
                  <c:v>-3.6786207431103199E-4</c:v>
                </c:pt>
                <c:pt idx="687">
                  <c:v>-3.8578316649935299E-4</c:v>
                </c:pt>
                <c:pt idx="688">
                  <c:v>-4.1085189471755102E-4</c:v>
                </c:pt>
                <c:pt idx="689">
                  <c:v>-4.2929791654120001E-4</c:v>
                </c:pt>
                <c:pt idx="690">
                  <c:v>-4.4068958457921302E-4</c:v>
                </c:pt>
                <c:pt idx="691">
                  <c:v>-4.5256806664449898E-4</c:v>
                </c:pt>
                <c:pt idx="692">
                  <c:v>-4.2699860856919899E-4</c:v>
                </c:pt>
                <c:pt idx="693">
                  <c:v>-4.17186816845663E-4</c:v>
                </c:pt>
                <c:pt idx="694">
                  <c:v>-2.8760992614861199E-4</c:v>
                </c:pt>
                <c:pt idx="695">
                  <c:v>-2.3272481676256201E-4</c:v>
                </c:pt>
                <c:pt idx="696">
                  <c:v>-2.6585569242885698E-5</c:v>
                </c:pt>
                <c:pt idx="697">
                  <c:v>7.6300338820525101E-5</c:v>
                </c:pt>
                <c:pt idx="698">
                  <c:v>5.2440399570581305E-4</c:v>
                </c:pt>
                <c:pt idx="699">
                  <c:v>6.4215906800470398E-4</c:v>
                </c:pt>
                <c:pt idx="700">
                  <c:v>1.56717801207949E-3</c:v>
                </c:pt>
                <c:pt idx="701">
                  <c:v>1.5920805097978899E-3</c:v>
                </c:pt>
                <c:pt idx="702">
                  <c:v>1.8346662873874699E-3</c:v>
                </c:pt>
                <c:pt idx="703">
                  <c:v>3.1279319302003699E-3</c:v>
                </c:pt>
                <c:pt idx="704">
                  <c:v>3.28686977957674E-3</c:v>
                </c:pt>
                <c:pt idx="705">
                  <c:v>5.0592651270686302E-3</c:v>
                </c:pt>
                <c:pt idx="706">
                  <c:v>5.7410872215884201E-3</c:v>
                </c:pt>
                <c:pt idx="707">
                  <c:v>7.26107564744466E-3</c:v>
                </c:pt>
                <c:pt idx="708">
                  <c:v>8.9713171661537708E-3</c:v>
                </c:pt>
                <c:pt idx="709">
                  <c:v>9.8789968027685107E-3</c:v>
                </c:pt>
                <c:pt idx="710">
                  <c:v>1.2133691632479E-2</c:v>
                </c:pt>
                <c:pt idx="711">
                  <c:v>1.23842059821335E-2</c:v>
                </c:pt>
                <c:pt idx="712">
                  <c:v>1.47126049812107E-2</c:v>
                </c:pt>
                <c:pt idx="713">
                  <c:v>1.47428507872082E-2</c:v>
                </c:pt>
                <c:pt idx="714">
                  <c:v>1.49516686428816E-2</c:v>
                </c:pt>
                <c:pt idx="715">
                  <c:v>1.6056203276851901E-2</c:v>
                </c:pt>
                <c:pt idx="716">
                  <c:v>1.6114721791428501E-2</c:v>
                </c:pt>
                <c:pt idx="717">
                  <c:v>1.62166407709241E-2</c:v>
                </c:pt>
                <c:pt idx="718">
                  <c:v>1.60957790238196E-2</c:v>
                </c:pt>
                <c:pt idx="719">
                  <c:v>1.6128538248028301E-2</c:v>
                </c:pt>
                <c:pt idx="720">
                  <c:v>1.57449254343901E-2</c:v>
                </c:pt>
                <c:pt idx="721">
                  <c:v>1.5656605146630701E-2</c:v>
                </c:pt>
                <c:pt idx="722">
                  <c:v>1.52270143074672E-2</c:v>
                </c:pt>
                <c:pt idx="723">
                  <c:v>1.50834343885792E-2</c:v>
                </c:pt>
                <c:pt idx="724">
                  <c:v>1.4832475967809299E-2</c:v>
                </c:pt>
                <c:pt idx="725">
                  <c:v>1.41831900837667E-2</c:v>
                </c:pt>
                <c:pt idx="726">
                  <c:v>1.4050860372069599E-2</c:v>
                </c:pt>
                <c:pt idx="727">
                  <c:v>1.3111944214549301E-2</c:v>
                </c:pt>
                <c:pt idx="728">
                  <c:v>1.27969834542053E-2</c:v>
                </c:pt>
                <c:pt idx="729">
                  <c:v>1.1119252959838699E-2</c:v>
                </c:pt>
                <c:pt idx="730">
                  <c:v>1.0810501200971699E-2</c:v>
                </c:pt>
                <c:pt idx="731">
                  <c:v>1.05401537713266E-2</c:v>
                </c:pt>
                <c:pt idx="732">
                  <c:v>8.6903776625383393E-3</c:v>
                </c:pt>
                <c:pt idx="733">
                  <c:v>8.1506948670252606E-3</c:v>
                </c:pt>
                <c:pt idx="734">
                  <c:v>7.5404442138541803E-3</c:v>
                </c:pt>
                <c:pt idx="735">
                  <c:v>6.3130574623210603E-3</c:v>
                </c:pt>
                <c:pt idx="736">
                  <c:v>5.4768445291502399E-3</c:v>
                </c:pt>
                <c:pt idx="737">
                  <c:v>4.5725346742772396E-3</c:v>
                </c:pt>
                <c:pt idx="738">
                  <c:v>3.9176864823658904E-3</c:v>
                </c:pt>
                <c:pt idx="739">
                  <c:v>3.11288920413583E-3</c:v>
                </c:pt>
                <c:pt idx="740">
                  <c:v>2.0124294494095999E-3</c:v>
                </c:pt>
                <c:pt idx="741">
                  <c:v>1.9460703825418201E-3</c:v>
                </c:pt>
                <c:pt idx="742">
                  <c:v>1.23808441776494E-3</c:v>
                </c:pt>
                <c:pt idx="743">
                  <c:v>1.1996865884887999E-3</c:v>
                </c:pt>
                <c:pt idx="744">
                  <c:v>6.4366284098866199E-4</c:v>
                </c:pt>
                <c:pt idx="745">
                  <c:v>5.7277944243394E-4</c:v>
                </c:pt>
                <c:pt idx="746">
                  <c:v>2.54566760176097E-4</c:v>
                </c:pt>
                <c:pt idx="747">
                  <c:v>1.7862058169293101E-4</c:v>
                </c:pt>
                <c:pt idx="748">
                  <c:v>-3.9752326939447501E-5</c:v>
                </c:pt>
                <c:pt idx="749">
                  <c:v>-8.0485508694730503E-5</c:v>
                </c:pt>
                <c:pt idx="750">
                  <c:v>-1.7662376911983601E-4</c:v>
                </c:pt>
                <c:pt idx="751">
                  <c:v>-2.10335157333776E-4</c:v>
                </c:pt>
                <c:pt idx="752">
                  <c:v>-2.6129302918457002E-4</c:v>
                </c:pt>
                <c:pt idx="753">
                  <c:v>-2.5784876608378802E-4</c:v>
                </c:pt>
                <c:pt idx="754">
                  <c:v>-2.7320423845839001E-4</c:v>
                </c:pt>
                <c:pt idx="755">
                  <c:v>-2.6232506648310699E-4</c:v>
                </c:pt>
                <c:pt idx="756">
                  <c:v>-2.7412274964069399E-4</c:v>
                </c:pt>
                <c:pt idx="757">
                  <c:v>-2.5134304214757298E-4</c:v>
                </c:pt>
                <c:pt idx="758">
                  <c:v>-2.4659078265778698E-4</c:v>
                </c:pt>
                <c:pt idx="759">
                  <c:v>-2.1630980427213899E-4</c:v>
                </c:pt>
                <c:pt idx="760">
                  <c:v>-1.9757691396507401E-4</c:v>
                </c:pt>
                <c:pt idx="761">
                  <c:v>-1.9426039792316E-4</c:v>
                </c:pt>
                <c:pt idx="762">
                  <c:v>-1.5795265566371101E-4</c:v>
                </c:pt>
                <c:pt idx="763">
                  <c:v>-1.52081050174048E-4</c:v>
                </c:pt>
                <c:pt idx="764">
                  <c:v>-1.3377447594591701E-4</c:v>
                </c:pt>
                <c:pt idx="765">
                  <c:v>-1.2806375163740199E-4</c:v>
                </c:pt>
                <c:pt idx="766">
                  <c:v>-1.1415384969186001E-4</c:v>
                </c:pt>
                <c:pt idx="767">
                  <c:v>-1.1034746675842901E-4</c:v>
                </c:pt>
                <c:pt idx="768">
                  <c:v>-1.01593480485599E-4</c:v>
                </c:pt>
                <c:pt idx="769">
                  <c:v>-9.8233620172947101E-5</c:v>
                </c:pt>
                <c:pt idx="770">
                  <c:v>-9.1384142416028397E-5</c:v>
                </c:pt>
                <c:pt idx="771">
                  <c:v>-8.9124743443630004E-5</c:v>
                </c:pt>
                <c:pt idx="772">
                  <c:v>-8.6032865273428095E-5</c:v>
                </c:pt>
                <c:pt idx="773">
                  <c:v>-8.6072730799698397E-5</c:v>
                </c:pt>
                <c:pt idx="774">
                  <c:v>-8.6952312666955102E-5</c:v>
                </c:pt>
                <c:pt idx="775">
                  <c:v>-8.9121060270442096E-5</c:v>
                </c:pt>
                <c:pt idx="776">
                  <c:v>-9.2608468625057005E-5</c:v>
                </c:pt>
                <c:pt idx="777">
                  <c:v>-9.4435954856336103E-5</c:v>
                </c:pt>
                <c:pt idx="778">
                  <c:v>-9.7838018326437502E-5</c:v>
                </c:pt>
                <c:pt idx="779">
                  <c:v>-9.9441409530610499E-5</c:v>
                </c:pt>
                <c:pt idx="780">
                  <c:v>-1.03352312531333E-4</c:v>
                </c:pt>
                <c:pt idx="781">
                  <c:v>-1.05059020345571E-4</c:v>
                </c:pt>
                <c:pt idx="782">
                  <c:v>-1.09383523516247E-4</c:v>
                </c:pt>
                <c:pt idx="783">
                  <c:v>-1.10890515091205E-4</c:v>
                </c:pt>
                <c:pt idx="784">
                  <c:v>-1.14624101060045E-4</c:v>
                </c:pt>
                <c:pt idx="785">
                  <c:v>-1.15667735936932E-4</c:v>
                </c:pt>
                <c:pt idx="786">
                  <c:v>-1.20432710168526E-4</c:v>
                </c:pt>
                <c:pt idx="787">
                  <c:v>-1.21049487363142E-4</c:v>
                </c:pt>
                <c:pt idx="788">
                  <c:v>-1.2564260209427301E-4</c:v>
                </c:pt>
                <c:pt idx="789">
                  <c:v>-1.2627949656064601E-4</c:v>
                </c:pt>
                <c:pt idx="790">
                  <c:v>-1.31713132284024E-4</c:v>
                </c:pt>
                <c:pt idx="791">
                  <c:v>-1.3231051267522E-4</c:v>
                </c:pt>
                <c:pt idx="792">
                  <c:v>-1.3807091090535501E-4</c:v>
                </c:pt>
                <c:pt idx="793">
                  <c:v>-1.3930080727926701E-4</c:v>
                </c:pt>
                <c:pt idx="794">
                  <c:v>-1.4496968630002701E-4</c:v>
                </c:pt>
                <c:pt idx="795">
                  <c:v>-1.4564903166818801E-4</c:v>
                </c:pt>
                <c:pt idx="796">
                  <c:v>-1.4734510717606599E-4</c:v>
                </c:pt>
                <c:pt idx="797">
                  <c:v>-1.5073946972510801E-4</c:v>
                </c:pt>
                <c:pt idx="798">
                  <c:v>-1.5176176495057E-4</c:v>
                </c:pt>
                <c:pt idx="799">
                  <c:v>-1.5465492837259299E-4</c:v>
                </c:pt>
                <c:pt idx="800">
                  <c:v>-1.56784164445094E-4</c:v>
                </c:pt>
                <c:pt idx="801">
                  <c:v>-1.5840086318155401E-4</c:v>
                </c:pt>
                <c:pt idx="802">
                  <c:v>-1.6078239134039799E-4</c:v>
                </c:pt>
                <c:pt idx="803">
                  <c:v>-1.6157314773101601E-4</c:v>
                </c:pt>
                <c:pt idx="804">
                  <c:v>-1.6391560883433301E-4</c:v>
                </c:pt>
                <c:pt idx="805">
                  <c:v>-1.640575342057E-4</c:v>
                </c:pt>
                <c:pt idx="806">
                  <c:v>-1.6434212178358199E-4</c:v>
                </c:pt>
                <c:pt idx="807">
                  <c:v>-1.6430368066914101E-4</c:v>
                </c:pt>
                <c:pt idx="808">
                  <c:v>-1.6410043702504799E-4</c:v>
                </c:pt>
                <c:pt idx="809">
                  <c:v>-1.6353456145843501E-4</c:v>
                </c:pt>
                <c:pt idx="810">
                  <c:v>-1.6345907945349499E-4</c:v>
                </c:pt>
                <c:pt idx="811">
                  <c:v>-1.6347710876322101E-4</c:v>
                </c:pt>
                <c:pt idx="812">
                  <c:v>-1.63896236046915E-4</c:v>
                </c:pt>
                <c:pt idx="813">
                  <c:v>-1.6474394149955699E-4</c:v>
                </c:pt>
                <c:pt idx="814">
                  <c:v>-1.6632474321174801E-4</c:v>
                </c:pt>
                <c:pt idx="815">
                  <c:v>-1.6716119260550599E-4</c:v>
                </c:pt>
                <c:pt idx="816">
                  <c:v>-1.69719164610673E-4</c:v>
                </c:pt>
                <c:pt idx="817">
                  <c:v>-1.7318241193177601E-4</c:v>
                </c:pt>
                <c:pt idx="818">
                  <c:v>-1.7476842968650399E-4</c:v>
                </c:pt>
                <c:pt idx="819">
                  <c:v>-1.79917487430567E-4</c:v>
                </c:pt>
                <c:pt idx="820">
                  <c:v>-1.80257151742853E-4</c:v>
                </c:pt>
                <c:pt idx="821">
                  <c:v>-1.81164367242101E-4</c:v>
                </c:pt>
                <c:pt idx="822">
                  <c:v>-1.8388992068195501E-4</c:v>
                </c:pt>
                <c:pt idx="823">
                  <c:v>-1.8426274529766899E-4</c:v>
                </c:pt>
                <c:pt idx="824">
                  <c:v>-1.88244484752546E-4</c:v>
                </c:pt>
                <c:pt idx="825">
                  <c:v>-1.8955602285249901E-4</c:v>
                </c:pt>
                <c:pt idx="826">
                  <c:v>-1.9416472651421899E-4</c:v>
                </c:pt>
                <c:pt idx="827">
                  <c:v>-1.9589661155136999E-4</c:v>
                </c:pt>
                <c:pt idx="828">
                  <c:v>-1.99713619983756E-4</c:v>
                </c:pt>
                <c:pt idx="829">
                  <c:v>-2.0127042684487699E-4</c:v>
                </c:pt>
                <c:pt idx="830">
                  <c:v>-2.0431784552286399E-4</c:v>
                </c:pt>
                <c:pt idx="831">
                  <c:v>-2.05750733574478E-4</c:v>
                </c:pt>
                <c:pt idx="832">
                  <c:v>-2.09763019230202E-4</c:v>
                </c:pt>
                <c:pt idx="833">
                  <c:v>-2.1121772728948399E-4</c:v>
                </c:pt>
                <c:pt idx="834">
                  <c:v>-2.1460937553441001E-4</c:v>
                </c:pt>
                <c:pt idx="835">
                  <c:v>-2.17721903168785E-4</c:v>
                </c:pt>
                <c:pt idx="836">
                  <c:v>-2.2115391551818001E-4</c:v>
                </c:pt>
                <c:pt idx="837">
                  <c:v>-2.2570280924084099E-4</c:v>
                </c:pt>
                <c:pt idx="838">
                  <c:v>-2.2755253840038499E-4</c:v>
                </c:pt>
                <c:pt idx="839">
                  <c:v>-2.34698410785847E-4</c:v>
                </c:pt>
                <c:pt idx="840">
                  <c:v>-2.3500457120132799E-4</c:v>
                </c:pt>
                <c:pt idx="841">
                  <c:v>-2.3508671041505899E-4</c:v>
                </c:pt>
                <c:pt idx="842">
                  <c:v>-2.4513302075354702E-4</c:v>
                </c:pt>
                <c:pt idx="843">
                  <c:v>-2.4595707450421399E-4</c:v>
                </c:pt>
                <c:pt idx="844">
                  <c:v>-2.5711269992917298E-4</c:v>
                </c:pt>
                <c:pt idx="845">
                  <c:v>-2.5987684931685299E-4</c:v>
                </c:pt>
                <c:pt idx="846">
                  <c:v>-2.6804300424393797E-4</c:v>
                </c:pt>
                <c:pt idx="847">
                  <c:v>-2.7058268351686302E-4</c:v>
                </c:pt>
                <c:pt idx="848">
                  <c:v>-2.8344905871883098E-4</c:v>
                </c:pt>
                <c:pt idx="849">
                  <c:v>-2.8669712846801198E-4</c:v>
                </c:pt>
                <c:pt idx="850">
                  <c:v>-2.9941211561103999E-4</c:v>
                </c:pt>
                <c:pt idx="851">
                  <c:v>-3.0290755882097701E-4</c:v>
                </c:pt>
                <c:pt idx="852">
                  <c:v>-3.1411272182949501E-4</c:v>
                </c:pt>
                <c:pt idx="853">
                  <c:v>-3.1632329992067198E-4</c:v>
                </c:pt>
                <c:pt idx="854">
                  <c:v>-3.4020454292073998E-4</c:v>
                </c:pt>
                <c:pt idx="855">
                  <c:v>-3.47599913063876E-4</c:v>
                </c:pt>
                <c:pt idx="856">
                  <c:v>-3.8281612263673699E-4</c:v>
                </c:pt>
                <c:pt idx="857">
                  <c:v>-3.98622556859893E-4</c:v>
                </c:pt>
                <c:pt idx="858">
                  <c:v>-4.5125441242647898E-4</c:v>
                </c:pt>
                <c:pt idx="859">
                  <c:v>-4.7104524004239797E-4</c:v>
                </c:pt>
                <c:pt idx="860">
                  <c:v>-5.0840191895883396E-4</c:v>
                </c:pt>
                <c:pt idx="861">
                  <c:v>-5.2454930670640801E-4</c:v>
                </c:pt>
                <c:pt idx="862">
                  <c:v>-5.1920197523288095E-4</c:v>
                </c:pt>
                <c:pt idx="863">
                  <c:v>-5.2135276234717095E-4</c:v>
                </c:pt>
                <c:pt idx="864">
                  <c:v>-4.4013772316001099E-4</c:v>
                </c:pt>
                <c:pt idx="865">
                  <c:v>-4.0360147819178002E-4</c:v>
                </c:pt>
                <c:pt idx="866">
                  <c:v>-2.2604964234554601E-4</c:v>
                </c:pt>
                <c:pt idx="867">
                  <c:v>-1.2808853192189799E-4</c:v>
                </c:pt>
                <c:pt idx="868">
                  <c:v>2.5581284698494898E-4</c:v>
                </c:pt>
                <c:pt idx="869">
                  <c:v>3.3823954482072602E-4</c:v>
                </c:pt>
                <c:pt idx="870">
                  <c:v>1.06332388580901E-3</c:v>
                </c:pt>
                <c:pt idx="871">
                  <c:v>1.09088845964454E-3</c:v>
                </c:pt>
                <c:pt idx="872">
                  <c:v>1.10049839540169E-3</c:v>
                </c:pt>
                <c:pt idx="873">
                  <c:v>2.4573270268800798E-3</c:v>
                </c:pt>
                <c:pt idx="874">
                  <c:v>2.8093248487221899E-3</c:v>
                </c:pt>
                <c:pt idx="875">
                  <c:v>4.3464023439905401E-3</c:v>
                </c:pt>
                <c:pt idx="876">
                  <c:v>5.4344561340199903E-3</c:v>
                </c:pt>
                <c:pt idx="877">
                  <c:v>6.6163634812507503E-3</c:v>
                </c:pt>
                <c:pt idx="878">
                  <c:v>8.1362326126699202E-3</c:v>
                </c:pt>
                <c:pt idx="879">
                  <c:v>8.8944143852080007E-3</c:v>
                </c:pt>
                <c:pt idx="880">
                  <c:v>1.0501415728156299E-2</c:v>
                </c:pt>
                <c:pt idx="881">
                  <c:v>1.07806748689278E-2</c:v>
                </c:pt>
                <c:pt idx="882">
                  <c:v>1.19204062398638E-2</c:v>
                </c:pt>
                <c:pt idx="883">
                  <c:v>1.1933156533339101E-2</c:v>
                </c:pt>
                <c:pt idx="884">
                  <c:v>1.20424362928394E-2</c:v>
                </c:pt>
                <c:pt idx="885">
                  <c:v>1.1861683956821099E-2</c:v>
                </c:pt>
                <c:pt idx="886">
                  <c:v>1.1581935582627E-2</c:v>
                </c:pt>
                <c:pt idx="887">
                  <c:v>1.15553858643239E-2</c:v>
                </c:pt>
                <c:pt idx="888">
                  <c:v>1.1522699934715301E-2</c:v>
                </c:pt>
                <c:pt idx="889">
                  <c:v>1.04371777042374E-2</c:v>
                </c:pt>
                <c:pt idx="890">
                  <c:v>9.9244000888770705E-3</c:v>
                </c:pt>
                <c:pt idx="891">
                  <c:v>9.5831752392311308E-3</c:v>
                </c:pt>
                <c:pt idx="892">
                  <c:v>8.9404607043225403E-3</c:v>
                </c:pt>
                <c:pt idx="893">
                  <c:v>8.8349220903872205E-3</c:v>
                </c:pt>
                <c:pt idx="894">
                  <c:v>8.5376829955418707E-3</c:v>
                </c:pt>
                <c:pt idx="895">
                  <c:v>8.0911919809077502E-3</c:v>
                </c:pt>
                <c:pt idx="896">
                  <c:v>7.9976179612451202E-3</c:v>
                </c:pt>
                <c:pt idx="897">
                  <c:v>7.4606690688514702E-3</c:v>
                </c:pt>
                <c:pt idx="898">
                  <c:v>7.2443510113668098E-3</c:v>
                </c:pt>
                <c:pt idx="899">
                  <c:v>7.0233632102250504E-3</c:v>
                </c:pt>
                <c:pt idx="900">
                  <c:v>6.7896596168770902E-3</c:v>
                </c:pt>
                <c:pt idx="901">
                  <c:v>6.7049597869966102E-3</c:v>
                </c:pt>
                <c:pt idx="902">
                  <c:v>6.5084381718782201E-3</c:v>
                </c:pt>
                <c:pt idx="903">
                  <c:v>6.49714360145547E-3</c:v>
                </c:pt>
                <c:pt idx="904">
                  <c:v>6.4775695227157898E-3</c:v>
                </c:pt>
                <c:pt idx="905">
                  <c:v>6.3931685887543797E-3</c:v>
                </c:pt>
                <c:pt idx="906">
                  <c:v>6.3965734029108098E-3</c:v>
                </c:pt>
                <c:pt idx="907">
                  <c:v>6.3098438694089596E-3</c:v>
                </c:pt>
                <c:pt idx="908">
                  <c:v>6.3240037423305199E-3</c:v>
                </c:pt>
                <c:pt idx="909">
                  <c:v>6.3247451109689603E-3</c:v>
                </c:pt>
                <c:pt idx="910">
                  <c:v>6.3505153689199503E-3</c:v>
                </c:pt>
                <c:pt idx="911">
                  <c:v>6.3231638239923896E-3</c:v>
                </c:pt>
                <c:pt idx="912">
                  <c:v>6.3343687878971901E-3</c:v>
                </c:pt>
                <c:pt idx="913">
                  <c:v>6.3355552464223596E-3</c:v>
                </c:pt>
                <c:pt idx="914">
                  <c:v>6.3488286297048602E-3</c:v>
                </c:pt>
                <c:pt idx="915">
                  <c:v>6.39497280089761E-3</c:v>
                </c:pt>
                <c:pt idx="916">
                  <c:v>6.4025730197521998E-3</c:v>
                </c:pt>
                <c:pt idx="917">
                  <c:v>6.4016072323935299E-3</c:v>
                </c:pt>
                <c:pt idx="918">
                  <c:v>6.4006652337665901E-3</c:v>
                </c:pt>
                <c:pt idx="919">
                  <c:v>6.40174497076006E-3</c:v>
                </c:pt>
                <c:pt idx="920">
                  <c:v>6.3939153290551599E-3</c:v>
                </c:pt>
                <c:pt idx="921">
                  <c:v>6.3928581395360697E-3</c:v>
                </c:pt>
                <c:pt idx="922">
                  <c:v>6.3757917053887999E-3</c:v>
                </c:pt>
                <c:pt idx="923">
                  <c:v>6.3530106438376699E-3</c:v>
                </c:pt>
                <c:pt idx="924">
                  <c:v>6.3335830787002402E-3</c:v>
                </c:pt>
                <c:pt idx="925">
                  <c:v>6.2619901424130096E-3</c:v>
                </c:pt>
                <c:pt idx="926">
                  <c:v>6.2276609738222697E-3</c:v>
                </c:pt>
                <c:pt idx="927">
                  <c:v>6.1630478233852303E-3</c:v>
                </c:pt>
                <c:pt idx="928">
                  <c:v>6.1328153894187002E-3</c:v>
                </c:pt>
                <c:pt idx="929">
                  <c:v>5.9806906618040303E-3</c:v>
                </c:pt>
                <c:pt idx="930">
                  <c:v>5.9219998310635303E-3</c:v>
                </c:pt>
                <c:pt idx="931">
                  <c:v>5.7089693625853302E-3</c:v>
                </c:pt>
                <c:pt idx="932">
                  <c:v>5.6231799139121203E-3</c:v>
                </c:pt>
                <c:pt idx="933">
                  <c:v>5.2683564457775799E-3</c:v>
                </c:pt>
                <c:pt idx="934">
                  <c:v>5.1660363114307403E-3</c:v>
                </c:pt>
                <c:pt idx="935">
                  <c:v>4.5522687413649104E-3</c:v>
                </c:pt>
                <c:pt idx="936">
                  <c:v>4.4894222079480397E-3</c:v>
                </c:pt>
                <c:pt idx="937">
                  <c:v>3.7443157173062901E-3</c:v>
                </c:pt>
                <c:pt idx="938">
                  <c:v>3.6952647376361902E-3</c:v>
                </c:pt>
                <c:pt idx="939">
                  <c:v>3.6629557711522001E-3</c:v>
                </c:pt>
                <c:pt idx="940">
                  <c:v>3.8378875918150699E-3</c:v>
                </c:pt>
                <c:pt idx="941">
                  <c:v>3.9196053647868601E-3</c:v>
                </c:pt>
                <c:pt idx="942">
                  <c:v>6.0824862210463798E-3</c:v>
                </c:pt>
                <c:pt idx="943">
                  <c:v>6.6339144410225096E-3</c:v>
                </c:pt>
                <c:pt idx="944">
                  <c:v>8.9866617301939296E-3</c:v>
                </c:pt>
                <c:pt idx="945">
                  <c:v>9.8014039444211006E-3</c:v>
                </c:pt>
                <c:pt idx="946">
                  <c:v>1.24933619290605E-2</c:v>
                </c:pt>
                <c:pt idx="947">
                  <c:v>1.36290898904445E-2</c:v>
                </c:pt>
                <c:pt idx="948">
                  <c:v>1.6842206060663199E-2</c:v>
                </c:pt>
                <c:pt idx="949">
                  <c:v>1.81594798706021E-2</c:v>
                </c:pt>
                <c:pt idx="950">
                  <c:v>2.31083221211465E-2</c:v>
                </c:pt>
                <c:pt idx="951">
                  <c:v>2.51348862210941E-2</c:v>
                </c:pt>
                <c:pt idx="952">
                  <c:v>3.2488170729257998E-2</c:v>
                </c:pt>
                <c:pt idx="953">
                  <c:v>3.4722037343816299E-2</c:v>
                </c:pt>
                <c:pt idx="954">
                  <c:v>4.1484793078409597E-2</c:v>
                </c:pt>
                <c:pt idx="955">
                  <c:v>4.4448479257284998E-2</c:v>
                </c:pt>
                <c:pt idx="956">
                  <c:v>4.4941978497545498E-2</c:v>
                </c:pt>
                <c:pt idx="957">
                  <c:v>4.5112965594209402E-2</c:v>
                </c:pt>
                <c:pt idx="958">
                  <c:v>3.8617635699306999E-2</c:v>
                </c:pt>
                <c:pt idx="959">
                  <c:v>3.8532313309532398E-2</c:v>
                </c:pt>
                <c:pt idx="960">
                  <c:v>3.3663209790185201E-2</c:v>
                </c:pt>
                <c:pt idx="961">
                  <c:v>3.3480075037649402E-2</c:v>
                </c:pt>
                <c:pt idx="962">
                  <c:v>3.0794526467894101E-2</c:v>
                </c:pt>
                <c:pt idx="963">
                  <c:v>3.0296362720521899E-2</c:v>
                </c:pt>
                <c:pt idx="964">
                  <c:v>2.9401452497726702E-2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86016"/>
        <c:axId val="42505344"/>
      </c:scatterChart>
      <c:scatterChart>
        <c:scatterStyle val="lineMarker"/>
        <c:varyColors val="0"/>
        <c:ser>
          <c:idx val="1"/>
          <c:order val="2"/>
          <c:tx>
            <c:strRef>
              <c:f>'5mm_20lpm_Oldcathode_Z'!$H$7</c:f>
              <c:strCache>
                <c:ptCount val="1"/>
                <c:pt idx="0">
                  <c:v>Cavity shape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'5mm_20lpm_Oldcathode_Z'!$H$10:$H$3919</c:f>
              <c:numCache>
                <c:formatCode>General</c:formatCode>
                <c:ptCount val="3910"/>
                <c:pt idx="0">
                  <c:v>0</c:v>
                </c:pt>
                <c:pt idx="1">
                  <c:v>0.59772480555666596</c:v>
                </c:pt>
                <c:pt idx="2">
                  <c:v>0.96386990192126099</c:v>
                </c:pt>
                <c:pt idx="3">
                  <c:v>1.33674277967697</c:v>
                </c:pt>
                <c:pt idx="4">
                  <c:v>1.9154173022229</c:v>
                </c:pt>
                <c:pt idx="5">
                  <c:v>2.4555401705617701</c:v>
                </c:pt>
                <c:pt idx="6">
                  <c:v>2.87015459714668</c:v>
                </c:pt>
                <c:pt idx="7">
                  <c:v>3.3314318315901401</c:v>
                </c:pt>
                <c:pt idx="8">
                  <c:v>3.8337870866669101</c:v>
                </c:pt>
                <c:pt idx="9">
                  <c:v>4.2914009290378896</c:v>
                </c:pt>
                <c:pt idx="10">
                  <c:v>4.8102758198732802</c:v>
                </c:pt>
                <c:pt idx="11">
                  <c:v>5.6504804919359604</c:v>
                </c:pt>
                <c:pt idx="12">
                  <c:v>5.9989981069077798</c:v>
                </c:pt>
                <c:pt idx="13">
                  <c:v>6.1456954253859299</c:v>
                </c:pt>
                <c:pt idx="14">
                  <c:v>7.4270256603002096</c:v>
                </c:pt>
                <c:pt idx="15">
                  <c:v>7.4476586021489997</c:v>
                </c:pt>
                <c:pt idx="16">
                  <c:v>8.6930451662821895</c:v>
                </c:pt>
                <c:pt idx="17">
                  <c:v>8.6984942838358901</c:v>
                </c:pt>
                <c:pt idx="18">
                  <c:v>9.7578880012694302</c:v>
                </c:pt>
                <c:pt idx="19">
                  <c:v>9.9537875850465394</c:v>
                </c:pt>
                <c:pt idx="20">
                  <c:v>9.9547670070525704</c:v>
                </c:pt>
                <c:pt idx="21">
                  <c:v>11.214207238649699</c:v>
                </c:pt>
                <c:pt idx="22">
                  <c:v>11.214950595695701</c:v>
                </c:pt>
                <c:pt idx="23">
                  <c:v>11.7006563868971</c:v>
                </c:pt>
                <c:pt idx="24">
                  <c:v>12.474991102145401</c:v>
                </c:pt>
                <c:pt idx="25">
                  <c:v>12.476581045312299</c:v>
                </c:pt>
                <c:pt idx="26">
                  <c:v>13.7343337548885</c:v>
                </c:pt>
                <c:pt idx="27">
                  <c:v>13.740211639511701</c:v>
                </c:pt>
                <c:pt idx="28">
                  <c:v>14.992123294860701</c:v>
                </c:pt>
                <c:pt idx="29">
                  <c:v>15.0057851774807</c:v>
                </c:pt>
                <c:pt idx="30">
                  <c:v>16.247311677714599</c:v>
                </c:pt>
                <c:pt idx="31">
                  <c:v>16.274942648436799</c:v>
                </c:pt>
                <c:pt idx="32">
                  <c:v>17.497884053075499</c:v>
                </c:pt>
                <c:pt idx="33">
                  <c:v>17.550148131351602</c:v>
                </c:pt>
                <c:pt idx="34">
                  <c:v>18.7380596849565</c:v>
                </c:pt>
                <c:pt idx="35">
                  <c:v>18.833392102689601</c:v>
                </c:pt>
                <c:pt idx="36">
                  <c:v>19.954986156508099</c:v>
                </c:pt>
                <c:pt idx="37">
                  <c:v>20.125120723176298</c:v>
                </c:pt>
                <c:pt idx="38">
                  <c:v>21.1303226745482</c:v>
                </c:pt>
                <c:pt idx="39">
                  <c:v>21.4277681895251</c:v>
                </c:pt>
                <c:pt idx="40">
                  <c:v>22.247569027492599</c:v>
                </c:pt>
                <c:pt idx="41">
                  <c:v>22.75636109825</c:v>
                </c:pt>
                <c:pt idx="42">
                  <c:v>23.298832975076799</c:v>
                </c:pt>
                <c:pt idx="43">
                  <c:v>24.152237324250301</c:v>
                </c:pt>
                <c:pt idx="44">
                  <c:v>24.285435616690499</c:v>
                </c:pt>
                <c:pt idx="45">
                  <c:v>24.521061023432299</c:v>
                </c:pt>
                <c:pt idx="46">
                  <c:v>25.213807142423398</c:v>
                </c:pt>
                <c:pt idx="47">
                  <c:v>25.693287199920999</c:v>
                </c:pt>
                <c:pt idx="48">
                  <c:v>26.0823415185443</c:v>
                </c:pt>
                <c:pt idx="49">
                  <c:v>26.507701608000499</c:v>
                </c:pt>
                <c:pt idx="50">
                  <c:v>26.919896142435402</c:v>
                </c:pt>
                <c:pt idx="51">
                  <c:v>27.1632868731059</c:v>
                </c:pt>
                <c:pt idx="52">
                  <c:v>27.903415891843</c:v>
                </c:pt>
                <c:pt idx="53">
                  <c:v>28.1499056473351</c:v>
                </c:pt>
                <c:pt idx="54">
                  <c:v>28.866811114958399</c:v>
                </c:pt>
                <c:pt idx="55">
                  <c:v>29.088390111541401</c:v>
                </c:pt>
                <c:pt idx="56">
                  <c:v>29.875394906204001</c:v>
                </c:pt>
                <c:pt idx="57">
                  <c:v>30.053013117923101</c:v>
                </c:pt>
                <c:pt idx="58">
                  <c:v>30.864086571562598</c:v>
                </c:pt>
                <c:pt idx="59">
                  <c:v>31.017743429538498</c:v>
                </c:pt>
                <c:pt idx="60">
                  <c:v>31.846407434995601</c:v>
                </c:pt>
                <c:pt idx="61">
                  <c:v>31.986177805544799</c:v>
                </c:pt>
                <c:pt idx="62">
                  <c:v>32.821653470357496</c:v>
                </c:pt>
                <c:pt idx="63">
                  <c:v>32.954920473636399</c:v>
                </c:pt>
                <c:pt idx="64">
                  <c:v>33.793294769253798</c:v>
                </c:pt>
                <c:pt idx="65">
                  <c:v>33.923880526295001</c:v>
                </c:pt>
                <c:pt idx="66">
                  <c:v>34.762878774719397</c:v>
                </c:pt>
                <c:pt idx="67">
                  <c:v>34.892859924777902</c:v>
                </c:pt>
                <c:pt idx="68">
                  <c:v>35.731352546685798</c:v>
                </c:pt>
                <c:pt idx="69">
                  <c:v>35.861808133993897</c:v>
                </c:pt>
                <c:pt idx="70">
                  <c:v>36.699252987155397</c:v>
                </c:pt>
                <c:pt idx="71">
                  <c:v>36.830724490608098</c:v>
                </c:pt>
                <c:pt idx="72">
                  <c:v>37.666880768852799</c:v>
                </c:pt>
                <c:pt idx="73">
                  <c:v>37.799621243707698</c:v>
                </c:pt>
                <c:pt idx="74">
                  <c:v>38.634408859254997</c:v>
                </c:pt>
                <c:pt idx="75">
                  <c:v>38.7685121917674</c:v>
                </c:pt>
                <c:pt idx="76">
                  <c:v>39.601945548016403</c:v>
                </c:pt>
                <c:pt idx="77">
                  <c:v>39.7374100625062</c:v>
                </c:pt>
                <c:pt idx="78">
                  <c:v>40.569574082103799</c:v>
                </c:pt>
                <c:pt idx="79">
                  <c:v>40.706327596125803</c:v>
                </c:pt>
                <c:pt idx="80">
                  <c:v>41.537383291722499</c:v>
                </c:pt>
                <c:pt idx="81">
                  <c:v>41.675280667356397</c:v>
                </c:pt>
                <c:pt idx="82">
                  <c:v>42.505500270964099</c:v>
                </c:pt>
                <c:pt idx="83">
                  <c:v>42.644293488319903</c:v>
                </c:pt>
                <c:pt idx="84">
                  <c:v>43.474137481175497</c:v>
                </c:pt>
                <c:pt idx="85">
                  <c:v>43.613407323639102</c:v>
                </c:pt>
                <c:pt idx="86">
                  <c:v>44.4436731999796</c:v>
                </c:pt>
                <c:pt idx="87">
                  <c:v>44.582695913162198</c:v>
                </c:pt>
                <c:pt idx="88">
                  <c:v>45.414799549773903</c:v>
                </c:pt>
                <c:pt idx="89">
                  <c:v>45.552293771992403</c:v>
                </c:pt>
                <c:pt idx="90">
                  <c:v>46.388805051294298</c:v>
                </c:pt>
                <c:pt idx="91">
                  <c:v>46.522449138318997</c:v>
                </c:pt>
                <c:pt idx="92">
                  <c:v>47.368125188748202</c:v>
                </c:pt>
                <c:pt idx="93">
                  <c:v>47.493621388223197</c:v>
                </c:pt>
                <c:pt idx="94">
                  <c:v>48.357426402657801</c:v>
                </c:pt>
                <c:pt idx="95">
                  <c:v>48.466631735923002</c:v>
                </c:pt>
                <c:pt idx="96">
                  <c:v>49.366060161888399</c:v>
                </c:pt>
                <c:pt idx="97">
                  <c:v>49.443092865627001</c:v>
                </c:pt>
                <c:pt idx="98">
                  <c:v>50.413521165706399</c:v>
                </c:pt>
                <c:pt idx="99">
                  <c:v>50.425839737178499</c:v>
                </c:pt>
                <c:pt idx="100">
                  <c:v>50.569896870323397</c:v>
                </c:pt>
                <c:pt idx="101">
                  <c:v>51.405726696423997</c:v>
                </c:pt>
                <c:pt idx="102">
                  <c:v>51.511765463310397</c:v>
                </c:pt>
                <c:pt idx="103">
                  <c:v>52.370298637836797</c:v>
                </c:pt>
                <c:pt idx="104">
                  <c:v>52.661638535983499</c:v>
                </c:pt>
                <c:pt idx="105">
                  <c:v>53.2237697786856</c:v>
                </c:pt>
                <c:pt idx="106">
                  <c:v>53.932551546367598</c:v>
                </c:pt>
                <c:pt idx="107">
                  <c:v>54.044941989876001</c:v>
                </c:pt>
                <c:pt idx="108">
                  <c:v>54.138322104233197</c:v>
                </c:pt>
                <c:pt idx="109">
                  <c:v>54.957588937505101</c:v>
                </c:pt>
                <c:pt idx="110">
                  <c:v>55.628276240913003</c:v>
                </c:pt>
                <c:pt idx="111">
                  <c:v>55.9899374195519</c:v>
                </c:pt>
                <c:pt idx="112">
                  <c:v>57.009150898483597</c:v>
                </c:pt>
                <c:pt idx="113">
                  <c:v>57.114154382472698</c:v>
                </c:pt>
                <c:pt idx="114">
                  <c:v>58.211988571378697</c:v>
                </c:pt>
                <c:pt idx="115">
                  <c:v>58.327692952413898</c:v>
                </c:pt>
                <c:pt idx="116">
                  <c:v>58.336126193470101</c:v>
                </c:pt>
                <c:pt idx="117">
                  <c:v>59.570178842811401</c:v>
                </c:pt>
                <c:pt idx="118">
                  <c:v>59.637757525498003</c:v>
                </c:pt>
                <c:pt idx="119">
                  <c:v>60.835338626069102</c:v>
                </c:pt>
                <c:pt idx="120">
                  <c:v>60.927409656757803</c:v>
                </c:pt>
                <c:pt idx="121">
                  <c:v>62.106123213607198</c:v>
                </c:pt>
                <c:pt idx="122">
                  <c:v>62.211417537006803</c:v>
                </c:pt>
                <c:pt idx="123">
                  <c:v>63.379968692433998</c:v>
                </c:pt>
                <c:pt idx="124">
                  <c:v>63.492386916693498</c:v>
                </c:pt>
                <c:pt idx="125">
                  <c:v>64.655396809094</c:v>
                </c:pt>
                <c:pt idx="126">
                  <c:v>64.771674853599805</c:v>
                </c:pt>
                <c:pt idx="127">
                  <c:v>65.931623479556606</c:v>
                </c:pt>
                <c:pt idx="128">
                  <c:v>66.050047853781805</c:v>
                </c:pt>
                <c:pt idx="129">
                  <c:v>67.208281462043999</c:v>
                </c:pt>
                <c:pt idx="130">
                  <c:v>67.327975560993906</c:v>
                </c:pt>
                <c:pt idx="131">
                  <c:v>68.485235148944199</c:v>
                </c:pt>
                <c:pt idx="132">
                  <c:v>68.605739592536594</c:v>
                </c:pt>
                <c:pt idx="133">
                  <c:v>69.762437025517002</c:v>
                </c:pt>
                <c:pt idx="134">
                  <c:v>69.883467309121599</c:v>
                </c:pt>
                <c:pt idx="135">
                  <c:v>71.039830760418496</c:v>
                </c:pt>
                <c:pt idx="136">
                  <c:v>71.1611647631713</c:v>
                </c:pt>
                <c:pt idx="137">
                  <c:v>72.317319616577706</c:v>
                </c:pt>
                <c:pt idx="138">
                  <c:v>72.438782570831606</c:v>
                </c:pt>
                <c:pt idx="139">
                  <c:v>73.5948087972221</c:v>
                </c:pt>
                <c:pt idx="140">
                  <c:v>73.716297612831099</c:v>
                </c:pt>
                <c:pt idx="141">
                  <c:v>74.872261922640803</c:v>
                </c:pt>
                <c:pt idx="142">
                  <c:v>74.993745683499995</c:v>
                </c:pt>
                <c:pt idx="143">
                  <c:v>76.149696724654703</c:v>
                </c:pt>
                <c:pt idx="144">
                  <c:v>76.271178421391895</c:v>
                </c:pt>
                <c:pt idx="145">
                  <c:v>77.427129114849507</c:v>
                </c:pt>
                <c:pt idx="146">
                  <c:v>77.548611977685596</c:v>
                </c:pt>
                <c:pt idx="147">
                  <c:v>78.704549118514095</c:v>
                </c:pt>
                <c:pt idx="148">
                  <c:v>78.826036450881503</c:v>
                </c:pt>
                <c:pt idx="149">
                  <c:v>79.981947037546405</c:v>
                </c:pt>
                <c:pt idx="150">
                  <c:v>80.103456530930302</c:v>
                </c:pt>
                <c:pt idx="151">
                  <c:v>81.259337556836101</c:v>
                </c:pt>
                <c:pt idx="152">
                  <c:v>81.380896050263402</c:v>
                </c:pt>
                <c:pt idx="153">
                  <c:v>82.536747965318</c:v>
                </c:pt>
                <c:pt idx="154">
                  <c:v>82.658370526842702</c:v>
                </c:pt>
                <c:pt idx="155">
                  <c:v>83.814191250386799</c:v>
                </c:pt>
                <c:pt idx="156">
                  <c:v>83.935871234148095</c:v>
                </c:pt>
                <c:pt idx="157">
                  <c:v>85.091658902574594</c:v>
                </c:pt>
                <c:pt idx="158">
                  <c:v>85.213376452006898</c:v>
                </c:pt>
                <c:pt idx="159">
                  <c:v>86.369134372020994</c:v>
                </c:pt>
                <c:pt idx="160">
                  <c:v>86.490870339225197</c:v>
                </c:pt>
                <c:pt idx="161">
                  <c:v>87.646606063271804</c:v>
                </c:pt>
                <c:pt idx="162">
                  <c:v>87.768350298998598</c:v>
                </c:pt>
                <c:pt idx="163">
                  <c:v>88.924076420637206</c:v>
                </c:pt>
                <c:pt idx="164">
                  <c:v>89.045828243075306</c:v>
                </c:pt>
                <c:pt idx="165">
                  <c:v>90.201566191696102</c:v>
                </c:pt>
                <c:pt idx="166">
                  <c:v>90.323321375194595</c:v>
                </c:pt>
                <c:pt idx="167">
                  <c:v>91.479091852873296</c:v>
                </c:pt>
                <c:pt idx="168">
                  <c:v>91.600822416082096</c:v>
                </c:pt>
                <c:pt idx="169">
                  <c:v>92.756624535249898</c:v>
                </c:pt>
                <c:pt idx="170">
                  <c:v>92.878285201115403</c:v>
                </c:pt>
                <c:pt idx="171">
                  <c:v>94.034103139600106</c:v>
                </c:pt>
                <c:pt idx="172">
                  <c:v>94.155673220988604</c:v>
                </c:pt>
                <c:pt idx="173">
                  <c:v>95.311497140592707</c:v>
                </c:pt>
                <c:pt idx="174">
                  <c:v>95.433014689247798</c:v>
                </c:pt>
                <c:pt idx="175">
                  <c:v>96.588845282124495</c:v>
                </c:pt>
                <c:pt idx="176">
                  <c:v>96.710385320047195</c:v>
                </c:pt>
                <c:pt idx="177">
                  <c:v>97.866221412827102</c:v>
                </c:pt>
                <c:pt idx="178">
                  <c:v>97.987833136241207</c:v>
                </c:pt>
                <c:pt idx="179">
                  <c:v>99.1436568152305</c:v>
                </c:pt>
                <c:pt idx="180">
                  <c:v>99.265337214561399</c:v>
                </c:pt>
                <c:pt idx="181">
                  <c:v>100.421128914504</c:v>
                </c:pt>
                <c:pt idx="182">
                  <c:v>100.54285009404001</c:v>
                </c:pt>
                <c:pt idx="183">
                  <c:v>101.69860793685</c:v>
                </c:pt>
                <c:pt idx="184">
                  <c:v>101.82034657459801</c:v>
                </c:pt>
                <c:pt idx="185">
                  <c:v>102.976080127668</c:v>
                </c:pt>
                <c:pt idx="186">
                  <c:v>103.09782489755401</c:v>
                </c:pt>
                <c:pt idx="187">
                  <c:v>104.253544676817</c:v>
                </c:pt>
                <c:pt idx="188">
                  <c:v>104.375291499745</c:v>
                </c:pt>
                <c:pt idx="189">
                  <c:v>105.531004538083</c:v>
                </c:pt>
                <c:pt idx="190">
                  <c:v>105.65275211038301</c:v>
                </c:pt>
                <c:pt idx="191">
                  <c:v>106.808461966007</c:v>
                </c:pt>
                <c:pt idx="192">
                  <c:v>106.930210702811</c:v>
                </c:pt>
                <c:pt idx="193">
                  <c:v>108.085922197622</c:v>
                </c:pt>
                <c:pt idx="194">
                  <c:v>108.20767476999301</c:v>
                </c:pt>
                <c:pt idx="195">
                  <c:v>109.36339939082001</c:v>
                </c:pt>
                <c:pt idx="196">
                  <c:v>109.48515461971201</c:v>
                </c:pt>
                <c:pt idx="197">
                  <c:v>110.64090738631199</c:v>
                </c:pt>
                <c:pt idx="198">
                  <c:v>110.76264807616499</c:v>
                </c:pt>
                <c:pt idx="199">
                  <c:v>111.91843621142399</c:v>
                </c:pt>
                <c:pt idx="200">
                  <c:v>112.040128508835</c:v>
                </c:pt>
                <c:pt idx="201">
                  <c:v>113.19594777102201</c:v>
                </c:pt>
                <c:pt idx="202">
                  <c:v>113.31756277255199</c:v>
                </c:pt>
                <c:pt idx="203">
                  <c:v>114.473402658384</c:v>
                </c:pt>
                <c:pt idx="204">
                  <c:v>114.59494350136301</c:v>
                </c:pt>
                <c:pt idx="205">
                  <c:v>115.750792935447</c:v>
                </c:pt>
                <c:pt idx="206">
                  <c:v>115.872302035077</c:v>
                </c:pt>
                <c:pt idx="207">
                  <c:v>117.028149645618</c:v>
                </c:pt>
                <c:pt idx="208">
                  <c:v>117.14968747464999</c:v>
                </c:pt>
                <c:pt idx="209">
                  <c:v>118.30551964171499</c:v>
                </c:pt>
                <c:pt idx="210">
                  <c:v>118.427131970752</c:v>
                </c:pt>
                <c:pt idx="211">
                  <c:v>119.582930063768</c:v>
                </c:pt>
                <c:pt idx="212">
                  <c:v>119.704631982349</c:v>
                </c:pt>
                <c:pt idx="213">
                  <c:v>120.860373440006</c:v>
                </c:pt>
                <c:pt idx="214">
                  <c:v>120.98216057</c:v>
                </c:pt>
                <c:pt idx="215">
                  <c:v>122.137817513478</c:v>
                </c:pt>
                <c:pt idx="216">
                  <c:v>122.259697026599</c:v>
                </c:pt>
                <c:pt idx="217">
                  <c:v>123.41522905183901</c:v>
                </c:pt>
                <c:pt idx="218">
                  <c:v>123.53729886990899</c:v>
                </c:pt>
                <c:pt idx="219">
                  <c:v>124.692857876332</c:v>
                </c:pt>
                <c:pt idx="220">
                  <c:v>124.815615455348</c:v>
                </c:pt>
                <c:pt idx="221">
                  <c:v>125.972083874749</c:v>
                </c:pt>
                <c:pt idx="222">
                  <c:v>126.09711126411401</c:v>
                </c:pt>
                <c:pt idx="223">
                  <c:v>127.25626536973699</c:v>
                </c:pt>
                <c:pt idx="224">
                  <c:v>127.386689742279</c:v>
                </c:pt>
                <c:pt idx="225">
                  <c:v>128.550556792457</c:v>
                </c:pt>
                <c:pt idx="226">
                  <c:v>128.689691669496</c:v>
                </c:pt>
                <c:pt idx="227">
                  <c:v>129.86243792413001</c:v>
                </c:pt>
                <c:pt idx="228">
                  <c:v>130.00940099661</c:v>
                </c:pt>
                <c:pt idx="229">
                  <c:v>131.20866347518401</c:v>
                </c:pt>
                <c:pt idx="230">
                  <c:v>131.34703444041099</c:v>
                </c:pt>
                <c:pt idx="231">
                  <c:v>132.59687772027499</c:v>
                </c:pt>
                <c:pt idx="232">
                  <c:v>132.62657784377899</c:v>
                </c:pt>
                <c:pt idx="233">
                  <c:v>132.79573638039901</c:v>
                </c:pt>
                <c:pt idx="234">
                  <c:v>133.80416820966801</c:v>
                </c:pt>
                <c:pt idx="235">
                  <c:v>133.98037080236301</c:v>
                </c:pt>
                <c:pt idx="236">
                  <c:v>134.89419370802699</c:v>
                </c:pt>
                <c:pt idx="237">
                  <c:v>135.248870201302</c:v>
                </c:pt>
                <c:pt idx="238">
                  <c:v>135.90627803188201</c:v>
                </c:pt>
                <c:pt idx="239">
                  <c:v>136.36347282927699</c:v>
                </c:pt>
                <c:pt idx="240">
                  <c:v>136.80076437585399</c:v>
                </c:pt>
                <c:pt idx="241">
                  <c:v>137.279327044762</c:v>
                </c:pt>
                <c:pt idx="242">
                  <c:v>137.86255581146901</c:v>
                </c:pt>
                <c:pt idx="243">
                  <c:v>138.37302495292801</c:v>
                </c:pt>
                <c:pt idx="244">
                  <c:v>138.90539416238499</c:v>
                </c:pt>
                <c:pt idx="245">
                  <c:v>139.47486703309201</c:v>
                </c:pt>
                <c:pt idx="246">
                  <c:v>139.82291999254099</c:v>
                </c:pt>
                <c:pt idx="247">
                  <c:v>140.74685056700301</c:v>
                </c:pt>
                <c:pt idx="248">
                  <c:v>140.76754987762499</c:v>
                </c:pt>
                <c:pt idx="249">
                  <c:v>140.784268890524</c:v>
                </c:pt>
                <c:pt idx="250">
                  <c:v>141.767985952148</c:v>
                </c:pt>
                <c:pt idx="251">
                  <c:v>142.406240537326</c:v>
                </c:pt>
                <c:pt idx="252">
                  <c:v>142.57467540051601</c:v>
                </c:pt>
                <c:pt idx="253">
                  <c:v>142.68375666431001</c:v>
                </c:pt>
                <c:pt idx="254">
                  <c:v>143.35307325518599</c:v>
                </c:pt>
                <c:pt idx="255">
                  <c:v>143.80092158595701</c:v>
                </c:pt>
                <c:pt idx="256">
                  <c:v>144.02372059373201</c:v>
                </c:pt>
                <c:pt idx="257">
                  <c:v>144.64117202959099</c:v>
                </c:pt>
                <c:pt idx="258">
                  <c:v>144.820608306092</c:v>
                </c:pt>
                <c:pt idx="259">
                  <c:v>145.43273638013</c:v>
                </c:pt>
                <c:pt idx="260">
                  <c:v>145.66721070603501</c:v>
                </c:pt>
                <c:pt idx="261">
                  <c:v>146.22971711156501</c:v>
                </c:pt>
                <c:pt idx="262">
                  <c:v>146.47317339764899</c:v>
                </c:pt>
                <c:pt idx="263">
                  <c:v>146.982278842695</c:v>
                </c:pt>
                <c:pt idx="264">
                  <c:v>147.23328535268601</c:v>
                </c:pt>
                <c:pt idx="265">
                  <c:v>147.68720915292201</c:v>
                </c:pt>
                <c:pt idx="266">
                  <c:v>148.01576437708599</c:v>
                </c:pt>
                <c:pt idx="267">
                  <c:v>148.354901229592</c:v>
                </c:pt>
                <c:pt idx="268">
                  <c:v>148.7235094831</c:v>
                </c:pt>
                <c:pt idx="269">
                  <c:v>149.15336990587801</c:v>
                </c:pt>
                <c:pt idx="270">
                  <c:v>149.67676695246399</c:v>
                </c:pt>
                <c:pt idx="271">
                  <c:v>149.97628927186099</c:v>
                </c:pt>
                <c:pt idx="272">
                  <c:v>150.25101558466699</c:v>
                </c:pt>
                <c:pt idx="273">
                  <c:v>150.870391447705</c:v>
                </c:pt>
                <c:pt idx="274">
                  <c:v>151.11032205302499</c:v>
                </c:pt>
                <c:pt idx="275">
                  <c:v>151.336253958247</c:v>
                </c:pt>
                <c:pt idx="276">
                  <c:v>151.91549397633401</c:v>
                </c:pt>
                <c:pt idx="277">
                  <c:v>152.12460486810201</c:v>
                </c:pt>
                <c:pt idx="278">
                  <c:v>152.34106884222999</c:v>
                </c:pt>
                <c:pt idx="279">
                  <c:v>152.894795444084</c:v>
                </c:pt>
                <c:pt idx="280">
                  <c:v>153.095881887465</c:v>
                </c:pt>
                <c:pt idx="281">
                  <c:v>153.32069981191901</c:v>
                </c:pt>
                <c:pt idx="282">
                  <c:v>153.77738380972599</c:v>
                </c:pt>
                <c:pt idx="283">
                  <c:v>154.14913379371001</c:v>
                </c:pt>
                <c:pt idx="284">
                  <c:v>154.57127539588299</c:v>
                </c:pt>
                <c:pt idx="285">
                  <c:v>154.946704874761</c:v>
                </c:pt>
                <c:pt idx="286">
                  <c:v>155.34414173924799</c:v>
                </c:pt>
                <c:pt idx="287">
                  <c:v>155.71539619750499</c:v>
                </c:pt>
                <c:pt idx="288">
                  <c:v>156.05645993147601</c:v>
                </c:pt>
                <c:pt idx="289">
                  <c:v>156.42995170453099</c:v>
                </c:pt>
                <c:pt idx="290">
                  <c:v>156.667760021383</c:v>
                </c:pt>
                <c:pt idx="291">
                  <c:v>157.05014742890901</c:v>
                </c:pt>
                <c:pt idx="292">
                  <c:v>157.25089163916101</c:v>
                </c:pt>
                <c:pt idx="293">
                  <c:v>157.612469488258</c:v>
                </c:pt>
                <c:pt idx="294">
                  <c:v>157.759791013029</c:v>
                </c:pt>
                <c:pt idx="295">
                  <c:v>158.12193331440301</c:v>
                </c:pt>
                <c:pt idx="296">
                  <c:v>158.22323118247201</c:v>
                </c:pt>
                <c:pt idx="297">
                  <c:v>158.57042526999601</c:v>
                </c:pt>
                <c:pt idx="298">
                  <c:v>158.65694886956601</c:v>
                </c:pt>
                <c:pt idx="299">
                  <c:v>158.98284310874899</c:v>
                </c:pt>
                <c:pt idx="300">
                  <c:v>159.07971752710301</c:v>
                </c:pt>
                <c:pt idx="301">
                  <c:v>159.38043933361601</c:v>
                </c:pt>
                <c:pt idx="302">
                  <c:v>159.472258323548</c:v>
                </c:pt>
                <c:pt idx="303">
                  <c:v>159.769185215525</c:v>
                </c:pt>
                <c:pt idx="304">
                  <c:v>159.85064315096199</c:v>
                </c:pt>
                <c:pt idx="305">
                  <c:v>160.14133072439</c:v>
                </c:pt>
                <c:pt idx="306">
                  <c:v>160.216882737898</c:v>
                </c:pt>
                <c:pt idx="307">
                  <c:v>160.50431346096801</c:v>
                </c:pt>
                <c:pt idx="308">
                  <c:v>160.57690082260501</c:v>
                </c:pt>
                <c:pt idx="309">
                  <c:v>160.863594628242</c:v>
                </c:pt>
                <c:pt idx="310">
                  <c:v>160.93493277099699</c:v>
                </c:pt>
                <c:pt idx="311">
                  <c:v>161.220865289203</c:v>
                </c:pt>
                <c:pt idx="312">
                  <c:v>161.291584788059</c:v>
                </c:pt>
                <c:pt idx="313">
                  <c:v>161.577305091136</c:v>
                </c:pt>
                <c:pt idx="314">
                  <c:v>161.647747882597</c:v>
                </c:pt>
                <c:pt idx="315">
                  <c:v>161.93336168556499</c:v>
                </c:pt>
                <c:pt idx="316">
                  <c:v>162.003705826649</c:v>
                </c:pt>
                <c:pt idx="317">
                  <c:v>162.289228580555</c:v>
                </c:pt>
                <c:pt idx="318">
                  <c:v>162.35955550553001</c:v>
                </c:pt>
                <c:pt idx="319">
                  <c:v>162.64498364489799</c:v>
                </c:pt>
                <c:pt idx="320">
                  <c:v>162.71534022870799</c:v>
                </c:pt>
                <c:pt idx="321">
                  <c:v>163.000681320707</c:v>
                </c:pt>
                <c:pt idx="322">
                  <c:v>163.07109020215401</c:v>
                </c:pt>
                <c:pt idx="323">
                  <c:v>163.35635089589499</c:v>
                </c:pt>
                <c:pt idx="324">
                  <c:v>163.42682312513199</c:v>
                </c:pt>
                <c:pt idx="325">
                  <c:v>163.71200805110999</c:v>
                </c:pt>
                <c:pt idx="326">
                  <c:v>163.78254872080899</c:v>
                </c:pt>
                <c:pt idx="327">
                  <c:v>164.06766115423201</c:v>
                </c:pt>
                <c:pt idx="328">
                  <c:v>164.138272211763</c:v>
                </c:pt>
                <c:pt idx="329">
                  <c:v>164.42331465205399</c:v>
                </c:pt>
                <c:pt idx="330">
                  <c:v>164.49399636970799</c:v>
                </c:pt>
                <c:pt idx="331">
                  <c:v>164.77897088779201</c:v>
                </c:pt>
                <c:pt idx="332">
                  <c:v>164.84972263309001</c:v>
                </c:pt>
                <c:pt idx="333">
                  <c:v>165.134631005589</c:v>
                </c:pt>
                <c:pt idx="334">
                  <c:v>165.205451642085</c:v>
                </c:pt>
                <c:pt idx="335">
                  <c:v>165.490295375193</c:v>
                </c:pt>
                <c:pt idx="336">
                  <c:v>165.56118359911</c:v>
                </c:pt>
                <c:pt idx="337">
                  <c:v>165.845964077601</c:v>
                </c:pt>
                <c:pt idx="338">
                  <c:v>165.916918794579</c:v>
                </c:pt>
                <c:pt idx="339">
                  <c:v>166.20163753397901</c:v>
                </c:pt>
                <c:pt idx="340">
                  <c:v>166.272657863803</c:v>
                </c:pt>
                <c:pt idx="341">
                  <c:v>166.55731651068999</c:v>
                </c:pt>
                <c:pt idx="342">
                  <c:v>166.62840121520301</c:v>
                </c:pt>
                <c:pt idx="343">
                  <c:v>166.913001343703</c:v>
                </c:pt>
                <c:pt idx="344">
                  <c:v>166.984148387722</c:v>
                </c:pt>
                <c:pt idx="345">
                  <c:v>167.26869144235101</c:v>
                </c:pt>
                <c:pt idx="346">
                  <c:v>167.339898442639</c:v>
                </c:pt>
                <c:pt idx="347">
                  <c:v>167.62438589485799</c:v>
                </c:pt>
                <c:pt idx="348">
                  <c:v>167.69565092327099</c:v>
                </c:pt>
                <c:pt idx="349">
                  <c:v>167.980084470257</c:v>
                </c:pt>
                <c:pt idx="350">
                  <c:v>168.05140625187701</c:v>
                </c:pt>
                <c:pt idx="351">
                  <c:v>168.33578767781401</c:v>
                </c:pt>
                <c:pt idx="352">
                  <c:v>168.40716516550501</c:v>
                </c:pt>
                <c:pt idx="353">
                  <c:v>168.69149634188801</c:v>
                </c:pt>
                <c:pt idx="354">
                  <c:v>168.76292826643001</c:v>
                </c:pt>
                <c:pt idx="355">
                  <c:v>169.04721156879</c:v>
                </c:pt>
                <c:pt idx="356">
                  <c:v>169.11869625634401</c:v>
                </c:pt>
                <c:pt idx="357">
                  <c:v>169.40293509944499</c:v>
                </c:pt>
                <c:pt idx="358">
                  <c:v>169.47447036180401</c:v>
                </c:pt>
                <c:pt idx="359">
                  <c:v>169.75866998732101</c:v>
                </c:pt>
                <c:pt idx="360">
                  <c:v>169.83025298283599</c:v>
                </c:pt>
                <c:pt idx="361">
                  <c:v>170.11442212042999</c:v>
                </c:pt>
                <c:pt idx="362">
                  <c:v>170.186049061852</c:v>
                </c:pt>
                <c:pt idx="363">
                  <c:v>170.470203068969</c:v>
                </c:pt>
                <c:pt idx="364">
                  <c:v>170.541868088759</c:v>
                </c:pt>
                <c:pt idx="365">
                  <c:v>170.82603436484001</c:v>
                </c:pt>
                <c:pt idx="366">
                  <c:v>170.89772687989401</c:v>
                </c:pt>
                <c:pt idx="367">
                  <c:v>171.18195482674901</c:v>
                </c:pt>
                <c:pt idx="368">
                  <c:v>171.253655388309</c:v>
                </c:pt>
                <c:pt idx="369">
                  <c:v>171.538037568649</c:v>
                </c:pt>
                <c:pt idx="370">
                  <c:v>171.609711278963</c:v>
                </c:pt>
                <c:pt idx="371">
                  <c:v>171.89443187687999</c:v>
                </c:pt>
                <c:pt idx="372">
                  <c:v>171.96600322323101</c:v>
                </c:pt>
                <c:pt idx="373">
                  <c:v>172.25141726106699</c:v>
                </c:pt>
                <c:pt idx="374">
                  <c:v>172.32267438757401</c:v>
                </c:pt>
                <c:pt idx="375">
                  <c:v>172.60937576261199</c:v>
                </c:pt>
                <c:pt idx="376">
                  <c:v>172.67979130168999</c:v>
                </c:pt>
                <c:pt idx="377">
                  <c:v>172.968632496417</c:v>
                </c:pt>
                <c:pt idx="378">
                  <c:v>173.03726784249699</c:v>
                </c:pt>
                <c:pt idx="379">
                  <c:v>173.32940051309299</c:v>
                </c:pt>
                <c:pt idx="380">
                  <c:v>173.39513454403101</c:v>
                </c:pt>
                <c:pt idx="381">
                  <c:v>173.692147117199</c:v>
                </c:pt>
                <c:pt idx="382">
                  <c:v>173.75420096827699</c:v>
                </c:pt>
                <c:pt idx="383">
                  <c:v>174.05816341076101</c:v>
                </c:pt>
                <c:pt idx="384">
                  <c:v>174.116588186347</c:v>
                </c:pt>
                <c:pt idx="385">
                  <c:v>174.42981212633799</c:v>
                </c:pt>
                <c:pt idx="386">
                  <c:v>174.48550306115899</c:v>
                </c:pt>
                <c:pt idx="387">
                  <c:v>174.81010009557801</c:v>
                </c:pt>
                <c:pt idx="388">
                  <c:v>174.86435320669301</c:v>
                </c:pt>
                <c:pt idx="389">
                  <c:v>175.201877644691</c:v>
                </c:pt>
                <c:pt idx="390">
                  <c:v>175.25590324823901</c:v>
                </c:pt>
                <c:pt idx="391">
                  <c:v>175.60728945633599</c:v>
                </c:pt>
                <c:pt idx="392">
                  <c:v>175.661952059442</c:v>
                </c:pt>
                <c:pt idx="393">
                  <c:v>176.02766615377899</c:v>
                </c:pt>
                <c:pt idx="394">
                  <c:v>176.083483069686</c:v>
                </c:pt>
                <c:pt idx="395">
                  <c:v>176.46372392804301</c:v>
                </c:pt>
                <c:pt idx="396">
                  <c:v>176.52096808340599</c:v>
                </c:pt>
                <c:pt idx="397">
                  <c:v>176.915808124314</c:v>
                </c:pt>
                <c:pt idx="398">
                  <c:v>176.97461016695101</c:v>
                </c:pt>
                <c:pt idx="399">
                  <c:v>177.384067610843</c:v>
                </c:pt>
                <c:pt idx="400">
                  <c:v>177.44448183243401</c:v>
                </c:pt>
                <c:pt idx="401">
                  <c:v>177.86855186473099</c:v>
                </c:pt>
                <c:pt idx="402">
                  <c:v>177.93059234578399</c:v>
                </c:pt>
                <c:pt idx="403">
                  <c:v>178.369259545007</c:v>
                </c:pt>
                <c:pt idx="404">
                  <c:v>178.432918926589</c:v>
                </c:pt>
                <c:pt idx="405">
                  <c:v>178.88616207622999</c:v>
                </c:pt>
                <c:pt idx="406">
                  <c:v>178.951421245284</c:v>
                </c:pt>
                <c:pt idx="407">
                  <c:v>179.419215169262</c:v>
                </c:pt>
                <c:pt idx="408">
                  <c:v>179.486048334777</c:v>
                </c:pt>
                <c:pt idx="409">
                  <c:v>179.96836456272399</c:v>
                </c:pt>
                <c:pt idx="410">
                  <c:v>180.03674197791599</c:v>
                </c:pt>
                <c:pt idx="411">
                  <c:v>180.53354892556999</c:v>
                </c:pt>
                <c:pt idx="412">
                  <c:v>180.60343837905299</c:v>
                </c:pt>
                <c:pt idx="413">
                  <c:v>181.114701319495</c:v>
                </c:pt>
                <c:pt idx="414">
                  <c:v>181.186068970121</c:v>
                </c:pt>
                <c:pt idx="415">
                  <c:v>181.71174991623101</c:v>
                </c:pt>
                <c:pt idx="416">
                  <c:v>181.784560772562</c:v>
                </c:pt>
                <c:pt idx="417">
                  <c:v>182.32461832178799</c:v>
                </c:pt>
                <c:pt idx="418">
                  <c:v>182.39883652523201</c:v>
                </c:pt>
                <c:pt idx="419">
                  <c:v>182.953225687637</c:v>
                </c:pt>
                <c:pt idx="420">
                  <c:v>183.028814685085</c:v>
                </c:pt>
                <c:pt idx="421">
                  <c:v>183.59748670340599</c:v>
                </c:pt>
                <c:pt idx="422">
                  <c:v>183.674409357511</c:v>
                </c:pt>
                <c:pt idx="423">
                  <c:v>184.257311522799</c:v>
                </c:pt>
                <c:pt idx="424">
                  <c:v>184.33553018706399</c:v>
                </c:pt>
                <c:pt idx="425">
                  <c:v>184.93260565080999</c:v>
                </c:pt>
                <c:pt idx="426">
                  <c:v>185.01208222519699</c:v>
                </c:pt>
                <c:pt idx="427">
                  <c:v>185.62326980802499</c:v>
                </c:pt>
                <c:pt idx="428">
                  <c:v>185.70396578409199</c:v>
                </c:pt>
                <c:pt idx="429">
                  <c:v>186.329199780886</c:v>
                </c:pt>
                <c:pt idx="430">
                  <c:v>186.41107628198199</c:v>
                </c:pt>
                <c:pt idx="431">
                  <c:v>187.05028626598201</c:v>
                </c:pt>
                <c:pt idx="432">
                  <c:v>187.13330407692001</c:v>
                </c:pt>
                <c:pt idx="433">
                  <c:v>187.78641466320701</c:v>
                </c:pt>
                <c:pt idx="434">
                  <c:v>187.87053424966101</c:v>
                </c:pt>
                <c:pt idx="435">
                  <c:v>188.537464830923</c:v>
                </c:pt>
                <c:pt idx="436">
                  <c:v>188.62264644783599</c:v>
                </c:pt>
                <c:pt idx="437">
                  <c:v>189.30331104462101</c:v>
                </c:pt>
                <c:pt idx="438">
                  <c:v>189.38951495372601</c:v>
                </c:pt>
                <c:pt idx="439">
                  <c:v>190.083822188331</c:v>
                </c:pt>
                <c:pt idx="440">
                  <c:v>190.17100868738399</c:v>
                </c:pt>
                <c:pt idx="441">
                  <c:v>190.87886157402099</c:v>
                </c:pt>
                <c:pt idx="442">
                  <c:v>190.96699063962899</c:v>
                </c:pt>
                <c:pt idx="443">
                  <c:v>191.68828614717</c:v>
                </c:pt>
                <c:pt idx="444">
                  <c:v>191.777317145849</c:v>
                </c:pt>
                <c:pt idx="445">
                  <c:v>192.51194589723499</c:v>
                </c:pt>
                <c:pt idx="446">
                  <c:v>192.60183788511901</c:v>
                </c:pt>
                <c:pt idx="447">
                  <c:v>193.34968411508299</c:v>
                </c:pt>
                <c:pt idx="448">
                  <c:v>193.440396443456</c:v>
                </c:pt>
                <c:pt idx="449">
                  <c:v>194.201337868607</c:v>
                </c:pt>
                <c:pt idx="450">
                  <c:v>194.292830457755</c:v>
                </c:pt>
                <c:pt idx="451">
                  <c:v>195.06673791185401</c:v>
                </c:pt>
                <c:pt idx="452">
                  <c:v>195.15897110835999</c:v>
                </c:pt>
                <c:pt idx="453">
                  <c:v>195.94570817388899</c:v>
                </c:pt>
                <c:pt idx="454">
                  <c:v>196.03864258064399</c:v>
                </c:pt>
                <c:pt idx="455">
                  <c:v>196.83806530476201</c:v>
                </c:pt>
                <c:pt idx="456">
                  <c:v>196.93166185221199</c:v>
                </c:pt>
                <c:pt idx="457">
                  <c:v>197.74361547746</c:v>
                </c:pt>
                <c:pt idx="458">
                  <c:v>197.83783945517999</c:v>
                </c:pt>
                <c:pt idx="459">
                  <c:v>198.66215854682099</c:v>
                </c:pt>
                <c:pt idx="460">
                  <c:v>198.757017284559</c:v>
                </c:pt>
                <c:pt idx="461">
                  <c:v>199.59363548909499</c:v>
                </c:pt>
                <c:pt idx="462">
                  <c:v>199.68928467191299</c:v>
                </c:pt>
                <c:pt idx="463">
                  <c:v>200.53870420488701</c:v>
                </c:pt>
                <c:pt idx="464">
                  <c:v>200.63541106889301</c:v>
                </c:pt>
                <c:pt idx="465">
                  <c:v>201.499586034977</c:v>
                </c:pt>
                <c:pt idx="466">
                  <c:v>201.59683570686599</c:v>
                </c:pt>
                <c:pt idx="467">
                  <c:v>202.47994340930299</c:v>
                </c:pt>
                <c:pt idx="468">
                  <c:v>202.57404538891299</c:v>
                </c:pt>
                <c:pt idx="469">
                  <c:v>203.482559413693</c:v>
                </c:pt>
                <c:pt idx="470">
                  <c:v>203.563685501213</c:v>
                </c:pt>
                <c:pt idx="471">
                  <c:v>204.50596865495899</c:v>
                </c:pt>
                <c:pt idx="472">
                  <c:v>204.557326274785</c:v>
                </c:pt>
                <c:pt idx="473">
                  <c:v>205.54299004100901</c:v>
                </c:pt>
                <c:pt idx="474">
                  <c:v>205.543869608259</c:v>
                </c:pt>
                <c:pt idx="475">
                  <c:v>205.55819205343099</c:v>
                </c:pt>
                <c:pt idx="476">
                  <c:v>206.51456529415</c:v>
                </c:pt>
                <c:pt idx="477">
                  <c:v>206.58345036447199</c:v>
                </c:pt>
                <c:pt idx="478">
                  <c:v>207.46867648607</c:v>
                </c:pt>
                <c:pt idx="479">
                  <c:v>207.62206599233599</c:v>
                </c:pt>
                <c:pt idx="480">
                  <c:v>208.39066020853099</c:v>
                </c:pt>
                <c:pt idx="481">
                  <c:v>208.63243571591499</c:v>
                </c:pt>
                <c:pt idx="482">
                  <c:v>209.29298485812899</c:v>
                </c:pt>
                <c:pt idx="483">
                  <c:v>209.62865306042301</c:v>
                </c:pt>
                <c:pt idx="484">
                  <c:v>210.17504825677199</c:v>
                </c:pt>
                <c:pt idx="485">
                  <c:v>210.606625195547</c:v>
                </c:pt>
                <c:pt idx="486">
                  <c:v>211.03784925560399</c:v>
                </c:pt>
                <c:pt idx="487">
                  <c:v>211.564923559183</c:v>
                </c:pt>
                <c:pt idx="488">
                  <c:v>211.88354907446799</c:v>
                </c:pt>
                <c:pt idx="489">
                  <c:v>212.502663602197</c:v>
                </c:pt>
                <c:pt idx="490">
                  <c:v>212.71625908501801</c:v>
                </c:pt>
                <c:pt idx="491">
                  <c:v>213.42030840959899</c:v>
                </c:pt>
                <c:pt idx="492">
                  <c:v>213.54113703916099</c:v>
                </c:pt>
                <c:pt idx="493">
                  <c:v>214.32100408312201</c:v>
                </c:pt>
                <c:pt idx="494">
                  <c:v>214.36051808986301</c:v>
                </c:pt>
                <c:pt idx="495">
                  <c:v>214.81992014495199</c:v>
                </c:pt>
                <c:pt idx="496">
                  <c:v>215.17695823545799</c:v>
                </c:pt>
                <c:pt idx="497">
                  <c:v>215.20923268255001</c:v>
                </c:pt>
                <c:pt idx="498">
                  <c:v>216.03625116527499</c:v>
                </c:pt>
                <c:pt idx="499">
                  <c:v>216.088528565285</c:v>
                </c:pt>
                <c:pt idx="500">
                  <c:v>216.18215133902899</c:v>
                </c:pt>
                <c:pt idx="501">
                  <c:v>216.80324220188601</c:v>
                </c:pt>
                <c:pt idx="502">
                  <c:v>217.16136035615301</c:v>
                </c:pt>
                <c:pt idx="503">
                  <c:v>217.49234475314</c:v>
                </c:pt>
                <c:pt idx="504">
                  <c:v>217.94873987485701</c:v>
                </c:pt>
                <c:pt idx="505">
                  <c:v>218.26822597603999</c:v>
                </c:pt>
                <c:pt idx="506">
                  <c:v>218.61605153550701</c:v>
                </c:pt>
                <c:pt idx="507">
                  <c:v>219.261575482105</c:v>
                </c:pt>
                <c:pt idx="508">
                  <c:v>219.37406559013201</c:v>
                </c:pt>
                <c:pt idx="509">
                  <c:v>219.66549392230101</c:v>
                </c:pt>
                <c:pt idx="510">
                  <c:v>220.174493656078</c:v>
                </c:pt>
                <c:pt idx="511">
                  <c:v>220.36209803902</c:v>
                </c:pt>
                <c:pt idx="512">
                  <c:v>221.01818577123001</c:v>
                </c:pt>
                <c:pt idx="513">
                  <c:v>221.48395891079099</c:v>
                </c:pt>
                <c:pt idx="514">
                  <c:v>221.88759858737899</c:v>
                </c:pt>
                <c:pt idx="515">
                  <c:v>222.56551072363999</c:v>
                </c:pt>
                <c:pt idx="516">
                  <c:v>222.63024123856599</c:v>
                </c:pt>
                <c:pt idx="517">
                  <c:v>223.379233396188</c:v>
                </c:pt>
                <c:pt idx="518">
                  <c:v>223.617910600242</c:v>
                </c:pt>
                <c:pt idx="519">
                  <c:v>224.34395996929101</c:v>
                </c:pt>
                <c:pt idx="520">
                  <c:v>224.750085043723</c:v>
                </c:pt>
                <c:pt idx="521">
                  <c:v>225.38183407327099</c:v>
                </c:pt>
                <c:pt idx="522">
                  <c:v>226.06472014613601</c:v>
                </c:pt>
                <c:pt idx="523">
                  <c:v>226.314772291807</c:v>
                </c:pt>
                <c:pt idx="524">
                  <c:v>226.91059947287599</c:v>
                </c:pt>
                <c:pt idx="525">
                  <c:v>227.16770575788499</c:v>
                </c:pt>
                <c:pt idx="526">
                  <c:v>227.27509232750501</c:v>
                </c:pt>
                <c:pt idx="527">
                  <c:v>227.980712162711</c:v>
                </c:pt>
                <c:pt idx="528">
                  <c:v>228.39433158675399</c:v>
                </c:pt>
                <c:pt idx="529">
                  <c:v>228.75051929833</c:v>
                </c:pt>
                <c:pt idx="530">
                  <c:v>229.44465918468899</c:v>
                </c:pt>
                <c:pt idx="531">
                  <c:v>229.483847274011</c:v>
                </c:pt>
                <c:pt idx="532">
                  <c:v>229.57935343453801</c:v>
                </c:pt>
                <c:pt idx="533">
                  <c:v>230.19853303713199</c:v>
                </c:pt>
                <c:pt idx="534">
                  <c:v>230.451799900228</c:v>
                </c:pt>
                <c:pt idx="535">
                  <c:v>230.88436195023399</c:v>
                </c:pt>
                <c:pt idx="536">
                  <c:v>231.41482871010899</c:v>
                </c:pt>
                <c:pt idx="537">
                  <c:v>231.54300798992099</c:v>
                </c:pt>
                <c:pt idx="538">
                  <c:v>231.823540885867</c:v>
                </c:pt>
                <c:pt idx="539">
                  <c:v>232.18365709323101</c:v>
                </c:pt>
                <c:pt idx="540">
                  <c:v>232.349012380939</c:v>
                </c:pt>
                <c:pt idx="541">
                  <c:v>232.804947543542</c:v>
                </c:pt>
                <c:pt idx="542">
                  <c:v>233.262633954036</c:v>
                </c:pt>
                <c:pt idx="543">
                  <c:v>233.40796503437099</c:v>
                </c:pt>
                <c:pt idx="544">
                  <c:v>233.673577672362</c:v>
                </c:pt>
                <c:pt idx="545">
                  <c:v>233.991520614774</c:v>
                </c:pt>
                <c:pt idx="546">
                  <c:v>234.178708252127</c:v>
                </c:pt>
                <c:pt idx="547">
                  <c:v>234.55393388005399</c:v>
                </c:pt>
                <c:pt idx="548">
                  <c:v>235.04020512301901</c:v>
                </c:pt>
                <c:pt idx="549">
                  <c:v>235.09292604473501</c:v>
                </c:pt>
                <c:pt idx="550">
                  <c:v>235.13932876178501</c:v>
                </c:pt>
                <c:pt idx="551">
                  <c:v>235.632676006623</c:v>
                </c:pt>
                <c:pt idx="552">
                  <c:v>236.135028434975</c:v>
                </c:pt>
                <c:pt idx="553">
                  <c:v>236.177952861064</c:v>
                </c:pt>
                <c:pt idx="554">
                  <c:v>236.21535812396601</c:v>
                </c:pt>
                <c:pt idx="555">
                  <c:v>236.72237403622199</c:v>
                </c:pt>
                <c:pt idx="556">
                  <c:v>237.227275948715</c:v>
                </c:pt>
                <c:pt idx="557">
                  <c:v>237.25177116196099</c:v>
                </c:pt>
                <c:pt idx="558">
                  <c:v>237.31067943235001</c:v>
                </c:pt>
                <c:pt idx="559">
                  <c:v>237.77747820257599</c:v>
                </c:pt>
                <c:pt idx="560">
                  <c:v>237.958002827792</c:v>
                </c:pt>
                <c:pt idx="561">
                  <c:v>238.32745531466401</c:v>
                </c:pt>
                <c:pt idx="562">
                  <c:v>238.84550889778899</c:v>
                </c:pt>
                <c:pt idx="563">
                  <c:v>238.86049469304601</c:v>
                </c:pt>
                <c:pt idx="564">
                  <c:v>238.879494893502</c:v>
                </c:pt>
                <c:pt idx="565">
                  <c:v>239.380374949551</c:v>
                </c:pt>
                <c:pt idx="566">
                  <c:v>239.66143636631901</c:v>
                </c:pt>
                <c:pt idx="567">
                  <c:v>239.92879330831499</c:v>
                </c:pt>
                <c:pt idx="568">
                  <c:v>240.35779471299401</c:v>
                </c:pt>
                <c:pt idx="569">
                  <c:v>240.52954816151001</c:v>
                </c:pt>
                <c:pt idx="570">
                  <c:v>241.06331878032401</c:v>
                </c:pt>
                <c:pt idx="571">
                  <c:v>241.17921252601101</c:v>
                </c:pt>
                <c:pt idx="572">
                  <c:v>241.39184979874099</c:v>
                </c:pt>
                <c:pt idx="573">
                  <c:v>241.670059170066</c:v>
                </c:pt>
                <c:pt idx="574">
                  <c:v>242.075382607177</c:v>
                </c:pt>
                <c:pt idx="575">
                  <c:v>242.15570979013401</c:v>
                </c:pt>
                <c:pt idx="576">
                  <c:v>242.677492786588</c:v>
                </c:pt>
                <c:pt idx="577">
                  <c:v>242.73926578778401</c:v>
                </c:pt>
                <c:pt idx="578">
                  <c:v>243.27980038412201</c:v>
                </c:pt>
                <c:pt idx="579">
                  <c:v>243.35893570596201</c:v>
                </c:pt>
                <c:pt idx="580">
                  <c:v>243.89138335383601</c:v>
                </c:pt>
                <c:pt idx="581">
                  <c:v>243.99648403937701</c:v>
                </c:pt>
                <c:pt idx="582">
                  <c:v>244.19503054620901</c:v>
                </c:pt>
                <c:pt idx="583">
                  <c:v>244.517324983474</c:v>
                </c:pt>
                <c:pt idx="584">
                  <c:v>245.00404398672799</c:v>
                </c:pt>
                <c:pt idx="585">
                  <c:v>245.07082077605099</c:v>
                </c:pt>
                <c:pt idx="586">
                  <c:v>245.189096280565</c:v>
                </c:pt>
                <c:pt idx="587">
                  <c:v>245.718451455874</c:v>
                </c:pt>
                <c:pt idx="588">
                  <c:v>246.13519963008699</c:v>
                </c:pt>
                <c:pt idx="589">
                  <c:v>246.26989172359001</c:v>
                </c:pt>
                <c:pt idx="590">
                  <c:v>246.42261752300001</c:v>
                </c:pt>
                <c:pt idx="591">
                  <c:v>246.87006649294099</c:v>
                </c:pt>
                <c:pt idx="592">
                  <c:v>247.22535624947699</c:v>
                </c:pt>
                <c:pt idx="593">
                  <c:v>247.524006658106</c:v>
                </c:pt>
                <c:pt idx="594">
                  <c:v>248.11109668093101</c:v>
                </c:pt>
                <c:pt idx="595">
                  <c:v>248.19133520126201</c:v>
                </c:pt>
                <c:pt idx="596">
                  <c:v>248.228413514332</c:v>
                </c:pt>
                <c:pt idx="597">
                  <c:v>248.84572766385801</c:v>
                </c:pt>
                <c:pt idx="598">
                  <c:v>249.18292267488599</c:v>
                </c:pt>
                <c:pt idx="599">
                  <c:v>249.52843231671599</c:v>
                </c:pt>
                <c:pt idx="600">
                  <c:v>250.191453006123</c:v>
                </c:pt>
                <c:pt idx="601">
                  <c:v>250.24432553612399</c:v>
                </c:pt>
                <c:pt idx="602">
                  <c:v>250.36883954759799</c:v>
                </c:pt>
                <c:pt idx="603">
                  <c:v>250.983692514262</c:v>
                </c:pt>
                <c:pt idx="604">
                  <c:v>251.23805721369101</c:v>
                </c:pt>
                <c:pt idx="605">
                  <c:v>251.75631241685599</c:v>
                </c:pt>
                <c:pt idx="606">
                  <c:v>252.336455775654</c:v>
                </c:pt>
                <c:pt idx="607">
                  <c:v>252.567788402156</c:v>
                </c:pt>
                <c:pt idx="608">
                  <c:v>253.198991482221</c:v>
                </c:pt>
                <c:pt idx="609">
                  <c:v>253.41883918365701</c:v>
                </c:pt>
                <c:pt idx="610">
                  <c:v>253.49955577649999</c:v>
                </c:pt>
                <c:pt idx="611">
                  <c:v>254.30705869870201</c:v>
                </c:pt>
                <c:pt idx="612">
                  <c:v>254.73262835614</c:v>
                </c:pt>
                <c:pt idx="613">
                  <c:v>255.25637909377599</c:v>
                </c:pt>
                <c:pt idx="614">
                  <c:v>256.08420833583602</c:v>
                </c:pt>
                <c:pt idx="615">
                  <c:v>256.29372140473299</c:v>
                </c:pt>
                <c:pt idx="616">
                  <c:v>257.16252840141999</c:v>
                </c:pt>
                <c:pt idx="617">
                  <c:v>257.43306552756002</c:v>
                </c:pt>
                <c:pt idx="618">
                  <c:v>257.48577741188501</c:v>
                </c:pt>
                <c:pt idx="619">
                  <c:v>258.63270402401798</c:v>
                </c:pt>
                <c:pt idx="620">
                  <c:v>258.75203085621001</c:v>
                </c:pt>
                <c:pt idx="621">
                  <c:v>259.82940761028402</c:v>
                </c:pt>
                <c:pt idx="622">
                  <c:v>259.93066425452099</c:v>
                </c:pt>
                <c:pt idx="623">
                  <c:v>260.99783697426699</c:v>
                </c:pt>
                <c:pt idx="624">
                  <c:v>261.095063658247</c:v>
                </c:pt>
                <c:pt idx="625">
                  <c:v>262.14637862277903</c:v>
                </c:pt>
                <c:pt idx="626">
                  <c:v>262.25135585247398</c:v>
                </c:pt>
                <c:pt idx="627">
                  <c:v>263.28843186857</c:v>
                </c:pt>
                <c:pt idx="628">
                  <c:v>263.39633296980099</c:v>
                </c:pt>
                <c:pt idx="629">
                  <c:v>264.42401419127702</c:v>
                </c:pt>
                <c:pt idx="630">
                  <c:v>264.53275230056801</c:v>
                </c:pt>
                <c:pt idx="631">
                  <c:v>265.55290546697699</c:v>
                </c:pt>
                <c:pt idx="632">
                  <c:v>265.66162402901199</c:v>
                </c:pt>
                <c:pt idx="633">
                  <c:v>266.674765687822</c:v>
                </c:pt>
                <c:pt idx="634">
                  <c:v>266.783115189569</c:v>
                </c:pt>
                <c:pt idx="635">
                  <c:v>267.78923739126401</c:v>
                </c:pt>
                <c:pt idx="636">
                  <c:v>267.89706671527898</c:v>
                </c:pt>
                <c:pt idx="637">
                  <c:v>268.89598337033198</c:v>
                </c:pt>
                <c:pt idx="638">
                  <c:v>269.00322020293999</c:v>
                </c:pt>
                <c:pt idx="639">
                  <c:v>269.994685680342</c:v>
                </c:pt>
                <c:pt idx="640">
                  <c:v>270.101288258446</c:v>
                </c:pt>
                <c:pt idx="641">
                  <c:v>271.08503684779799</c:v>
                </c:pt>
                <c:pt idx="642">
                  <c:v>271.19097453841999</c:v>
                </c:pt>
                <c:pt idx="643">
                  <c:v>272.16673441108901</c:v>
                </c:pt>
                <c:pt idx="644">
                  <c:v>272.27198034099399</c:v>
                </c:pt>
                <c:pt idx="645">
                  <c:v>273.23947886412998</c:v>
                </c:pt>
                <c:pt idx="646">
                  <c:v>273.34400733002502</c:v>
                </c:pt>
                <c:pt idx="647">
                  <c:v>274.302973174496</c:v>
                </c:pt>
                <c:pt idx="648">
                  <c:v>274.40675880073599</c:v>
                </c:pt>
                <c:pt idx="649">
                  <c:v>275.356922796373</c:v>
                </c:pt>
                <c:pt idx="650">
                  <c:v>275.45994028193201</c:v>
                </c:pt>
                <c:pt idx="651">
                  <c:v>276.40103578198898</c:v>
                </c:pt>
                <c:pt idx="652">
                  <c:v>276.50325983149997</c:v>
                </c:pt>
                <c:pt idx="653">
                  <c:v>277.43502289093902</c:v>
                </c:pt>
                <c:pt idx="654">
                  <c:v>277.536428198669</c:v>
                </c:pt>
                <c:pt idx="655">
                  <c:v>278.45859768531</c:v>
                </c:pt>
                <c:pt idx="656">
                  <c:v>278.55915893263699</c:v>
                </c:pt>
                <c:pt idx="657">
                  <c:v>279.47147661554197</c:v>
                </c:pt>
                <c:pt idx="658">
                  <c:v>279.57116847099502</c:v>
                </c:pt>
                <c:pt idx="659">
                  <c:v>280.47337910156199</c:v>
                </c:pt>
                <c:pt idx="660">
                  <c:v>280.57217622076797</c:v>
                </c:pt>
                <c:pt idx="661">
                  <c:v>281.46402761155701</c:v>
                </c:pt>
                <c:pt idx="662">
                  <c:v>281.56190463662602</c:v>
                </c:pt>
                <c:pt idx="663">
                  <c:v>282.443147739322</c:v>
                </c:pt>
                <c:pt idx="664">
                  <c:v>282.540079297722</c:v>
                </c:pt>
                <c:pt idx="665">
                  <c:v>283.41046828054601</c:v>
                </c:pt>
                <c:pt idx="666">
                  <c:v>283.50642898357199</c:v>
                </c:pt>
                <c:pt idx="667">
                  <c:v>284.365721308145</c:v>
                </c:pt>
                <c:pt idx="668">
                  <c:v>284.46068574907503</c:v>
                </c:pt>
                <c:pt idx="669">
                  <c:v>285.308642246646</c:v>
                </c:pt>
                <c:pt idx="670">
                  <c:v>285.40258499864098</c:v>
                </c:pt>
                <c:pt idx="671">
                  <c:v>286.23896994235997</c:v>
                </c:pt>
                <c:pt idx="672">
                  <c:v>286.331865566636</c:v>
                </c:pt>
                <c:pt idx="673">
                  <c:v>287.15644675654499</c:v>
                </c:pt>
                <c:pt idx="674">
                  <c:v>287.24826991942399</c:v>
                </c:pt>
                <c:pt idx="675">
                  <c:v>288.06081920069499</c:v>
                </c:pt>
                <c:pt idx="676">
                  <c:v>288.15154478795102</c:v>
                </c:pt>
                <c:pt idx="677">
                  <c:v>288.95183859602997</c:v>
                </c:pt>
                <c:pt idx="678">
                  <c:v>289.04144077313799</c:v>
                </c:pt>
                <c:pt idx="679">
                  <c:v>289.829259227796</c:v>
                </c:pt>
                <c:pt idx="680">
                  <c:v>289.917709797074</c:v>
                </c:pt>
                <c:pt idx="681">
                  <c:v>290.69283506399</c:v>
                </c:pt>
                <c:pt idx="682">
                  <c:v>290.78010441443399</c:v>
                </c:pt>
                <c:pt idx="683">
                  <c:v>291.54232149670599</c:v>
                </c:pt>
                <c:pt idx="684">
                  <c:v>291.62838284415699</c:v>
                </c:pt>
                <c:pt idx="685">
                  <c:v>292.37748180938598</c:v>
                </c:pt>
                <c:pt idx="686">
                  <c:v>292.46231326121199</c:v>
                </c:pt>
                <c:pt idx="687">
                  <c:v>293.19808903466202</c:v>
                </c:pt>
                <c:pt idx="688">
                  <c:v>293.28167017637099</c:v>
                </c:pt>
                <c:pt idx="689">
                  <c:v>294.003920575118</c:v>
                </c:pt>
                <c:pt idx="690">
                  <c:v>294.08622831238802</c:v>
                </c:pt>
                <c:pt idx="691">
                  <c:v>294.79475416542601</c:v>
                </c:pt>
                <c:pt idx="692">
                  <c:v>294.87576254519098</c:v>
                </c:pt>
                <c:pt idx="693">
                  <c:v>295.57036956454499</c:v>
                </c:pt>
                <c:pt idx="694">
                  <c:v>295.65005182455502</c:v>
                </c:pt>
                <c:pt idx="695">
                  <c:v>296.33055126266601</c:v>
                </c:pt>
                <c:pt idx="696">
                  <c:v>296.40888077182302</c:v>
                </c:pt>
                <c:pt idx="697">
                  <c:v>297.075088789532</c:v>
                </c:pt>
                <c:pt idx="698">
                  <c:v>297.15203891170103</c:v>
                </c:pt>
                <c:pt idx="699">
                  <c:v>297.80377634507499</c:v>
                </c:pt>
                <c:pt idx="700">
                  <c:v>297.87932026880497</c:v>
                </c:pt>
                <c:pt idx="701">
                  <c:v>298.516412685332</c:v>
                </c:pt>
                <c:pt idx="702">
                  <c:v>298.59052301200597</c:v>
                </c:pt>
                <c:pt idx="703">
                  <c:v>299.21280010701298</c:v>
                </c:pt>
                <c:pt idx="704">
                  <c:v>299.28544857702701</c:v>
                </c:pt>
                <c:pt idx="705">
                  <c:v>299.89274368495398</c:v>
                </c:pt>
                <c:pt idx="706">
                  <c:v>299.96390235091798</c:v>
                </c:pt>
                <c:pt idx="707">
                  <c:v>300.55605327965998</c:v>
                </c:pt>
                <c:pt idx="708">
                  <c:v>300.62569641655602</c:v>
                </c:pt>
                <c:pt idx="709">
                  <c:v>301.20254647115001</c:v>
                </c:pt>
                <c:pt idx="710">
                  <c:v>301.27065031435899</c:v>
                </c:pt>
                <c:pt idx="711">
                  <c:v>301.832047733352</c:v>
                </c:pt>
                <c:pt idx="712">
                  <c:v>301.89858772891603</c:v>
                </c:pt>
                <c:pt idx="713">
                  <c:v>302.444384455636</c:v>
                </c:pt>
                <c:pt idx="714">
                  <c:v>302.50933366175502</c:v>
                </c:pt>
                <c:pt idx="715">
                  <c:v>303.03938577075598</c:v>
                </c:pt>
                <c:pt idx="716">
                  <c:v>303.10271650746199</c:v>
                </c:pt>
                <c:pt idx="717">
                  <c:v>303.616885694053</c:v>
                </c:pt>
                <c:pt idx="718">
                  <c:v>303.67857177415402</c:v>
                </c:pt>
                <c:pt idx="719">
                  <c:v>304.17672576888498</c:v>
                </c:pt>
                <c:pt idx="720">
                  <c:v>304.23674245417698</c:v>
                </c:pt>
                <c:pt idx="721">
                  <c:v>304.71875421045701</c:v>
                </c:pt>
                <c:pt idx="722">
                  <c:v>304.77707673222</c:v>
                </c:pt>
                <c:pt idx="723">
                  <c:v>305.24282378534798</c:v>
                </c:pt>
                <c:pt idx="724">
                  <c:v>305.29942691636597</c:v>
                </c:pt>
                <c:pt idx="725">
                  <c:v>305.74879149199103</c:v>
                </c:pt>
                <c:pt idx="726">
                  <c:v>305.80365134407702</c:v>
                </c:pt>
                <c:pt idx="727">
                  <c:v>306.23652122247199</c:v>
                </c:pt>
                <c:pt idx="728">
                  <c:v>306.28961852276302</c:v>
                </c:pt>
                <c:pt idx="729">
                  <c:v>306.70588816495399</c:v>
                </c:pt>
                <c:pt idx="730">
                  <c:v>306.757211450738</c:v>
                </c:pt>
                <c:pt idx="731">
                  <c:v>307.15678299459</c:v>
                </c:pt>
                <c:pt idx="732">
                  <c:v>307.20633196958897</c:v>
                </c:pt>
                <c:pt idx="733">
                  <c:v>307.58911732747299</c:v>
                </c:pt>
                <c:pt idx="734">
                  <c:v>307.63690968637701</c:v>
                </c:pt>
                <c:pt idx="735">
                  <c:v>308.002833897985</c:v>
                </c:pt>
                <c:pt idx="736">
                  <c:v>308.04891969772501</c:v>
                </c:pt>
                <c:pt idx="737">
                  <c:v>308.39791810550901</c:v>
                </c:pt>
                <c:pt idx="738">
                  <c:v>308.442419968808</c:v>
                </c:pt>
                <c:pt idx="739">
                  <c:v>308.77445173959001</c:v>
                </c:pt>
                <c:pt idx="740">
                  <c:v>308.81768304376101</c:v>
                </c:pt>
                <c:pt idx="741">
                  <c:v>309.13285325067801</c:v>
                </c:pt>
                <c:pt idx="742">
                  <c:v>309.17551496885699</c:v>
                </c:pt>
                <c:pt idx="743">
                  <c:v>309.47434841367902</c:v>
                </c:pt>
                <c:pt idx="744">
                  <c:v>309.51760939903602</c:v>
                </c:pt>
                <c:pt idx="745">
                  <c:v>309.80131413375602</c:v>
                </c:pt>
                <c:pt idx="746">
                  <c:v>309.846528486691</c:v>
                </c:pt>
                <c:pt idx="747">
                  <c:v>310.117041014091</c:v>
                </c:pt>
                <c:pt idx="748">
                  <c:v>310.16520072473202</c:v>
                </c:pt>
                <c:pt idx="749">
                  <c:v>310.42500676100798</c:v>
                </c:pt>
                <c:pt idx="750">
                  <c:v>310.476362846352</c:v>
                </c:pt>
                <c:pt idx="751">
                  <c:v>310.72816398520399</c:v>
                </c:pt>
                <c:pt idx="752">
                  <c:v>310.78228302566998</c:v>
                </c:pt>
                <c:pt idx="753">
                  <c:v>311.02857475716098</c:v>
                </c:pt>
                <c:pt idx="754">
                  <c:v>311.08468635512298</c:v>
                </c:pt>
                <c:pt idx="755">
                  <c:v>311.32744576923602</c:v>
                </c:pt>
                <c:pt idx="756">
                  <c:v>311.38479103699001</c:v>
                </c:pt>
                <c:pt idx="757">
                  <c:v>311.62541178919298</c:v>
                </c:pt>
                <c:pt idx="758">
                  <c:v>311.68342934301501</c:v>
                </c:pt>
                <c:pt idx="759">
                  <c:v>311.92281839488498</c:v>
                </c:pt>
                <c:pt idx="760">
                  <c:v>311.981164987515</c:v>
                </c:pt>
                <c:pt idx="761">
                  <c:v>312.219876882047</c:v>
                </c:pt>
                <c:pt idx="762">
                  <c:v>312.27836587477401</c:v>
                </c:pt>
                <c:pt idx="763">
                  <c:v>312.51672106058101</c:v>
                </c:pt>
                <c:pt idx="764">
                  <c:v>312.57525801626701</c:v>
                </c:pt>
                <c:pt idx="765">
                  <c:v>312.81343361448199</c:v>
                </c:pt>
                <c:pt idx="766">
                  <c:v>312.87197379723801</c:v>
                </c:pt>
                <c:pt idx="767">
                  <c:v>313.11006591395699</c:v>
                </c:pt>
                <c:pt idx="768">
                  <c:v>313.16859017486598</c:v>
                </c:pt>
                <c:pt idx="769">
                  <c:v>313.40665139940398</c:v>
                </c:pt>
                <c:pt idx="770">
                  <c:v>313.46515303691001</c:v>
                </c:pt>
                <c:pt idx="771">
                  <c:v>313.703212514548</c:v>
                </c:pt>
                <c:pt idx="772">
                  <c:v>313.76168809986598</c:v>
                </c:pt>
                <c:pt idx="773">
                  <c:v>313.99976171317297</c:v>
                </c:pt>
                <c:pt idx="774">
                  <c:v>314.05820678011997</c:v>
                </c:pt>
                <c:pt idx="775">
                  <c:v>314.29630320088</c:v>
                </c:pt>
                <c:pt idx="776">
                  <c:v>314.35471276717402</c:v>
                </c:pt>
                <c:pt idx="777">
                  <c:v>314.59283741373503</c:v>
                </c:pt>
                <c:pt idx="778">
                  <c:v>314.65120798566801</c:v>
                </c:pt>
                <c:pt idx="779">
                  <c:v>314.889364741012</c:v>
                </c:pt>
                <c:pt idx="780">
                  <c:v>314.94769508113802</c:v>
                </c:pt>
                <c:pt idx="781">
                  <c:v>315.18588689690603</c:v>
                </c:pt>
                <c:pt idx="782">
                  <c:v>315.244177101329</c:v>
                </c:pt>
                <c:pt idx="783">
                  <c:v>315.48240598869199</c:v>
                </c:pt>
                <c:pt idx="784">
                  <c:v>315.54065602753701</c:v>
                </c:pt>
                <c:pt idx="785">
                  <c:v>315.77892317203299</c:v>
                </c:pt>
                <c:pt idx="786">
                  <c:v>315.83713213909198</c:v>
                </c:pt>
                <c:pt idx="787">
                  <c:v>316.07543860202702</c:v>
                </c:pt>
                <c:pt idx="788">
                  <c:v>316.13360520012702</c:v>
                </c:pt>
                <c:pt idx="789">
                  <c:v>316.37195236674802</c:v>
                </c:pt>
                <c:pt idx="790">
                  <c:v>316.43007571065698</c:v>
                </c:pt>
                <c:pt idx="791">
                  <c:v>316.668465255287</c:v>
                </c:pt>
                <c:pt idx="792">
                  <c:v>316.72654525211101</c:v>
                </c:pt>
                <c:pt idx="793">
                  <c:v>316.96497916207102</c:v>
                </c:pt>
                <c:pt idx="794">
                  <c:v>317.02301682757502</c:v>
                </c:pt>
                <c:pt idx="795">
                  <c:v>317.26149765003203</c:v>
                </c:pt>
                <c:pt idx="796">
                  <c:v>317.31949583197797</c:v>
                </c:pt>
                <c:pt idx="797">
                  <c:v>317.55802724118797</c:v>
                </c:pt>
                <c:pt idx="798">
                  <c:v>317.61599211523901</c:v>
                </c:pt>
                <c:pt idx="799">
                  <c:v>317.854579991371</c:v>
                </c:pt>
                <c:pt idx="800">
                  <c:v>317.91252400262999</c:v>
                </c:pt>
                <c:pt idx="801">
                  <c:v>318.15117875169199</c:v>
                </c:pt>
                <c:pt idx="802">
                  <c:v>318.20912621359099</c:v>
                </c:pt>
                <c:pt idx="803">
                  <c:v>318.44786741551002</c:v>
                </c:pt>
                <c:pt idx="804">
                  <c:v>318.50586412243098</c:v>
                </c:pt>
                <c:pt idx="805">
                  <c:v>318.74472536061597</c:v>
                </c:pt>
                <c:pt idx="806">
                  <c:v>318.802854608107</c:v>
                </c:pt>
                <c:pt idx="807">
                  <c:v>319.041872755177</c:v>
                </c:pt>
                <c:pt idx="808">
                  <c:v>319.10030716135202</c:v>
                </c:pt>
                <c:pt idx="809">
                  <c:v>319.33958988731001</c:v>
                </c:pt>
                <c:pt idx="810">
                  <c:v>319.39869483577598</c:v>
                </c:pt>
                <c:pt idx="811">
                  <c:v>319.63839140541597</c:v>
                </c:pt>
                <c:pt idx="812">
                  <c:v>319.69964981725701</c:v>
                </c:pt>
                <c:pt idx="813">
                  <c:v>319.93968859774299</c:v>
                </c:pt>
                <c:pt idx="814">
                  <c:v>320.00595054522199</c:v>
                </c:pt>
                <c:pt idx="815">
                  <c:v>320.24613950102599</c:v>
                </c:pt>
                <c:pt idx="816">
                  <c:v>320.322539127575</c:v>
                </c:pt>
                <c:pt idx="817">
                  <c:v>320.56193199896398</c:v>
                </c:pt>
                <c:pt idx="818">
                  <c:v>320.65825414660401</c:v>
                </c:pt>
                <c:pt idx="819">
                  <c:v>320.89314833492199</c:v>
                </c:pt>
                <c:pt idx="820">
                  <c:v>321.02546659874099</c:v>
                </c:pt>
                <c:pt idx="821">
                  <c:v>321.25462233767399</c:v>
                </c:pt>
                <c:pt idx="822">
                  <c:v>321.44646303455499</c:v>
                </c:pt>
                <c:pt idx="823">
                  <c:v>321.67973423558698</c:v>
                </c:pt>
                <c:pt idx="824">
                  <c:v>321.86879549914602</c:v>
                </c:pt>
                <c:pt idx="825">
                  <c:v>322.116553001326</c:v>
                </c:pt>
                <c:pt idx="826">
                  <c:v>322.32700905313698</c:v>
                </c:pt>
                <c:pt idx="827">
                  <c:v>322.58256944271801</c:v>
                </c:pt>
                <c:pt idx="828">
                  <c:v>322.82746234759998</c:v>
                </c:pt>
                <c:pt idx="829">
                  <c:v>323.081816541043</c:v>
                </c:pt>
                <c:pt idx="830">
                  <c:v>323.39843816755598</c:v>
                </c:pt>
                <c:pt idx="831">
                  <c:v>323.65163268028402</c:v>
                </c:pt>
                <c:pt idx="832">
                  <c:v>324.00513150482197</c:v>
                </c:pt>
                <c:pt idx="833">
                  <c:v>324.266844167253</c:v>
                </c:pt>
                <c:pt idx="834">
                  <c:v>324.63063045453498</c:v>
                </c:pt>
                <c:pt idx="835">
                  <c:v>324.89118811687001</c:v>
                </c:pt>
                <c:pt idx="836">
                  <c:v>325.32382008218002</c:v>
                </c:pt>
                <c:pt idx="837">
                  <c:v>325.47093979231198</c:v>
                </c:pt>
                <c:pt idx="838">
                  <c:v>325.615807475314</c:v>
                </c:pt>
                <c:pt idx="839">
                  <c:v>326.13354436465198</c:v>
                </c:pt>
                <c:pt idx="840">
                  <c:v>326.26486962009801</c:v>
                </c:pt>
                <c:pt idx="841">
                  <c:v>326.41869355413502</c:v>
                </c:pt>
                <c:pt idx="842">
                  <c:v>326.92140331289499</c:v>
                </c:pt>
                <c:pt idx="843">
                  <c:v>327.07711790469102</c:v>
                </c:pt>
                <c:pt idx="844">
                  <c:v>327.26689594569899</c:v>
                </c:pt>
                <c:pt idx="845">
                  <c:v>327.689514348091</c:v>
                </c:pt>
                <c:pt idx="846">
                  <c:v>327.93291344766402</c:v>
                </c:pt>
                <c:pt idx="847">
                  <c:v>328.27861048542701</c:v>
                </c:pt>
                <c:pt idx="848">
                  <c:v>328.426742269844</c:v>
                </c:pt>
                <c:pt idx="849">
                  <c:v>328.77594690613</c:v>
                </c:pt>
                <c:pt idx="850">
                  <c:v>329.016554249531</c:v>
                </c:pt>
                <c:pt idx="851">
                  <c:v>329.30899954460301</c:v>
                </c:pt>
                <c:pt idx="852">
                  <c:v>329.48609875066001</c:v>
                </c:pt>
                <c:pt idx="853">
                  <c:v>329.77476036676399</c:v>
                </c:pt>
                <c:pt idx="854">
                  <c:v>330.04119825456502</c:v>
                </c:pt>
                <c:pt idx="855">
                  <c:v>330.326067270728</c:v>
                </c:pt>
                <c:pt idx="856">
                  <c:v>330.52382042711901</c:v>
                </c:pt>
                <c:pt idx="857">
                  <c:v>330.84003369624099</c:v>
                </c:pt>
                <c:pt idx="858">
                  <c:v>331.11602516986198</c:v>
                </c:pt>
                <c:pt idx="859">
                  <c:v>331.43690617377899</c:v>
                </c:pt>
                <c:pt idx="860">
                  <c:v>331.67990303103699</c:v>
                </c:pt>
                <c:pt idx="861">
                  <c:v>332.01126468905397</c:v>
                </c:pt>
                <c:pt idx="862">
                  <c:v>332.37787724799199</c:v>
                </c:pt>
                <c:pt idx="863">
                  <c:v>332.68932628545798</c:v>
                </c:pt>
                <c:pt idx="864">
                  <c:v>333.06257222588903</c:v>
                </c:pt>
                <c:pt idx="865">
                  <c:v>333.39861661502999</c:v>
                </c:pt>
                <c:pt idx="866">
                  <c:v>333.74668736762698</c:v>
                </c:pt>
                <c:pt idx="867">
                  <c:v>334.10453260115798</c:v>
                </c:pt>
                <c:pt idx="868">
                  <c:v>334.49389565883899</c:v>
                </c:pt>
                <c:pt idx="869">
                  <c:v>334.75652142935201</c:v>
                </c:pt>
                <c:pt idx="870">
                  <c:v>335.11347202547</c:v>
                </c:pt>
                <c:pt idx="871">
                  <c:v>335.31494931165503</c:v>
                </c:pt>
                <c:pt idx="872">
                  <c:v>335.680005131798</c:v>
                </c:pt>
                <c:pt idx="873">
                  <c:v>336.09521128518998</c:v>
                </c:pt>
                <c:pt idx="874">
                  <c:v>336.33279252068701</c:v>
                </c:pt>
                <c:pt idx="875">
                  <c:v>336.77591136025598</c:v>
                </c:pt>
                <c:pt idx="876">
                  <c:v>337.24282261271799</c:v>
                </c:pt>
                <c:pt idx="877">
                  <c:v>337.64505795480198</c:v>
                </c:pt>
                <c:pt idx="878">
                  <c:v>338.14781885328301</c:v>
                </c:pt>
                <c:pt idx="879">
                  <c:v>338.51034038038802</c:v>
                </c:pt>
                <c:pt idx="880">
                  <c:v>339.04719118021501</c:v>
                </c:pt>
                <c:pt idx="881">
                  <c:v>339.50297912201898</c:v>
                </c:pt>
                <c:pt idx="882">
                  <c:v>339.975907214279</c:v>
                </c:pt>
                <c:pt idx="883">
                  <c:v>340.47627424576098</c:v>
                </c:pt>
                <c:pt idx="884">
                  <c:v>340.76139152990697</c:v>
                </c:pt>
                <c:pt idx="885">
                  <c:v>341.32118811922902</c:v>
                </c:pt>
                <c:pt idx="886">
                  <c:v>341.379096363906</c:v>
                </c:pt>
                <c:pt idx="887">
                  <c:v>341.89993990325701</c:v>
                </c:pt>
                <c:pt idx="888">
                  <c:v>342.34961071650599</c:v>
                </c:pt>
                <c:pt idx="889">
                  <c:v>342.57900186704501</c:v>
                </c:pt>
                <c:pt idx="890">
                  <c:v>342.74588642972998</c:v>
                </c:pt>
                <c:pt idx="891">
                  <c:v>343.36782143541899</c:v>
                </c:pt>
                <c:pt idx="892">
                  <c:v>343.99527304340501</c:v>
                </c:pt>
                <c:pt idx="893">
                  <c:v>344.18379651959901</c:v>
                </c:pt>
                <c:pt idx="894">
                  <c:v>344.55064628856297</c:v>
                </c:pt>
                <c:pt idx="895">
                  <c:v>344.95518352263002</c:v>
                </c:pt>
                <c:pt idx="896">
                  <c:v>345.10863773709099</c:v>
                </c:pt>
                <c:pt idx="897">
                  <c:v>345.67447450550702</c:v>
                </c:pt>
                <c:pt idx="898">
                  <c:v>345.80544239550898</c:v>
                </c:pt>
                <c:pt idx="899">
                  <c:v>346.30761169306902</c:v>
                </c:pt>
                <c:pt idx="900">
                  <c:v>346.850917150908</c:v>
                </c:pt>
                <c:pt idx="901">
                  <c:v>347.09305292004001</c:v>
                </c:pt>
                <c:pt idx="902">
                  <c:v>347.69043492652798</c:v>
                </c:pt>
                <c:pt idx="903">
                  <c:v>347.88136536599399</c:v>
                </c:pt>
                <c:pt idx="904">
                  <c:v>347.951965675525</c:v>
                </c:pt>
                <c:pt idx="905">
                  <c:v>348.68437382378801</c:v>
                </c:pt>
                <c:pt idx="906">
                  <c:v>349.01859948964898</c:v>
                </c:pt>
                <c:pt idx="907">
                  <c:v>349.50402903527799</c:v>
                </c:pt>
                <c:pt idx="908">
                  <c:v>350.11195578242598</c:v>
                </c:pt>
                <c:pt idx="909">
                  <c:v>350.330254584165</c:v>
                </c:pt>
                <c:pt idx="910">
                  <c:v>351.074623040586</c:v>
                </c:pt>
                <c:pt idx="911">
                  <c:v>351.16935283578403</c:v>
                </c:pt>
                <c:pt idx="912">
                  <c:v>351.20700686480598</c:v>
                </c:pt>
                <c:pt idx="913">
                  <c:v>352.043762997633</c:v>
                </c:pt>
                <c:pt idx="914">
                  <c:v>352.69083798235999</c:v>
                </c:pt>
                <c:pt idx="915">
                  <c:v>352.87372042526698</c:v>
                </c:pt>
                <c:pt idx="916">
                  <c:v>353.632333499639</c:v>
                </c:pt>
                <c:pt idx="917">
                  <c:v>353.90601704713902</c:v>
                </c:pt>
                <c:pt idx="918">
                  <c:v>354.46825831377902</c:v>
                </c:pt>
                <c:pt idx="919">
                  <c:v>354.85130762956999</c:v>
                </c:pt>
                <c:pt idx="920">
                  <c:v>355.30887922600499</c:v>
                </c:pt>
                <c:pt idx="921">
                  <c:v>355.63354494196301</c:v>
                </c:pt>
                <c:pt idx="922">
                  <c:v>355.97489631599501</c:v>
                </c:pt>
                <c:pt idx="923">
                  <c:v>356.28288638320498</c:v>
                </c:pt>
                <c:pt idx="924">
                  <c:v>356.75798210248502</c:v>
                </c:pt>
                <c:pt idx="925">
                  <c:v>357.09068622068901</c:v>
                </c:pt>
                <c:pt idx="926">
                  <c:v>357.533961968732</c:v>
                </c:pt>
                <c:pt idx="927">
                  <c:v>357.907654311599</c:v>
                </c:pt>
                <c:pt idx="928">
                  <c:v>358.33187084891</c:v>
                </c:pt>
                <c:pt idx="929">
                  <c:v>358.70707585488401</c:v>
                </c:pt>
                <c:pt idx="930">
                  <c:v>358.99665129019701</c:v>
                </c:pt>
                <c:pt idx="931">
                  <c:v>359.32852023512697</c:v>
                </c:pt>
                <c:pt idx="932">
                  <c:v>359.670947493786</c:v>
                </c:pt>
                <c:pt idx="933">
                  <c:v>359.98951182937901</c:v>
                </c:pt>
                <c:pt idx="934">
                  <c:v>360.21808457415699</c:v>
                </c:pt>
                <c:pt idx="935">
                  <c:v>360.56705244962598</c:v>
                </c:pt>
                <c:pt idx="936">
                  <c:v>360.88652179311498</c:v>
                </c:pt>
                <c:pt idx="937">
                  <c:v>361.20420311545701</c:v>
                </c:pt>
                <c:pt idx="938">
                  <c:v>361.46757733195102</c:v>
                </c:pt>
                <c:pt idx="939">
                  <c:v>361.74878396302898</c:v>
                </c:pt>
                <c:pt idx="940">
                  <c:v>362.118382984052</c:v>
                </c:pt>
                <c:pt idx="941">
                  <c:v>362.61225462770602</c:v>
                </c:pt>
                <c:pt idx="942">
                  <c:v>362.83658943024199</c:v>
                </c:pt>
                <c:pt idx="943">
                  <c:v>363.038140470332</c:v>
                </c:pt>
                <c:pt idx="944">
                  <c:v>363.62731801995898</c:v>
                </c:pt>
                <c:pt idx="945">
                  <c:v>363.83357921055602</c:v>
                </c:pt>
                <c:pt idx="946">
                  <c:v>364.07004900504899</c:v>
                </c:pt>
                <c:pt idx="947">
                  <c:v>364.528542412295</c:v>
                </c:pt>
                <c:pt idx="948">
                  <c:v>364.91936268915902</c:v>
                </c:pt>
                <c:pt idx="949">
                  <c:v>365.39012356437797</c:v>
                </c:pt>
                <c:pt idx="950">
                  <c:v>365.74861626088199</c:v>
                </c:pt>
                <c:pt idx="951">
                  <c:v>366.20453362861798</c:v>
                </c:pt>
                <c:pt idx="952">
                  <c:v>366.545460759344</c:v>
                </c:pt>
                <c:pt idx="953">
                  <c:v>366.94372627980198</c:v>
                </c:pt>
                <c:pt idx="954">
                  <c:v>367.311458618328</c:v>
                </c:pt>
                <c:pt idx="955">
                  <c:v>367.62072374599097</c:v>
                </c:pt>
                <c:pt idx="956">
                  <c:v>367.99114812760001</c:v>
                </c:pt>
                <c:pt idx="957">
                  <c:v>368.27866619601502</c:v>
                </c:pt>
                <c:pt idx="958">
                  <c:v>368.63214368122402</c:v>
                </c:pt>
                <c:pt idx="959">
                  <c:v>368.89348663176202</c:v>
                </c:pt>
                <c:pt idx="960">
                  <c:v>369.23747370489798</c:v>
                </c:pt>
                <c:pt idx="961">
                  <c:v>369.456037402486</c:v>
                </c:pt>
                <c:pt idx="962">
                  <c:v>369.79939490446901</c:v>
                </c:pt>
                <c:pt idx="963">
                  <c:v>369.98034147122701</c:v>
                </c:pt>
                <c:pt idx="964">
                  <c:v>370.31340499505899</c:v>
                </c:pt>
                <c:pt idx="965">
                  <c:v>370.46980364188101</c:v>
                </c:pt>
                <c:pt idx="966">
                  <c:v>370.78568319140902</c:v>
                </c:pt>
                <c:pt idx="967">
                  <c:v>370.92408119390399</c:v>
                </c:pt>
                <c:pt idx="968">
                  <c:v>371.22052491461699</c:v>
                </c:pt>
                <c:pt idx="969">
                  <c:v>371.33869832721803</c:v>
                </c:pt>
                <c:pt idx="970">
                  <c:v>371.62262317861399</c:v>
                </c:pt>
                <c:pt idx="971">
                  <c:v>371.71948200980597</c:v>
                </c:pt>
                <c:pt idx="972">
                  <c:v>371.99302855738802</c:v>
                </c:pt>
                <c:pt idx="973">
                  <c:v>372.07539721341698</c:v>
                </c:pt>
                <c:pt idx="974">
                  <c:v>372.33743074205</c:v>
                </c:pt>
                <c:pt idx="975">
                  <c:v>372.410255166593</c:v>
                </c:pt>
                <c:pt idx="976">
                  <c:v>372.66325433049099</c:v>
                </c:pt>
                <c:pt idx="977">
                  <c:v>372.73004586093703</c:v>
                </c:pt>
                <c:pt idx="978">
                  <c:v>372.97681264595502</c:v>
                </c:pt>
                <c:pt idx="979">
                  <c:v>373.03980648024299</c:v>
                </c:pt>
                <c:pt idx="980">
                  <c:v>373.28277931160198</c:v>
                </c:pt>
                <c:pt idx="981">
                  <c:v>373.34342463424002</c:v>
                </c:pt>
                <c:pt idx="982">
                  <c:v>373.58429684527698</c:v>
                </c:pt>
                <c:pt idx="983">
                  <c:v>373.64357507316902</c:v>
                </c:pt>
                <c:pt idx="984">
                  <c:v>373.88334985773599</c:v>
                </c:pt>
                <c:pt idx="985">
                  <c:v>373.94190335658999</c:v>
                </c:pt>
                <c:pt idx="986">
                  <c:v>374.18111326405199</c:v>
                </c:pt>
                <c:pt idx="987">
                  <c:v>374.23931802496497</c:v>
                </c:pt>
                <c:pt idx="988">
                  <c:v>374.47822960246202</c:v>
                </c:pt>
                <c:pt idx="989">
                  <c:v>374.53628442958598</c:v>
                </c:pt>
                <c:pt idx="990">
                  <c:v>374.77502771105299</c:v>
                </c:pt>
                <c:pt idx="991">
                  <c:v>374.83303203685301</c:v>
                </c:pt>
                <c:pt idx="992">
                  <c:v>375.07166939316699</c:v>
                </c:pt>
                <c:pt idx="993">
                  <c:v>375.12967083919898</c:v>
                </c:pt>
                <c:pt idx="994">
                  <c:v>375.36823219259003</c:v>
                </c:pt>
                <c:pt idx="995">
                  <c:v>375.42625373836597</c:v>
                </c:pt>
                <c:pt idx="996">
                  <c:v>375.66475420295097</c:v>
                </c:pt>
                <c:pt idx="997">
                  <c:v>375.722808332348</c:v>
                </c:pt>
                <c:pt idx="998">
                  <c:v>375.96125619243099</c:v>
                </c:pt>
                <c:pt idx="999">
                  <c:v>376.01935061072601</c:v>
                </c:pt>
                <c:pt idx="1000">
                  <c:v>376.25775061420899</c:v>
                </c:pt>
                <c:pt idx="1001">
                  <c:v>376.31588945190998</c:v>
                </c:pt>
                <c:pt idx="1002">
                  <c:v>376.55424430349302</c:v>
                </c:pt>
                <c:pt idx="1003">
                  <c:v>376.61242851192299</c:v>
                </c:pt>
                <c:pt idx="1004">
                  <c:v>376.850740095145</c:v>
                </c:pt>
                <c:pt idx="1005">
                  <c:v>376.908968570892</c:v>
                </c:pt>
                <c:pt idx="1006">
                  <c:v>377.147238618382</c:v>
                </c:pt>
                <c:pt idx="1007">
                  <c:v>377.20550963232398</c:v>
                </c:pt>
                <c:pt idx="1008">
                  <c:v>377.44373998532097</c:v>
                </c:pt>
                <c:pt idx="1009">
                  <c:v>377.50205212238899</c:v>
                </c:pt>
                <c:pt idx="1010">
                  <c:v>377.74024483737799</c:v>
                </c:pt>
                <c:pt idx="1011">
                  <c:v>377.79859681366202</c:v>
                </c:pt>
                <c:pt idx="1012">
                  <c:v>378.03675357888699</c:v>
                </c:pt>
                <c:pt idx="1013">
                  <c:v>378.09514383676202</c:v>
                </c:pt>
                <c:pt idx="1014">
                  <c:v>378.33326601502603</c:v>
                </c:pt>
                <c:pt idx="1015">
                  <c:v>378.39169330579301</c:v>
                </c:pt>
                <c:pt idx="1016">
                  <c:v>378.62978274915201</c:v>
                </c:pt>
                <c:pt idx="1017">
                  <c:v>378.68824701772701</c:v>
                </c:pt>
                <c:pt idx="1018">
                  <c:v>378.926306818142</c:v>
                </c:pt>
                <c:pt idx="1019">
                  <c:v>378.984808574206</c:v>
                </c:pt>
                <c:pt idx="1020">
                  <c:v>379.22284414423899</c:v>
                </c:pt>
                <c:pt idx="1021">
                  <c:v>379.28138245966397</c:v>
                </c:pt>
                <c:pt idx="1022">
                  <c:v>379.51940317178099</c:v>
                </c:pt>
                <c:pt idx="1023">
                  <c:v>379.57797443488101</c:v>
                </c:pt>
                <c:pt idx="1024">
                  <c:v>379.81599689493299</c:v>
                </c:pt>
                <c:pt idx="1025">
                  <c:v>379.87459429545697</c:v>
                </c:pt>
                <c:pt idx="1026">
                  <c:v>380.11264844298802</c:v>
                </c:pt>
                <c:pt idx="1027">
                  <c:v>380.17126096640197</c:v>
                </c:pt>
                <c:pt idx="1028">
                  <c:v>380.40940045721101</c:v>
                </c:pt>
                <c:pt idx="1029">
                  <c:v>380.468011769817</c:v>
                </c:pt>
                <c:pt idx="1030">
                  <c:v>380.70633890254999</c:v>
                </c:pt>
                <c:pt idx="1031">
                  <c:v>380.76493116944198</c:v>
                </c:pt>
                <c:pt idx="1032">
                  <c:v>381.00366742025</c:v>
                </c:pt>
                <c:pt idx="1033">
                  <c:v>381.06220309187</c:v>
                </c:pt>
                <c:pt idx="1034">
                  <c:v>381.30185760607998</c:v>
                </c:pt>
                <c:pt idx="1035">
                  <c:v>381.36016218237302</c:v>
                </c:pt>
                <c:pt idx="1036">
                  <c:v>381.601626425527</c:v>
                </c:pt>
                <c:pt idx="1037">
                  <c:v>381.65907187661497</c:v>
                </c:pt>
                <c:pt idx="1038">
                  <c:v>381.903489698388</c:v>
                </c:pt>
                <c:pt idx="1039">
                  <c:v>381.95863397017899</c:v>
                </c:pt>
                <c:pt idx="1040">
                  <c:v>382.20745389966999</c:v>
                </c:pt>
                <c:pt idx="1041">
                  <c:v>382.25825130952597</c:v>
                </c:pt>
                <c:pt idx="1042">
                  <c:v>382.51354087602499</c:v>
                </c:pt>
                <c:pt idx="1043">
                  <c:v>382.55827100191101</c:v>
                </c:pt>
                <c:pt idx="1044">
                  <c:v>382.822706507357</c:v>
                </c:pt>
                <c:pt idx="1045">
                  <c:v>382.86100400110797</c:v>
                </c:pt>
                <c:pt idx="1046">
                  <c:v>383.13745514651998</c:v>
                </c:pt>
                <c:pt idx="1047">
                  <c:v>383.17051347187299</c:v>
                </c:pt>
                <c:pt idx="1048">
                  <c:v>383.46118009442301</c:v>
                </c:pt>
                <c:pt idx="1049">
                  <c:v>383.49120901130902</c:v>
                </c:pt>
                <c:pt idx="1050">
                  <c:v>383.797558129555</c:v>
                </c:pt>
                <c:pt idx="1051">
                  <c:v>383.82650835022099</c:v>
                </c:pt>
                <c:pt idx="1052">
                  <c:v>384.14930701684</c:v>
                </c:pt>
                <c:pt idx="1053">
                  <c:v>384.17839604758501</c:v>
                </c:pt>
                <c:pt idx="1054">
                  <c:v>384.51805346211898</c:v>
                </c:pt>
                <c:pt idx="1055">
                  <c:v>384.54778831344902</c:v>
                </c:pt>
                <c:pt idx="1056">
                  <c:v>384.90446705298802</c:v>
                </c:pt>
                <c:pt idx="1057">
                  <c:v>384.93506785915702</c:v>
                </c:pt>
                <c:pt idx="1058">
                  <c:v>385.308802945352</c:v>
                </c:pt>
                <c:pt idx="1059">
                  <c:v>385.34039477743403</c:v>
                </c:pt>
                <c:pt idx="1060">
                  <c:v>385.73116046610897</c:v>
                </c:pt>
                <c:pt idx="1061">
                  <c:v>385.76382353359099</c:v>
                </c:pt>
                <c:pt idx="1062">
                  <c:v>386.171554224332</c:v>
                </c:pt>
                <c:pt idx="1063">
                  <c:v>386.205323038019</c:v>
                </c:pt>
                <c:pt idx="1064">
                  <c:v>386.629926419318</c:v>
                </c:pt>
                <c:pt idx="1065">
                  <c:v>386.664795864327</c:v>
                </c:pt>
                <c:pt idx="1066">
                  <c:v>387.10616945446998</c:v>
                </c:pt>
                <c:pt idx="1067">
                  <c:v>387.14211453413299</c:v>
                </c:pt>
                <c:pt idx="1068">
                  <c:v>387.60015445300002</c:v>
                </c:pt>
                <c:pt idx="1069">
                  <c:v>387.63714727425798</c:v>
                </c:pt>
                <c:pt idx="1070">
                  <c:v>388.11174717684901</c:v>
                </c:pt>
                <c:pt idx="1071">
                  <c:v>388.14976467043499</c:v>
                </c:pt>
                <c:pt idx="1072">
                  <c:v>388.640813073532</c:v>
                </c:pt>
                <c:pt idx="1073">
                  <c:v>388.67983809175701</c:v>
                </c:pt>
                <c:pt idx="1074">
                  <c:v>389.18721737190799</c:v>
                </c:pt>
                <c:pt idx="1075">
                  <c:v>389.22723545866302</c:v>
                </c:pt>
                <c:pt idx="1076">
                  <c:v>389.75082097987598</c:v>
                </c:pt>
                <c:pt idx="1077">
                  <c:v>389.79181597532198</c:v>
                </c:pt>
                <c:pt idx="1078">
                  <c:v>390.331476089094</c:v>
                </c:pt>
                <c:pt idx="1079">
                  <c:v>390.37342853136801</c:v>
                </c:pt>
                <c:pt idx="1080">
                  <c:v>390.92902611906698</c:v>
                </c:pt>
                <c:pt idx="1081">
                  <c:v>390.97191482985397</c:v>
                </c:pt>
                <c:pt idx="1082">
                  <c:v>391.54330827712698</c:v>
                </c:pt>
                <c:pt idx="1083">
                  <c:v>391.58711354400401</c:v>
                </c:pt>
                <c:pt idx="1084">
                  <c:v>392.17416207809202</c:v>
                </c:pt>
                <c:pt idx="1085">
                  <c:v>392.21886904031498</c:v>
                </c:pt>
                <c:pt idx="1086">
                  <c:v>392.82144123052001</c:v>
                </c:pt>
                <c:pt idx="1087">
                  <c:v>392.86703016576303</c:v>
                </c:pt>
                <c:pt idx="1088">
                  <c:v>393.48499399676899</c:v>
                </c:pt>
                <c:pt idx="1089">
                  <c:v>393.53141510217</c:v>
                </c:pt>
                <c:pt idx="1090">
                  <c:v>394.16460828654601</c:v>
                </c:pt>
                <c:pt idx="1091">
                  <c:v>394.21178328964902</c:v>
                </c:pt>
                <c:pt idx="1092">
                  <c:v>394.86001345683701</c:v>
                </c:pt>
                <c:pt idx="1093">
                  <c:v>394.90789356788503</c:v>
                </c:pt>
                <c:pt idx="1094">
                  <c:v>395.570976006129</c:v>
                </c:pt>
                <c:pt idx="1095">
                  <c:v>395.61959006218598</c:v>
                </c:pt>
                <c:pt idx="1096">
                  <c:v>396.29736332777202</c:v>
                </c:pt>
                <c:pt idx="1097">
                  <c:v>396.34678213522102</c:v>
                </c:pt>
                <c:pt idx="1098">
                  <c:v>397.039076573991</c:v>
                </c:pt>
                <c:pt idx="1099">
                  <c:v>397.08934130509903</c:v>
                </c:pt>
                <c:pt idx="1100">
                  <c:v>397.795954092003</c:v>
                </c:pt>
                <c:pt idx="1101">
                  <c:v>397.84705214825999</c:v>
                </c:pt>
                <c:pt idx="1102">
                  <c:v>398.56776498680301</c:v>
                </c:pt>
                <c:pt idx="1103">
                  <c:v>398.61965230958401</c:v>
                </c:pt>
                <c:pt idx="1104">
                  <c:v>399.35426210879001</c:v>
                </c:pt>
                <c:pt idx="1105">
                  <c:v>399.40689166493502</c:v>
                </c:pt>
                <c:pt idx="1106">
                  <c:v>400.15521428706802</c:v>
                </c:pt>
                <c:pt idx="1107">
                  <c:v>400.20855097611098</c:v>
                </c:pt>
                <c:pt idx="1108">
                  <c:v>400.97040433516702</c:v>
                </c:pt>
                <c:pt idx="1109">
                  <c:v>401.02442461556899</c:v>
                </c:pt>
                <c:pt idx="1110">
                  <c:v>401.79961807671799</c:v>
                </c:pt>
                <c:pt idx="1111">
                  <c:v>401.85430351956501</c:v>
                </c:pt>
                <c:pt idx="1112">
                  <c:v>402.64263702536198</c:v>
                </c:pt>
                <c:pt idx="1113">
                  <c:v>402.697969229676</c:v>
                </c:pt>
                <c:pt idx="1114">
                  <c:v>403.49923366550598</c:v>
                </c:pt>
                <c:pt idx="1115">
                  <c:v>403.555194490899</c:v>
                </c:pt>
                <c:pt idx="1116">
                  <c:v>404.36917974206102</c:v>
                </c:pt>
                <c:pt idx="1117">
                  <c:v>404.42575743116601</c:v>
                </c:pt>
                <c:pt idx="1118">
                  <c:v>405.25226545948601</c:v>
                </c:pt>
                <c:pt idx="1119">
                  <c:v>405.30944669489998</c:v>
                </c:pt>
                <c:pt idx="1120">
                  <c:v>406.14828193598402</c:v>
                </c:pt>
                <c:pt idx="1121">
                  <c:v>406.20602257851198</c:v>
                </c:pt>
                <c:pt idx="1122">
                  <c:v>407.05695859711199</c:v>
                </c:pt>
                <c:pt idx="1123">
                  <c:v>407.11518070268301</c:v>
                </c:pt>
                <c:pt idx="1124">
                  <c:v>407.97795928054899</c:v>
                </c:pt>
                <c:pt idx="1125">
                  <c:v>408.036610016525</c:v>
                </c:pt>
                <c:pt idx="1126">
                  <c:v>408.91097921372602</c:v>
                </c:pt>
                <c:pt idx="1127">
                  <c:v>408.97008670039401</c:v>
                </c:pt>
                <c:pt idx="1128">
                  <c:v>409.85581603297902</c:v>
                </c:pt>
                <c:pt idx="1129">
                  <c:v>409.91546212676798</c:v>
                </c:pt>
                <c:pt idx="1130">
                  <c:v>410.81231346552801</c:v>
                </c:pt>
                <c:pt idx="1131">
                  <c:v>410.872556652095</c:v>
                </c:pt>
                <c:pt idx="1132">
                  <c:v>411.78026631756399</c:v>
                </c:pt>
                <c:pt idx="1133">
                  <c:v>411.841103301261</c:v>
                </c:pt>
                <c:pt idx="1134">
                  <c:v>412.75940019060101</c:v>
                </c:pt>
                <c:pt idx="1135">
                  <c:v>412.82078698217401</c:v>
                </c:pt>
                <c:pt idx="1136">
                  <c:v>413.74941373691399</c:v>
                </c:pt>
                <c:pt idx="1137">
                  <c:v>413.81130132290701</c:v>
                </c:pt>
                <c:pt idx="1138">
                  <c:v>414.75001384262299</c:v>
                </c:pt>
                <c:pt idx="1139">
                  <c:v>414.81236705069898</c:v>
                </c:pt>
                <c:pt idx="1140">
                  <c:v>415.760929830137</c:v>
                </c:pt>
                <c:pt idx="1141">
                  <c:v>415.82373061112497</c:v>
                </c:pt>
                <c:pt idx="1142">
                  <c:v>416.78191950838499</c:v>
                </c:pt>
                <c:pt idx="1143">
                  <c:v>416.845149682135</c:v>
                </c:pt>
                <c:pt idx="1144">
                  <c:v>417.812737041731</c:v>
                </c:pt>
                <c:pt idx="1145">
                  <c:v>417.87634460268401</c:v>
                </c:pt>
                <c:pt idx="1146">
                  <c:v>418.85306492047198</c:v>
                </c:pt>
                <c:pt idx="1147">
                  <c:v>418.91696629923803</c:v>
                </c:pt>
                <c:pt idx="1148">
                  <c:v>419.90252079930701</c:v>
                </c:pt>
                <c:pt idx="1149">
                  <c:v>419.966669732534</c:v>
                </c:pt>
                <c:pt idx="1150">
                  <c:v>420.96077255331198</c:v>
                </c:pt>
                <c:pt idx="1151">
                  <c:v>421.02521563433402</c:v>
                </c:pt>
                <c:pt idx="1152">
                  <c:v>422.027607785886</c:v>
                </c:pt>
                <c:pt idx="1153">
                  <c:v>422.09244110151099</c:v>
                </c:pt>
                <c:pt idx="1154">
                  <c:v>423.10285224180802</c:v>
                </c:pt>
                <c:pt idx="1155">
                  <c:v>423.16813046790099</c:v>
                </c:pt>
                <c:pt idx="1156">
                  <c:v>424.18625916558102</c:v>
                </c:pt>
                <c:pt idx="1157">
                  <c:v>424.25196338889401</c:v>
                </c:pt>
                <c:pt idx="1158">
                  <c:v>425.27750303999699</c:v>
                </c:pt>
                <c:pt idx="1159">
                  <c:v>425.34357877673898</c:v>
                </c:pt>
                <c:pt idx="1160">
                  <c:v>426.37623326449602</c:v>
                </c:pt>
                <c:pt idx="1161">
                  <c:v>426.44264435394399</c:v>
                </c:pt>
                <c:pt idx="1162">
                  <c:v>427.48217360146998</c:v>
                </c:pt>
                <c:pt idx="1163">
                  <c:v>427.54923486101302</c:v>
                </c:pt>
                <c:pt idx="1164">
                  <c:v>428.59545031765202</c:v>
                </c:pt>
                <c:pt idx="1165">
                  <c:v>428.665071704681</c:v>
                </c:pt>
                <c:pt idx="1166">
                  <c:v>429.71740925732001</c:v>
                </c:pt>
                <c:pt idx="1167">
                  <c:v>429.79441234494402</c:v>
                </c:pt>
                <c:pt idx="1168">
                  <c:v>430.85229802593199</c:v>
                </c:pt>
                <c:pt idx="1169">
                  <c:v>430.94341373638599</c:v>
                </c:pt>
                <c:pt idx="1170">
                  <c:v>432.00974791123298</c:v>
                </c:pt>
                <c:pt idx="1171">
                  <c:v>432.11498210403897</c:v>
                </c:pt>
                <c:pt idx="1172">
                  <c:v>433.21133951113399</c:v>
                </c:pt>
                <c:pt idx="1173">
                  <c:v>433.35706196478901</c:v>
                </c:pt>
                <c:pt idx="1174">
                  <c:v>434.499582024125</c:v>
                </c:pt>
                <c:pt idx="1175">
                  <c:v>434.60067742313601</c:v>
                </c:pt>
                <c:pt idx="1176">
                  <c:v>435.10723846034801</c:v>
                </c:pt>
                <c:pt idx="1177">
                  <c:v>435.73737529786001</c:v>
                </c:pt>
                <c:pt idx="1178">
                  <c:v>435.879288476819</c:v>
                </c:pt>
                <c:pt idx="1179">
                  <c:v>436.75486986397499</c:v>
                </c:pt>
                <c:pt idx="1180">
                  <c:v>437.21903659332997</c:v>
                </c:pt>
                <c:pt idx="1181">
                  <c:v>437.69392073148498</c:v>
                </c:pt>
                <c:pt idx="1182">
                  <c:v>438.42588845048601</c:v>
                </c:pt>
                <c:pt idx="1183">
                  <c:v>438.57250512771998</c:v>
                </c:pt>
                <c:pt idx="1184">
                  <c:v>438.98673841419202</c:v>
                </c:pt>
                <c:pt idx="1185">
                  <c:v>439.41318268041903</c:v>
                </c:pt>
                <c:pt idx="1186">
                  <c:v>439.56238354399801</c:v>
                </c:pt>
                <c:pt idx="1187">
                  <c:v>440.23487252672999</c:v>
                </c:pt>
                <c:pt idx="1188">
                  <c:v>440.66575183088901</c:v>
                </c:pt>
                <c:pt idx="1189">
                  <c:v>441.016862145934</c:v>
                </c:pt>
                <c:pt idx="1190">
                  <c:v>441.72369603136298</c:v>
                </c:pt>
                <c:pt idx="1191">
                  <c:v>441.76232783455902</c:v>
                </c:pt>
                <c:pt idx="1192">
                  <c:v>441.854512047252</c:v>
                </c:pt>
                <c:pt idx="1193">
                  <c:v>442.49106247535099</c:v>
                </c:pt>
                <c:pt idx="1194">
                  <c:v>442.759698911572</c:v>
                </c:pt>
                <c:pt idx="1195">
                  <c:v>443.185844179409</c:v>
                </c:pt>
                <c:pt idx="1196">
                  <c:v>443.748954263146</c:v>
                </c:pt>
                <c:pt idx="1197">
                  <c:v>443.84409818062898</c:v>
                </c:pt>
                <c:pt idx="1198">
                  <c:v>444.04325723951501</c:v>
                </c:pt>
                <c:pt idx="1199">
                  <c:v>444.484898039771</c:v>
                </c:pt>
                <c:pt idx="1200">
                  <c:v>444.69801924328601</c:v>
                </c:pt>
                <c:pt idx="1201">
                  <c:v>445.10847607605098</c:v>
                </c:pt>
                <c:pt idx="1202">
                  <c:v>445.61401112026601</c:v>
                </c:pt>
                <c:pt idx="1203">
                  <c:v>445.712716571859</c:v>
                </c:pt>
                <c:pt idx="1204">
                  <c:v>445.879860009357</c:v>
                </c:pt>
                <c:pt idx="1205">
                  <c:v>446.29253998004998</c:v>
                </c:pt>
                <c:pt idx="1206">
                  <c:v>446.54810610605398</c:v>
                </c:pt>
                <c:pt idx="1207">
                  <c:v>446.760248681539</c:v>
                </c:pt>
                <c:pt idx="1208">
                  <c:v>447.20677676461798</c:v>
                </c:pt>
                <c:pt idx="1209">
                  <c:v>447.24027796523899</c:v>
                </c:pt>
                <c:pt idx="1210">
                  <c:v>447.323218963123</c:v>
                </c:pt>
                <c:pt idx="1211">
                  <c:v>447.75089024859</c:v>
                </c:pt>
                <c:pt idx="1212">
                  <c:v>447.92287044679603</c:v>
                </c:pt>
                <c:pt idx="1213">
                  <c:v>448.310178552183</c:v>
                </c:pt>
                <c:pt idx="1214">
                  <c:v>448.69900210123598</c:v>
                </c:pt>
                <c:pt idx="1215">
                  <c:v>448.88857981498001</c:v>
                </c:pt>
                <c:pt idx="1216">
                  <c:v>449.37613468492202</c:v>
                </c:pt>
                <c:pt idx="1217">
                  <c:v>449.40955424113702</c:v>
                </c:pt>
                <c:pt idx="1218">
                  <c:v>449.51461758855697</c:v>
                </c:pt>
                <c:pt idx="1219">
                  <c:v>449.89909522382698</c:v>
                </c:pt>
                <c:pt idx="1220">
                  <c:v>450.032555678672</c:v>
                </c:pt>
                <c:pt idx="1221">
                  <c:v>450.35671424319497</c:v>
                </c:pt>
                <c:pt idx="1222">
                  <c:v>450.70707166986398</c:v>
                </c:pt>
                <c:pt idx="1223">
                  <c:v>450.80306917372201</c:v>
                </c:pt>
                <c:pt idx="1224">
                  <c:v>450.92449920280097</c:v>
                </c:pt>
                <c:pt idx="1225">
                  <c:v>451.28453378056599</c:v>
                </c:pt>
                <c:pt idx="1226">
                  <c:v>451.56793606325999</c:v>
                </c:pt>
                <c:pt idx="1227">
                  <c:v>451.84889868242402</c:v>
                </c:pt>
                <c:pt idx="1228">
                  <c:v>452.21895341341599</c:v>
                </c:pt>
                <c:pt idx="1229">
                  <c:v>452.27231336816499</c:v>
                </c:pt>
                <c:pt idx="1230">
                  <c:v>452.42437426634001</c:v>
                </c:pt>
                <c:pt idx="1231">
                  <c:v>452.81378984129901</c:v>
                </c:pt>
                <c:pt idx="1232">
                  <c:v>452.88895092286702</c:v>
                </c:pt>
                <c:pt idx="1233">
                  <c:v>453.07299908542598</c:v>
                </c:pt>
                <c:pt idx="1234">
                  <c:v>453.46235693047299</c:v>
                </c:pt>
                <c:pt idx="1235">
                  <c:v>453.68493216501003</c:v>
                </c:pt>
                <c:pt idx="1236">
                  <c:v>453.93826319720699</c:v>
                </c:pt>
                <c:pt idx="1237">
                  <c:v>454.36833109253502</c:v>
                </c:pt>
                <c:pt idx="1238">
                  <c:v>454.47413543485601</c:v>
                </c:pt>
                <c:pt idx="1239">
                  <c:v>454.967291160309</c:v>
                </c:pt>
                <c:pt idx="1240">
                  <c:v>455.01734634078798</c:v>
                </c:pt>
                <c:pt idx="1241">
                  <c:v>455.25058009211801</c:v>
                </c:pt>
                <c:pt idx="1242">
                  <c:v>455.60535208410897</c:v>
                </c:pt>
                <c:pt idx="1243">
                  <c:v>455.685326492586</c:v>
                </c:pt>
                <c:pt idx="1244">
                  <c:v>456.26212995134</c:v>
                </c:pt>
                <c:pt idx="1245">
                  <c:v>456.274434003132</c:v>
                </c:pt>
                <c:pt idx="1246">
                  <c:v>456.35647894006701</c:v>
                </c:pt>
                <c:pt idx="1247">
                  <c:v>456.79415220840502</c:v>
                </c:pt>
                <c:pt idx="1248">
                  <c:v>456.859679042837</c:v>
                </c:pt>
                <c:pt idx="1249">
                  <c:v>457.25568465044199</c:v>
                </c:pt>
                <c:pt idx="1250">
                  <c:v>457.474057535312</c:v>
                </c:pt>
                <c:pt idx="1251">
                  <c:v>457.710741630435</c:v>
                </c:pt>
                <c:pt idx="1252">
                  <c:v>458.13016596715198</c:v>
                </c:pt>
                <c:pt idx="1253">
                  <c:v>458.29928906021399</c:v>
                </c:pt>
                <c:pt idx="1254">
                  <c:v>458.733003187988</c:v>
                </c:pt>
                <c:pt idx="1255">
                  <c:v>458.95530666656998</c:v>
                </c:pt>
                <c:pt idx="1256">
                  <c:v>459.03933400561198</c:v>
                </c:pt>
                <c:pt idx="1257">
                  <c:v>459.537179987179</c:v>
                </c:pt>
                <c:pt idx="1258">
                  <c:v>459.66865390822397</c:v>
                </c:pt>
                <c:pt idx="1259">
                  <c:v>460.20182383610501</c:v>
                </c:pt>
                <c:pt idx="1260">
                  <c:v>460.28115660745402</c:v>
                </c:pt>
                <c:pt idx="1261">
                  <c:v>460.36992333985199</c:v>
                </c:pt>
                <c:pt idx="1262">
                  <c:v>460.875035552425</c:v>
                </c:pt>
                <c:pt idx="1263">
                  <c:v>461.35309086519101</c:v>
                </c:pt>
                <c:pt idx="1264">
                  <c:v>461.47798955000502</c:v>
                </c:pt>
                <c:pt idx="1265">
                  <c:v>461.68545374062899</c:v>
                </c:pt>
                <c:pt idx="1266">
                  <c:v>462.11368645937398</c:v>
                </c:pt>
                <c:pt idx="1267">
                  <c:v>462.35995539593301</c:v>
                </c:pt>
                <c:pt idx="1268">
                  <c:v>462.78867813623702</c:v>
                </c:pt>
                <c:pt idx="1269">
                  <c:v>463.37530311573602</c:v>
                </c:pt>
                <c:pt idx="1270">
                  <c:v>463.49564280725502</c:v>
                </c:pt>
                <c:pt idx="1271">
                  <c:v>463.76721562250299</c:v>
                </c:pt>
                <c:pt idx="1272">
                  <c:v>464.232174023575</c:v>
                </c:pt>
                <c:pt idx="1273">
                  <c:v>464.44081649996201</c:v>
                </c:pt>
                <c:pt idx="1274">
                  <c:v>465.00196772041699</c:v>
                </c:pt>
                <c:pt idx="1275">
                  <c:v>465.56164741210398</c:v>
                </c:pt>
                <c:pt idx="1276">
                  <c:v>465.81319042325202</c:v>
                </c:pt>
                <c:pt idx="1277">
                  <c:v>466.46673266305402</c:v>
                </c:pt>
                <c:pt idx="1278">
                  <c:v>466.665206984701</c:v>
                </c:pt>
                <c:pt idx="1279">
                  <c:v>466.74082263300801</c:v>
                </c:pt>
                <c:pt idx="1280">
                  <c:v>467.55338957503301</c:v>
                </c:pt>
                <c:pt idx="1281">
                  <c:v>467.977418267757</c:v>
                </c:pt>
                <c:pt idx="1282">
                  <c:v>468.49972413588102</c:v>
                </c:pt>
                <c:pt idx="1283">
                  <c:v>469.33115116474602</c:v>
                </c:pt>
                <c:pt idx="1284">
                  <c:v>469.53867265702399</c:v>
                </c:pt>
                <c:pt idx="1285">
                  <c:v>470.39716283658498</c:v>
                </c:pt>
                <c:pt idx="1286">
                  <c:v>470.68072663773103</c:v>
                </c:pt>
                <c:pt idx="1287">
                  <c:v>470.73585865162198</c:v>
                </c:pt>
                <c:pt idx="1288">
                  <c:v>471.88514798041302</c:v>
                </c:pt>
                <c:pt idx="1289">
                  <c:v>472.002288206613</c:v>
                </c:pt>
                <c:pt idx="1290">
                  <c:v>473.08456931333302</c:v>
                </c:pt>
                <c:pt idx="1291">
                  <c:v>473.17839429952397</c:v>
                </c:pt>
                <c:pt idx="1292">
                  <c:v>474.24373872599</c:v>
                </c:pt>
                <c:pt idx="1293">
                  <c:v>474.34574984043797</c:v>
                </c:pt>
                <c:pt idx="1294">
                  <c:v>475.39176651235999</c:v>
                </c:pt>
                <c:pt idx="1295">
                  <c:v>475.49818487477501</c:v>
                </c:pt>
                <c:pt idx="1296">
                  <c:v>476.53314016873702</c:v>
                </c:pt>
                <c:pt idx="1297">
                  <c:v>476.641509194501</c:v>
                </c:pt>
                <c:pt idx="1298">
                  <c:v>477.66832609362598</c:v>
                </c:pt>
                <c:pt idx="1299">
                  <c:v>477.77722439316102</c:v>
                </c:pt>
                <c:pt idx="1300">
                  <c:v>478.79703169781402</c:v>
                </c:pt>
                <c:pt idx="1301">
                  <c:v>478.90580677450998</c:v>
                </c:pt>
                <c:pt idx="1302">
                  <c:v>479.91881651760599</c:v>
                </c:pt>
                <c:pt idx="1303">
                  <c:v>480.027184926698</c:v>
                </c:pt>
                <c:pt idx="1304">
                  <c:v>481.03326109532497</c:v>
                </c:pt>
                <c:pt idx="1305">
                  <c:v>481.14109366376101</c:v>
                </c:pt>
                <c:pt idx="1306">
                  <c:v>482.139996850133</c:v>
                </c:pt>
                <c:pt idx="1307">
                  <c:v>482.24722909025797</c:v>
                </c:pt>
                <c:pt idx="1308">
                  <c:v>483.238692653165</c:v>
                </c:pt>
                <c:pt idx="1309">
                  <c:v>483.34528747133601</c:v>
                </c:pt>
                <c:pt idx="1310">
                  <c:v>484.329038299069</c:v>
                </c:pt>
                <c:pt idx="1311">
                  <c:v>484.43496890253402</c:v>
                </c:pt>
                <c:pt idx="1312">
                  <c:v>485.41073246376902</c:v>
                </c:pt>
                <c:pt idx="1313">
                  <c:v>485.51597395057303</c:v>
                </c:pt>
                <c:pt idx="1314">
                  <c:v>486.48347606711701</c:v>
                </c:pt>
                <c:pt idx="1315">
                  <c:v>486.58800257558198</c:v>
                </c:pt>
                <c:pt idx="1316">
                  <c:v>487.54697101866702</c:v>
                </c:pt>
                <c:pt idx="1317">
                  <c:v>487.650756084205</c:v>
                </c:pt>
                <c:pt idx="1318">
                  <c:v>488.60092155795002</c:v>
                </c:pt>
                <c:pt idx="1319">
                  <c:v>488.70393899147501</c:v>
                </c:pt>
                <c:pt idx="1320">
                  <c:v>489.64503517355001</c:v>
                </c:pt>
                <c:pt idx="1321">
                  <c:v>489.74725932601399</c:v>
                </c:pt>
                <c:pt idx="1322">
                  <c:v>490.67902281251799</c:v>
                </c:pt>
                <c:pt idx="1323">
                  <c:v>490.78042848284599</c:v>
                </c:pt>
                <c:pt idx="1324">
                  <c:v>491.70259905860001</c:v>
                </c:pt>
                <c:pt idx="1325">
                  <c:v>491.80316092090999</c:v>
                </c:pt>
                <c:pt idx="1326">
                  <c:v>492.715481316921</c:v>
                </c:pt>
                <c:pt idx="1327">
                  <c:v>492.815172854965</c:v>
                </c:pt>
                <c:pt idx="1328">
                  <c:v>493.71738783046902</c:v>
                </c:pt>
                <c:pt idx="1329">
                  <c:v>493.81618138264298</c:v>
                </c:pt>
                <c:pt idx="1330">
                  <c:v>494.70803781868602</c:v>
                </c:pt>
                <c:pt idx="1331">
                  <c:v>494.80590680039001</c:v>
                </c:pt>
                <c:pt idx="1332">
                  <c:v>495.68715503434498</c:v>
                </c:pt>
                <c:pt idx="1333">
                  <c:v>495.78407587045803</c:v>
                </c:pt>
                <c:pt idx="1334">
                  <c:v>496.65447023505902</c:v>
                </c:pt>
                <c:pt idx="1335">
                  <c:v>496.75042115333002</c:v>
                </c:pt>
                <c:pt idx="1336">
                  <c:v>497.60971914688798</c:v>
                </c:pt>
                <c:pt idx="1337">
                  <c:v>497.70467725310601</c:v>
                </c:pt>
                <c:pt idx="1338">
                  <c:v>498.55263916739602</c:v>
                </c:pt>
                <c:pt idx="1339">
                  <c:v>498.64657904545498</c:v>
                </c:pt>
                <c:pt idx="1340">
                  <c:v>499.48296859412602</c:v>
                </c:pt>
                <c:pt idx="1341">
                  <c:v>499.57586305020499</c:v>
                </c:pt>
                <c:pt idx="1342">
                  <c:v>500.40044781511301</c:v>
                </c:pt>
                <c:pt idx="1343">
                  <c:v>500.49226939320602</c:v>
                </c:pt>
                <c:pt idx="1344">
                  <c:v>501.30482084928599</c:v>
                </c:pt>
                <c:pt idx="1345">
                  <c:v>501.39554311847098</c:v>
                </c:pt>
                <c:pt idx="1346">
                  <c:v>502.195836661915</c:v>
                </c:pt>
                <c:pt idx="1347">
                  <c:v>502.28543459040202</c:v>
                </c:pt>
                <c:pt idx="1348">
                  <c:v>503.073249439074</c:v>
                </c:pt>
                <c:pt idx="1349">
                  <c:v>503.16169859187499</c:v>
                </c:pt>
                <c:pt idx="1350">
                  <c:v>503.93681746272699</c:v>
                </c:pt>
                <c:pt idx="1351">
                  <c:v>504.02409299412301</c:v>
                </c:pt>
                <c:pt idx="1352">
                  <c:v>504.78630246344699</c:v>
                </c:pt>
                <c:pt idx="1353">
                  <c:v>504.87237898028098</c:v>
                </c:pt>
                <c:pt idx="1354">
                  <c:v>505.62147037376297</c:v>
                </c:pt>
                <c:pt idx="1355">
                  <c:v>505.70632168330201</c:v>
                </c:pt>
                <c:pt idx="1356">
                  <c:v>506.442090676573</c:v>
                </c:pt>
                <c:pt idx="1357">
                  <c:v>506.52568868825</c:v>
                </c:pt>
                <c:pt idx="1358">
                  <c:v>507.247933676419</c:v>
                </c:pt>
                <c:pt idx="1359">
                  <c:v>507.33024893128299</c:v>
                </c:pt>
                <c:pt idx="1360">
                  <c:v>508.038771248719</c:v>
                </c:pt>
                <c:pt idx="1361">
                  <c:v>508.11977651018998</c:v>
                </c:pt>
                <c:pt idx="1362">
                  <c:v>508.81438244456399</c:v>
                </c:pt>
                <c:pt idx="1363">
                  <c:v>508.89405511360502</c:v>
                </c:pt>
                <c:pt idx="1364">
                  <c:v>509.574556328987</c:v>
                </c:pt>
                <c:pt idx="1365">
                  <c:v>509.65287582274698</c:v>
                </c:pt>
                <c:pt idx="1366">
                  <c:v>510.31908774664601</c:v>
                </c:pt>
                <c:pt idx="1367">
                  <c:v>510.39603103753899</c:v>
                </c:pt>
                <c:pt idx="1368">
                  <c:v>511.047772379675</c:v>
                </c:pt>
                <c:pt idx="1369">
                  <c:v>511.12331280124198</c:v>
                </c:pt>
                <c:pt idx="1370">
                  <c:v>511.76040690389601</c:v>
                </c:pt>
                <c:pt idx="1371">
                  <c:v>511.83451619637702</c:v>
                </c:pt>
                <c:pt idx="1372">
                  <c:v>512.45679202688405</c:v>
                </c:pt>
                <c:pt idx="1373">
                  <c:v>512.52944232055404</c:v>
                </c:pt>
                <c:pt idx="1374">
                  <c:v>513.13673415260303</c:v>
                </c:pt>
                <c:pt idx="1375">
                  <c:v>513.20789840988698</c:v>
                </c:pt>
                <c:pt idx="1376">
                  <c:v>513.80004516048302</c:v>
                </c:pt>
                <c:pt idx="1377">
                  <c:v>513.86969680324205</c:v>
                </c:pt>
                <c:pt idx="1378">
                  <c:v>514.44654181055603</c:v>
                </c:pt>
                <c:pt idx="1379">
                  <c:v>514.51465437849697</c:v>
                </c:pt>
                <c:pt idx="1380">
                  <c:v>515.07604551384497</c:v>
                </c:pt>
                <c:pt idx="1381">
                  <c:v>515.14259253936405</c:v>
                </c:pt>
                <c:pt idx="1382">
                  <c:v>515.68838236950398</c:v>
                </c:pt>
                <c:pt idx="1383">
                  <c:v>515.75333737733297</c:v>
                </c:pt>
                <c:pt idx="1384">
                  <c:v>516.28338327049198</c:v>
                </c:pt>
                <c:pt idx="1385">
                  <c:v>516.34671986073704</c:v>
                </c:pt>
                <c:pt idx="1386">
                  <c:v>516.86088416053701</c:v>
                </c:pt>
                <c:pt idx="1387">
                  <c:v>516.92257616483096</c:v>
                </c:pt>
                <c:pt idx="1388">
                  <c:v>517.42072638208106</c:v>
                </c:pt>
                <c:pt idx="1389">
                  <c:v>517.48074785521305</c:v>
                </c:pt>
                <c:pt idx="1390">
                  <c:v>517.96275655461102</c:v>
                </c:pt>
                <c:pt idx="1391">
                  <c:v>518.02108166729897</c:v>
                </c:pt>
                <c:pt idx="1392">
                  <c:v>518.48682614885399</c:v>
                </c:pt>
                <c:pt idx="1393">
                  <c:v>518.54342979346598</c:v>
                </c:pt>
                <c:pt idx="1394">
                  <c:v>518.99279230864704</c:v>
                </c:pt>
                <c:pt idx="1395">
                  <c:v>519.047651894909</c:v>
                </c:pt>
                <c:pt idx="1396">
                  <c:v>519.48052041629001</c:v>
                </c:pt>
                <c:pt idx="1397">
                  <c:v>519.533618043513</c:v>
                </c:pt>
                <c:pt idx="1398">
                  <c:v>519.94988696824396</c:v>
                </c:pt>
                <c:pt idx="1399">
                  <c:v>520.00121148962899</c:v>
                </c:pt>
                <c:pt idx="1400">
                  <c:v>520.40078265908596</c:v>
                </c:pt>
                <c:pt idx="1401">
                  <c:v>520.450333242959</c:v>
                </c:pt>
                <c:pt idx="1402">
                  <c:v>520.83311872999298</c:v>
                </c:pt>
                <c:pt idx="1403">
                  <c:v>520.88091238717902</c:v>
                </c:pt>
                <c:pt idx="1404">
                  <c:v>521.246837793125</c:v>
                </c:pt>
                <c:pt idx="1405">
                  <c:v>521.29292360881095</c:v>
                </c:pt>
                <c:pt idx="1406">
                  <c:v>521.64192428175397</c:v>
                </c:pt>
                <c:pt idx="1407">
                  <c:v>521.68642362996297</c:v>
                </c:pt>
                <c:pt idx="1408">
                  <c:v>522.01845811360897</c:v>
                </c:pt>
                <c:pt idx="1409">
                  <c:v>522.061684226225</c:v>
                </c:pt>
                <c:pt idx="1410">
                  <c:v>522.37685760767999</c:v>
                </c:pt>
                <c:pt idx="1411">
                  <c:v>522.41951340926903</c:v>
                </c:pt>
                <c:pt idx="1412">
                  <c:v>522.71835167773997</c:v>
                </c:pt>
                <c:pt idx="1413">
                  <c:v>522.76160810711497</c:v>
                </c:pt>
                <c:pt idx="1414">
                  <c:v>523.04532011121398</c:v>
                </c:pt>
                <c:pt idx="1415">
                  <c:v>523.09053029813401</c:v>
                </c:pt>
                <c:pt idx="1416">
                  <c:v>523.36105166073503</c:v>
                </c:pt>
                <c:pt idx="1417">
                  <c:v>523.40920312863295</c:v>
                </c:pt>
                <c:pt idx="1418">
                  <c:v>523.66901898193998</c:v>
                </c:pt>
                <c:pt idx="1419">
                  <c:v>523.72035951174496</c:v>
                </c:pt>
                <c:pt idx="1420">
                  <c:v>523.97217236345705</c:v>
                </c:pt>
                <c:pt idx="1421">
                  <c:v>524.02627083569598</c:v>
                </c:pt>
                <c:pt idx="1422">
                  <c:v>524.27257655494202</c:v>
                </c:pt>
                <c:pt idx="1423">
                  <c:v>524.32866869893496</c:v>
                </c:pt>
                <c:pt idx="1424">
                  <c:v>524.57144255696005</c:v>
                </c:pt>
                <c:pt idx="1425">
                  <c:v>524.628774061748</c:v>
                </c:pt>
                <c:pt idx="1426">
                  <c:v>524.86940663652797</c:v>
                </c:pt>
                <c:pt idx="1427">
                  <c:v>524.92741638400605</c:v>
                </c:pt>
                <c:pt idx="1428">
                  <c:v>525.16681231414702</c:v>
                </c:pt>
                <c:pt idx="1429">
                  <c:v>525.22515514848897</c:v>
                </c:pt>
                <c:pt idx="1430">
                  <c:v>525.46386833654196</c:v>
                </c:pt>
                <c:pt idx="1431">
                  <c:v>525.52235693936802</c:v>
                </c:pt>
                <c:pt idx="1432">
                  <c:v>525.76070915615298</c:v>
                </c:pt>
                <c:pt idx="1433">
                  <c:v>525.81925044311299</c:v>
                </c:pt>
                <c:pt idx="1434">
                  <c:v>526.05742064553397</c:v>
                </c:pt>
                <c:pt idx="1435">
                  <c:v>526.11597064182695</c:v>
                </c:pt>
                <c:pt idx="1436">
                  <c:v>526.35405611703402</c:v>
                </c:pt>
                <c:pt idx="1437">
                  <c:v>526.41259327706496</c:v>
                </c:pt>
                <c:pt idx="1438">
                  <c:v>526.65064721532997</c:v>
                </c:pt>
                <c:pt idx="1439">
                  <c:v>526.70916036160099</c:v>
                </c:pt>
                <c:pt idx="1440">
                  <c:v>526.94721217623396</c:v>
                </c:pt>
                <c:pt idx="1441">
                  <c:v>527.00569510652997</c:v>
                </c:pt>
                <c:pt idx="1442">
                  <c:v>527.243761328201</c:v>
                </c:pt>
                <c:pt idx="1443">
                  <c:v>527.30221033627504</c:v>
                </c:pt>
                <c:pt idx="1444">
                  <c:v>527.54030051281495</c:v>
                </c:pt>
                <c:pt idx="1445">
                  <c:v>527.59871320625598</c:v>
                </c:pt>
                <c:pt idx="1446">
                  <c:v>527.83683312765197</c:v>
                </c:pt>
                <c:pt idx="1447">
                  <c:v>527.89520774299206</c:v>
                </c:pt>
                <c:pt idx="1448">
                  <c:v>528.13336111139404</c:v>
                </c:pt>
                <c:pt idx="1449">
                  <c:v>528.19169603617502</c:v>
                </c:pt>
                <c:pt idx="1450">
                  <c:v>528.42988526849103</c:v>
                </c:pt>
                <c:pt idx="1451">
                  <c:v>528.48817894774595</c:v>
                </c:pt>
                <c:pt idx="1452">
                  <c:v>528.72640571316595</c:v>
                </c:pt>
                <c:pt idx="1453">
                  <c:v>528.78465705872497</c:v>
                </c:pt>
                <c:pt idx="1454">
                  <c:v>529.02292300109798</c:v>
                </c:pt>
                <c:pt idx="1455">
                  <c:v>529.08113174278401</c:v>
                </c:pt>
                <c:pt idx="1456">
                  <c:v>529.31943904961895</c:v>
                </c:pt>
                <c:pt idx="1457">
                  <c:v>529.37760487391301</c:v>
                </c:pt>
                <c:pt idx="1458">
                  <c:v>529.61595584130396</c:v>
                </c:pt>
                <c:pt idx="1459">
                  <c:v>529.674076817593</c:v>
                </c:pt>
                <c:pt idx="1460">
                  <c:v>529.91247277036098</c:v>
                </c:pt>
                <c:pt idx="1461">
                  <c:v>529.97054572161005</c:v>
                </c:pt>
                <c:pt idx="1462">
                  <c:v>530.20898797201403</c:v>
                </c:pt>
                <c:pt idx="1463">
                  <c:v>530.26701226097896</c:v>
                </c:pt>
                <c:pt idx="1464">
                  <c:v>530.50550404890305</c:v>
                </c:pt>
                <c:pt idx="1465">
                  <c:v>530.563484944028</c:v>
                </c:pt>
                <c:pt idx="1466">
                  <c:v>530.80203082172898</c:v>
                </c:pt>
                <c:pt idx="1467">
                  <c:v>530.85997844505096</c:v>
                </c:pt>
                <c:pt idx="1468">
                  <c:v>531.09858306767001</c:v>
                </c:pt>
                <c:pt idx="1469">
                  <c:v>531.15651067906595</c:v>
                </c:pt>
                <c:pt idx="1470">
                  <c:v>531.39518140927805</c:v>
                </c:pt>
                <c:pt idx="1471">
                  <c:v>531.45311157822596</c:v>
                </c:pt>
                <c:pt idx="1472">
                  <c:v>531.69186519325899</c:v>
                </c:pt>
                <c:pt idx="1473">
                  <c:v>531.74984402362099</c:v>
                </c:pt>
                <c:pt idx="1474">
                  <c:v>531.98871300082703</c:v>
                </c:pt>
                <c:pt idx="1475">
                  <c:v>532.04682852974804</c:v>
                </c:pt>
                <c:pt idx="1476">
                  <c:v>532.28584968511598</c:v>
                </c:pt>
                <c:pt idx="1477">
                  <c:v>532.34428089735798</c:v>
                </c:pt>
                <c:pt idx="1478">
                  <c:v>532.58355911125</c:v>
                </c:pt>
                <c:pt idx="1479">
                  <c:v>532.64267506508895</c:v>
                </c:pt>
                <c:pt idx="1480">
                  <c:v>532.88236642448203</c:v>
                </c:pt>
                <c:pt idx="1481">
                  <c:v>532.94364525220999</c:v>
                </c:pt>
                <c:pt idx="1482">
                  <c:v>533.18367636155995</c:v>
                </c:pt>
                <c:pt idx="1483">
                  <c:v>533.249959658477</c:v>
                </c:pt>
                <c:pt idx="1484">
                  <c:v>533.49013966470898</c:v>
                </c:pt>
                <c:pt idx="1485">
                  <c:v>533.56655363386301</c:v>
                </c:pt>
                <c:pt idx="1486">
                  <c:v>533.805936134033</c:v>
                </c:pt>
                <c:pt idx="1487">
                  <c:v>533.90226392104501</c:v>
                </c:pt>
                <c:pt idx="1488">
                  <c:v>534.13714876789902</c:v>
                </c:pt>
                <c:pt idx="1489">
                  <c:v>534.26946779736397</c:v>
                </c:pt>
                <c:pt idx="1490">
                  <c:v>534.49861895784295</c:v>
                </c:pt>
                <c:pt idx="1491">
                  <c:v>534.69045872956497</c:v>
                </c:pt>
                <c:pt idx="1492">
                  <c:v>534.92372891908201</c:v>
                </c:pt>
                <c:pt idx="1493">
                  <c:v>535.11278912797002</c:v>
                </c:pt>
                <c:pt idx="1494">
                  <c:v>535.36054528907505</c:v>
                </c:pt>
                <c:pt idx="1495">
                  <c:v>535.57099931430002</c:v>
                </c:pt>
                <c:pt idx="1496">
                  <c:v>535.82655409559095</c:v>
                </c:pt>
                <c:pt idx="1497">
                  <c:v>536.07144453886804</c:v>
                </c:pt>
                <c:pt idx="1498">
                  <c:v>536.32456958610305</c:v>
                </c:pt>
                <c:pt idx="1499">
                  <c:v>536.64679432606101</c:v>
                </c:pt>
                <c:pt idx="1500">
                  <c:v>536.89549141007001</c:v>
                </c:pt>
                <c:pt idx="1501">
                  <c:v>537.248737765231</c:v>
                </c:pt>
                <c:pt idx="1502">
                  <c:v>537.510847537622</c:v>
                </c:pt>
                <c:pt idx="1503">
                  <c:v>537.87433600623103</c:v>
                </c:pt>
                <c:pt idx="1504">
                  <c:v>538.13530375382095</c:v>
                </c:pt>
                <c:pt idx="1505">
                  <c:v>538.56775523300803</c:v>
                </c:pt>
                <c:pt idx="1506">
                  <c:v>538.71488282386701</c:v>
                </c:pt>
                <c:pt idx="1507">
                  <c:v>538.85990400002402</c:v>
                </c:pt>
                <c:pt idx="1508">
                  <c:v>539.37739920273896</c:v>
                </c:pt>
                <c:pt idx="1509">
                  <c:v>539.50888538762297</c:v>
                </c:pt>
                <c:pt idx="1510">
                  <c:v>539.66288592062801</c:v>
                </c:pt>
                <c:pt idx="1511">
                  <c:v>540.16562256277098</c:v>
                </c:pt>
                <c:pt idx="1512">
                  <c:v>540.32119051817494</c:v>
                </c:pt>
                <c:pt idx="1513">
                  <c:v>540.51077212171901</c:v>
                </c:pt>
                <c:pt idx="1514">
                  <c:v>540.93351424991295</c:v>
                </c:pt>
                <c:pt idx="1515">
                  <c:v>541.176910205421</c:v>
                </c:pt>
                <c:pt idx="1516">
                  <c:v>541.52261220590503</c:v>
                </c:pt>
                <c:pt idx="1517">
                  <c:v>541.67074240133297</c:v>
                </c:pt>
                <c:pt idx="1518">
                  <c:v>542.01994389985498</c:v>
                </c:pt>
                <c:pt idx="1519">
                  <c:v>542.26055023517995</c:v>
                </c:pt>
                <c:pt idx="1520">
                  <c:v>542.55299609120596</c:v>
                </c:pt>
                <c:pt idx="1521">
                  <c:v>542.73009472343495</c:v>
                </c:pt>
                <c:pt idx="1522">
                  <c:v>543.01875720791702</c:v>
                </c:pt>
                <c:pt idx="1523">
                  <c:v>543.28519451187105</c:v>
                </c:pt>
                <c:pt idx="1524">
                  <c:v>543.57006453858105</c:v>
                </c:pt>
                <c:pt idx="1525">
                  <c:v>543.767816481159</c:v>
                </c:pt>
                <c:pt idx="1526">
                  <c:v>544.084031668438</c:v>
                </c:pt>
                <c:pt idx="1527">
                  <c:v>544.36002223160006</c:v>
                </c:pt>
                <c:pt idx="1528">
                  <c:v>544.68088193568099</c:v>
                </c:pt>
                <c:pt idx="1529">
                  <c:v>544.92198814598805</c:v>
                </c:pt>
                <c:pt idx="1530">
                  <c:v>545.25345633901395</c:v>
                </c:pt>
                <c:pt idx="1531">
                  <c:v>545.61865718240801</c:v>
                </c:pt>
                <c:pt idx="1532">
                  <c:v>545.93082068925696</c:v>
                </c:pt>
                <c:pt idx="1533">
                  <c:v>546.30556334020605</c:v>
                </c:pt>
                <c:pt idx="1534">
                  <c:v>546.64175134351603</c:v>
                </c:pt>
                <c:pt idx="1535">
                  <c:v>546.99123611444998</c:v>
                </c:pt>
                <c:pt idx="1536">
                  <c:v>547.35036212768</c:v>
                </c:pt>
                <c:pt idx="1537">
                  <c:v>547.74257407796199</c:v>
                </c:pt>
                <c:pt idx="1538">
                  <c:v>548.00459422947495</c:v>
                </c:pt>
                <c:pt idx="1539">
                  <c:v>548.365045734452</c:v>
                </c:pt>
                <c:pt idx="1540">
                  <c:v>548.57384187724597</c:v>
                </c:pt>
                <c:pt idx="1541">
                  <c:v>548.95056385558098</c:v>
                </c:pt>
                <c:pt idx="1542">
                  <c:v>549.405569855267</c:v>
                </c:pt>
                <c:pt idx="1543">
                  <c:v>549.60967748200198</c:v>
                </c:pt>
                <c:pt idx="1544">
                  <c:v>550.14177712353705</c:v>
                </c:pt>
                <c:pt idx="1545">
                  <c:v>550.63169477450299</c:v>
                </c:pt>
                <c:pt idx="1546">
                  <c:v>551.14275391793296</c:v>
                </c:pt>
                <c:pt idx="1547">
                  <c:v>551.61174225224704</c:v>
                </c:pt>
                <c:pt idx="1548">
                  <c:v>552.09730113445505</c:v>
                </c:pt>
                <c:pt idx="1549">
                  <c:v>552.73232982249397</c:v>
                </c:pt>
                <c:pt idx="1550">
                  <c:v>553.01903053920205</c:v>
                </c:pt>
                <c:pt idx="1551">
                  <c:v>553.73410094137103</c:v>
                </c:pt>
                <c:pt idx="1552">
                  <c:v>553.91343340916899</c:v>
                </c:pt>
                <c:pt idx="1553">
                  <c:v>554.65068151439402</c:v>
                </c:pt>
                <c:pt idx="1554">
                  <c:v>554.85233690090001</c:v>
                </c:pt>
                <c:pt idx="1555">
                  <c:v>555.52432267601296</c:v>
                </c:pt>
                <c:pt idx="1556">
                  <c:v>555.89070992699101</c:v>
                </c:pt>
                <c:pt idx="1557">
                  <c:v>556.38933562246098</c:v>
                </c:pt>
                <c:pt idx="1558">
                  <c:v>557.01378553551797</c:v>
                </c:pt>
                <c:pt idx="1559">
                  <c:v>557.22636390401306</c:v>
                </c:pt>
                <c:pt idx="1560">
                  <c:v>557.983660574282</c:v>
                </c:pt>
                <c:pt idx="1561">
                  <c:v>558.11739386052398</c:v>
                </c:pt>
                <c:pt idx="1562">
                  <c:v>558.14799624573698</c:v>
                </c:pt>
                <c:pt idx="1563">
                  <c:v>558.24018427486499</c:v>
                </c:pt>
                <c:pt idx="1564">
                  <c:v>558.95213910638199</c:v>
                </c:pt>
                <c:pt idx="1565">
                  <c:v>559.257907476431</c:v>
                </c:pt>
                <c:pt idx="1566">
                  <c:v>559.67892656313597</c:v>
                </c:pt>
                <c:pt idx="1567">
                  <c:v>560.16995506326703</c:v>
                </c:pt>
                <c:pt idx="1568">
                  <c:v>560.42515409349596</c:v>
                </c:pt>
                <c:pt idx="1569">
                  <c:v>560.90769580428798</c:v>
                </c:pt>
                <c:pt idx="1570">
                  <c:v>561.16056391701704</c:v>
                </c:pt>
                <c:pt idx="1571">
                  <c:v>561.26394981633598</c:v>
                </c:pt>
                <c:pt idx="1572">
                  <c:v>561.93399234704304</c:v>
                </c:pt>
                <c:pt idx="1573">
                  <c:v>562.30861396017201</c:v>
                </c:pt>
                <c:pt idx="1574">
                  <c:v>562.73774625218903</c:v>
                </c:pt>
                <c:pt idx="1575">
                  <c:v>563.38917171801302</c:v>
                </c:pt>
                <c:pt idx="1576">
                  <c:v>563.55658163774899</c:v>
                </c:pt>
                <c:pt idx="1577">
                  <c:v>564.16992581018405</c:v>
                </c:pt>
                <c:pt idx="1578">
                  <c:v>564.406841294522</c:v>
                </c:pt>
                <c:pt idx="1579">
                  <c:v>564.49667025425595</c:v>
                </c:pt>
                <c:pt idx="1580">
                  <c:v>565.30463040802999</c:v>
                </c:pt>
                <c:pt idx="1581">
                  <c:v>565.92554210998401</c:v>
                </c:pt>
                <c:pt idx="1582">
                  <c:v>566.15540745418002</c:v>
                </c:pt>
                <c:pt idx="1583">
                  <c:v>566.86421149511204</c:v>
                </c:pt>
                <c:pt idx="1584">
                  <c:v>567.16886503086903</c:v>
                </c:pt>
                <c:pt idx="1585">
                  <c:v>567.69588872241002</c:v>
                </c:pt>
                <c:pt idx="1586">
                  <c:v>568.09026818114296</c:v>
                </c:pt>
                <c:pt idx="1587">
                  <c:v>568.52232662167296</c:v>
                </c:pt>
                <c:pt idx="1588">
                  <c:v>568.85520888820201</c:v>
                </c:pt>
                <c:pt idx="1589">
                  <c:v>569.19974697882503</c:v>
                </c:pt>
                <c:pt idx="1590">
                  <c:v>569.49044601441096</c:v>
                </c:pt>
                <c:pt idx="1591">
                  <c:v>569.98449328586696</c:v>
                </c:pt>
                <c:pt idx="1592">
                  <c:v>570.30848083631599</c:v>
                </c:pt>
                <c:pt idx="1593">
                  <c:v>570.77642586615298</c:v>
                </c:pt>
                <c:pt idx="1594">
                  <c:v>571.15364600512805</c:v>
                </c:pt>
                <c:pt idx="1595">
                  <c:v>571.58304338258699</c:v>
                </c:pt>
                <c:pt idx="1596">
                  <c:v>571.96509816833202</c:v>
                </c:pt>
                <c:pt idx="1597">
                  <c:v>572.25521788534104</c:v>
                </c:pt>
                <c:pt idx="1598">
                  <c:v>572.58914877365498</c:v>
                </c:pt>
                <c:pt idx="1599">
                  <c:v>572.93879666501903</c:v>
                </c:pt>
                <c:pt idx="1600">
                  <c:v>573.26680224693598</c:v>
                </c:pt>
                <c:pt idx="1601">
                  <c:v>573.50364418221398</c:v>
                </c:pt>
                <c:pt idx="1602">
                  <c:v>573.89436421475796</c:v>
                </c:pt>
                <c:pt idx="1603">
                  <c:v>574.20601770866597</c:v>
                </c:pt>
                <c:pt idx="1604">
                  <c:v>574.76483790500697</c:v>
                </c:pt>
                <c:pt idx="1605">
                  <c:v>574.99376762484599</c:v>
                </c:pt>
                <c:pt idx="1606">
                  <c:v>575.21727955399194</c:v>
                </c:pt>
                <c:pt idx="1607">
                  <c:v>575.86360058695095</c:v>
                </c:pt>
                <c:pt idx="1608">
                  <c:v>576.04454254134498</c:v>
                </c:pt>
                <c:pt idx="1609">
                  <c:v>576.23804211883203</c:v>
                </c:pt>
                <c:pt idx="1610">
                  <c:v>576.86082373663703</c:v>
                </c:pt>
                <c:pt idx="1611">
                  <c:v>577.06215145648105</c:v>
                </c:pt>
                <c:pt idx="1612">
                  <c:v>577.30434458113302</c:v>
                </c:pt>
                <c:pt idx="1613">
                  <c:v>577.76582798024594</c:v>
                </c:pt>
                <c:pt idx="1614">
                  <c:v>578.14620552976396</c:v>
                </c:pt>
                <c:pt idx="1615">
                  <c:v>578.629170565653</c:v>
                </c:pt>
                <c:pt idx="1616">
                  <c:v>578.97463608498094</c:v>
                </c:pt>
                <c:pt idx="1617">
                  <c:v>579.44201539570201</c:v>
                </c:pt>
                <c:pt idx="1618">
                  <c:v>579.78089757963198</c:v>
                </c:pt>
                <c:pt idx="1619">
                  <c:v>580.183360968074</c:v>
                </c:pt>
                <c:pt idx="1620">
                  <c:v>580.55298446273503</c:v>
                </c:pt>
                <c:pt idx="1621">
                  <c:v>580.85772746275802</c:v>
                </c:pt>
                <c:pt idx="1622">
                  <c:v>581.23433560116405</c:v>
                </c:pt>
                <c:pt idx="1623">
                  <c:v>581.51949877724803</c:v>
                </c:pt>
                <c:pt idx="1624">
                  <c:v>581.87674724900501</c:v>
                </c:pt>
                <c:pt idx="1625">
                  <c:v>582.13844748001395</c:v>
                </c:pt>
                <c:pt idx="1626">
                  <c:v>582.48303094789401</c:v>
                </c:pt>
                <c:pt idx="1627">
                  <c:v>582.71231732984199</c:v>
                </c:pt>
                <c:pt idx="1628">
                  <c:v>583.04115625767804</c:v>
                </c:pt>
                <c:pt idx="1629">
                  <c:v>583.23890784458104</c:v>
                </c:pt>
                <c:pt idx="1630">
                  <c:v>583.55094292333501</c:v>
                </c:pt>
                <c:pt idx="1631">
                  <c:v>583.72686229567296</c:v>
                </c:pt>
                <c:pt idx="1632">
                  <c:v>584.023965809429</c:v>
                </c:pt>
                <c:pt idx="1633">
                  <c:v>584.17700782593499</c:v>
                </c:pt>
                <c:pt idx="1634">
                  <c:v>584.461485822334</c:v>
                </c:pt>
                <c:pt idx="1635">
                  <c:v>584.58437864969198</c:v>
                </c:pt>
                <c:pt idx="1636">
                  <c:v>584.86535895496502</c:v>
                </c:pt>
                <c:pt idx="1637">
                  <c:v>584.96350001802796</c:v>
                </c:pt>
                <c:pt idx="1638">
                  <c:v>585.23659568699895</c:v>
                </c:pt>
                <c:pt idx="1639">
                  <c:v>585.31937129429502</c:v>
                </c:pt>
                <c:pt idx="1640">
                  <c:v>585.58125323545596</c:v>
                </c:pt>
                <c:pt idx="1641">
                  <c:v>585.654241531504</c:v>
                </c:pt>
                <c:pt idx="1642">
                  <c:v>585.90716669622702</c:v>
                </c:pt>
                <c:pt idx="1643">
                  <c:v>585.97403314737505</c:v>
                </c:pt>
                <c:pt idx="1644">
                  <c:v>586.22075983923696</c:v>
                </c:pt>
                <c:pt idx="1645">
                  <c:v>586.28379657968901</c:v>
                </c:pt>
                <c:pt idx="1646">
                  <c:v>586.526742091031</c:v>
                </c:pt>
                <c:pt idx="1647">
                  <c:v>586.58742006385398</c:v>
                </c:pt>
                <c:pt idx="1648">
                  <c:v>586.82826886626196</c:v>
                </c:pt>
                <c:pt idx="1649">
                  <c:v>586.887575796551</c:v>
                </c:pt>
                <c:pt idx="1650">
                  <c:v>587.12732985871605</c:v>
                </c:pt>
                <c:pt idx="1651">
                  <c:v>587.18590827220601</c:v>
                </c:pt>
                <c:pt idx="1652">
                  <c:v>587.42510106357997</c:v>
                </c:pt>
                <c:pt idx="1653">
                  <c:v>587.48332579439204</c:v>
                </c:pt>
                <c:pt idx="1654">
                  <c:v>587.72222428993996</c:v>
                </c:pt>
                <c:pt idx="1655">
                  <c:v>587.78029294307305</c:v>
                </c:pt>
                <c:pt idx="1656">
                  <c:v>588.01902706816202</c:v>
                </c:pt>
                <c:pt idx="1657">
                  <c:v>588.07703882893099</c:v>
                </c:pt>
                <c:pt idx="1658">
                  <c:v>588.31567062136696</c:v>
                </c:pt>
                <c:pt idx="1659">
                  <c:v>588.37367427461402</c:v>
                </c:pt>
                <c:pt idx="1660">
                  <c:v>588.61223305939097</c:v>
                </c:pt>
                <c:pt idx="1661">
                  <c:v>588.67025334880304</c:v>
                </c:pt>
                <c:pt idx="1662">
                  <c:v>588.90875337379305</c:v>
                </c:pt>
                <c:pt idx="1663">
                  <c:v>588.96680470529702</c:v>
                </c:pt>
                <c:pt idx="1664">
                  <c:v>589.20525337046604</c:v>
                </c:pt>
                <c:pt idx="1665">
                  <c:v>589.26334509777996</c:v>
                </c:pt>
                <c:pt idx="1666">
                  <c:v>589.50174641311298</c:v>
                </c:pt>
                <c:pt idx="1667">
                  <c:v>589.55988340844306</c:v>
                </c:pt>
                <c:pt idx="1668">
                  <c:v>589.79823929131896</c:v>
                </c:pt>
                <c:pt idx="1669">
                  <c:v>589.85642250060096</c:v>
                </c:pt>
                <c:pt idx="1670">
                  <c:v>590.09473415784203</c:v>
                </c:pt>
                <c:pt idx="1671">
                  <c:v>590.15296256270096</c:v>
                </c:pt>
                <c:pt idx="1672">
                  <c:v>590.39123150679904</c:v>
                </c:pt>
                <c:pt idx="1673">
                  <c:v>590.44950376984502</c:v>
                </c:pt>
                <c:pt idx="1674">
                  <c:v>590.68773172309704</c:v>
                </c:pt>
                <c:pt idx="1675">
                  <c:v>590.74604670848305</c:v>
                </c:pt>
                <c:pt idx="1676">
                  <c:v>590.98423538325505</c:v>
                </c:pt>
                <c:pt idx="1677">
                  <c:v>591.04259207019697</c:v>
                </c:pt>
                <c:pt idx="1678">
                  <c:v>591.28074317345101</c:v>
                </c:pt>
                <c:pt idx="1679">
                  <c:v>591.33914051418503</c:v>
                </c:pt>
                <c:pt idx="1680">
                  <c:v>591.57725595325098</c:v>
                </c:pt>
                <c:pt idx="1681">
                  <c:v>591.635692785522</c:v>
                </c:pt>
                <c:pt idx="1682">
                  <c:v>591.87377502566596</c:v>
                </c:pt>
                <c:pt idx="1683">
                  <c:v>591.93224998085702</c:v>
                </c:pt>
                <c:pt idx="1684">
                  <c:v>592.17030261661102</c:v>
                </c:pt>
                <c:pt idx="1685">
                  <c:v>592.22881396355899</c:v>
                </c:pt>
                <c:pt idx="1686">
                  <c:v>592.46684270002095</c:v>
                </c:pt>
                <c:pt idx="1687">
                  <c:v>592.525388059786</c:v>
                </c:pt>
                <c:pt idx="1688">
                  <c:v>592.76340247788301</c:v>
                </c:pt>
                <c:pt idx="1689">
                  <c:v>592.82197830343296</c:v>
                </c:pt>
                <c:pt idx="1690">
                  <c:v>593.05999510506695</c:v>
                </c:pt>
                <c:pt idx="1691">
                  <c:v>593.11859573069205</c:v>
                </c:pt>
                <c:pt idx="1692">
                  <c:v>593.35664477535499</c:v>
                </c:pt>
                <c:pt idx="1693">
                  <c:v>593.41526066955203</c:v>
                </c:pt>
                <c:pt idx="1694">
                  <c:v>593.653395429743</c:v>
                </c:pt>
                <c:pt idx="1695">
                  <c:v>593.71201116174097</c:v>
                </c:pt>
                <c:pt idx="1696">
                  <c:v>593.95033359293802</c:v>
                </c:pt>
                <c:pt idx="1697">
                  <c:v>594.00893131827502</c:v>
                </c:pt>
                <c:pt idx="1698">
                  <c:v>594.24766253832604</c:v>
                </c:pt>
                <c:pt idx="1699">
                  <c:v>594.30620433347303</c:v>
                </c:pt>
                <c:pt idx="1700">
                  <c:v>594.54585355154097</c:v>
                </c:pt>
                <c:pt idx="1701">
                  <c:v>594.60416455572602</c:v>
                </c:pt>
                <c:pt idx="1702">
                  <c:v>594.84562390254302</c:v>
                </c:pt>
                <c:pt idx="1703">
                  <c:v>594.90307541447896</c:v>
                </c:pt>
                <c:pt idx="1704">
                  <c:v>595.14748885105303</c:v>
                </c:pt>
                <c:pt idx="1705">
                  <c:v>595.20263785150701</c:v>
                </c:pt>
                <c:pt idx="1706">
                  <c:v>595.45145486569299</c:v>
                </c:pt>
                <c:pt idx="1707">
                  <c:v>595.50225492010998</c:v>
                </c:pt>
                <c:pt idx="1708">
                  <c:v>595.757550855624</c:v>
                </c:pt>
                <c:pt idx="1709">
                  <c:v>595.80227926914699</c:v>
                </c:pt>
                <c:pt idx="1710">
                  <c:v>596.06674014215901</c:v>
                </c:pt>
                <c:pt idx="1711">
                  <c:v>596.10501949872605</c:v>
                </c:pt>
                <c:pt idx="1712">
                  <c:v>596.38151499555602</c:v>
                </c:pt>
                <c:pt idx="1713">
                  <c:v>596.41451862093095</c:v>
                </c:pt>
                <c:pt idx="1714">
                  <c:v>596.70523964302004</c:v>
                </c:pt>
                <c:pt idx="1715">
                  <c:v>596.73517324538102</c:v>
                </c:pt>
                <c:pt idx="1716">
                  <c:v>597.04157210817505</c:v>
                </c:pt>
                <c:pt idx="1717">
                  <c:v>597.07041559201502</c:v>
                </c:pt>
                <c:pt idx="1718">
                  <c:v>597.39324423473204</c:v>
                </c:pt>
                <c:pt idx="1719">
                  <c:v>597.42226452808302</c:v>
                </c:pt>
                <c:pt idx="1720">
                  <c:v>597.76192901714705</c:v>
                </c:pt>
                <c:pt idx="1721">
                  <c:v>597.79167097182506</c:v>
                </c:pt>
                <c:pt idx="1722">
                  <c:v>598.14833870610801</c:v>
                </c:pt>
                <c:pt idx="1723">
                  <c:v>598.17902079369696</c:v>
                </c:pt>
                <c:pt idx="1724">
                  <c:v>598.55272787271201</c:v>
                </c:pt>
                <c:pt idx="1725">
                  <c:v>598.58443415563602</c:v>
                </c:pt>
                <c:pt idx="1726">
                  <c:v>598.975154162389</c:v>
                </c:pt>
                <c:pt idx="1727">
                  <c:v>599.00791660039499</c:v>
                </c:pt>
                <c:pt idx="1728">
                  <c:v>599.41559088624194</c:v>
                </c:pt>
                <c:pt idx="1729">
                  <c:v>599.44942004496602</c:v>
                </c:pt>
                <c:pt idx="1730">
                  <c:v>599.87396983210795</c:v>
                </c:pt>
                <c:pt idx="1731">
                  <c:v>599.90886497313204</c:v>
                </c:pt>
                <c:pt idx="1732">
                  <c:v>600.350197560629</c:v>
                </c:pt>
                <c:pt idx="1733">
                  <c:v>600.38615057742595</c:v>
                </c:pt>
                <c:pt idx="1734">
                  <c:v>600.84416342893905</c:v>
                </c:pt>
                <c:pt idx="1735">
                  <c:v>600.88116132527102</c:v>
                </c:pt>
                <c:pt idx="1736">
                  <c:v>601.35574458059898</c:v>
                </c:pt>
                <c:pt idx="1737">
                  <c:v>601.39377130127298</c:v>
                </c:pt>
                <c:pt idx="1738">
                  <c:v>601.88480908312499</c:v>
                </c:pt>
                <c:pt idx="1739">
                  <c:v>601.92384677805001</c:v>
                </c:pt>
                <c:pt idx="1740">
                  <c:v>602.43121781158402</c:v>
                </c:pt>
                <c:pt idx="1741">
                  <c:v>602.47124764662794</c:v>
                </c:pt>
                <c:pt idx="1742">
                  <c:v>602.99482555053601</c:v>
                </c:pt>
                <c:pt idx="1743">
                  <c:v>603.03582820669999</c:v>
                </c:pt>
                <c:pt idx="1744">
                  <c:v>603.57548164016805</c:v>
                </c:pt>
                <c:pt idx="1745">
                  <c:v>603.61743761459797</c:v>
                </c:pt>
                <c:pt idx="1746">
                  <c:v>604.17303036256101</c:v>
                </c:pt>
                <c:pt idx="1747">
                  <c:v>604.21592014771704</c:v>
                </c:pt>
                <c:pt idx="1748">
                  <c:v>604.78731118084204</c:v>
                </c:pt>
                <c:pt idx="1749">
                  <c:v>604.83111537019897</c:v>
                </c:pt>
                <c:pt idx="1750">
                  <c:v>605.41815856466201</c:v>
                </c:pt>
                <c:pt idx="1751">
                  <c:v>605.462858866989</c:v>
                </c:pt>
                <c:pt idx="1752">
                  <c:v>606.06540707575198</c:v>
                </c:pt>
                <c:pt idx="1753">
                  <c:v>606.11098897157694</c:v>
                </c:pt>
                <c:pt idx="1754">
                  <c:v>606.72890333746295</c:v>
                </c:pt>
                <c:pt idx="1755">
                  <c:v>606.77534966631697</c:v>
                </c:pt>
                <c:pt idx="1756">
                  <c:v>607.40849559710705</c:v>
                </c:pt>
                <c:pt idx="1757">
                  <c:v>607.45576314569496</c:v>
                </c:pt>
                <c:pt idx="1758">
                  <c:v>608.10398302424596</c:v>
                </c:pt>
                <c:pt idx="1759">
                  <c:v>608.15199413215703</c:v>
                </c:pt>
                <c:pt idx="1760">
                  <c:v>608.81509572566904</c:v>
                </c:pt>
                <c:pt idx="1761">
                  <c:v>608.86378481090401</c:v>
                </c:pt>
                <c:pt idx="1762">
                  <c:v>609.54157077788295</c:v>
                </c:pt>
                <c:pt idx="1763">
                  <c:v>609.59094671763705</c:v>
                </c:pt>
                <c:pt idx="1764">
                  <c:v>610.28324013052895</c:v>
                </c:pt>
                <c:pt idx="1765">
                  <c:v>610.33337916153903</c:v>
                </c:pt>
                <c:pt idx="1766">
                  <c:v>611.04000414653001</c:v>
                </c:pt>
                <c:pt idx="1767">
                  <c:v>611.090974294391</c:v>
                </c:pt>
                <c:pt idx="1768">
                  <c:v>611.81172916605794</c:v>
                </c:pt>
                <c:pt idx="1769">
                  <c:v>611.86353483473499</c:v>
                </c:pt>
                <c:pt idx="1770">
                  <c:v>612.598201629095</c:v>
                </c:pt>
                <c:pt idx="1771">
                  <c:v>612.65079605904702</c:v>
                </c:pt>
                <c:pt idx="1772">
                  <c:v>613.39916660168899</c:v>
                </c:pt>
                <c:pt idx="1773">
                  <c:v>613.45249404277297</c:v>
                </c:pt>
                <c:pt idx="1774">
                  <c:v>614.21437633340304</c:v>
                </c:pt>
                <c:pt idx="1775">
                  <c:v>614.26839617045096</c:v>
                </c:pt>
                <c:pt idx="1776">
                  <c:v>615.04360303680699</c:v>
                </c:pt>
                <c:pt idx="1777">
                  <c:v>615.09829018726703</c:v>
                </c:pt>
                <c:pt idx="1778">
                  <c:v>615.88662973010503</c:v>
                </c:pt>
                <c:pt idx="1779">
                  <c:v>615.94196562231195</c:v>
                </c:pt>
                <c:pt idx="1780">
                  <c:v>616.743237233071</c:v>
                </c:pt>
                <c:pt idx="1781">
                  <c:v>616.79920101721098</c:v>
                </c:pt>
                <c:pt idx="1782">
                  <c:v>617.61319268266197</c:v>
                </c:pt>
                <c:pt idx="1783">
                  <c:v>617.66975979509004</c:v>
                </c:pt>
                <c:pt idx="1784">
                  <c:v>618.49625024320096</c:v>
                </c:pt>
                <c:pt idx="1785">
                  <c:v>618.55340077082201</c:v>
                </c:pt>
                <c:pt idx="1786">
                  <c:v>619.39216622886795</c:v>
                </c:pt>
                <c:pt idx="1787">
                  <c:v>619.44989216730505</c:v>
                </c:pt>
                <c:pt idx="1788">
                  <c:v>620.30070873319301</c:v>
                </c:pt>
                <c:pt idx="1789">
                  <c:v>620.35900870060902</c:v>
                </c:pt>
                <c:pt idx="1790">
                  <c:v>621.22164746992598</c:v>
                </c:pt>
                <c:pt idx="1791">
                  <c:v>621.28051596623004</c:v>
                </c:pt>
                <c:pt idx="1792">
                  <c:v>622.15474428258699</c:v>
                </c:pt>
                <c:pt idx="1793">
                  <c:v>622.21417022893399</c:v>
                </c:pt>
                <c:pt idx="1794">
                  <c:v>623.09976550640101</c:v>
                </c:pt>
                <c:pt idx="1795">
                  <c:v>623.15973171037501</c:v>
                </c:pt>
                <c:pt idx="1796">
                  <c:v>624.05648335870501</c:v>
                </c:pt>
                <c:pt idx="1797">
                  <c:v>624.11694699781594</c:v>
                </c:pt>
                <c:pt idx="1798">
                  <c:v>625.02462666411895</c:v>
                </c:pt>
                <c:pt idx="1799">
                  <c:v>625.08550571517196</c:v>
                </c:pt>
                <c:pt idx="1800">
                  <c:v>626.00384543182395</c:v>
                </c:pt>
                <c:pt idx="1801">
                  <c:v>626.06506325653004</c:v>
                </c:pt>
                <c:pt idx="1802">
                  <c:v>626.99378640504301</c:v>
                </c:pt>
                <c:pt idx="1803">
                  <c:v>627.05534796646202</c:v>
                </c:pt>
                <c:pt idx="1804">
                  <c:v>627.99420933872</c:v>
                </c:pt>
                <c:pt idx="1805">
                  <c:v>628.05620290978095</c:v>
                </c:pt>
                <c:pt idx="1806">
                  <c:v>629.00496832580302</c:v>
                </c:pt>
                <c:pt idx="1807">
                  <c:v>629.06747115426197</c:v>
                </c:pt>
                <c:pt idx="1808">
                  <c:v>630.02586720996396</c:v>
                </c:pt>
                <c:pt idx="1809">
                  <c:v>630.08887262835106</c:v>
                </c:pt>
                <c:pt idx="1810">
                  <c:v>631.05659196353997</c:v>
                </c:pt>
                <c:pt idx="1811">
                  <c:v>631.12004270376997</c:v>
                </c:pt>
                <c:pt idx="1812">
                  <c:v>632.09679457832203</c:v>
                </c:pt>
                <c:pt idx="1813">
                  <c:v>632.16065569172895</c:v>
                </c:pt>
                <c:pt idx="1814">
                  <c:v>633.14618432604198</c:v>
                </c:pt>
                <c:pt idx="1815">
                  <c:v>633.21045776447397</c:v>
                </c:pt>
                <c:pt idx="1816">
                  <c:v>634.20451327381295</c:v>
                </c:pt>
                <c:pt idx="1817">
                  <c:v>634.26920172929795</c:v>
                </c:pt>
                <c:pt idx="1818">
                  <c:v>635.27151718925097</c:v>
                </c:pt>
                <c:pt idx="1819">
                  <c:v>635.33660135781395</c:v>
                </c:pt>
                <c:pt idx="1820">
                  <c:v>636.346899774858</c:v>
                </c:pt>
                <c:pt idx="1821">
                  <c:v>636.41234803133398</c:v>
                </c:pt>
                <c:pt idx="1822">
                  <c:v>637.43035502730004</c:v>
                </c:pt>
                <c:pt idx="1823">
                  <c:v>637.49613940085305</c:v>
                </c:pt>
                <c:pt idx="1824">
                  <c:v>638.52158333387297</c:v>
                </c:pt>
                <c:pt idx="1825">
                  <c:v>638.58768455872405</c:v>
                </c:pt>
                <c:pt idx="1826">
                  <c:v>639.62028276366505</c:v>
                </c:pt>
                <c:pt idx="1827">
                  <c:v>639.68669677463402</c:v>
                </c:pt>
                <c:pt idx="1828">
                  <c:v>640.72614628378199</c:v>
                </c:pt>
                <c:pt idx="1829">
                  <c:v>640.79313453833095</c:v>
                </c:pt>
                <c:pt idx="1830">
                  <c:v>641.83989492686896</c:v>
                </c:pt>
                <c:pt idx="1831">
                  <c:v>641.90885386623597</c:v>
                </c:pt>
                <c:pt idx="1832">
                  <c:v>642.96549154025899</c:v>
                </c:pt>
                <c:pt idx="1833">
                  <c:v>643.03899963025697</c:v>
                </c:pt>
                <c:pt idx="1834">
                  <c:v>644.11085925750604</c:v>
                </c:pt>
                <c:pt idx="1835">
                  <c:v>644.18926214145699</c:v>
                </c:pt>
                <c:pt idx="1836">
                  <c:v>645.28652982693097</c:v>
                </c:pt>
                <c:pt idx="1837">
                  <c:v>645.36091812376401</c:v>
                </c:pt>
                <c:pt idx="1838">
                  <c:v>646.505175838333</c:v>
                </c:pt>
                <c:pt idx="1839">
                  <c:v>646.54636940346199</c:v>
                </c:pt>
                <c:pt idx="1840">
                  <c:v>647.07487516037395</c:v>
                </c:pt>
                <c:pt idx="1841">
                  <c:v>647.71499046530596</c:v>
                </c:pt>
                <c:pt idx="1842">
                  <c:v>647.77403586188098</c:v>
                </c:pt>
                <c:pt idx="1843">
                  <c:v>648.83222439776603</c:v>
                </c:pt>
                <c:pt idx="1844">
                  <c:v>649.08312185087698</c:v>
                </c:pt>
                <c:pt idx="1845">
                  <c:v>649.88397292676302</c:v>
                </c:pt>
                <c:pt idx="1846">
                  <c:v>650.39229611057203</c:v>
                </c:pt>
                <c:pt idx="1847">
                  <c:v>650.86001722240906</c:v>
                </c:pt>
                <c:pt idx="1848">
                  <c:v>651.62698265101801</c:v>
                </c:pt>
                <c:pt idx="1849">
                  <c:v>651.76405442252303</c:v>
                </c:pt>
                <c:pt idx="1850">
                  <c:v>652.15267528917002</c:v>
                </c:pt>
                <c:pt idx="1851">
                  <c:v>652.62992145165299</c:v>
                </c:pt>
                <c:pt idx="1852">
                  <c:v>652.79593374217802</c:v>
                </c:pt>
                <c:pt idx="1853">
                  <c:v>653.45766719105404</c:v>
                </c:pt>
                <c:pt idx="1854">
                  <c:v>653.90452964990095</c:v>
                </c:pt>
                <c:pt idx="1855">
                  <c:v>654.24234933227001</c:v>
                </c:pt>
                <c:pt idx="1856">
                  <c:v>654.95787579763396</c:v>
                </c:pt>
                <c:pt idx="1857">
                  <c:v>654.98960561585795</c:v>
                </c:pt>
                <c:pt idx="1858">
                  <c:v>655.06889039603197</c:v>
                </c:pt>
                <c:pt idx="1859">
                  <c:v>655.71475511739902</c:v>
                </c:pt>
                <c:pt idx="1860">
                  <c:v>655.97654642834402</c:v>
                </c:pt>
                <c:pt idx="1861">
                  <c:v>656.40830374578502</c:v>
                </c:pt>
                <c:pt idx="1862">
                  <c:v>656.95424590822995</c:v>
                </c:pt>
                <c:pt idx="1863">
                  <c:v>657.07316846773404</c:v>
                </c:pt>
                <c:pt idx="1864">
                  <c:v>657.32660782807602</c:v>
                </c:pt>
                <c:pt idx="1865">
                  <c:v>657.71974189369803</c:v>
                </c:pt>
                <c:pt idx="1866">
                  <c:v>657.90875199628999</c:v>
                </c:pt>
                <c:pt idx="1867">
                  <c:v>658.34590498186697</c:v>
                </c:pt>
                <c:pt idx="1868">
                  <c:v>658.84411008932102</c:v>
                </c:pt>
                <c:pt idx="1869">
                  <c:v>658.94607140278299</c:v>
                </c:pt>
                <c:pt idx="1870">
                  <c:v>659.09250010435198</c:v>
                </c:pt>
                <c:pt idx="1871">
                  <c:v>659.50712587047303</c:v>
                </c:pt>
                <c:pt idx="1872">
                  <c:v>659.79331764650397</c:v>
                </c:pt>
                <c:pt idx="1873">
                  <c:v>659.97964843111401</c:v>
                </c:pt>
                <c:pt idx="1874">
                  <c:v>660.44837639854995</c:v>
                </c:pt>
                <c:pt idx="1875">
                  <c:v>660.51457475274697</c:v>
                </c:pt>
                <c:pt idx="1876">
                  <c:v>660.59463375570601</c:v>
                </c:pt>
                <c:pt idx="1877">
                  <c:v>661.02568363175703</c:v>
                </c:pt>
                <c:pt idx="1878">
                  <c:v>661.26690546842201</c:v>
                </c:pt>
                <c:pt idx="1879">
                  <c:v>661.57152022733305</c:v>
                </c:pt>
                <c:pt idx="1880">
                  <c:v>661.77341282543</c:v>
                </c:pt>
                <c:pt idx="1881">
                  <c:v>662.12443746706401</c:v>
                </c:pt>
                <c:pt idx="1882">
                  <c:v>662.25036874723799</c:v>
                </c:pt>
                <c:pt idx="1883">
                  <c:v>662.68847671942603</c:v>
                </c:pt>
                <c:pt idx="1884">
                  <c:v>662.79926635237098</c:v>
                </c:pt>
                <c:pt idx="1885">
                  <c:v>663.27314849417496</c:v>
                </c:pt>
                <c:pt idx="1886">
                  <c:v>663.49364773291404</c:v>
                </c:pt>
                <c:pt idx="1887">
                  <c:v>663.85374778234905</c:v>
                </c:pt>
                <c:pt idx="1888">
                  <c:v>664.26099080371102</c:v>
                </c:pt>
                <c:pt idx="1889">
                  <c:v>664.32073383949</c:v>
                </c:pt>
                <c:pt idx="1890">
                  <c:v>664.39281099627703</c:v>
                </c:pt>
                <c:pt idx="1891">
                  <c:v>664.72475770460198</c:v>
                </c:pt>
                <c:pt idx="1892">
                  <c:v>664.97934509196705</c:v>
                </c:pt>
                <c:pt idx="1893">
                  <c:v>665.09175793741804</c:v>
                </c:pt>
                <c:pt idx="1894">
                  <c:v>665.36431752651094</c:v>
                </c:pt>
                <c:pt idx="1895">
                  <c:v>665.52339113488597</c:v>
                </c:pt>
                <c:pt idx="1896">
                  <c:v>665.59528401713999</c:v>
                </c:pt>
                <c:pt idx="1897">
                  <c:v>666.04766460422297</c:v>
                </c:pt>
                <c:pt idx="1898">
                  <c:v>666.14888273957797</c:v>
                </c:pt>
                <c:pt idx="1899">
                  <c:v>666.604519698677</c:v>
                </c:pt>
                <c:pt idx="1900">
                  <c:v>666.72235989259696</c:v>
                </c:pt>
                <c:pt idx="1901">
                  <c:v>667.07932203119697</c:v>
                </c:pt>
                <c:pt idx="1902">
                  <c:v>667.37410159478895</c:v>
                </c:pt>
                <c:pt idx="1903">
                  <c:v>667.57443130497199</c:v>
                </c:pt>
                <c:pt idx="1904">
                  <c:v>667.67585667713297</c:v>
                </c:pt>
                <c:pt idx="1905">
                  <c:v>668.19916608017797</c:v>
                </c:pt>
                <c:pt idx="1906">
                  <c:v>668.27131729360599</c:v>
                </c:pt>
                <c:pt idx="1907">
                  <c:v>668.538496978019</c:v>
                </c:pt>
                <c:pt idx="1908">
                  <c:v>668.86435483303899</c:v>
                </c:pt>
                <c:pt idx="1909">
                  <c:v>668.97424459266597</c:v>
                </c:pt>
                <c:pt idx="1910">
                  <c:v>669.47125339148602</c:v>
                </c:pt>
                <c:pt idx="1911">
                  <c:v>669.80017812319397</c:v>
                </c:pt>
                <c:pt idx="1912">
                  <c:v>669.95081395706495</c:v>
                </c:pt>
                <c:pt idx="1913">
                  <c:v>670.00297707233699</c:v>
                </c:pt>
                <c:pt idx="1914">
                  <c:v>670.59016451291302</c:v>
                </c:pt>
                <c:pt idx="1915">
                  <c:v>670.64795391577195</c:v>
                </c:pt>
                <c:pt idx="1916">
                  <c:v>670.76370581332003</c:v>
                </c:pt>
                <c:pt idx="1917">
                  <c:v>671.10254273073497</c:v>
                </c:pt>
                <c:pt idx="1918">
                  <c:v>671.53808324770603</c:v>
                </c:pt>
                <c:pt idx="1919">
                  <c:v>671.62555479357695</c:v>
                </c:pt>
                <c:pt idx="1920">
                  <c:v>671.70463513399295</c:v>
                </c:pt>
                <c:pt idx="1921">
                  <c:v>672.34646375641398</c:v>
                </c:pt>
                <c:pt idx="1922">
                  <c:v>672.40129474992102</c:v>
                </c:pt>
                <c:pt idx="1923">
                  <c:v>672.89891207417395</c:v>
                </c:pt>
                <c:pt idx="1924">
                  <c:v>673.08537907416303</c:v>
                </c:pt>
                <c:pt idx="1925">
                  <c:v>673.421376496535</c:v>
                </c:pt>
                <c:pt idx="1926">
                  <c:v>673.65724109041196</c:v>
                </c:pt>
                <c:pt idx="1927">
                  <c:v>674.05921869868405</c:v>
                </c:pt>
                <c:pt idx="1928">
                  <c:v>674.64663712613401</c:v>
                </c:pt>
                <c:pt idx="1929">
                  <c:v>674.70399822049797</c:v>
                </c:pt>
                <c:pt idx="1930">
                  <c:v>674.815580973235</c:v>
                </c:pt>
                <c:pt idx="1931">
                  <c:v>675.35856672007901</c:v>
                </c:pt>
                <c:pt idx="1932">
                  <c:v>675.62800128462095</c:v>
                </c:pt>
                <c:pt idx="1933">
                  <c:v>676.03159888746404</c:v>
                </c:pt>
                <c:pt idx="1934">
                  <c:v>676.63764888148205</c:v>
                </c:pt>
                <c:pt idx="1935">
                  <c:v>676.74168034733998</c:v>
                </c:pt>
                <c:pt idx="1936">
                  <c:v>676.98221211538305</c:v>
                </c:pt>
                <c:pt idx="1937">
                  <c:v>677.48004331552602</c:v>
                </c:pt>
                <c:pt idx="1938">
                  <c:v>677.696080851533</c:v>
                </c:pt>
                <c:pt idx="1939">
                  <c:v>678.25197754613498</c:v>
                </c:pt>
                <c:pt idx="1940">
                  <c:v>678.80812011691398</c:v>
                </c:pt>
                <c:pt idx="1941">
                  <c:v>679.063565652036</c:v>
                </c:pt>
                <c:pt idx="1942">
                  <c:v>679.74106011842696</c:v>
                </c:pt>
                <c:pt idx="1943">
                  <c:v>679.91471749296795</c:v>
                </c:pt>
                <c:pt idx="1944">
                  <c:v>679.97989130389499</c:v>
                </c:pt>
                <c:pt idx="1945">
                  <c:v>680.80063628806602</c:v>
                </c:pt>
                <c:pt idx="1946">
                  <c:v>681.21828121575095</c:v>
                </c:pt>
                <c:pt idx="1947">
                  <c:v>681.74748913231701</c:v>
                </c:pt>
                <c:pt idx="1948">
                  <c:v>682.57325491341601</c:v>
                </c:pt>
                <c:pt idx="1949">
                  <c:v>682.78198731558098</c:v>
                </c:pt>
                <c:pt idx="1950">
                  <c:v>683.64511540441003</c:v>
                </c:pt>
                <c:pt idx="1951">
                  <c:v>683.92154922867803</c:v>
                </c:pt>
                <c:pt idx="1952">
                  <c:v>683.97572325017404</c:v>
                </c:pt>
                <c:pt idx="1953">
                  <c:v>685.12417912767</c:v>
                </c:pt>
                <c:pt idx="1954">
                  <c:v>685.23695159494196</c:v>
                </c:pt>
                <c:pt idx="1955">
                  <c:v>686.32220303245504</c:v>
                </c:pt>
                <c:pt idx="1956">
                  <c:v>686.42054869997503</c:v>
                </c:pt>
                <c:pt idx="1957">
                  <c:v>687.48578058291696</c:v>
                </c:pt>
                <c:pt idx="1958">
                  <c:v>687.58545589568803</c:v>
                </c:pt>
                <c:pt idx="1959">
                  <c:v>688.63446595490302</c:v>
                </c:pt>
                <c:pt idx="1960">
                  <c:v>688.740341494566</c:v>
                </c:pt>
                <c:pt idx="1961">
                  <c:v>689.776455782467</c:v>
                </c:pt>
                <c:pt idx="1962">
                  <c:v>689.88476931978198</c:v>
                </c:pt>
                <c:pt idx="1963">
                  <c:v>690.91201271170701</c:v>
                </c:pt>
                <c:pt idx="1964">
                  <c:v>691.020936045697</c:v>
                </c:pt>
                <c:pt idx="1965">
                  <c:v>692.04090105439298</c:v>
                </c:pt>
                <c:pt idx="1966">
                  <c:v>692.14969575776797</c:v>
                </c:pt>
                <c:pt idx="1967">
                  <c:v>693.16276322505098</c:v>
                </c:pt>
                <c:pt idx="1968">
                  <c:v>693.27114204205304</c:v>
                </c:pt>
                <c:pt idx="1969">
                  <c:v>694.27723834748804</c:v>
                </c:pt>
                <c:pt idx="1970">
                  <c:v>694.38507898997602</c:v>
                </c:pt>
                <c:pt idx="1971">
                  <c:v>695.38399062189796</c:v>
                </c:pt>
                <c:pt idx="1972">
                  <c:v>695.49123082347398</c:v>
                </c:pt>
                <c:pt idx="1973">
                  <c:v>696.48270109916803</c:v>
                </c:pt>
                <c:pt idx="1974">
                  <c:v>696.58929937828805</c:v>
                </c:pt>
                <c:pt idx="1975">
                  <c:v>697.57305690067994</c:v>
                </c:pt>
                <c:pt idx="1976">
                  <c:v>697.67898096028296</c:v>
                </c:pt>
                <c:pt idx="1977">
                  <c:v>698.65475089496397</c:v>
                </c:pt>
                <c:pt idx="1978">
                  <c:v>698.75997643419805</c:v>
                </c:pt>
                <c:pt idx="1979">
                  <c:v>699.72748583440205</c:v>
                </c:pt>
                <c:pt idx="1980">
                  <c:v>699.83199415776198</c:v>
                </c:pt>
                <c:pt idx="1981">
                  <c:v>700.79097272355796</c:v>
                </c:pt>
                <c:pt idx="1982">
                  <c:v>700.89474440908998</c:v>
                </c:pt>
                <c:pt idx="1983">
                  <c:v>701.84492342419003</c:v>
                </c:pt>
                <c:pt idx="1984">
                  <c:v>701.94793303772803</c:v>
                </c:pt>
                <c:pt idx="1985">
                  <c:v>702.88904507393499</c:v>
                </c:pt>
                <c:pt idx="1986">
                  <c:v>702.99126149711299</c:v>
                </c:pt>
                <c:pt idx="1987">
                  <c:v>703.92304154658598</c:v>
                </c:pt>
                <c:pt idx="1988">
                  <c:v>704.02443317810605</c:v>
                </c:pt>
                <c:pt idx="1989">
                  <c:v>704.94661999125799</c:v>
                </c:pt>
                <c:pt idx="1990">
                  <c:v>705.04715970980305</c:v>
                </c:pt>
                <c:pt idx="1991">
                  <c:v>705.95949606827799</c:v>
                </c:pt>
                <c:pt idx="1992">
                  <c:v>706.059161658211</c:v>
                </c:pt>
                <c:pt idx="1993">
                  <c:v>706.96139315442304</c:v>
                </c:pt>
                <c:pt idx="1994">
                  <c:v>707.06016368665303</c:v>
                </c:pt>
                <c:pt idx="1995">
                  <c:v>707.95203754502597</c:v>
                </c:pt>
                <c:pt idx="1996">
                  <c:v>708.04988991011805</c:v>
                </c:pt>
                <c:pt idx="1997">
                  <c:v>708.93115503777597</c:v>
                </c:pt>
                <c:pt idx="1998">
                  <c:v>709.02806383683696</c:v>
                </c:pt>
                <c:pt idx="1999">
                  <c:v>709.89847230912096</c:v>
                </c:pt>
                <c:pt idx="2000">
                  <c:v>709.99441222502401</c:v>
                </c:pt>
                <c:pt idx="2001">
                  <c:v>710.85372066385901</c:v>
                </c:pt>
                <c:pt idx="2002">
                  <c:v>710.94866787011097</c:v>
                </c:pt>
                <c:pt idx="2003">
                  <c:v>711.79663739886996</c:v>
                </c:pt>
                <c:pt idx="2004">
                  <c:v>711.89056829066203</c:v>
                </c:pt>
                <c:pt idx="2005">
                  <c:v>712.72696353939398</c:v>
                </c:pt>
                <c:pt idx="2006">
                  <c:v>712.81985280100002</c:v>
                </c:pt>
                <c:pt idx="2007">
                  <c:v>713.64444156361299</c:v>
                </c:pt>
                <c:pt idx="2008">
                  <c:v>713.73626198424995</c:v>
                </c:pt>
                <c:pt idx="2009">
                  <c:v>714.54881574475405</c:v>
                </c:pt>
                <c:pt idx="2010">
                  <c:v>714.63953962601704</c:v>
                </c:pt>
                <c:pt idx="2011">
                  <c:v>715.43983398204796</c:v>
                </c:pt>
                <c:pt idx="2012">
                  <c:v>715.52943441852904</c:v>
                </c:pt>
                <c:pt idx="2013">
                  <c:v>716.31724897248705</c:v>
                </c:pt>
                <c:pt idx="2014">
                  <c:v>716.40570008418194</c:v>
                </c:pt>
                <c:pt idx="2015">
                  <c:v>717.180818131058</c:v>
                </c:pt>
                <c:pt idx="2016">
                  <c:v>717.26809453672001</c:v>
                </c:pt>
                <c:pt idx="2017">
                  <c:v>718.03030292291305</c:v>
                </c:pt>
                <c:pt idx="2018">
                  <c:v>718.11637917417499</c:v>
                </c:pt>
                <c:pt idx="2019">
                  <c:v>718.86546842283303</c:v>
                </c:pt>
                <c:pt idx="2020">
                  <c:v>718.95031881401803</c:v>
                </c:pt>
                <c:pt idx="2021">
                  <c:v>719.68608337993999</c:v>
                </c:pt>
                <c:pt idx="2022">
                  <c:v>719.76968205208095</c:v>
                </c:pt>
                <c:pt idx="2023">
                  <c:v>720.49192050848603</c:v>
                </c:pt>
                <c:pt idx="2024">
                  <c:v>720.57424157499599</c:v>
                </c:pt>
                <c:pt idx="2025">
                  <c:v>721.28275668179003</c:v>
                </c:pt>
                <c:pt idx="2026">
                  <c:v>721.36377425724197</c:v>
                </c:pt>
                <c:pt idx="2027">
                  <c:v>722.05837298963195</c:v>
                </c:pt>
                <c:pt idx="2028">
                  <c:v>722.13806116340095</c:v>
                </c:pt>
                <c:pt idx="2029">
                  <c:v>722.81855476185603</c:v>
                </c:pt>
                <c:pt idx="2030">
                  <c:v>722.89688757200395</c:v>
                </c:pt>
                <c:pt idx="2031">
                  <c:v>723.56309161100899</c:v>
                </c:pt>
                <c:pt idx="2032">
                  <c:v>723.64004303131196</c:v>
                </c:pt>
                <c:pt idx="2033">
                  <c:v>724.29177748970801</c:v>
                </c:pt>
                <c:pt idx="2034">
                  <c:v>724.36732142408505</c:v>
                </c:pt>
                <c:pt idx="2035">
                  <c:v>725.00441075089896</c:v>
                </c:pt>
                <c:pt idx="2036">
                  <c:v>725.07852103065704</c:v>
                </c:pt>
                <c:pt idx="2037">
                  <c:v>725.70079420709203</c:v>
                </c:pt>
                <c:pt idx="2038">
                  <c:v>725.77344458974596</c:v>
                </c:pt>
                <c:pt idx="2039">
                  <c:v>726.38073518852605</c:v>
                </c:pt>
                <c:pt idx="2040">
                  <c:v>726.45189935865903</c:v>
                </c:pt>
                <c:pt idx="2041">
                  <c:v>727.04404560120702</c:v>
                </c:pt>
                <c:pt idx="2042">
                  <c:v>727.113697174663</c:v>
                </c:pt>
                <c:pt idx="2043">
                  <c:v>727.69054197786397</c:v>
                </c:pt>
                <c:pt idx="2044">
                  <c:v>727.75865453854306</c:v>
                </c:pt>
                <c:pt idx="2045">
                  <c:v>728.32004567039496</c:v>
                </c:pt>
                <c:pt idx="2046">
                  <c:v>728.38659284166397</c:v>
                </c:pt>
                <c:pt idx="2047">
                  <c:v>728.93238310784602</c:v>
                </c:pt>
                <c:pt idx="2048">
                  <c:v>728.99733839401199</c:v>
                </c:pt>
                <c:pt idx="2049">
                  <c:v>729.52738551437096</c:v>
                </c:pt>
                <c:pt idx="2050">
                  <c:v>729.59072194003897</c:v>
                </c:pt>
                <c:pt idx="2051">
                  <c:v>730.10488818939496</c:v>
                </c:pt>
                <c:pt idx="2052">
                  <c:v>730.16657847132399</c:v>
                </c:pt>
                <c:pt idx="2053">
                  <c:v>730.66473075830697</c:v>
                </c:pt>
                <c:pt idx="2054">
                  <c:v>730.72474837480604</c:v>
                </c:pt>
                <c:pt idx="2055">
                  <c:v>731.20675867294597</c:v>
                </c:pt>
                <c:pt idx="2056">
                  <c:v>731.26507895288</c:v>
                </c:pt>
                <c:pt idx="2057">
                  <c:v>731.73082470925499</c:v>
                </c:pt>
                <c:pt idx="2058">
                  <c:v>731.78742508918799</c:v>
                </c:pt>
                <c:pt idx="2059">
                  <c:v>732.23678939652405</c:v>
                </c:pt>
                <c:pt idx="2060">
                  <c:v>732.29164889979495</c:v>
                </c:pt>
                <c:pt idx="2061">
                  <c:v>732.72452028058694</c:v>
                </c:pt>
                <c:pt idx="2062">
                  <c:v>732.77761953110996</c:v>
                </c:pt>
                <c:pt idx="2063">
                  <c:v>733.19389182321595</c:v>
                </c:pt>
                <c:pt idx="2064">
                  <c:v>733.245216012279</c:v>
                </c:pt>
                <c:pt idx="2065">
                  <c:v>733.64479001544601</c:v>
                </c:pt>
                <c:pt idx="2066">
                  <c:v>733.69433600795003</c:v>
                </c:pt>
                <c:pt idx="2067">
                  <c:v>734.07712334330699</c:v>
                </c:pt>
                <c:pt idx="2068">
                  <c:v>734.12490960772095</c:v>
                </c:pt>
                <c:pt idx="2069">
                  <c:v>734.49083611318804</c:v>
                </c:pt>
                <c:pt idx="2070">
                  <c:v>734.53691580052202</c:v>
                </c:pt>
                <c:pt idx="2071">
                  <c:v>734.88591714787299</c:v>
                </c:pt>
                <c:pt idx="2072">
                  <c:v>734.93041504239397</c:v>
                </c:pt>
                <c:pt idx="2073">
                  <c:v>735.26244972871996</c:v>
                </c:pt>
                <c:pt idx="2074">
                  <c:v>735.30567926342098</c:v>
                </c:pt>
                <c:pt idx="2075">
                  <c:v>735.620851586546</c:v>
                </c:pt>
                <c:pt idx="2076">
                  <c:v>735.66351284261998</c:v>
                </c:pt>
                <c:pt idx="2077">
                  <c:v>735.96234769202499</c:v>
                </c:pt>
                <c:pt idx="2078">
                  <c:v>736.00560902325401</c:v>
                </c:pt>
                <c:pt idx="2079">
                  <c:v>736.28931571088003</c:v>
                </c:pt>
                <c:pt idx="2080">
                  <c:v>736.33453091105696</c:v>
                </c:pt>
                <c:pt idx="2081">
                  <c:v>736.60504795113297</c:v>
                </c:pt>
                <c:pt idx="2082">
                  <c:v>736.65320574075395</c:v>
                </c:pt>
                <c:pt idx="2083">
                  <c:v>736.91302087156896</c:v>
                </c:pt>
                <c:pt idx="2084">
                  <c:v>736.96436632460802</c:v>
                </c:pt>
                <c:pt idx="2085">
                  <c:v>737.21618189737103</c:v>
                </c:pt>
                <c:pt idx="2086">
                  <c:v>737.27027872765302</c:v>
                </c:pt>
                <c:pt idx="2087">
                  <c:v>737.51658846128805</c:v>
                </c:pt>
                <c:pt idx="2088">
                  <c:v>737.57267050433302</c:v>
                </c:pt>
                <c:pt idx="2089">
                  <c:v>737.81544899000596</c:v>
                </c:pt>
                <c:pt idx="2090">
                  <c:v>737.87276600120595</c:v>
                </c:pt>
                <c:pt idx="2091">
                  <c:v>738.11340554797596</c:v>
                </c:pt>
                <c:pt idx="2092">
                  <c:v>738.17140163784404</c:v>
                </c:pt>
                <c:pt idx="2093">
                  <c:v>738.41080707930905</c:v>
                </c:pt>
                <c:pt idx="2094">
                  <c:v>738.46914011162005</c:v>
                </c:pt>
                <c:pt idx="2095">
                  <c:v>738.70786268213203</c:v>
                </c:pt>
                <c:pt idx="2096">
                  <c:v>738.76634670402404</c:v>
                </c:pt>
                <c:pt idx="2097">
                  <c:v>739.00470606826798</c:v>
                </c:pt>
                <c:pt idx="2098">
                  <c:v>739.06324633604902</c:v>
                </c:pt>
                <c:pt idx="2099">
                  <c:v>739.30142238737903</c:v>
                </c:pt>
                <c:pt idx="2100">
                  <c:v>739.35997120437901</c:v>
                </c:pt>
                <c:pt idx="2101">
                  <c:v>739.59806276511802</c:v>
                </c:pt>
                <c:pt idx="2102">
                  <c:v>739.656595248847</c:v>
                </c:pt>
                <c:pt idx="2103">
                  <c:v>739.89465576810801</c:v>
                </c:pt>
                <c:pt idx="2104">
                  <c:v>739.953159511286</c:v>
                </c:pt>
                <c:pt idx="2105">
                  <c:v>740.19121850833903</c:v>
                </c:pt>
                <c:pt idx="2106">
                  <c:v>740.24968925592998</c:v>
                </c:pt>
                <c:pt idx="2107">
                  <c:v>740.48776341713801</c:v>
                </c:pt>
                <c:pt idx="2108">
                  <c:v>740.54620059529202</c:v>
                </c:pt>
                <c:pt idx="2109">
                  <c:v>740.78429905638097</c:v>
                </c:pt>
                <c:pt idx="2110">
                  <c:v>740.84270193734596</c:v>
                </c:pt>
                <c:pt idx="2111">
                  <c:v>741.08082958816203</c:v>
                </c:pt>
                <c:pt idx="2112">
                  <c:v>741.13919655518805</c:v>
                </c:pt>
                <c:pt idx="2113">
                  <c:v>741.377356318902</c:v>
                </c:pt>
                <c:pt idx="2114">
                  <c:v>741.43568569524405</c:v>
                </c:pt>
                <c:pt idx="2115">
                  <c:v>741.67387974887799</c:v>
                </c:pt>
                <c:pt idx="2116">
                  <c:v>741.73217007471806</c:v>
                </c:pt>
                <c:pt idx="2117">
                  <c:v>741.97040037189095</c:v>
                </c:pt>
                <c:pt idx="2118">
                  <c:v>742.02865047165994</c:v>
                </c:pt>
                <c:pt idx="2119">
                  <c:v>742.266919178649</c:v>
                </c:pt>
                <c:pt idx="2120">
                  <c:v>742.32512787893995</c:v>
                </c:pt>
                <c:pt idx="2121">
                  <c:v>742.56343774943605</c:v>
                </c:pt>
                <c:pt idx="2122">
                  <c:v>742.621603111063</c:v>
                </c:pt>
                <c:pt idx="2123">
                  <c:v>742.859957006174</c:v>
                </c:pt>
                <c:pt idx="2124">
                  <c:v>742.91807583406796</c:v>
                </c:pt>
                <c:pt idx="2125">
                  <c:v>743.15647604565197</c:v>
                </c:pt>
                <c:pt idx="2126">
                  <c:v>743.21454488664301</c:v>
                </c:pt>
                <c:pt idx="2127">
                  <c:v>743.45299282757696</c:v>
                </c:pt>
                <c:pt idx="2128">
                  <c:v>743.51101082395996</c:v>
                </c:pt>
                <c:pt idx="2129">
                  <c:v>743.74950782707901</c:v>
                </c:pt>
                <c:pt idx="2130">
                  <c:v>743.80747979374803</c:v>
                </c:pt>
                <c:pt idx="2131">
                  <c:v>744.04602835913101</c:v>
                </c:pt>
                <c:pt idx="2132">
                  <c:v>744.10396630389005</c:v>
                </c:pt>
                <c:pt idx="2133">
                  <c:v>744.34257123166799</c:v>
                </c:pt>
                <c:pt idx="2134">
                  <c:v>744.40049401587896</c:v>
                </c:pt>
                <c:pt idx="2135">
                  <c:v>744.63916444499</c:v>
                </c:pt>
                <c:pt idx="2136">
                  <c:v>744.69709863788296</c:v>
                </c:pt>
                <c:pt idx="2137">
                  <c:v>744.93585223400203</c:v>
                </c:pt>
                <c:pt idx="2138">
                  <c:v>744.99384107359401</c:v>
                </c:pt>
                <c:pt idx="2139">
                  <c:v>745.23270926000805</c:v>
                </c:pt>
                <c:pt idx="2140">
                  <c:v>745.29083327188005</c:v>
                </c:pt>
                <c:pt idx="2141">
                  <c:v>745.52985234794005</c:v>
                </c:pt>
                <c:pt idx="2142">
                  <c:v>745.588285279871</c:v>
                </c:pt>
                <c:pt idx="2143">
                  <c:v>745.82756315629399</c:v>
                </c:pt>
                <c:pt idx="2144">
                  <c:v>745.88667331727595</c:v>
                </c:pt>
                <c:pt idx="2145">
                  <c:v>746.12636489335898</c:v>
                </c:pt>
                <c:pt idx="2146">
                  <c:v>746.18763714096201</c:v>
                </c:pt>
                <c:pt idx="2147">
                  <c:v>746.42767042764399</c:v>
                </c:pt>
                <c:pt idx="2148">
                  <c:v>746.49394960636505</c:v>
                </c:pt>
                <c:pt idx="2149">
                  <c:v>746.73413224356102</c:v>
                </c:pt>
                <c:pt idx="2150">
                  <c:v>746.81054478329497</c:v>
                </c:pt>
                <c:pt idx="2151">
                  <c:v>747.04992896368299</c:v>
                </c:pt>
                <c:pt idx="2152">
                  <c:v>747.14625664502296</c:v>
                </c:pt>
                <c:pt idx="2153">
                  <c:v>747.38114212652295</c:v>
                </c:pt>
                <c:pt idx="2154">
                  <c:v>747.51346135877702</c:v>
                </c:pt>
                <c:pt idx="2155">
                  <c:v>747.74261275371498</c:v>
                </c:pt>
                <c:pt idx="2156">
                  <c:v>747.93445290406703</c:v>
                </c:pt>
                <c:pt idx="2157">
                  <c:v>748.16772308122199</c:v>
                </c:pt>
                <c:pt idx="2158">
                  <c:v>748.35678441426205</c:v>
                </c:pt>
                <c:pt idx="2159">
                  <c:v>748.60454153906096</c:v>
                </c:pt>
                <c:pt idx="2160">
                  <c:v>748.81499784033599</c:v>
                </c:pt>
                <c:pt idx="2161">
                  <c:v>749.07055797928194</c:v>
                </c:pt>
                <c:pt idx="2162">
                  <c:v>749.315451249087</c:v>
                </c:pt>
                <c:pt idx="2163">
                  <c:v>749.56980519780996</c:v>
                </c:pt>
                <c:pt idx="2164">
                  <c:v>749.88642723845896</c:v>
                </c:pt>
                <c:pt idx="2165">
                  <c:v>750.13962150585996</c:v>
                </c:pt>
                <c:pt idx="2166">
                  <c:v>750.493120810645</c:v>
                </c:pt>
                <c:pt idx="2167">
                  <c:v>750.754833230945</c:v>
                </c:pt>
                <c:pt idx="2168">
                  <c:v>751.118620032335</c:v>
                </c:pt>
                <c:pt idx="2169">
                  <c:v>751.37917746422204</c:v>
                </c:pt>
                <c:pt idx="2170">
                  <c:v>751.81181011757496</c:v>
                </c:pt>
                <c:pt idx="2171">
                  <c:v>751.95892955765305</c:v>
                </c:pt>
                <c:pt idx="2172">
                  <c:v>752.10379697457904</c:v>
                </c:pt>
                <c:pt idx="2173">
                  <c:v>752.62153469205305</c:v>
                </c:pt>
                <c:pt idx="2174">
                  <c:v>752.75285971168501</c:v>
                </c:pt>
                <c:pt idx="2175">
                  <c:v>752.90668336351803</c:v>
                </c:pt>
                <c:pt idx="2176">
                  <c:v>753.40939397971601</c:v>
                </c:pt>
                <c:pt idx="2177">
                  <c:v>753.56510833585799</c:v>
                </c:pt>
                <c:pt idx="2178">
                  <c:v>753.75488610431</c:v>
                </c:pt>
                <c:pt idx="2179">
                  <c:v>754.17750520980098</c:v>
                </c:pt>
                <c:pt idx="2180">
                  <c:v>754.42090387822805</c:v>
                </c:pt>
                <c:pt idx="2181">
                  <c:v>754.76660160117297</c:v>
                </c:pt>
                <c:pt idx="2182">
                  <c:v>754.91473152575998</c:v>
                </c:pt>
                <c:pt idx="2183">
                  <c:v>755.26393811257105</c:v>
                </c:pt>
                <c:pt idx="2184">
                  <c:v>755.50454492012898</c:v>
                </c:pt>
                <c:pt idx="2185">
                  <c:v>755.79699135406804</c:v>
                </c:pt>
                <c:pt idx="2186">
                  <c:v>755.97408431917097</c:v>
                </c:pt>
                <c:pt idx="2187">
                  <c:v>756.26275263557898</c:v>
                </c:pt>
                <c:pt idx="2188">
                  <c:v>756.52918430216096</c:v>
                </c:pt>
                <c:pt idx="2189">
                  <c:v>756.81406806123903</c:v>
                </c:pt>
                <c:pt idx="2190">
                  <c:v>757.01178434283099</c:v>
                </c:pt>
                <c:pt idx="2191">
                  <c:v>757.32802620456005</c:v>
                </c:pt>
                <c:pt idx="2192">
                  <c:v>757.60401759792296</c:v>
                </c:pt>
                <c:pt idx="2193">
                  <c:v>757.92493838765097</c:v>
                </c:pt>
                <c:pt idx="2194">
                  <c:v>758.16763196521401</c:v>
                </c:pt>
                <c:pt idx="2195">
                  <c:v>758.49929944984797</c:v>
                </c:pt>
                <c:pt idx="2196">
                  <c:v>758.86552643187395</c:v>
                </c:pt>
                <c:pt idx="2197">
                  <c:v>759.17776787418495</c:v>
                </c:pt>
                <c:pt idx="2198">
                  <c:v>759.54973502529197</c:v>
                </c:pt>
                <c:pt idx="2199">
                  <c:v>759.88708200941301</c:v>
                </c:pt>
                <c:pt idx="2200">
                  <c:v>760.23555010326004</c:v>
                </c:pt>
                <c:pt idx="2201">
                  <c:v>760.59270846275695</c:v>
                </c:pt>
                <c:pt idx="2202">
                  <c:v>760.98281599060999</c:v>
                </c:pt>
                <c:pt idx="2203">
                  <c:v>761.242268147083</c:v>
                </c:pt>
                <c:pt idx="2204">
                  <c:v>761.60160822305295</c:v>
                </c:pt>
                <c:pt idx="2205">
                  <c:v>761.79958080875599</c:v>
                </c:pt>
                <c:pt idx="2206">
                  <c:v>762.17090937827902</c:v>
                </c:pt>
                <c:pt idx="2207">
                  <c:v>762.58108421351301</c:v>
                </c:pt>
                <c:pt idx="2208">
                  <c:v>762.81462494485004</c:v>
                </c:pt>
                <c:pt idx="2209">
                  <c:v>763.22485355618596</c:v>
                </c:pt>
                <c:pt idx="2210">
                  <c:v>763.658686542429</c:v>
                </c:pt>
                <c:pt idx="2211">
                  <c:v>763.99335615232701</c:v>
                </c:pt>
                <c:pt idx="2212">
                  <c:v>764.38781155381105</c:v>
                </c:pt>
                <c:pt idx="2213">
                  <c:v>764.65462670321597</c:v>
                </c:pt>
                <c:pt idx="2214">
                  <c:v>765.05352582537603</c:v>
                </c:pt>
                <c:pt idx="2215">
                  <c:v>765.59732588637098</c:v>
                </c:pt>
                <c:pt idx="2216">
                  <c:v>765.85546280799497</c:v>
                </c:pt>
                <c:pt idx="2217">
                  <c:v>766.54998152700705</c:v>
                </c:pt>
                <c:pt idx="2218">
                  <c:v>766.60936785905005</c:v>
                </c:pt>
                <c:pt idx="2219">
                  <c:v>767.09044002119299</c:v>
                </c:pt>
                <c:pt idx="2220">
                  <c:v>767.38824569146902</c:v>
                </c:pt>
                <c:pt idx="2221">
                  <c:v>767.43179269001405</c:v>
                </c:pt>
                <c:pt idx="2222">
                  <c:v>768.18766072277504</c:v>
                </c:pt>
                <c:pt idx="2223">
                  <c:v>768.37591167995299</c:v>
                </c:pt>
                <c:pt idx="2224">
                  <c:v>768.95288894251098</c:v>
                </c:pt>
                <c:pt idx="2225">
                  <c:v>769.27921041574996</c:v>
                </c:pt>
                <c:pt idx="2226">
                  <c:v>769.66273519136098</c:v>
                </c:pt>
                <c:pt idx="2227">
                  <c:v>769.98024550119703</c:v>
                </c:pt>
                <c:pt idx="2228">
                  <c:v>770.45201428880398</c:v>
                </c:pt>
                <c:pt idx="2229">
                  <c:v>770.768211476602</c:v>
                </c:pt>
                <c:pt idx="2230">
                  <c:v>771.25512020381802</c:v>
                </c:pt>
                <c:pt idx="2231">
                  <c:v>771.53013320640196</c:v>
                </c:pt>
                <c:pt idx="2232">
                  <c:v>771.64837431850299</c:v>
                </c:pt>
                <c:pt idx="2233">
                  <c:v>772.20232172747899</c:v>
                </c:pt>
                <c:pt idx="2234">
                  <c:v>772.37737956293699</c:v>
                </c:pt>
                <c:pt idx="2235">
                  <c:v>772.79478469997798</c:v>
                </c:pt>
                <c:pt idx="2236">
                  <c:v>773.35218258879195</c:v>
                </c:pt>
                <c:pt idx="2237">
                  <c:v>773.55617154096296</c:v>
                </c:pt>
                <c:pt idx="2238">
                  <c:v>774.15199999175195</c:v>
                </c:pt>
                <c:pt idx="2239">
                  <c:v>774.35120241371499</c:v>
                </c:pt>
                <c:pt idx="2240">
                  <c:v>774.41666003343403</c:v>
                </c:pt>
                <c:pt idx="2241">
                  <c:v>775.16334229869199</c:v>
                </c:pt>
                <c:pt idx="2242">
                  <c:v>775.47990175679195</c:v>
                </c:pt>
                <c:pt idx="2243">
                  <c:v>775.97785172994304</c:v>
                </c:pt>
                <c:pt idx="2244">
                  <c:v>776.53295973219394</c:v>
                </c:pt>
                <c:pt idx="2245">
                  <c:v>776.81318292220203</c:v>
                </c:pt>
                <c:pt idx="2246">
                  <c:v>777.64413351580299</c:v>
                </c:pt>
                <c:pt idx="2247">
                  <c:v>777.67473784182596</c:v>
                </c:pt>
                <c:pt idx="2248">
                  <c:v>777.68943532832998</c:v>
                </c:pt>
                <c:pt idx="2249">
                  <c:v>778.51645349362298</c:v>
                </c:pt>
                <c:pt idx="2250">
                  <c:v>779.18023881368504</c:v>
                </c:pt>
                <c:pt idx="2251">
                  <c:v>779.40829281518302</c:v>
                </c:pt>
                <c:pt idx="2252">
                  <c:v>780.10428084934301</c:v>
                </c:pt>
                <c:pt idx="2253">
                  <c:v>780.39029761864902</c:v>
                </c:pt>
                <c:pt idx="2254">
                  <c:v>780.96353238694201</c:v>
                </c:pt>
                <c:pt idx="2255">
                  <c:v>781.341998141261</c:v>
                </c:pt>
                <c:pt idx="2256">
                  <c:v>781.78353109957504</c:v>
                </c:pt>
                <c:pt idx="2257">
                  <c:v>782.10689055384296</c:v>
                </c:pt>
                <c:pt idx="2258">
                  <c:v>782.46150107128403</c:v>
                </c:pt>
                <c:pt idx="2259">
                  <c:v>782.74696510954698</c:v>
                </c:pt>
                <c:pt idx="2260">
                  <c:v>783.23841417003496</c:v>
                </c:pt>
                <c:pt idx="2261">
                  <c:v>783.556033045562</c:v>
                </c:pt>
                <c:pt idx="2262">
                  <c:v>784.01926878023403</c:v>
                </c:pt>
                <c:pt idx="2263">
                  <c:v>784.39564085368704</c:v>
                </c:pt>
                <c:pt idx="2264">
                  <c:v>784.82327727982397</c:v>
                </c:pt>
                <c:pt idx="2265">
                  <c:v>785.19710357948895</c:v>
                </c:pt>
                <c:pt idx="2266">
                  <c:v>785.49168726483697</c:v>
                </c:pt>
                <c:pt idx="2267">
                  <c:v>785.82980096904203</c:v>
                </c:pt>
                <c:pt idx="2268">
                  <c:v>786.16613512963795</c:v>
                </c:pt>
                <c:pt idx="2269">
                  <c:v>786.47801953404303</c:v>
                </c:pt>
                <c:pt idx="2270">
                  <c:v>786.71417899919402</c:v>
                </c:pt>
                <c:pt idx="2271">
                  <c:v>787.05374388027803</c:v>
                </c:pt>
                <c:pt idx="2272">
                  <c:v>787.37859705923904</c:v>
                </c:pt>
                <c:pt idx="2273">
                  <c:v>787.69219655952497</c:v>
                </c:pt>
                <c:pt idx="2274">
                  <c:v>787.95712760314802</c:v>
                </c:pt>
                <c:pt idx="2275">
                  <c:v>788.23603490597804</c:v>
                </c:pt>
                <c:pt idx="2276">
                  <c:v>788.61086201868795</c:v>
                </c:pt>
                <c:pt idx="2277">
                  <c:v>789.11256737093697</c:v>
                </c:pt>
                <c:pt idx="2278">
                  <c:v>789.33233118243197</c:v>
                </c:pt>
                <c:pt idx="2279">
                  <c:v>789.52396228216799</c:v>
                </c:pt>
                <c:pt idx="2280">
                  <c:v>790.12884768069796</c:v>
                </c:pt>
                <c:pt idx="2281">
                  <c:v>790.300362115295</c:v>
                </c:pt>
                <c:pt idx="2282">
                  <c:v>790.48523748004504</c:v>
                </c:pt>
                <c:pt idx="2283">
                  <c:v>791.03952253178295</c:v>
                </c:pt>
                <c:pt idx="2284">
                  <c:v>791.23516190229304</c:v>
                </c:pt>
                <c:pt idx="2285">
                  <c:v>791.46969354116698</c:v>
                </c:pt>
                <c:pt idx="2286">
                  <c:v>791.87660196795798</c:v>
                </c:pt>
                <c:pt idx="2287">
                  <c:v>792.25807105889305</c:v>
                </c:pt>
                <c:pt idx="2288">
                  <c:v>792.65777713317902</c:v>
                </c:pt>
                <c:pt idx="2289">
                  <c:v>793.03839329038499</c:v>
                </c:pt>
                <c:pt idx="2290">
                  <c:v>793.42424126945502</c:v>
                </c:pt>
                <c:pt idx="2291">
                  <c:v>793.80308606196797</c:v>
                </c:pt>
                <c:pt idx="2292">
                  <c:v>794.104393920343</c:v>
                </c:pt>
                <c:pt idx="2293">
                  <c:v>794.48133890818497</c:v>
                </c:pt>
                <c:pt idx="2294">
                  <c:v>794.76236952961301</c:v>
                </c:pt>
                <c:pt idx="2295">
                  <c:v>795.12174624835802</c:v>
                </c:pt>
                <c:pt idx="2296">
                  <c:v>795.38143803615299</c:v>
                </c:pt>
                <c:pt idx="2297">
                  <c:v>795.72802409985604</c:v>
                </c:pt>
                <c:pt idx="2298">
                  <c:v>795.95461380537199</c:v>
                </c:pt>
                <c:pt idx="2299">
                  <c:v>796.285974413757</c:v>
                </c:pt>
                <c:pt idx="2300">
                  <c:v>796.48043693935699</c:v>
                </c:pt>
                <c:pt idx="2301">
                  <c:v>796.79547606909296</c:v>
                </c:pt>
                <c:pt idx="2302">
                  <c:v>796.96902797027201</c:v>
                </c:pt>
                <c:pt idx="2303">
                  <c:v>797.26877292108497</c:v>
                </c:pt>
                <c:pt idx="2304">
                  <c:v>797.42004955477705</c:v>
                </c:pt>
                <c:pt idx="2305">
                  <c:v>797.70633031015598</c:v>
                </c:pt>
                <c:pt idx="2306">
                  <c:v>797.828028610827</c:v>
                </c:pt>
                <c:pt idx="2307">
                  <c:v>798.10987640359895</c:v>
                </c:pt>
                <c:pt idx="2308">
                  <c:v>798.20654426286296</c:v>
                </c:pt>
                <c:pt idx="2309">
                  <c:v>798.48080607242196</c:v>
                </c:pt>
                <c:pt idx="2310">
                  <c:v>798.56156389417197</c:v>
                </c:pt>
                <c:pt idx="2311">
                  <c:v>798.82523114520302</c:v>
                </c:pt>
                <c:pt idx="2312">
                  <c:v>798.896287045078</c:v>
                </c:pt>
                <c:pt idx="2313">
                  <c:v>799.15110113242304</c:v>
                </c:pt>
                <c:pt idx="2314">
                  <c:v>799.21684502277697</c:v>
                </c:pt>
                <c:pt idx="2315">
                  <c:v>799.46470163226502</c:v>
                </c:pt>
                <c:pt idx="2316">
                  <c:v>799.52721348099897</c:v>
                </c:pt>
                <c:pt idx="2317">
                  <c:v>799.77070159086099</c:v>
                </c:pt>
                <c:pt idx="2318">
                  <c:v>799.83116933478198</c:v>
                </c:pt>
                <c:pt idx="2319">
                  <c:v>800.07224504627004</c:v>
                </c:pt>
                <c:pt idx="2320">
                  <c:v>800.13148053432599</c:v>
                </c:pt>
                <c:pt idx="2321">
                  <c:v>800.37131763049399</c:v>
                </c:pt>
                <c:pt idx="2322">
                  <c:v>800.42987578419104</c:v>
                </c:pt>
                <c:pt idx="2323">
                  <c:v>800.66909452531695</c:v>
                </c:pt>
                <c:pt idx="2324">
                  <c:v>800.727314247305</c:v>
                </c:pt>
                <c:pt idx="2325">
                  <c:v>800.96621886369905</c:v>
                </c:pt>
                <c:pt idx="2326">
                  <c:v>801.02428630197699</c:v>
                </c:pt>
                <c:pt idx="2327">
                  <c:v>801.26302003265903</c:v>
                </c:pt>
                <c:pt idx="2328">
                  <c:v>801.32103219755402</c:v>
                </c:pt>
                <c:pt idx="2329">
                  <c:v>801.55966133962897</c:v>
                </c:pt>
                <c:pt idx="2330">
                  <c:v>801.61766767473205</c:v>
                </c:pt>
                <c:pt idx="2331">
                  <c:v>801.85622302062802</c:v>
                </c:pt>
                <c:pt idx="2332">
                  <c:v>801.91424876261101</c:v>
                </c:pt>
                <c:pt idx="2333">
                  <c:v>802.15274509059702</c:v>
                </c:pt>
                <c:pt idx="2334">
                  <c:v>802.21080347066402</c:v>
                </c:pt>
                <c:pt idx="2335">
                  <c:v>802.44924833293203</c:v>
                </c:pt>
                <c:pt idx="2336">
                  <c:v>802.50734642779003</c:v>
                </c:pt>
                <c:pt idx="2337">
                  <c:v>802.74574409991806</c:v>
                </c:pt>
                <c:pt idx="2338">
                  <c:v>802.80388546091001</c:v>
                </c:pt>
                <c:pt idx="2339">
                  <c:v>803.04223891964</c:v>
                </c:pt>
                <c:pt idx="2340">
                  <c:v>803.10042455764801</c:v>
                </c:pt>
                <c:pt idx="2341">
                  <c:v>803.33873618177904</c:v>
                </c:pt>
                <c:pt idx="2342">
                  <c:v>803.39696481723604</c:v>
                </c:pt>
                <c:pt idx="2343">
                  <c:v>803.63523612943004</c:v>
                </c:pt>
                <c:pt idx="2344">
                  <c:v>803.69350500521102</c:v>
                </c:pt>
                <c:pt idx="2345">
                  <c:v>803.93173702008596</c:v>
                </c:pt>
                <c:pt idx="2346">
                  <c:v>803.99004417453102</c:v>
                </c:pt>
                <c:pt idx="2347">
                  <c:v>804.22823875346603</c:v>
                </c:pt>
                <c:pt idx="2348">
                  <c:v>804.28658480997399</c:v>
                </c:pt>
                <c:pt idx="2349">
                  <c:v>804.52474421832505</c:v>
                </c:pt>
                <c:pt idx="2350">
                  <c:v>804.58313132182002</c:v>
                </c:pt>
                <c:pt idx="2351">
                  <c:v>804.82125728395999</c:v>
                </c:pt>
                <c:pt idx="2352">
                  <c:v>804.87968549691902</c:v>
                </c:pt>
                <c:pt idx="2353">
                  <c:v>805.11777985825404</c:v>
                </c:pt>
                <c:pt idx="2354">
                  <c:v>805.17624592461198</c:v>
                </c:pt>
                <c:pt idx="2355">
                  <c:v>805.41431171286195</c:v>
                </c:pt>
                <c:pt idx="2356">
                  <c:v>805.472810973798</c:v>
                </c:pt>
                <c:pt idx="2357">
                  <c:v>805.71085335782595</c:v>
                </c:pt>
                <c:pt idx="2358">
                  <c:v>805.76938228531003</c:v>
                </c:pt>
                <c:pt idx="2359">
                  <c:v>806.00741016122799</c:v>
                </c:pt>
                <c:pt idx="2360">
                  <c:v>806.06596728380498</c:v>
                </c:pt>
                <c:pt idx="2361">
                  <c:v>806.30399698615304</c:v>
                </c:pt>
                <c:pt idx="2362">
                  <c:v>806.36258086957901</c:v>
                </c:pt>
                <c:pt idx="2363">
                  <c:v>806.60064238414202</c:v>
                </c:pt>
                <c:pt idx="2364">
                  <c:v>806.65924660330302</c:v>
                </c:pt>
                <c:pt idx="2365">
                  <c:v>806.89739343570795</c:v>
                </c:pt>
                <c:pt idx="2366">
                  <c:v>806.95600180725705</c:v>
                </c:pt>
                <c:pt idx="2367">
                  <c:v>807.19433532929804</c:v>
                </c:pt>
                <c:pt idx="2368">
                  <c:v>807.25292629845501</c:v>
                </c:pt>
                <c:pt idx="2369">
                  <c:v>807.49166687987395</c:v>
                </c:pt>
                <c:pt idx="2370">
                  <c:v>807.55019995756402</c:v>
                </c:pt>
                <c:pt idx="2371">
                  <c:v>807.78985818009505</c:v>
                </c:pt>
                <c:pt idx="2372">
                  <c:v>807.84816024050394</c:v>
                </c:pt>
                <c:pt idx="2373">
                  <c:v>808.08963552196803</c:v>
                </c:pt>
                <c:pt idx="2374">
                  <c:v>808.14707746178203</c:v>
                </c:pt>
                <c:pt idx="2375">
                  <c:v>808.39152490463903</c:v>
                </c:pt>
                <c:pt idx="2376">
                  <c:v>808.44664816679597</c:v>
                </c:pt>
                <c:pt idx="2377">
                  <c:v>808.69552207742402</c:v>
                </c:pt>
                <c:pt idx="2378">
                  <c:v>808.74625536853603</c:v>
                </c:pt>
                <c:pt idx="2379">
                  <c:v>809.00161922059601</c:v>
                </c:pt>
                <c:pt idx="2380">
                  <c:v>809.0462372723</c:v>
                </c:pt>
                <c:pt idx="2381">
                  <c:v>809.31075901044198</c:v>
                </c:pt>
                <c:pt idx="2382">
                  <c:v>809.34892696988197</c:v>
                </c:pt>
                <c:pt idx="2383">
                  <c:v>809.62546391215403</c:v>
                </c:pt>
                <c:pt idx="2384">
                  <c:v>809.65841329805096</c:v>
                </c:pt>
                <c:pt idx="2385">
                  <c:v>809.94915156567004</c:v>
                </c:pt>
                <c:pt idx="2386">
                  <c:v>809.97910880744598</c:v>
                </c:pt>
                <c:pt idx="2387">
                  <c:v>810.28549853408902</c:v>
                </c:pt>
                <c:pt idx="2388">
                  <c:v>810.31441439193395</c:v>
                </c:pt>
                <c:pt idx="2389">
                  <c:v>810.63721362850799</c:v>
                </c:pt>
                <c:pt idx="2390">
                  <c:v>810.66630940799405</c:v>
                </c:pt>
                <c:pt idx="2391">
                  <c:v>811.00593490852202</c:v>
                </c:pt>
                <c:pt idx="2392">
                  <c:v>811.035728191874</c:v>
                </c:pt>
                <c:pt idx="2393">
                  <c:v>811.39235910464799</c:v>
                </c:pt>
                <c:pt idx="2394">
                  <c:v>811.42306606597003</c:v>
                </c:pt>
                <c:pt idx="2395">
                  <c:v>811.79674646779097</c:v>
                </c:pt>
                <c:pt idx="2396">
                  <c:v>811.82846130180496</c:v>
                </c:pt>
                <c:pt idx="2397">
                  <c:v>812.21916586741702</c:v>
                </c:pt>
                <c:pt idx="2398">
                  <c:v>812.25193009807197</c:v>
                </c:pt>
                <c:pt idx="2399">
                  <c:v>812.65959689953399</c:v>
                </c:pt>
                <c:pt idx="2400">
                  <c:v>812.69342598899095</c:v>
                </c:pt>
                <c:pt idx="2401">
                  <c:v>813.11797255739498</c:v>
                </c:pt>
                <c:pt idx="2402">
                  <c:v>813.15286740463705</c:v>
                </c:pt>
                <c:pt idx="2403">
                  <c:v>813.59419869496401</c:v>
                </c:pt>
                <c:pt idx="2404">
                  <c:v>813.63015152593505</c:v>
                </c:pt>
                <c:pt idx="2405">
                  <c:v>814.08816387169202</c:v>
                </c:pt>
                <c:pt idx="2406">
                  <c:v>814.12516168232003</c:v>
                </c:pt>
                <c:pt idx="2407">
                  <c:v>814.59974456108398</c:v>
                </c:pt>
                <c:pt idx="2408">
                  <c:v>814.63777177807106</c:v>
                </c:pt>
                <c:pt idx="2409">
                  <c:v>815.12881108166403</c:v>
                </c:pt>
                <c:pt idx="2410">
                  <c:v>815.16785210614</c:v>
                </c:pt>
                <c:pt idx="2411">
                  <c:v>815.67523469671096</c:v>
                </c:pt>
                <c:pt idx="2412">
                  <c:v>815.71527053477598</c:v>
                </c:pt>
                <c:pt idx="2413">
                  <c:v>816.23888034125798</c:v>
                </c:pt>
                <c:pt idx="2414">
                  <c:v>816.27987786024698</c:v>
                </c:pt>
                <c:pt idx="2415">
                  <c:v>816.81958261547197</c:v>
                </c:pt>
                <c:pt idx="2416">
                  <c:v>816.86149529629699</c:v>
                </c:pt>
                <c:pt idx="2417">
                  <c:v>817.41714622154495</c:v>
                </c:pt>
                <c:pt idx="2418">
                  <c:v>817.459940338156</c:v>
                </c:pt>
                <c:pt idx="2419">
                  <c:v>818.03138879327503</c:v>
                </c:pt>
                <c:pt idx="2420">
                  <c:v>818.07506668764404</c:v>
                </c:pt>
                <c:pt idx="2421">
                  <c:v>818.66217078581303</c:v>
                </c:pt>
                <c:pt idx="2422">
                  <c:v>818.70675619569897</c:v>
                </c:pt>
                <c:pt idx="2423">
                  <c:v>819.30936673473002</c:v>
                </c:pt>
                <c:pt idx="2424">
                  <c:v>819.35486953472696</c:v>
                </c:pt>
                <c:pt idx="2425">
                  <c:v>819.97282404061798</c:v>
                </c:pt>
                <c:pt idx="2426">
                  <c:v>820.019226915069</c:v>
                </c:pt>
                <c:pt idx="2427">
                  <c:v>820.65236344026005</c:v>
                </c:pt>
                <c:pt idx="2428">
                  <c:v>820.69963117516204</c:v>
                </c:pt>
                <c:pt idx="2429">
                  <c:v>821.34779389401399</c:v>
                </c:pt>
                <c:pt idx="2430">
                  <c:v>821.39587872987204</c:v>
                </c:pt>
                <c:pt idx="2431">
                  <c:v>822.05890236870403</c:v>
                </c:pt>
                <c:pt idx="2432">
                  <c:v>822.10775036966504</c:v>
                </c:pt>
                <c:pt idx="2433">
                  <c:v>822.78545407142099</c:v>
                </c:pt>
                <c:pt idx="2434">
                  <c:v>822.83503067580898</c:v>
                </c:pt>
                <c:pt idx="2435">
                  <c:v>823.52723285486002</c:v>
                </c:pt>
                <c:pt idx="2436">
                  <c:v>823.57754390310299</c:v>
                </c:pt>
                <c:pt idx="2437">
                  <c:v>824.28406868650097</c:v>
                </c:pt>
                <c:pt idx="2438">
                  <c:v>824.33514308658903</c:v>
                </c:pt>
                <c:pt idx="2439">
                  <c:v>825.05580875405599</c:v>
                </c:pt>
                <c:pt idx="2440">
                  <c:v>825.107661364622</c:v>
                </c:pt>
                <c:pt idx="2441">
                  <c:v>825.84227662637397</c:v>
                </c:pt>
                <c:pt idx="2442">
                  <c:v>825.89488862413202</c:v>
                </c:pt>
                <c:pt idx="2443">
                  <c:v>826.64325823480601</c:v>
                </c:pt>
                <c:pt idx="2444">
                  <c:v>826.69658006690304</c:v>
                </c:pt>
                <c:pt idx="2445">
                  <c:v>827.45850118785302</c:v>
                </c:pt>
                <c:pt idx="2446">
                  <c:v>827.51247208174902</c:v>
                </c:pt>
                <c:pt idx="2447">
                  <c:v>828.28773339817803</c:v>
                </c:pt>
                <c:pt idx="2448">
                  <c:v>828.34231544984004</c:v>
                </c:pt>
                <c:pt idx="2449">
                  <c:v>829.130709243561</c:v>
                </c:pt>
                <c:pt idx="2450">
                  <c:v>829.18590871499396</c:v>
                </c:pt>
                <c:pt idx="2451">
                  <c:v>829.98723439769105</c:v>
                </c:pt>
                <c:pt idx="2452">
                  <c:v>830.04308069141302</c:v>
                </c:pt>
                <c:pt idx="2453">
                  <c:v>830.85712838100005</c:v>
                </c:pt>
                <c:pt idx="2454">
                  <c:v>830.91363389081801</c:v>
                </c:pt>
                <c:pt idx="2455">
                  <c:v>831.74017973334503</c:v>
                </c:pt>
                <c:pt idx="2456">
                  <c:v>831.79732798961402</c:v>
                </c:pt>
                <c:pt idx="2457">
                  <c:v>832.63615473898597</c:v>
                </c:pt>
                <c:pt idx="2458">
                  <c:v>832.69391174830196</c:v>
                </c:pt>
                <c:pt idx="2459">
                  <c:v>833.54481648051797</c:v>
                </c:pt>
                <c:pt idx="2460">
                  <c:v>833.60312931172405</c:v>
                </c:pt>
                <c:pt idx="2461">
                  <c:v>834.46590077713699</c:v>
                </c:pt>
                <c:pt idx="2462">
                  <c:v>834.52469622251999</c:v>
                </c:pt>
                <c:pt idx="2463">
                  <c:v>835.39910393679895</c:v>
                </c:pt>
                <c:pt idx="2464">
                  <c:v>835.45831768537903</c:v>
                </c:pt>
                <c:pt idx="2465">
                  <c:v>836.34412323325398</c:v>
                </c:pt>
                <c:pt idx="2466">
                  <c:v>836.40373362641401</c:v>
                </c:pt>
                <c:pt idx="2467">
                  <c:v>837.30068963525196</c:v>
                </c:pt>
                <c:pt idx="2468">
                  <c:v>837.36072078630298</c:v>
                </c:pt>
                <c:pt idx="2469">
                  <c:v>838.26856445210797</c:v>
                </c:pt>
                <c:pt idx="2470">
                  <c:v>838.32907291893002</c:v>
                </c:pt>
                <c:pt idx="2471">
                  <c:v>839.24754038272897</c:v>
                </c:pt>
                <c:pt idx="2472">
                  <c:v>839.30859362706099</c:v>
                </c:pt>
                <c:pt idx="2473">
                  <c:v>840.23743545306399</c:v>
                </c:pt>
                <c:pt idx="2474">
                  <c:v>840.29907043911999</c:v>
                </c:pt>
                <c:pt idx="2475">
                  <c:v>841.23804179908302</c:v>
                </c:pt>
                <c:pt idx="2476">
                  <c:v>841.30022344428698</c:v>
                </c:pt>
                <c:pt idx="2477">
                  <c:v>842.24906601303098</c:v>
                </c:pt>
                <c:pt idx="2478">
                  <c:v>842.31169160120805</c:v>
                </c:pt>
                <c:pt idx="2479">
                  <c:v>843.270127625859</c:v>
                </c:pt>
                <c:pt idx="2480">
                  <c:v>843.33309232581405</c:v>
                </c:pt>
                <c:pt idx="2481">
                  <c:v>844.30084818171701</c:v>
                </c:pt>
                <c:pt idx="2482">
                  <c:v>844.36412648908401</c:v>
                </c:pt>
                <c:pt idx="2483">
                  <c:v>845.34096164486198</c:v>
                </c:pt>
                <c:pt idx="2484">
                  <c:v>845.40461509873705</c:v>
                </c:pt>
                <c:pt idx="2485">
                  <c:v>846.39030214260504</c:v>
                </c:pt>
                <c:pt idx="2486">
                  <c:v>846.45438857987006</c:v>
                </c:pt>
                <c:pt idx="2487">
                  <c:v>847.44865425988905</c:v>
                </c:pt>
                <c:pt idx="2488">
                  <c:v>847.513152204221</c:v>
                </c:pt>
                <c:pt idx="2489">
                  <c:v>848.51567542471901</c:v>
                </c:pt>
                <c:pt idx="2490">
                  <c:v>848.58052498898201</c:v>
                </c:pt>
                <c:pt idx="2491">
                  <c:v>849.590998977852</c:v>
                </c:pt>
                <c:pt idx="2492">
                  <c:v>849.65618690042095</c:v>
                </c:pt>
                <c:pt idx="2493">
                  <c:v>850.67434753078703</c:v>
                </c:pt>
                <c:pt idx="2494">
                  <c:v>850.73991076759205</c:v>
                </c:pt>
                <c:pt idx="2495">
                  <c:v>851.76549863172102</c:v>
                </c:pt>
                <c:pt idx="2496">
                  <c:v>851.83146166949405</c:v>
                </c:pt>
                <c:pt idx="2497">
                  <c:v>852.86418299385298</c:v>
                </c:pt>
                <c:pt idx="2498">
                  <c:v>852.93053403880504</c:v>
                </c:pt>
                <c:pt idx="2499">
                  <c:v>853.97006526589496</c:v>
                </c:pt>
                <c:pt idx="2500">
                  <c:v>854.03689527623101</c:v>
                </c:pt>
                <c:pt idx="2501">
                  <c:v>855.08346736588601</c:v>
                </c:pt>
                <c:pt idx="2502">
                  <c:v>855.15144864336503</c:v>
                </c:pt>
                <c:pt idx="2503">
                  <c:v>856.207261891548</c:v>
                </c:pt>
                <c:pt idx="2504">
                  <c:v>856.27865456814402</c:v>
                </c:pt>
                <c:pt idx="2505">
                  <c:v>857.34853423434902</c:v>
                </c:pt>
                <c:pt idx="2506">
                  <c:v>857.42693500881205</c:v>
                </c:pt>
                <c:pt idx="2507">
                  <c:v>858.51767074487998</c:v>
                </c:pt>
                <c:pt idx="2508">
                  <c:v>858.60309847804399</c:v>
                </c:pt>
                <c:pt idx="2509">
                  <c:v>859.72611804050996</c:v>
                </c:pt>
                <c:pt idx="2510">
                  <c:v>859.80390711182804</c:v>
                </c:pt>
                <c:pt idx="2511">
                  <c:v>860.98692604348105</c:v>
                </c:pt>
                <c:pt idx="2512">
                  <c:v>861.00801220893902</c:v>
                </c:pt>
                <c:pt idx="2513">
                  <c:v>861.13646856309504</c:v>
                </c:pt>
                <c:pt idx="2514">
                  <c:v>862.15168235752105</c:v>
                </c:pt>
                <c:pt idx="2515">
                  <c:v>862.33831990477597</c:v>
                </c:pt>
                <c:pt idx="2516">
                  <c:v>863.17706989056899</c:v>
                </c:pt>
                <c:pt idx="2517">
                  <c:v>863.68405745832104</c:v>
                </c:pt>
                <c:pt idx="2518">
                  <c:v>864.14145904024997</c:v>
                </c:pt>
                <c:pt idx="2519">
                  <c:v>864.900135474178</c:v>
                </c:pt>
                <c:pt idx="2520">
                  <c:v>865.03376722041799</c:v>
                </c:pt>
                <c:pt idx="2521">
                  <c:v>865.42129534760295</c:v>
                </c:pt>
                <c:pt idx="2522">
                  <c:v>865.87546024508799</c:v>
                </c:pt>
                <c:pt idx="2523">
                  <c:v>866.03032824628804</c:v>
                </c:pt>
                <c:pt idx="2524">
                  <c:v>866.70079140031896</c:v>
                </c:pt>
                <c:pt idx="2525">
                  <c:v>867.13883533519595</c:v>
                </c:pt>
                <c:pt idx="2526">
                  <c:v>867.49059764459196</c:v>
                </c:pt>
                <c:pt idx="2527">
                  <c:v>868.20630774104802</c:v>
                </c:pt>
                <c:pt idx="2528">
                  <c:v>868.24182264825197</c:v>
                </c:pt>
                <c:pt idx="2529">
                  <c:v>868.32720186303504</c:v>
                </c:pt>
                <c:pt idx="2530">
                  <c:v>868.97537426939004</c:v>
                </c:pt>
                <c:pt idx="2531">
                  <c:v>869.24628348262604</c:v>
                </c:pt>
                <c:pt idx="2532">
                  <c:v>869.67146526309602</c:v>
                </c:pt>
                <c:pt idx="2533">
                  <c:v>870.22371730789598</c:v>
                </c:pt>
                <c:pt idx="2534">
                  <c:v>870.32463247235296</c:v>
                </c:pt>
                <c:pt idx="2535">
                  <c:v>870.55086762090502</c:v>
                </c:pt>
                <c:pt idx="2536">
                  <c:v>870.958834134374</c:v>
                </c:pt>
                <c:pt idx="2537">
                  <c:v>871.13699907218597</c:v>
                </c:pt>
                <c:pt idx="2538">
                  <c:v>871.57781143318402</c:v>
                </c:pt>
                <c:pt idx="2539">
                  <c:v>872.02252804428099</c:v>
                </c:pt>
                <c:pt idx="2540">
                  <c:v>872.16969746510904</c:v>
                </c:pt>
                <c:pt idx="2541">
                  <c:v>872.47770789039998</c:v>
                </c:pt>
                <c:pt idx="2542">
                  <c:v>872.73764093498005</c:v>
                </c:pt>
                <c:pt idx="2543">
                  <c:v>872.85532991172897</c:v>
                </c:pt>
                <c:pt idx="2544">
                  <c:v>873.28758399450305</c:v>
                </c:pt>
                <c:pt idx="2545">
                  <c:v>873.60764499219295</c:v>
                </c:pt>
                <c:pt idx="2546">
                  <c:v>873.82167767640999</c:v>
                </c:pt>
                <c:pt idx="2547">
                  <c:v>874.19614708090205</c:v>
                </c:pt>
                <c:pt idx="2548">
                  <c:v>874.27352883319895</c:v>
                </c:pt>
                <c:pt idx="2549">
                  <c:v>874.58990954118099</c:v>
                </c:pt>
                <c:pt idx="2550">
                  <c:v>874.81616091965304</c:v>
                </c:pt>
                <c:pt idx="2551">
                  <c:v>875.19646429133104</c:v>
                </c:pt>
                <c:pt idx="2552">
                  <c:v>875.43434160372794</c:v>
                </c:pt>
                <c:pt idx="2553">
                  <c:v>876.000994470563</c:v>
                </c:pt>
                <c:pt idx="2554">
                  <c:v>876.07986566499403</c:v>
                </c:pt>
                <c:pt idx="2555">
                  <c:v>876.16065933895595</c:v>
                </c:pt>
                <c:pt idx="2556">
                  <c:v>876.68232341738701</c:v>
                </c:pt>
                <c:pt idx="2557">
                  <c:v>876.87673871784204</c:v>
                </c:pt>
                <c:pt idx="2558">
                  <c:v>877.26416471206198</c:v>
                </c:pt>
                <c:pt idx="2559">
                  <c:v>877.53571885819599</c:v>
                </c:pt>
                <c:pt idx="2560">
                  <c:v>877.905440365765</c:v>
                </c:pt>
                <c:pt idx="2561">
                  <c:v>878.16953303030198</c:v>
                </c:pt>
                <c:pt idx="2562">
                  <c:v>878.56404996692504</c:v>
                </c:pt>
                <c:pt idx="2563">
                  <c:v>878.78542105829399</c:v>
                </c:pt>
                <c:pt idx="2564">
                  <c:v>879.254220608163</c:v>
                </c:pt>
                <c:pt idx="2565">
                  <c:v>879.38215615204501</c:v>
                </c:pt>
                <c:pt idx="2566">
                  <c:v>879.72155844923896</c:v>
                </c:pt>
                <c:pt idx="2567">
                  <c:v>879.93350695112497</c:v>
                </c:pt>
                <c:pt idx="2568">
                  <c:v>880.03891713863402</c:v>
                </c:pt>
                <c:pt idx="2569">
                  <c:v>880.43728181596805</c:v>
                </c:pt>
                <c:pt idx="2570">
                  <c:v>880.83329713301498</c:v>
                </c:pt>
                <c:pt idx="2571">
                  <c:v>881.00598802001298</c:v>
                </c:pt>
                <c:pt idx="2572">
                  <c:v>881.54940674326804</c:v>
                </c:pt>
                <c:pt idx="2573">
                  <c:v>881.56677438674603</c:v>
                </c:pt>
                <c:pt idx="2574">
                  <c:v>881.68889630173203</c:v>
                </c:pt>
                <c:pt idx="2575">
                  <c:v>882.17463389789395</c:v>
                </c:pt>
                <c:pt idx="2576">
                  <c:v>882.23722652186405</c:v>
                </c:pt>
                <c:pt idx="2577">
                  <c:v>882.34918218519897</c:v>
                </c:pt>
                <c:pt idx="2578">
                  <c:v>882.80047847647302</c:v>
                </c:pt>
                <c:pt idx="2579">
                  <c:v>883.17253158547499</c:v>
                </c:pt>
                <c:pt idx="2580">
                  <c:v>883.32611636349202</c:v>
                </c:pt>
                <c:pt idx="2581">
                  <c:v>883.82572877438804</c:v>
                </c:pt>
                <c:pt idx="2582">
                  <c:v>883.89537315913799</c:v>
                </c:pt>
                <c:pt idx="2583">
                  <c:v>883.99886176800499</c:v>
                </c:pt>
                <c:pt idx="2584">
                  <c:v>884.44284832634798</c:v>
                </c:pt>
                <c:pt idx="2585">
                  <c:v>884.82517258933296</c:v>
                </c:pt>
                <c:pt idx="2586">
                  <c:v>884.95380931111504</c:v>
                </c:pt>
                <c:pt idx="2587">
                  <c:v>885.24548040536695</c:v>
                </c:pt>
                <c:pt idx="2588">
                  <c:v>885.46746713847097</c:v>
                </c:pt>
                <c:pt idx="2589">
                  <c:v>885.55328156740802</c:v>
                </c:pt>
                <c:pt idx="2590">
                  <c:v>886.03231013199695</c:v>
                </c:pt>
                <c:pt idx="2591">
                  <c:v>886.21482579531096</c:v>
                </c:pt>
                <c:pt idx="2592">
                  <c:v>886.69395580494904</c:v>
                </c:pt>
                <c:pt idx="2593">
                  <c:v>886.84104677346204</c:v>
                </c:pt>
                <c:pt idx="2594">
                  <c:v>886.99971876636505</c:v>
                </c:pt>
                <c:pt idx="2595">
                  <c:v>887.42734486574795</c:v>
                </c:pt>
                <c:pt idx="2596">
                  <c:v>887.91277487701598</c:v>
                </c:pt>
                <c:pt idx="2597">
                  <c:v>888.032444795743</c:v>
                </c:pt>
                <c:pt idx="2598">
                  <c:v>888.29661497876805</c:v>
                </c:pt>
                <c:pt idx="2599">
                  <c:v>888.66275413481299</c:v>
                </c:pt>
                <c:pt idx="2600">
                  <c:v>888.83792289012001</c:v>
                </c:pt>
                <c:pt idx="2601">
                  <c:v>889.32298523680402</c:v>
                </c:pt>
                <c:pt idx="2602">
                  <c:v>889.825058371203</c:v>
                </c:pt>
                <c:pt idx="2603">
                  <c:v>890.02099452271204</c:v>
                </c:pt>
                <c:pt idx="2604">
                  <c:v>890.466233981649</c:v>
                </c:pt>
                <c:pt idx="2605">
                  <c:v>890.75148646613104</c:v>
                </c:pt>
                <c:pt idx="2606">
                  <c:v>890.87861056503095</c:v>
                </c:pt>
                <c:pt idx="2607">
                  <c:v>891.51226866092497</c:v>
                </c:pt>
                <c:pt idx="2608">
                  <c:v>891.99795225360401</c:v>
                </c:pt>
                <c:pt idx="2609">
                  <c:v>892.31532086704897</c:v>
                </c:pt>
                <c:pt idx="2610">
                  <c:v>893.10634493999805</c:v>
                </c:pt>
                <c:pt idx="2611">
                  <c:v>893.16337929411304</c:v>
                </c:pt>
                <c:pt idx="2612">
                  <c:v>893.18592180431494</c:v>
                </c:pt>
                <c:pt idx="2613">
                  <c:v>894.04473802358996</c:v>
                </c:pt>
                <c:pt idx="2614">
                  <c:v>894.41627076735199</c:v>
                </c:pt>
                <c:pt idx="2615">
                  <c:v>894.97578123377298</c:v>
                </c:pt>
                <c:pt idx="2616">
                  <c:v>895.71364539507704</c:v>
                </c:pt>
                <c:pt idx="2617">
                  <c:v>895.964675837144</c:v>
                </c:pt>
                <c:pt idx="2618">
                  <c:v>896.66708084254503</c:v>
                </c:pt>
                <c:pt idx="2619">
                  <c:v>897.12749052052402</c:v>
                </c:pt>
                <c:pt idx="2620">
                  <c:v>897.27722796591399</c:v>
                </c:pt>
                <c:pt idx="2621">
                  <c:v>898.39250197093702</c:v>
                </c:pt>
                <c:pt idx="2622">
                  <c:v>898.49785047403304</c:v>
                </c:pt>
                <c:pt idx="2623">
                  <c:v>899.56850431454097</c:v>
                </c:pt>
                <c:pt idx="2624">
                  <c:v>899.66901076752799</c:v>
                </c:pt>
                <c:pt idx="2625">
                  <c:v>900.72879392910397</c:v>
                </c:pt>
                <c:pt idx="2626">
                  <c:v>900.837466507047</c:v>
                </c:pt>
                <c:pt idx="2627">
                  <c:v>901.878039675227</c:v>
                </c:pt>
                <c:pt idx="2628">
                  <c:v>901.98976993238398</c:v>
                </c:pt>
                <c:pt idx="2629">
                  <c:v>903.02028195921105</c:v>
                </c:pt>
                <c:pt idx="2630">
                  <c:v>903.13134372053298</c:v>
                </c:pt>
                <c:pt idx="2631">
                  <c:v>904.15593007733901</c:v>
                </c:pt>
                <c:pt idx="2632">
                  <c:v>904.26598584610804</c:v>
                </c:pt>
                <c:pt idx="2633">
                  <c:v>905.28485771475596</c:v>
                </c:pt>
                <c:pt idx="2634">
                  <c:v>905.39408393091003</c:v>
                </c:pt>
                <c:pt idx="2635">
                  <c:v>906.40674192905897</c:v>
                </c:pt>
                <c:pt idx="2636">
                  <c:v>906.51527396810104</c:v>
                </c:pt>
                <c:pt idx="2637">
                  <c:v>907.52122714509403</c:v>
                </c:pt>
                <c:pt idx="2638">
                  <c:v>907.62911820255999</c:v>
                </c:pt>
                <c:pt idx="2639">
                  <c:v>908.627979721565</c:v>
                </c:pt>
                <c:pt idx="2640">
                  <c:v>908.73523669164797</c:v>
                </c:pt>
                <c:pt idx="2641">
                  <c:v>909.72668630901205</c:v>
                </c:pt>
                <c:pt idx="2642">
                  <c:v>909.83329570286503</c:v>
                </c:pt>
                <c:pt idx="2643">
                  <c:v>910.81704286836305</c:v>
                </c:pt>
                <c:pt idx="2644">
                  <c:v>910.922982139738</c:v>
                </c:pt>
                <c:pt idx="2645">
                  <c:v>911.89874723702803</c:v>
                </c:pt>
                <c:pt idx="2646">
                  <c:v>912.00398951717</c:v>
                </c:pt>
                <c:pt idx="2647">
                  <c:v>912.97149705319498</c:v>
                </c:pt>
                <c:pt idx="2648">
                  <c:v>913.07601477790797</c:v>
                </c:pt>
                <c:pt idx="2649">
                  <c:v>914.03499188957403</c:v>
                </c:pt>
                <c:pt idx="2650">
                  <c:v>914.13875982920501</c:v>
                </c:pt>
                <c:pt idx="2651">
                  <c:v>915.08893633797504</c:v>
                </c:pt>
                <c:pt idx="2652">
                  <c:v>915.19193257621203</c:v>
                </c:pt>
                <c:pt idx="2653">
                  <c:v>916.13304128869299</c:v>
                </c:pt>
                <c:pt idx="2654">
                  <c:v>916.23524575204397</c:v>
                </c:pt>
                <c:pt idx="2655">
                  <c:v>917.16702275084197</c:v>
                </c:pt>
                <c:pt idx="2656">
                  <c:v>917.26841389464198</c:v>
                </c:pt>
                <c:pt idx="2657">
                  <c:v>918.19059793222505</c:v>
                </c:pt>
                <c:pt idx="2658">
                  <c:v>918.29114980328495</c:v>
                </c:pt>
                <c:pt idx="2659">
                  <c:v>919.20348139174598</c:v>
                </c:pt>
                <c:pt idx="2660">
                  <c:v>919.30316439597402</c:v>
                </c:pt>
                <c:pt idx="2661">
                  <c:v>920.20538667755898</c:v>
                </c:pt>
                <c:pt idx="2662">
                  <c:v>920.30417222100004</c:v>
                </c:pt>
                <c:pt idx="2663">
                  <c:v>921.19603282553396</c:v>
                </c:pt>
                <c:pt idx="2664">
                  <c:v>921.293896652905</c:v>
                </c:pt>
                <c:pt idx="2665">
                  <c:v>922.17514769515105</c:v>
                </c:pt>
                <c:pt idx="2666">
                  <c:v>922.272068102209</c:v>
                </c:pt>
                <c:pt idx="2667">
                  <c:v>923.14246439096098</c:v>
                </c:pt>
                <c:pt idx="2668">
                  <c:v>923.23841826897296</c:v>
                </c:pt>
                <c:pt idx="2669">
                  <c:v>924.09771669019801</c:v>
                </c:pt>
                <c:pt idx="2670">
                  <c:v>924.19267816105196</c:v>
                </c:pt>
                <c:pt idx="2671">
                  <c:v>925.04063883792605</c:v>
                </c:pt>
                <c:pt idx="2672">
                  <c:v>925.13458074924699</c:v>
                </c:pt>
                <c:pt idx="2673">
                  <c:v>925.97096802071599</c:v>
                </c:pt>
                <c:pt idx="2674">
                  <c:v>926.063863559536</c:v>
                </c:pt>
                <c:pt idx="2675">
                  <c:v>926.88844583869002</c:v>
                </c:pt>
                <c:pt idx="2676">
                  <c:v>926.98026891706695</c:v>
                </c:pt>
                <c:pt idx="2677">
                  <c:v>927.79281819704102</c:v>
                </c:pt>
                <c:pt idx="2678">
                  <c:v>927.88354314585104</c:v>
                </c:pt>
                <c:pt idx="2679">
                  <c:v>928.68383484398703</c:v>
                </c:pt>
                <c:pt idx="2680">
                  <c:v>928.773436115398</c:v>
                </c:pt>
                <c:pt idx="2681">
                  <c:v>929.56124919519698</c:v>
                </c:pt>
                <c:pt idx="2682">
                  <c:v>929.64970123597197</c:v>
                </c:pt>
                <c:pt idx="2683">
                  <c:v>930.42481837383002</c:v>
                </c:pt>
                <c:pt idx="2684">
                  <c:v>930.512095591449</c:v>
                </c:pt>
                <c:pt idx="2685">
                  <c:v>931.274303284903</c:v>
                </c:pt>
                <c:pt idx="2686">
                  <c:v>931.360380102298</c:v>
                </c:pt>
                <c:pt idx="2687">
                  <c:v>932.10946900096906</c:v>
                </c:pt>
                <c:pt idx="2688">
                  <c:v>932.19431997582706</c:v>
                </c:pt>
                <c:pt idx="2689">
                  <c:v>932.93008529574502</c:v>
                </c:pt>
                <c:pt idx="2690">
                  <c:v>933.01368465457597</c:v>
                </c:pt>
                <c:pt idx="2691">
                  <c:v>933.73592577100999</c:v>
                </c:pt>
                <c:pt idx="2692">
                  <c:v>933.818246363855</c:v>
                </c:pt>
                <c:pt idx="2693">
                  <c:v>934.52676575898204</c:v>
                </c:pt>
                <c:pt idx="2694">
                  <c:v>934.60777938681895</c:v>
                </c:pt>
                <c:pt idx="2695">
                  <c:v>935.30238305947603</c:v>
                </c:pt>
                <c:pt idx="2696">
                  <c:v>935.38206304197104</c:v>
                </c:pt>
                <c:pt idx="2697">
                  <c:v>936.06256212495805</c:v>
                </c:pt>
                <c:pt idx="2698">
                  <c:v>936.14088473151605</c:v>
                </c:pt>
                <c:pt idx="2699">
                  <c:v>936.807095517834</c:v>
                </c:pt>
                <c:pt idx="2700">
                  <c:v>936.88403761972802</c:v>
                </c:pt>
                <c:pt idx="2701">
                  <c:v>937.53577985480297</c:v>
                </c:pt>
                <c:pt idx="2702">
                  <c:v>937.61131606716503</c:v>
                </c:pt>
                <c:pt idx="2703">
                  <c:v>938.24841275974404</c:v>
                </c:pt>
                <c:pt idx="2704">
                  <c:v>938.32251602565202</c:v>
                </c:pt>
                <c:pt idx="2705">
                  <c:v>938.94479513671297</c:v>
                </c:pt>
                <c:pt idx="2706">
                  <c:v>939.01743904595298</c:v>
                </c:pt>
                <c:pt idx="2707">
                  <c:v>939.62473428214196</c:v>
                </c:pt>
                <c:pt idx="2708">
                  <c:v>939.69589346997702</c:v>
                </c:pt>
                <c:pt idx="2709">
                  <c:v>940.28804360008405</c:v>
                </c:pt>
                <c:pt idx="2710">
                  <c:v>940.35769246273196</c:v>
                </c:pt>
                <c:pt idx="2711">
                  <c:v>940.93454090215505</c:v>
                </c:pt>
                <c:pt idx="2712">
                  <c:v>941.002652607448</c:v>
                </c:pt>
                <c:pt idx="2713">
                  <c:v>941.56404743848498</c:v>
                </c:pt>
                <c:pt idx="2714">
                  <c:v>941.63059379639196</c:v>
                </c:pt>
                <c:pt idx="2715">
                  <c:v>942.17638747842898</c:v>
                </c:pt>
                <c:pt idx="2716">
                  <c:v>942.24133984374305</c:v>
                </c:pt>
                <c:pt idx="2717">
                  <c:v>942.77138934792902</c:v>
                </c:pt>
                <c:pt idx="2718">
                  <c:v>942.83472052113802</c:v>
                </c:pt>
                <c:pt idx="2719">
                  <c:v>943.34888821185996</c:v>
                </c:pt>
                <c:pt idx="2720">
                  <c:v>943.41057354116106</c:v>
                </c:pt>
                <c:pt idx="2721">
                  <c:v>943.90872747992296</c:v>
                </c:pt>
                <c:pt idx="2722">
                  <c:v>943.96874336380995</c:v>
                </c:pt>
                <c:pt idx="2723">
                  <c:v>944.45075629690098</c:v>
                </c:pt>
                <c:pt idx="2724">
                  <c:v>944.50907776455301</c:v>
                </c:pt>
                <c:pt idx="2725">
                  <c:v>944.97482630517197</c:v>
                </c:pt>
                <c:pt idx="2726">
                  <c:v>945.03142730581499</c:v>
                </c:pt>
                <c:pt idx="2727">
                  <c:v>945.48079288606402</c:v>
                </c:pt>
                <c:pt idx="2728">
                  <c:v>945.535649830073</c:v>
                </c:pt>
                <c:pt idx="2729">
                  <c:v>945.96852036044299</c:v>
                </c:pt>
                <c:pt idx="2730">
                  <c:v>946.02161554391</c:v>
                </c:pt>
                <c:pt idx="2731">
                  <c:v>946.43788597058403</c:v>
                </c:pt>
                <c:pt idx="2732">
                  <c:v>946.48920895935203</c:v>
                </c:pt>
                <c:pt idx="2733">
                  <c:v>946.88878132938396</c:v>
                </c:pt>
                <c:pt idx="2734">
                  <c:v>946.93833124781202</c:v>
                </c:pt>
                <c:pt idx="2735">
                  <c:v>947.32111703656904</c:v>
                </c:pt>
                <c:pt idx="2736">
                  <c:v>947.36891031596201</c:v>
                </c:pt>
                <c:pt idx="2737">
                  <c:v>947.73483448713603</c:v>
                </c:pt>
                <c:pt idx="2738">
                  <c:v>947.78092053415696</c:v>
                </c:pt>
                <c:pt idx="2739">
                  <c:v>948.12991874702595</c:v>
                </c:pt>
                <c:pt idx="2740">
                  <c:v>948.17442033907696</c:v>
                </c:pt>
                <c:pt idx="2741">
                  <c:v>948.50645204088801</c:v>
                </c:pt>
                <c:pt idx="2742">
                  <c:v>948.54968296010395</c:v>
                </c:pt>
                <c:pt idx="2743">
                  <c:v>948.86485325826902</c:v>
                </c:pt>
                <c:pt idx="2744">
                  <c:v>948.90751470857299</c:v>
                </c:pt>
                <c:pt idx="2745">
                  <c:v>949.20634830099505</c:v>
                </c:pt>
                <c:pt idx="2746">
                  <c:v>949.24960915420604</c:v>
                </c:pt>
                <c:pt idx="2747">
                  <c:v>949.53331400266597</c:v>
                </c:pt>
                <c:pt idx="2748">
                  <c:v>949.57852829662602</c:v>
                </c:pt>
                <c:pt idx="2749">
                  <c:v>949.84904087789198</c:v>
                </c:pt>
                <c:pt idx="2750">
                  <c:v>949.89720055263797</c:v>
                </c:pt>
                <c:pt idx="2751">
                  <c:v>950.157006595594</c:v>
                </c:pt>
                <c:pt idx="2752">
                  <c:v>950.20836264855598</c:v>
                </c:pt>
                <c:pt idx="2753">
                  <c:v>950.46016376550403</c:v>
                </c:pt>
                <c:pt idx="2754">
                  <c:v>950.51428277391597</c:v>
                </c:pt>
                <c:pt idx="2755">
                  <c:v>950.76057446747404</c:v>
                </c:pt>
                <c:pt idx="2756">
                  <c:v>950.816686034501</c:v>
                </c:pt>
                <c:pt idx="2757">
                  <c:v>951.05944540885901</c:v>
                </c:pt>
                <c:pt idx="2758">
                  <c:v>951.11679059047594</c:v>
                </c:pt>
                <c:pt idx="2759">
                  <c:v>951.35741113378197</c:v>
                </c:pt>
                <c:pt idx="2760">
                  <c:v>951.41542837272095</c:v>
                </c:pt>
                <c:pt idx="2761">
                  <c:v>951.65481641100598</c:v>
                </c:pt>
                <c:pt idx="2762">
                  <c:v>951.71316256539899</c:v>
                </c:pt>
                <c:pt idx="2763">
                  <c:v>951.95187188940895</c:v>
                </c:pt>
                <c:pt idx="2764">
                  <c:v>952.01036154530595</c:v>
                </c:pt>
                <c:pt idx="2765">
                  <c:v>952.24871260895998</c:v>
                </c:pt>
                <c:pt idx="2766">
                  <c:v>952.30725344913606</c:v>
                </c:pt>
                <c:pt idx="2767">
                  <c:v>952.54542387623405</c:v>
                </c:pt>
                <c:pt idx="2768">
                  <c:v>952.60397220308096</c:v>
                </c:pt>
                <c:pt idx="2769">
                  <c:v>952.84205855989796</c:v>
                </c:pt>
                <c:pt idx="2770">
                  <c:v>952.90059342517804</c:v>
                </c:pt>
                <c:pt idx="2771">
                  <c:v>953.13864858994998</c:v>
                </c:pt>
                <c:pt idx="2772">
                  <c:v>953.19715964258899</c:v>
                </c:pt>
                <c:pt idx="2773">
                  <c:v>953.43521281175197</c:v>
                </c:pt>
                <c:pt idx="2774">
                  <c:v>953.49369436184395</c:v>
                </c:pt>
                <c:pt idx="2775">
                  <c:v>953.73176180434598</c:v>
                </c:pt>
                <c:pt idx="2776">
                  <c:v>953.79021014909995</c:v>
                </c:pt>
                <c:pt idx="2777">
                  <c:v>954.02830128286701</c:v>
                </c:pt>
                <c:pt idx="2778">
                  <c:v>954.08671386706601</c:v>
                </c:pt>
                <c:pt idx="2779">
                  <c:v>954.32483483906401</c:v>
                </c:pt>
                <c:pt idx="2780">
                  <c:v>954.38320979331195</c:v>
                </c:pt>
                <c:pt idx="2781">
                  <c:v>954.62136522117805</c:v>
                </c:pt>
                <c:pt idx="2782">
                  <c:v>954.67970024341298</c:v>
                </c:pt>
                <c:pt idx="2783">
                  <c:v>954.91789329971505</c:v>
                </c:pt>
                <c:pt idx="2784">
                  <c:v>954.97618491296498</c:v>
                </c:pt>
                <c:pt idx="2785">
                  <c:v>955.21441707116503</c:v>
                </c:pt>
                <c:pt idx="2786">
                  <c:v>955.27266199222504</c:v>
                </c:pt>
                <c:pt idx="2787">
                  <c:v>955.51093383433295</c:v>
                </c:pt>
                <c:pt idx="2788">
                  <c:v>955.56913164693799</c:v>
                </c:pt>
                <c:pt idx="2789">
                  <c:v>955.80744410361206</c:v>
                </c:pt>
                <c:pt idx="2790">
                  <c:v>955.86559788652005</c:v>
                </c:pt>
                <c:pt idx="2791">
                  <c:v>956.10395261280701</c:v>
                </c:pt>
                <c:pt idx="2792">
                  <c:v>956.16206601010595</c:v>
                </c:pt>
                <c:pt idx="2793">
                  <c:v>956.40046481992204</c:v>
                </c:pt>
                <c:pt idx="2794">
                  <c:v>956.45853847628996</c:v>
                </c:pt>
                <c:pt idx="2795">
                  <c:v>956.69698277856105</c:v>
                </c:pt>
                <c:pt idx="2796">
                  <c:v>956.75501415923895</c:v>
                </c:pt>
                <c:pt idx="2797">
                  <c:v>956.99350551604198</c:v>
                </c:pt>
                <c:pt idx="2798">
                  <c:v>957.05149329152403</c:v>
                </c:pt>
                <c:pt idx="2799">
                  <c:v>957.29003496710902</c:v>
                </c:pt>
                <c:pt idx="2800">
                  <c:v>957.34798473579497</c:v>
                </c:pt>
                <c:pt idx="2801">
                  <c:v>957.58658302185199</c:v>
                </c:pt>
                <c:pt idx="2802">
                  <c:v>957.64451059936403</c:v>
                </c:pt>
                <c:pt idx="2803">
                  <c:v>957.883175767892</c:v>
                </c:pt>
                <c:pt idx="2804">
                  <c:v>957.94110931512398</c:v>
                </c:pt>
                <c:pt idx="2805">
                  <c:v>958.17985896180403</c:v>
                </c:pt>
                <c:pt idx="2806">
                  <c:v>958.23784608457595</c:v>
                </c:pt>
                <c:pt idx="2807">
                  <c:v>958.47671106298299</c:v>
                </c:pt>
                <c:pt idx="2808">
                  <c:v>958.53483629248205</c:v>
                </c:pt>
                <c:pt idx="2809">
                  <c:v>958.77385238518104</c:v>
                </c:pt>
                <c:pt idx="2810">
                  <c:v>958.83229078845295</c:v>
                </c:pt>
                <c:pt idx="2811">
                  <c:v>959.07156452945503</c:v>
                </c:pt>
                <c:pt idx="2812">
                  <c:v>959.13068365982804</c:v>
                </c:pt>
                <c:pt idx="2813">
                  <c:v>959.37037136975596</c:v>
                </c:pt>
                <c:pt idx="2814">
                  <c:v>959.43165129237696</c:v>
                </c:pt>
                <c:pt idx="2815">
                  <c:v>959.67168042334902</c:v>
                </c:pt>
                <c:pt idx="2816">
                  <c:v>959.73796403134702</c:v>
                </c:pt>
                <c:pt idx="2817">
                  <c:v>959.97814311046704</c:v>
                </c:pt>
                <c:pt idx="2818">
                  <c:v>960.05455715826599</c:v>
                </c:pt>
                <c:pt idx="2819">
                  <c:v>960.29393929557602</c:v>
                </c:pt>
                <c:pt idx="2820">
                  <c:v>960.39026709506004</c:v>
                </c:pt>
                <c:pt idx="2821">
                  <c:v>960.62515183711798</c:v>
                </c:pt>
                <c:pt idx="2822">
                  <c:v>960.75747086207696</c:v>
                </c:pt>
                <c:pt idx="2823">
                  <c:v>960.98662201416596</c:v>
                </c:pt>
                <c:pt idx="2824">
                  <c:v>961.17846183347604</c:v>
                </c:pt>
                <c:pt idx="2825">
                  <c:v>961.41173203700498</c:v>
                </c:pt>
                <c:pt idx="2826">
                  <c:v>961.60079307790204</c:v>
                </c:pt>
                <c:pt idx="2827">
                  <c:v>961.84855033440294</c:v>
                </c:pt>
                <c:pt idx="2828">
                  <c:v>962.05900631875295</c:v>
                </c:pt>
                <c:pt idx="2829">
                  <c:v>962.31456656580099</c:v>
                </c:pt>
                <c:pt idx="2830">
                  <c:v>962.55945945142696</c:v>
                </c:pt>
                <c:pt idx="2831">
                  <c:v>962.81381342207203</c:v>
                </c:pt>
                <c:pt idx="2832">
                  <c:v>963.130434989018</c:v>
                </c:pt>
                <c:pt idx="2833">
                  <c:v>963.38362903157497</c:v>
                </c:pt>
                <c:pt idx="2834">
                  <c:v>963.73712824583004</c:v>
                </c:pt>
                <c:pt idx="2835">
                  <c:v>963.99884029347299</c:v>
                </c:pt>
                <c:pt idx="2836">
                  <c:v>964.36262801236001</c:v>
                </c:pt>
                <c:pt idx="2837">
                  <c:v>964.62318511960598</c:v>
                </c:pt>
                <c:pt idx="2838">
                  <c:v>965.05581902016297</c:v>
                </c:pt>
                <c:pt idx="2839">
                  <c:v>965.20293787613195</c:v>
                </c:pt>
                <c:pt idx="2840">
                  <c:v>965.34780528208205</c:v>
                </c:pt>
                <c:pt idx="2841">
                  <c:v>965.86554245926402</c:v>
                </c:pt>
                <c:pt idx="2842">
                  <c:v>965.99686672189205</c:v>
                </c:pt>
                <c:pt idx="2843">
                  <c:v>966.15069008328896</c:v>
                </c:pt>
                <c:pt idx="2844">
                  <c:v>966.65339653668195</c:v>
                </c:pt>
                <c:pt idx="2845">
                  <c:v>966.80910645031997</c:v>
                </c:pt>
                <c:pt idx="2846">
                  <c:v>966.99887871028</c:v>
                </c:pt>
                <c:pt idx="2847">
                  <c:v>967.42166331647195</c:v>
                </c:pt>
                <c:pt idx="2848">
                  <c:v>967.66342952233697</c:v>
                </c:pt>
                <c:pt idx="2849">
                  <c:v>968.01090217194098</c:v>
                </c:pt>
                <c:pt idx="2850">
                  <c:v>968.15731380444197</c:v>
                </c:pt>
                <c:pt idx="2851">
                  <c:v>968.50784336093102</c:v>
                </c:pt>
                <c:pt idx="2852">
                  <c:v>968.74733437905195</c:v>
                </c:pt>
                <c:pt idx="2853">
                  <c:v>969.04336823429901</c:v>
                </c:pt>
                <c:pt idx="2854">
                  <c:v>969.21577188548395</c:v>
                </c:pt>
                <c:pt idx="2855">
                  <c:v>969.506280826075</c:v>
                </c:pt>
                <c:pt idx="2856">
                  <c:v>969.76993167173998</c:v>
                </c:pt>
                <c:pt idx="2857">
                  <c:v>970.05789422751104</c:v>
                </c:pt>
                <c:pt idx="2858">
                  <c:v>970.25478724226195</c:v>
                </c:pt>
                <c:pt idx="2859">
                  <c:v>970.57193745088603</c:v>
                </c:pt>
                <c:pt idx="2860">
                  <c:v>970.84784380319104</c:v>
                </c:pt>
                <c:pt idx="2861">
                  <c:v>971.16890775820104</c:v>
                </c:pt>
                <c:pt idx="2862">
                  <c:v>971.41161856618101</c:v>
                </c:pt>
                <c:pt idx="2863">
                  <c:v>971.74323028942001</c:v>
                </c:pt>
                <c:pt idx="2864">
                  <c:v>972.10961823759999</c:v>
                </c:pt>
                <c:pt idx="2865">
                  <c:v>972.42123436550401</c:v>
                </c:pt>
                <c:pt idx="2866">
                  <c:v>972.79436972031704</c:v>
                </c:pt>
                <c:pt idx="2867">
                  <c:v>973.13046135802495</c:v>
                </c:pt>
                <c:pt idx="2868">
                  <c:v>973.47886385910601</c:v>
                </c:pt>
                <c:pt idx="2869">
                  <c:v>973.83628388671298</c:v>
                </c:pt>
                <c:pt idx="2870">
                  <c:v>974.22655563725505</c:v>
                </c:pt>
                <c:pt idx="2871">
                  <c:v>974.48515105280103</c:v>
                </c:pt>
                <c:pt idx="2872">
                  <c:v>974.844643093983</c:v>
                </c:pt>
                <c:pt idx="2873">
                  <c:v>975.04582239735396</c:v>
                </c:pt>
                <c:pt idx="2874">
                  <c:v>975.41169727697002</c:v>
                </c:pt>
                <c:pt idx="2875">
                  <c:v>975.82163165784095</c:v>
                </c:pt>
                <c:pt idx="2876">
                  <c:v>976.06025867945095</c:v>
                </c:pt>
                <c:pt idx="2877">
                  <c:v>976.49094351983194</c:v>
                </c:pt>
                <c:pt idx="2878">
                  <c:v>976.92105309533599</c:v>
                </c:pt>
                <c:pt idx="2879">
                  <c:v>977.34189727126704</c:v>
                </c:pt>
                <c:pt idx="2880">
                  <c:v>977.82813702962801</c:v>
                </c:pt>
                <c:pt idx="2881">
                  <c:v>978.21985073664405</c:v>
                </c:pt>
                <c:pt idx="2882">
                  <c:v>978.76076773166096</c:v>
                </c:pt>
                <c:pt idx="2883">
                  <c:v>979.13553430915499</c:v>
                </c:pt>
                <c:pt idx="2884">
                  <c:v>979.70230690439701</c:v>
                </c:pt>
                <c:pt idx="2885">
                  <c:v>980.15130691955903</c:v>
                </c:pt>
                <c:pt idx="2886">
                  <c:v>980.66372623871098</c:v>
                </c:pt>
                <c:pt idx="2887">
                  <c:v>981.35936933196297</c:v>
                </c:pt>
                <c:pt idx="2888">
                  <c:v>981.48685196899805</c:v>
                </c:pt>
                <c:pt idx="2889">
                  <c:v>981.73549357691002</c:v>
                </c:pt>
                <c:pt idx="2890">
                  <c:v>982.33001216539799</c:v>
                </c:pt>
                <c:pt idx="2891">
                  <c:v>982.48213898718598</c:v>
                </c:pt>
                <c:pt idx="2892">
                  <c:v>982.841033361634</c:v>
                </c:pt>
                <c:pt idx="2893">
                  <c:v>983.24626078323001</c:v>
                </c:pt>
                <c:pt idx="2894">
                  <c:v>983.79187847557</c:v>
                </c:pt>
                <c:pt idx="2895">
                  <c:v>983.90410366519598</c:v>
                </c:pt>
                <c:pt idx="2896">
                  <c:v>983.93595092488601</c:v>
                </c:pt>
                <c:pt idx="2897">
                  <c:v>984.67562143524901</c:v>
                </c:pt>
                <c:pt idx="2898">
                  <c:v>984.70522951562396</c:v>
                </c:pt>
                <c:pt idx="2899">
                  <c:v>984.79603558993904</c:v>
                </c:pt>
                <c:pt idx="2900">
                  <c:v>985.43481140604695</c:v>
                </c:pt>
                <c:pt idx="2901">
                  <c:v>985.624287674794</c:v>
                </c:pt>
                <c:pt idx="2902">
                  <c:v>986.03648971912298</c:v>
                </c:pt>
                <c:pt idx="2903">
                  <c:v>986.14688116274306</c:v>
                </c:pt>
                <c:pt idx="2904">
                  <c:v>986.731159035102</c:v>
                </c:pt>
                <c:pt idx="2905">
                  <c:v>986.84383451391602</c:v>
                </c:pt>
                <c:pt idx="2906">
                  <c:v>987.25218795849105</c:v>
                </c:pt>
                <c:pt idx="2907">
                  <c:v>987.65189623756601</c:v>
                </c:pt>
                <c:pt idx="2908">
                  <c:v>987.774054279761</c:v>
                </c:pt>
                <c:pt idx="2909">
                  <c:v>988.44464933992504</c:v>
                </c:pt>
                <c:pt idx="2910">
                  <c:v>988.78800204355298</c:v>
                </c:pt>
                <c:pt idx="2911">
                  <c:v>989.25628652748696</c:v>
                </c:pt>
                <c:pt idx="2912">
                  <c:v>989.82721357554396</c:v>
                </c:pt>
                <c:pt idx="2913">
                  <c:v>990.08216933928497</c:v>
                </c:pt>
                <c:pt idx="2914">
                  <c:v>990.89473763919398</c:v>
                </c:pt>
                <c:pt idx="2915">
                  <c:v>990.90797766893104</c:v>
                </c:pt>
                <c:pt idx="2916">
                  <c:v>990.93674304572903</c:v>
                </c:pt>
                <c:pt idx="2917">
                  <c:v>991.75562012826401</c:v>
                </c:pt>
                <c:pt idx="2918">
                  <c:v>992.44318537311904</c:v>
                </c:pt>
                <c:pt idx="2919">
                  <c:v>992.68110230760794</c:v>
                </c:pt>
                <c:pt idx="2920">
                  <c:v>993.35506892197395</c:v>
                </c:pt>
                <c:pt idx="2921">
                  <c:v>993.649737327759</c:v>
                </c:pt>
                <c:pt idx="2922">
                  <c:v>994.21482259619597</c:v>
                </c:pt>
                <c:pt idx="2923">
                  <c:v>994.59629851979003</c:v>
                </c:pt>
                <c:pt idx="2924">
                  <c:v>995.03601501522996</c:v>
                </c:pt>
                <c:pt idx="2925">
                  <c:v>995.36163999693895</c:v>
                </c:pt>
                <c:pt idx="2926">
                  <c:v>995.71509392521898</c:v>
                </c:pt>
                <c:pt idx="2927">
                  <c:v>995.996922701269</c:v>
                </c:pt>
                <c:pt idx="2928">
                  <c:v>996.48677449718696</c:v>
                </c:pt>
                <c:pt idx="2929">
                  <c:v>996.80728020479</c:v>
                </c:pt>
                <c:pt idx="2930">
                  <c:v>997.26628815741503</c:v>
                </c:pt>
                <c:pt idx="2931">
                  <c:v>997.64181200271003</c:v>
                </c:pt>
                <c:pt idx="2932">
                  <c:v>998.06998258973704</c:v>
                </c:pt>
                <c:pt idx="2933">
                  <c:v>998.45093318857505</c:v>
                </c:pt>
                <c:pt idx="2934">
                  <c:v>998.73871316055897</c:v>
                </c:pt>
                <c:pt idx="2935">
                  <c:v>999.072472455092</c:v>
                </c:pt>
                <c:pt idx="2936">
                  <c:v>999.41104541585105</c:v>
                </c:pt>
                <c:pt idx="2937">
                  <c:v>999.71162864370206</c:v>
                </c:pt>
                <c:pt idx="2938">
                  <c:v>999.95750352163202</c:v>
                </c:pt>
                <c:pt idx="2939">
                  <c:v>1000.28001877229</c:v>
                </c:pt>
                <c:pt idx="2940">
                  <c:v>1000.59055931913</c:v>
                </c:pt>
                <c:pt idx="2941">
                  <c:v>1000.93337762258</c:v>
                </c:pt>
                <c:pt idx="2942">
                  <c:v>1001.17183059284</c:v>
                </c:pt>
                <c:pt idx="2943">
                  <c:v>1001.48664627122</c:v>
                </c:pt>
                <c:pt idx="2944">
                  <c:v>1001.8381330059</c:v>
                </c:pt>
                <c:pt idx="2945">
                  <c:v>1002.34191358655</c:v>
                </c:pt>
                <c:pt idx="2946">
                  <c:v>1002.55299757596</c:v>
                </c:pt>
                <c:pt idx="2947">
                  <c:v>1002.75308796041</c:v>
                </c:pt>
                <c:pt idx="2948">
                  <c:v>1003.35520951081</c:v>
                </c:pt>
                <c:pt idx="2949">
                  <c:v>1003.5613815235899</c:v>
                </c:pt>
                <c:pt idx="2950">
                  <c:v>1003.80133607721</c:v>
                </c:pt>
                <c:pt idx="2951">
                  <c:v>1004.25565803876</c:v>
                </c:pt>
                <c:pt idx="2952">
                  <c:v>1004.66192889722</c:v>
                </c:pt>
                <c:pt idx="2953">
                  <c:v>1005.124520966</c:v>
                </c:pt>
                <c:pt idx="2954">
                  <c:v>1005.47614386266</c:v>
                </c:pt>
                <c:pt idx="2955">
                  <c:v>1005.94401809508</c:v>
                </c:pt>
                <c:pt idx="2956">
                  <c:v>1006.2637676614</c:v>
                </c:pt>
                <c:pt idx="2957">
                  <c:v>1006.69572252277</c:v>
                </c:pt>
                <c:pt idx="2958">
                  <c:v>1007.0247689545801</c:v>
                </c:pt>
                <c:pt idx="2959">
                  <c:v>1007.37669679972</c:v>
                </c:pt>
                <c:pt idx="2960">
                  <c:v>1007.73381371159</c:v>
                </c:pt>
                <c:pt idx="2961">
                  <c:v>1007.97369181721</c:v>
                </c:pt>
                <c:pt idx="2962">
                  <c:v>1008.37593679203</c:v>
                </c:pt>
                <c:pt idx="2963">
                  <c:v>1008.59827885882</c:v>
                </c:pt>
                <c:pt idx="2964">
                  <c:v>1008.96903774046</c:v>
                </c:pt>
                <c:pt idx="2965">
                  <c:v>1009.17461280722</c:v>
                </c:pt>
                <c:pt idx="2966">
                  <c:v>1009.52624525584</c:v>
                </c:pt>
                <c:pt idx="2967">
                  <c:v>1009.70795997724</c:v>
                </c:pt>
                <c:pt idx="2968">
                  <c:v>1010.03526811453</c:v>
                </c:pt>
                <c:pt idx="2969">
                  <c:v>1010.20581859512</c:v>
                </c:pt>
                <c:pt idx="2970">
                  <c:v>1010.50827302947</c:v>
                </c:pt>
                <c:pt idx="2971">
                  <c:v>1010.66380671865</c:v>
                </c:pt>
                <c:pt idx="2972">
                  <c:v>1010.9488234371</c:v>
                </c:pt>
                <c:pt idx="2973">
                  <c:v>1011.07435874033</c:v>
                </c:pt>
                <c:pt idx="2974">
                  <c:v>1011.35295944103</c:v>
                </c:pt>
                <c:pt idx="2975">
                  <c:v>1011.45151604032</c:v>
                </c:pt>
                <c:pt idx="2976">
                  <c:v>1011.72425614237</c:v>
                </c:pt>
                <c:pt idx="2977">
                  <c:v>1011.80572649879</c:v>
                </c:pt>
                <c:pt idx="2978">
                  <c:v>1012.06908585473</c:v>
                </c:pt>
                <c:pt idx="2979">
                  <c:v>1012.14055750753</c:v>
                </c:pt>
                <c:pt idx="2980">
                  <c:v>1012.39508847698</c:v>
                </c:pt>
                <c:pt idx="2981">
                  <c:v>1012.46104738623</c:v>
                </c:pt>
                <c:pt idx="2982">
                  <c:v>1012.70872077884</c:v>
                </c:pt>
                <c:pt idx="2983">
                  <c:v>1012.7713301804999</c:v>
                </c:pt>
                <c:pt idx="2984">
                  <c:v>1013.01472174873</c:v>
                </c:pt>
                <c:pt idx="2985">
                  <c:v>1013.07523128752</c:v>
                </c:pt>
                <c:pt idx="2986">
                  <c:v>1013.31626213352</c:v>
                </c:pt>
                <c:pt idx="2987">
                  <c:v>1013.37551489968</c:v>
                </c:pt>
                <c:pt idx="2988">
                  <c:v>1013.6153357834201</c:v>
                </c:pt>
                <c:pt idx="2989">
                  <c:v>1013.67389943123</c:v>
                </c:pt>
                <c:pt idx="2990">
                  <c:v>1013.91311799018</c:v>
                </c:pt>
                <c:pt idx="2991">
                  <c:v>1013.9713336109</c:v>
                </c:pt>
                <c:pt idx="2992">
                  <c:v>1014.21024694983</c:v>
                </c:pt>
                <c:pt idx="2993">
                  <c:v>1014.26829929648</c:v>
                </c:pt>
                <c:pt idx="2994">
                  <c:v>1014.50704641215</c:v>
                </c:pt>
                <c:pt idx="2995">
                  <c:v>1014.56503412967</c:v>
                </c:pt>
                <c:pt idx="2996">
                  <c:v>1014.8036789435999</c:v>
                </c:pt>
                <c:pt idx="2997">
                  <c:v>1014.8616580097701</c:v>
                </c:pt>
                <c:pt idx="2998">
                  <c:v>1015.10022985222</c:v>
                </c:pt>
                <c:pt idx="2999">
                  <c:v>1015.15823310642</c:v>
                </c:pt>
                <c:pt idx="3000">
                  <c:v>1015.39674496525</c:v>
                </c:pt>
                <c:pt idx="3001">
                  <c:v>1015.45478948665</c:v>
                </c:pt>
                <c:pt idx="3002">
                  <c:v>1015.69324668524</c:v>
                </c:pt>
                <c:pt idx="3003">
                  <c:v>1015.75133842019</c:v>
                </c:pt>
                <c:pt idx="3004">
                  <c:v>1015.98974408136</c:v>
                </c:pt>
                <c:pt idx="3005">
                  <c:v>1016.0478830734399</c:v>
                </c:pt>
                <c:pt idx="3006">
                  <c:v>1016.28624034289</c:v>
                </c:pt>
                <c:pt idx="3007">
                  <c:v>1016.3444249562</c:v>
                </c:pt>
                <c:pt idx="3008">
                  <c:v>1016.58273704153</c:v>
                </c:pt>
                <c:pt idx="3009">
                  <c:v>1016.6409659311</c:v>
                </c:pt>
                <c:pt idx="3010">
                  <c:v>1016.87923600261</c:v>
                </c:pt>
                <c:pt idx="3011">
                  <c:v>1016.93750805003</c:v>
                </c:pt>
                <c:pt idx="3012">
                  <c:v>1017.17573890561</c:v>
                </c:pt>
                <c:pt idx="3013">
                  <c:v>1017.23405210821</c:v>
                </c:pt>
                <c:pt idx="3014">
                  <c:v>1017.47224551063</c:v>
                </c:pt>
                <c:pt idx="3015">
                  <c:v>1017.5305969928301</c:v>
                </c:pt>
                <c:pt idx="3016">
                  <c:v>1017.76875400681</c:v>
                </c:pt>
                <c:pt idx="3017">
                  <c:v>1017.82714189919</c:v>
                </c:pt>
                <c:pt idx="3018">
                  <c:v>1018.0652638031301</c:v>
                </c:pt>
                <c:pt idx="3019">
                  <c:v>1018.12368889713</c:v>
                </c:pt>
                <c:pt idx="3020">
                  <c:v>1018.36177777566</c:v>
                </c:pt>
                <c:pt idx="3021">
                  <c:v>1018.42024238022</c:v>
                </c:pt>
                <c:pt idx="3022">
                  <c:v>1018.65830149038</c:v>
                </c:pt>
                <c:pt idx="3023">
                  <c:v>1018.7168061945</c:v>
                </c:pt>
                <c:pt idx="3024">
                  <c:v>1018.95484044556</c:v>
                </c:pt>
                <c:pt idx="3025">
                  <c:v>1019.0133826058</c:v>
                </c:pt>
                <c:pt idx="3026">
                  <c:v>1019.25140085314</c:v>
                </c:pt>
                <c:pt idx="3027">
                  <c:v>1019.30997550028</c:v>
                </c:pt>
                <c:pt idx="3028">
                  <c:v>1019.54799457856</c:v>
                </c:pt>
                <c:pt idx="3029">
                  <c:v>1019.60659501943</c:v>
                </c:pt>
                <c:pt idx="3030">
                  <c:v>1019.84464574726</c:v>
                </c:pt>
                <c:pt idx="3031">
                  <c:v>1019.90326203851</c:v>
                </c:pt>
                <c:pt idx="3032">
                  <c:v>1020.14139931926</c:v>
                </c:pt>
                <c:pt idx="3033">
                  <c:v>1020.20001513631</c:v>
                </c:pt>
                <c:pt idx="3034">
                  <c:v>1020.4383419681</c:v>
                </c:pt>
                <c:pt idx="3035">
                  <c:v>1020.49693716877</c:v>
                </c:pt>
                <c:pt idx="3036">
                  <c:v>1020.73566725483</c:v>
                </c:pt>
                <c:pt idx="3037">
                  <c:v>1020.79421316702</c:v>
                </c:pt>
                <c:pt idx="3038">
                  <c:v>1021.03378968177</c:v>
                </c:pt>
                <c:pt idx="3039">
                  <c:v>1021.09217542164</c:v>
                </c:pt>
                <c:pt idx="3040">
                  <c:v>1021.33338784982</c:v>
                </c:pt>
                <c:pt idx="3041">
                  <c:v>1021.39118174091</c:v>
                </c:pt>
                <c:pt idx="3042">
                  <c:v>1021.63509352047</c:v>
                </c:pt>
                <c:pt idx="3043">
                  <c:v>1021.69093144943</c:v>
                </c:pt>
                <c:pt idx="3044">
                  <c:v>1021.93901485093</c:v>
                </c:pt>
                <c:pt idx="3045">
                  <c:v>1021.99061438834</c:v>
                </c:pt>
                <c:pt idx="3046">
                  <c:v>1022.24516598333</c:v>
                </c:pt>
                <c:pt idx="3047">
                  <c:v>1022.29054076671</c:v>
                </c:pt>
                <c:pt idx="3048">
                  <c:v>1022.5544453185601</c:v>
                </c:pt>
                <c:pt idx="3049">
                  <c:v>1022.59315115778</c:v>
                </c:pt>
                <c:pt idx="3050">
                  <c:v>1022.86930191536</c:v>
                </c:pt>
                <c:pt idx="3051">
                  <c:v>1022.90257740309</c:v>
                </c:pt>
                <c:pt idx="3052">
                  <c:v>1023.19309627088</c:v>
                </c:pt>
                <c:pt idx="3053">
                  <c:v>1023.22322817861</c:v>
                </c:pt>
                <c:pt idx="3054">
                  <c:v>1023.5295107303</c:v>
                </c:pt>
                <c:pt idx="3055">
                  <c:v>1023.5585122738501</c:v>
                </c:pt>
                <c:pt idx="3056">
                  <c:v>1023.88129084693</c:v>
                </c:pt>
                <c:pt idx="3057">
                  <c:v>1023.9104162580199</c:v>
                </c:pt>
                <c:pt idx="3058">
                  <c:v>1024.2500911345201</c:v>
                </c:pt>
                <c:pt idx="3059">
                  <c:v>1024.27984591583</c:v>
                </c:pt>
                <c:pt idx="3060">
                  <c:v>1024.6365680369499</c:v>
                </c:pt>
                <c:pt idx="3061">
                  <c:v>1024.66714231726</c:v>
                </c:pt>
                <c:pt idx="3062">
                  <c:v>1025.0409280915001</c:v>
                </c:pt>
                <c:pt idx="3063">
                  <c:v>1025.0724293834701</c:v>
                </c:pt>
                <c:pt idx="3064">
                  <c:v>1025.46324567036</c:v>
                </c:pt>
                <c:pt idx="3065">
                  <c:v>1025.4957797694501</c:v>
                </c:pt>
                <c:pt idx="3066">
                  <c:v>1025.9035673959299</c:v>
                </c:pt>
                <c:pt idx="3067">
                  <c:v>1025.9372181511201</c:v>
                </c:pt>
                <c:pt idx="3068">
                  <c:v>1026.36188560964</c:v>
                </c:pt>
                <c:pt idx="3069">
                  <c:v>1026.39667936509</c:v>
                </c:pt>
                <c:pt idx="3070">
                  <c:v>1026.8381114327401</c:v>
                </c:pt>
                <c:pt idx="3071">
                  <c:v>1026.8740232540899</c:v>
                </c:pt>
                <c:pt idx="3072">
                  <c:v>1027.33210339988</c:v>
                </c:pt>
                <c:pt idx="3073">
                  <c:v>1027.36909075113</c:v>
                </c:pt>
                <c:pt idx="3074">
                  <c:v>1027.8437112449001</c:v>
                </c:pt>
                <c:pt idx="3075">
                  <c:v>1027.8817377265</c:v>
                </c:pt>
                <c:pt idx="3076">
                  <c:v>1028.3727931378801</c:v>
                </c:pt>
                <c:pt idx="3077">
                  <c:v>1028.4118323477601</c:v>
                </c:pt>
                <c:pt idx="3078">
                  <c:v>1028.91921091733</c:v>
                </c:pt>
                <c:pt idx="3079">
                  <c:v>1028.9592418334901</c:v>
                </c:pt>
                <c:pt idx="3080">
                  <c:v>1029.48282277975</c:v>
                </c:pt>
                <c:pt idx="3081">
                  <c:v>1029.5238259673599</c:v>
                </c:pt>
                <c:pt idx="3082">
                  <c:v>1030.0634805888999</c:v>
                </c:pt>
                <c:pt idx="3083">
                  <c:v>1030.1054367823299</c:v>
                </c:pt>
                <c:pt idx="3084">
                  <c:v>1030.66102998266</c:v>
                </c:pt>
                <c:pt idx="3085">
                  <c:v>1030.7039198484199</c:v>
                </c:pt>
                <c:pt idx="3086">
                  <c:v>1031.27531104937</c:v>
                </c:pt>
                <c:pt idx="3087">
                  <c:v>1031.3191152659899</c:v>
                </c:pt>
                <c:pt idx="3088">
                  <c:v>1031.90615885234</c:v>
                </c:pt>
                <c:pt idx="3089">
                  <c:v>1031.95085821067</c:v>
                </c:pt>
                <c:pt idx="3090">
                  <c:v>1032.55340374398</c:v>
                </c:pt>
                <c:pt idx="3091">
                  <c:v>1032.5989792107</c:v>
                </c:pt>
                <c:pt idx="3092">
                  <c:v>1033.21687154542</c:v>
                </c:pt>
                <c:pt idx="3093">
                  <c:v>1033.2633042958601</c:v>
                </c:pt>
                <c:pt idx="3094">
                  <c:v>1033.89638365666</c:v>
                </c:pt>
                <c:pt idx="3095">
                  <c:v>1033.94365508954</c:v>
                </c:pt>
                <c:pt idx="3096">
                  <c:v>1034.59175713422</c:v>
                </c:pt>
                <c:pt idx="3097">
                  <c:v>1034.63984887686</c:v>
                </c:pt>
                <c:pt idx="3098">
                  <c:v>1035.3028047544401</c:v>
                </c:pt>
                <c:pt idx="3099">
                  <c:v>1035.35169866302</c:v>
                </c:pt>
                <c:pt idx="3100">
                  <c:v>1036.02933438636</c:v>
                </c:pt>
                <c:pt idx="3101">
                  <c:v>1036.0790145063499</c:v>
                </c:pt>
                <c:pt idx="3102">
                  <c:v>1036.7711596654201</c:v>
                </c:pt>
                <c:pt idx="3103">
                  <c:v>1036.8216165692399</c:v>
                </c:pt>
                <c:pt idx="3104">
                  <c:v>1037.52811887443</c:v>
                </c:pt>
                <c:pt idx="3105">
                  <c:v>1037.5793341660899</c:v>
                </c:pt>
                <c:pt idx="3106">
                  <c:v>1038.3000441893601</c:v>
                </c:pt>
                <c:pt idx="3107">
                  <c:v>1038.35194923832</c:v>
                </c:pt>
                <c:pt idx="3108">
                  <c:v>1039.0866740548499</c:v>
                </c:pt>
                <c:pt idx="3109">
                  <c:v>1039.1391524826399</c:v>
                </c:pt>
                <c:pt idx="3110">
                  <c:v>1039.8876548199</c:v>
                </c:pt>
                <c:pt idx="3111">
                  <c:v>1039.9406408100499</c:v>
                </c:pt>
                <c:pt idx="3112">
                  <c:v>1040.7026942841501</c:v>
                </c:pt>
                <c:pt idx="3113">
                  <c:v>1040.7562552050499</c:v>
                </c:pt>
                <c:pt idx="3114">
                  <c:v>1041.5316670183499</c:v>
                </c:pt>
                <c:pt idx="3115">
                  <c:v>1041.585940703</c:v>
                </c:pt>
                <c:pt idx="3116">
                  <c:v>1042.37450782262</c:v>
                </c:pt>
                <c:pt idx="3117">
                  <c:v>1042.42957400972</c:v>
                </c:pt>
                <c:pt idx="3118">
                  <c:v>1043.2310535797899</c:v>
                </c:pt>
                <c:pt idx="3119">
                  <c:v>1043.28689162605</c:v>
                </c:pt>
                <c:pt idx="3120">
                  <c:v>1044.10102955616</c:v>
                </c:pt>
                <c:pt idx="3121">
                  <c:v>1044.1575682851901</c:v>
                </c:pt>
                <c:pt idx="3122">
                  <c:v>1044.9841361429301</c:v>
                </c:pt>
                <c:pt idx="3123">
                  <c:v>1045.04131002079</c:v>
                </c:pt>
                <c:pt idx="3124">
                  <c:v>1045.8801037943899</c:v>
                </c:pt>
                <c:pt idx="3125">
                  <c:v>1045.93787178957</c:v>
                </c:pt>
                <c:pt idx="3126">
                  <c:v>1046.78868876457</c:v>
                </c:pt>
                <c:pt idx="3127">
                  <c:v>1046.84702713146</c:v>
                </c:pt>
                <c:pt idx="3128">
                  <c:v>1047.7096530666299</c:v>
                </c:pt>
                <c:pt idx="3129">
                  <c:v>1047.7685449712201</c:v>
                </c:pt>
                <c:pt idx="3130">
                  <c:v>1048.64275446124</c:v>
                </c:pt>
                <c:pt idx="3131">
                  <c:v>1048.7021848878201</c:v>
                </c:pt>
                <c:pt idx="3132">
                  <c:v>1049.58774495325</c:v>
                </c:pt>
                <c:pt idx="3133">
                  <c:v>1049.6476991720499</c:v>
                </c:pt>
                <c:pt idx="3134">
                  <c:v>1050.54437166508</c:v>
                </c:pt>
                <c:pt idx="3135">
                  <c:v>1050.60483496246</c:v>
                </c:pt>
                <c:pt idx="3136">
                  <c:v>1051.51237739878</c:v>
                </c:pt>
                <c:pt idx="3137">
                  <c:v>1051.5733360495301</c:v>
                </c:pt>
                <c:pt idx="3138">
                  <c:v>1052.4915062960099</c:v>
                </c:pt>
                <c:pt idx="3139">
                  <c:v>1052.55294976506</c:v>
                </c:pt>
                <c:pt idx="3140">
                  <c:v>1053.48151354591</c:v>
                </c:pt>
                <c:pt idx="3141">
                  <c:v>1053.54342727526</c:v>
                </c:pt>
                <c:pt idx="3142">
                  <c:v>1054.4821509866699</c:v>
                </c:pt>
                <c:pt idx="3143">
                  <c:v>1054.54449687185</c:v>
                </c:pt>
                <c:pt idx="3144">
                  <c:v>1055.49312339736</c:v>
                </c:pt>
                <c:pt idx="3145">
                  <c:v>1055.55584254058</c:v>
                </c:pt>
                <c:pt idx="3146">
                  <c:v>1056.5141011098799</c:v>
                </c:pt>
                <c:pt idx="3147">
                  <c:v>1056.57716320795</c:v>
                </c:pt>
                <c:pt idx="3148">
                  <c:v>1057.5448152932499</c:v>
                </c:pt>
                <c:pt idx="3149">
                  <c:v>1057.60824021951</c:v>
                </c:pt>
                <c:pt idx="3150">
                  <c:v>1058.5850707172699</c:v>
                </c:pt>
                <c:pt idx="3151">
                  <c:v>1058.64885827239</c:v>
                </c:pt>
                <c:pt idx="3152">
                  <c:v>1059.63459532766</c:v>
                </c:pt>
                <c:pt idx="3153">
                  <c:v>1059.69867123586</c:v>
                </c:pt>
                <c:pt idx="3154">
                  <c:v>1060.69297563336</c:v>
                </c:pt>
                <c:pt idx="3155">
                  <c:v>1060.75727556633</c:v>
                </c:pt>
                <c:pt idx="3156">
                  <c:v>1061.7598284282601</c:v>
                </c:pt>
                <c:pt idx="3157">
                  <c:v>1061.8244059441099</c:v>
                </c:pt>
                <c:pt idx="3158">
                  <c:v>1062.8349505757899</c:v>
                </c:pt>
                <c:pt idx="3159">
                  <c:v>1062.8999351549501</c:v>
                </c:pt>
                <c:pt idx="3160">
                  <c:v>1063.91821525778</c:v>
                </c:pt>
                <c:pt idx="3161">
                  <c:v>1063.98368677945</c:v>
                </c:pt>
                <c:pt idx="3162">
                  <c:v>1065.0093952745999</c:v>
                </c:pt>
                <c:pt idx="3163">
                  <c:v>1065.0753375480499</c:v>
                </c:pt>
                <c:pt idx="3164">
                  <c:v>1066.1081370710899</c:v>
                </c:pt>
                <c:pt idx="3165">
                  <c:v>1066.1744906075501</c:v>
                </c:pt>
                <c:pt idx="3166">
                  <c:v>1067.21411253987</c:v>
                </c:pt>
                <c:pt idx="3167">
                  <c:v>1067.2811459879399</c:v>
                </c:pt>
                <c:pt idx="3168">
                  <c:v>1068.3274066494801</c:v>
                </c:pt>
                <c:pt idx="3169">
                  <c:v>1068.3969917075101</c:v>
                </c:pt>
                <c:pt idx="3170">
                  <c:v>1069.44936131961</c:v>
                </c:pt>
                <c:pt idx="3171">
                  <c:v>1069.52630181268</c:v>
                </c:pt>
                <c:pt idx="3172">
                  <c:v>1070.58431077062</c:v>
                </c:pt>
                <c:pt idx="3173">
                  <c:v>1070.6753376617601</c:v>
                </c:pt>
                <c:pt idx="3174">
                  <c:v>1071.7420220183201</c:v>
                </c:pt>
                <c:pt idx="3175">
                  <c:v>1071.8471044211899</c:v>
                </c:pt>
                <c:pt idx="3176">
                  <c:v>1072.9442962594901</c:v>
                </c:pt>
                <c:pt idx="3177">
                  <c:v>1073.0895566310101</c:v>
                </c:pt>
                <c:pt idx="3178">
                  <c:v>1074.2341334298101</c:v>
                </c:pt>
                <c:pt idx="3179">
                  <c:v>1074.3339914830101</c:v>
                </c:pt>
                <c:pt idx="3180">
                  <c:v>1074.8274561380499</c:v>
                </c:pt>
                <c:pt idx="3181">
                  <c:v>1075.4720039962999</c:v>
                </c:pt>
                <c:pt idx="3182">
                  <c:v>1075.6202034862499</c:v>
                </c:pt>
                <c:pt idx="3183">
                  <c:v>1076.49045630971</c:v>
                </c:pt>
                <c:pt idx="3184">
                  <c:v>1076.9609185249001</c:v>
                </c:pt>
                <c:pt idx="3185">
                  <c:v>1077.4256500650699</c:v>
                </c:pt>
                <c:pt idx="3186">
                  <c:v>1078.16706754439</c:v>
                </c:pt>
                <c:pt idx="3187">
                  <c:v>1078.29965596894</c:v>
                </c:pt>
                <c:pt idx="3188">
                  <c:v>1078.6655085919101</c:v>
                </c:pt>
                <c:pt idx="3189">
                  <c:v>1079.1285855743399</c:v>
                </c:pt>
                <c:pt idx="3190">
                  <c:v>1079.2931705272399</c:v>
                </c:pt>
                <c:pt idx="3191">
                  <c:v>1079.94510790806</c:v>
                </c:pt>
                <c:pt idx="3192">
                  <c:v>1080.4016114635201</c:v>
                </c:pt>
                <c:pt idx="3193">
                  <c:v>1080.72743419277</c:v>
                </c:pt>
                <c:pt idx="3194">
                  <c:v>1081.4562736303501</c:v>
                </c:pt>
                <c:pt idx="3195">
                  <c:v>1081.47405925769</c:v>
                </c:pt>
                <c:pt idx="3196">
                  <c:v>1081.5180273860999</c:v>
                </c:pt>
                <c:pt idx="3197">
                  <c:v>1082.1964467977</c:v>
                </c:pt>
                <c:pt idx="3198">
                  <c:v>1082.47430808171</c:v>
                </c:pt>
                <c:pt idx="3199">
                  <c:v>1082.88985315986</c:v>
                </c:pt>
                <c:pt idx="3200">
                  <c:v>1083.4540784487201</c:v>
                </c:pt>
                <c:pt idx="3201">
                  <c:v>1083.56185629372</c:v>
                </c:pt>
                <c:pt idx="3202">
                  <c:v>1083.7971197217901</c:v>
                </c:pt>
                <c:pt idx="3203">
                  <c:v>1084.2155316804699</c:v>
                </c:pt>
                <c:pt idx="3204">
                  <c:v>1084.4126443742</c:v>
                </c:pt>
                <c:pt idx="3205">
                  <c:v>1084.8456158599899</c:v>
                </c:pt>
                <c:pt idx="3206">
                  <c:v>1085.3399187643199</c:v>
                </c:pt>
                <c:pt idx="3207">
                  <c:v>1085.4370084838899</c:v>
                </c:pt>
                <c:pt idx="3208">
                  <c:v>1085.60662487834</c:v>
                </c:pt>
                <c:pt idx="3209">
                  <c:v>1085.99160152949</c:v>
                </c:pt>
                <c:pt idx="3210">
                  <c:v>1086.1924156181501</c:v>
                </c:pt>
                <c:pt idx="3211">
                  <c:v>1086.4678608750201</c:v>
                </c:pt>
                <c:pt idx="3212">
                  <c:v>1086.82513850646</c:v>
                </c:pt>
                <c:pt idx="3213">
                  <c:v>1087.0211962906901</c:v>
                </c:pt>
                <c:pt idx="3214">
                  <c:v>1087.39834141099</c:v>
                </c:pt>
                <c:pt idx="3215">
                  <c:v>1087.5320663185601</c:v>
                </c:pt>
                <c:pt idx="3216">
                  <c:v>1087.60867525662</c:v>
                </c:pt>
                <c:pt idx="3217">
                  <c:v>1087.9785570921699</c:v>
                </c:pt>
                <c:pt idx="3218">
                  <c:v>1088.3360736710099</c:v>
                </c:pt>
                <c:pt idx="3219">
                  <c:v>1088.48620181418</c:v>
                </c:pt>
                <c:pt idx="3220">
                  <c:v>1088.5695196583099</c:v>
                </c:pt>
                <c:pt idx="3221">
                  <c:v>1089.20022818661</c:v>
                </c:pt>
                <c:pt idx="3222">
                  <c:v>1089.23274112779</c:v>
                </c:pt>
                <c:pt idx="3223">
                  <c:v>1089.33710633235</c:v>
                </c:pt>
                <c:pt idx="3224">
                  <c:v>1089.7882769359801</c:v>
                </c:pt>
                <c:pt idx="3225">
                  <c:v>1089.96692657433</c:v>
                </c:pt>
                <c:pt idx="3226">
                  <c:v>1090.34857373826</c:v>
                </c:pt>
                <c:pt idx="3227">
                  <c:v>1090.6826208467901</c:v>
                </c:pt>
                <c:pt idx="3228">
                  <c:v>1090.8168769065501</c:v>
                </c:pt>
                <c:pt idx="3229">
                  <c:v>1091.2110074121199</c:v>
                </c:pt>
                <c:pt idx="3230">
                  <c:v>1091.4084772367901</c:v>
                </c:pt>
                <c:pt idx="3231">
                  <c:v>1091.86719329774</c:v>
                </c:pt>
                <c:pt idx="3232">
                  <c:v>1091.9966423395799</c:v>
                </c:pt>
                <c:pt idx="3233">
                  <c:v>1092.57558088472</c:v>
                </c:pt>
                <c:pt idx="3234">
                  <c:v>1092.62844280995</c:v>
                </c:pt>
                <c:pt idx="3235">
                  <c:v>1092.6918976556799</c:v>
                </c:pt>
                <c:pt idx="3236">
                  <c:v>1093.36772938639</c:v>
                </c:pt>
                <c:pt idx="3237">
                  <c:v>1093.6614508627699</c:v>
                </c:pt>
                <c:pt idx="3238">
                  <c:v>1093.9598385199699</c:v>
                </c:pt>
                <c:pt idx="3239">
                  <c:v>1094.31953599954</c:v>
                </c:pt>
                <c:pt idx="3240">
                  <c:v>1094.39060421767</c:v>
                </c:pt>
                <c:pt idx="3241">
                  <c:v>1094.8345775354101</c:v>
                </c:pt>
                <c:pt idx="3242">
                  <c:v>1094.9129584520399</c:v>
                </c:pt>
                <c:pt idx="3243">
                  <c:v>1095.06161972991</c:v>
                </c:pt>
                <c:pt idx="3244">
                  <c:v>1095.40541015651</c:v>
                </c:pt>
                <c:pt idx="3245">
                  <c:v>1095.78244685351</c:v>
                </c:pt>
                <c:pt idx="3246">
                  <c:v>1095.8646100666699</c:v>
                </c:pt>
                <c:pt idx="3247">
                  <c:v>1095.90488785248</c:v>
                </c:pt>
                <c:pt idx="3248">
                  <c:v>1096.3607204402599</c:v>
                </c:pt>
                <c:pt idx="3249">
                  <c:v>1096.5267565120701</c:v>
                </c:pt>
                <c:pt idx="3250">
                  <c:v>1096.8679275198799</c:v>
                </c:pt>
                <c:pt idx="3251">
                  <c:v>1097.07887413054</c:v>
                </c:pt>
                <c:pt idx="3252">
                  <c:v>1097.5320665372301</c:v>
                </c:pt>
                <c:pt idx="3253">
                  <c:v>1097.53719424685</c:v>
                </c:pt>
                <c:pt idx="3254">
                  <c:v>1098.09840782009</c:v>
                </c:pt>
                <c:pt idx="3255">
                  <c:v>1098.1779499229899</c:v>
                </c:pt>
                <c:pt idx="3256">
                  <c:v>1098.2686243307301</c:v>
                </c:pt>
                <c:pt idx="3257">
                  <c:v>1098.8818983638901</c:v>
                </c:pt>
                <c:pt idx="3258">
                  <c:v>1099.00627826958</c:v>
                </c:pt>
                <c:pt idx="3259">
                  <c:v>1099.44173920703</c:v>
                </c:pt>
                <c:pt idx="3260">
                  <c:v>1099.5671313369101</c:v>
                </c:pt>
                <c:pt idx="3261">
                  <c:v>1099.97020816381</c:v>
                </c:pt>
                <c:pt idx="3262">
                  <c:v>1100.4828458526199</c:v>
                </c:pt>
                <c:pt idx="3263">
                  <c:v>1100.6212530574201</c:v>
                </c:pt>
                <c:pt idx="3264">
                  <c:v>1100.8692003594799</c:v>
                </c:pt>
                <c:pt idx="3265">
                  <c:v>1101.2868762755199</c:v>
                </c:pt>
                <c:pt idx="3266">
                  <c:v>1101.5102496596401</c:v>
                </c:pt>
                <c:pt idx="3267">
                  <c:v>1101.9758703827899</c:v>
                </c:pt>
                <c:pt idx="3268">
                  <c:v>1102.5513027397301</c:v>
                </c:pt>
                <c:pt idx="3269">
                  <c:v>1102.69704225192</c:v>
                </c:pt>
                <c:pt idx="3270">
                  <c:v>1103.0227461340601</c:v>
                </c:pt>
                <c:pt idx="3271">
                  <c:v>1103.43306753916</c:v>
                </c:pt>
                <c:pt idx="3272">
                  <c:v>1103.61311218982</c:v>
                </c:pt>
                <c:pt idx="3273">
                  <c:v>1104.19808552002</c:v>
                </c:pt>
                <c:pt idx="3274">
                  <c:v>1104.7237852437599</c:v>
                </c:pt>
                <c:pt idx="3275">
                  <c:v>1105.00163258762</c:v>
                </c:pt>
                <c:pt idx="3276">
                  <c:v>1105.6991709628301</c:v>
                </c:pt>
                <c:pt idx="3277">
                  <c:v>1105.84944149221</c:v>
                </c:pt>
                <c:pt idx="3278">
                  <c:v>1105.9088296714599</c:v>
                </c:pt>
                <c:pt idx="3279">
                  <c:v>1106.7363465881999</c:v>
                </c:pt>
                <c:pt idx="3280">
                  <c:v>1107.16210669357</c:v>
                </c:pt>
                <c:pt idx="3281">
                  <c:v>1107.68254105848</c:v>
                </c:pt>
                <c:pt idx="3282">
                  <c:v>1108.49997037614</c:v>
                </c:pt>
                <c:pt idx="3283">
                  <c:v>1108.6949213599901</c:v>
                </c:pt>
                <c:pt idx="3284">
                  <c:v>1109.18976326027</c:v>
                </c:pt>
                <c:pt idx="3285">
                  <c:v>1109.8550513241801</c:v>
                </c:pt>
                <c:pt idx="3286">
                  <c:v>1110.0833849272999</c:v>
                </c:pt>
                <c:pt idx="3287">
                  <c:v>1111.28015429112</c:v>
                </c:pt>
                <c:pt idx="3288">
                  <c:v>1111.5133428974</c:v>
                </c:pt>
                <c:pt idx="3289">
                  <c:v>1112.10644308728</c:v>
                </c:pt>
                <c:pt idx="3290">
                  <c:v>1112.58294592016</c:v>
                </c:pt>
                <c:pt idx="3291">
                  <c:v>1112.7794063690801</c:v>
                </c:pt>
                <c:pt idx="3292">
                  <c:v>1113.55429633565</c:v>
                </c:pt>
                <c:pt idx="3293">
                  <c:v>1113.98912894046</c:v>
                </c:pt>
                <c:pt idx="3294">
                  <c:v>1114.416162297</c:v>
                </c:pt>
                <c:pt idx="3295">
                  <c:v>1115.0853565028401</c:v>
                </c:pt>
                <c:pt idx="3296">
                  <c:v>1115.3137307063801</c:v>
                </c:pt>
                <c:pt idx="3297">
                  <c:v>1116.11507100672</c:v>
                </c:pt>
                <c:pt idx="3298">
                  <c:v>1116.2148424219699</c:v>
                </c:pt>
                <c:pt idx="3299">
                  <c:v>1116.4164620670999</c:v>
                </c:pt>
                <c:pt idx="3300">
                  <c:v>1116.98588356047</c:v>
                </c:pt>
                <c:pt idx="3301">
                  <c:v>1117.26968864071</c:v>
                </c:pt>
                <c:pt idx="3302">
                  <c:v>1117.71620042726</c:v>
                </c:pt>
                <c:pt idx="3303">
                  <c:v>1118.1939410075599</c:v>
                </c:pt>
                <c:pt idx="3304">
                  <c:v>1118.5706072153</c:v>
                </c:pt>
                <c:pt idx="3305">
                  <c:v>1118.9683790834799</c:v>
                </c:pt>
                <c:pt idx="3306">
                  <c:v>1119.2957588354</c:v>
                </c:pt>
                <c:pt idx="3307">
                  <c:v>1119.6143625503501</c:v>
                </c:pt>
                <c:pt idx="3308">
                  <c:v>1120.1268158647099</c:v>
                </c:pt>
                <c:pt idx="3309">
                  <c:v>1120.3258957970199</c:v>
                </c:pt>
                <c:pt idx="3310">
                  <c:v>1121.00492217699</c:v>
                </c:pt>
                <c:pt idx="3311">
                  <c:v>1121.0699842240499</c:v>
                </c:pt>
                <c:pt idx="3312">
                  <c:v>1121.4561307966001</c:v>
                </c:pt>
                <c:pt idx="3313">
                  <c:v>1121.8337987238499</c:v>
                </c:pt>
                <c:pt idx="3314">
                  <c:v>1121.89617132433</c:v>
                </c:pt>
                <c:pt idx="3315">
                  <c:v>1122.6205699044399</c:v>
                </c:pt>
                <c:pt idx="3316">
                  <c:v>1122.8061548396699</c:v>
                </c:pt>
                <c:pt idx="3317">
                  <c:v>1123.4307854116701</c:v>
                </c:pt>
                <c:pt idx="3318">
                  <c:v>1123.73250502837</c:v>
                </c:pt>
                <c:pt idx="3319">
                  <c:v>1124.2594601425801</c:v>
                </c:pt>
                <c:pt idx="3320">
                  <c:v>1124.6796919835199</c:v>
                </c:pt>
                <c:pt idx="3321">
                  <c:v>1125.10929130464</c:v>
                </c:pt>
                <c:pt idx="3322">
                  <c:v>1125.6516416470699</c:v>
                </c:pt>
                <c:pt idx="3323">
                  <c:v>1125.9833453009301</c:v>
                </c:pt>
                <c:pt idx="3324">
                  <c:v>1126.6501829097199</c:v>
                </c:pt>
                <c:pt idx="3325">
                  <c:v>1126.88467121125</c:v>
                </c:pt>
                <c:pt idx="3326">
                  <c:v>1127.6681348862701</c:v>
                </c:pt>
                <c:pt idx="3327">
                  <c:v>1127.8109005849001</c:v>
                </c:pt>
                <c:pt idx="3328">
                  <c:v>1128.70994403294</c:v>
                </c:pt>
                <c:pt idx="3329">
                  <c:v>1128.77218551296</c:v>
                </c:pt>
                <c:pt idx="3330">
                  <c:v>1129.75042408593</c:v>
                </c:pt>
                <c:pt idx="3331">
                  <c:v>1129.7509438064701</c:v>
                </c:pt>
                <c:pt idx="3332">
                  <c:v>1129.7613470838501</c:v>
                </c:pt>
                <c:pt idx="3333">
                  <c:v>1130.73819429784</c:v>
                </c:pt>
                <c:pt idx="3334">
                  <c:v>1130.77637500531</c:v>
                </c:pt>
                <c:pt idx="3335">
                  <c:v>1131.7234243310099</c:v>
                </c:pt>
                <c:pt idx="3336">
                  <c:v>1131.7818730030101</c:v>
                </c:pt>
                <c:pt idx="3337">
                  <c:v>1132.6984508278499</c:v>
                </c:pt>
                <c:pt idx="3338">
                  <c:v>1132.76551357116</c:v>
                </c:pt>
                <c:pt idx="3339">
                  <c:v>1133.6596241847701</c:v>
                </c:pt>
                <c:pt idx="3340">
                  <c:v>1133.72950426536</c:v>
                </c:pt>
                <c:pt idx="3341">
                  <c:v>1134.6063082089699</c:v>
                </c:pt>
                <c:pt idx="3342">
                  <c:v>1134.6766945761501</c:v>
                </c:pt>
                <c:pt idx="3343">
                  <c:v>1135.53902813215</c:v>
                </c:pt>
                <c:pt idx="3344">
                  <c:v>1135.60913751371</c:v>
                </c:pt>
                <c:pt idx="3345">
                  <c:v>1136.4582727792399</c:v>
                </c:pt>
                <c:pt idx="3346">
                  <c:v>1136.5278594240101</c:v>
                </c:pt>
                <c:pt idx="3347">
                  <c:v>1137.36421868866</c:v>
                </c:pt>
                <c:pt idx="3348">
                  <c:v>1137.4332185589201</c:v>
                </c:pt>
                <c:pt idx="3349">
                  <c:v>1138.25684240908</c:v>
                </c:pt>
                <c:pt idx="3350">
                  <c:v>1138.32524860289</c:v>
                </c:pt>
                <c:pt idx="3351">
                  <c:v>1139.1360178746099</c:v>
                </c:pt>
                <c:pt idx="3352">
                  <c:v>1139.2038189786399</c:v>
                </c:pt>
                <c:pt idx="3353">
                  <c:v>1140.0015488075301</c:v>
                </c:pt>
                <c:pt idx="3354">
                  <c:v>1140.0687103872899</c:v>
                </c:pt>
                <c:pt idx="3355">
                  <c:v>1140.85319910764</c:v>
                </c:pt>
                <c:pt idx="3356">
                  <c:v>1140.9196766965399</c:v>
                </c:pt>
                <c:pt idx="3357">
                  <c:v>1141.69072907488</c:v>
                </c:pt>
                <c:pt idx="3358">
                  <c:v>1141.7564832974699</c:v>
                </c:pt>
                <c:pt idx="3359">
                  <c:v>1142.5139133596299</c:v>
                </c:pt>
                <c:pt idx="3360">
                  <c:v>1142.5789125633701</c:v>
                </c:pt>
                <c:pt idx="3361">
                  <c:v>1143.32253863356</c:v>
                </c:pt>
                <c:pt idx="3362">
                  <c:v>1143.38675428735</c:v>
                </c:pt>
                <c:pt idx="3363">
                  <c:v>1144.11639589796</c:v>
                </c:pt>
                <c:pt idx="3364">
                  <c:v>1144.1797997323099</c:v>
                </c:pt>
                <c:pt idx="3365">
                  <c:v>1144.89527864146</c:v>
                </c:pt>
                <c:pt idx="3366">
                  <c:v>1144.9578439583699</c:v>
                </c:pt>
                <c:pt idx="3367">
                  <c:v>1145.6589867938901</c:v>
                </c:pt>
                <c:pt idx="3368">
                  <c:v>1145.7206899340599</c:v>
                </c:pt>
                <c:pt idx="3369">
                  <c:v>1146.4073290603201</c:v>
                </c:pt>
                <c:pt idx="3370">
                  <c:v>1146.46814755995</c:v>
                </c:pt>
                <c:pt idx="3371">
                  <c:v>1147.1401199064501</c:v>
                </c:pt>
                <c:pt idx="3372">
                  <c:v>1147.2000296509</c:v>
                </c:pt>
                <c:pt idx="3373">
                  <c:v>1147.85717735505</c:v>
                </c:pt>
                <c:pt idx="3374">
                  <c:v>1147.9161526088999</c:v>
                </c:pt>
                <c:pt idx="3375">
                  <c:v>1148.55832678001</c:v>
                </c:pt>
                <c:pt idx="3376">
                  <c:v>1148.6163401458</c:v>
                </c:pt>
                <c:pt idx="3377">
                  <c:v>1149.24340089358</c:v>
                </c:pt>
                <c:pt idx="3378">
                  <c:v>1149.3004177416501</c:v>
                </c:pt>
                <c:pt idx="3379">
                  <c:v>1149.9122260444101</c:v>
                </c:pt>
                <c:pt idx="3380">
                  <c:v>1149.96820118507</c:v>
                </c:pt>
                <c:pt idx="3381">
                  <c:v>1150.5646138863201</c:v>
                </c:pt>
                <c:pt idx="3382">
                  <c:v>1150.61950429391</c:v>
                </c:pt>
                <c:pt idx="3383">
                  <c:v>1151.2003819290001</c:v>
                </c:pt>
                <c:pt idx="3384">
                  <c:v>1151.2541664247699</c:v>
                </c:pt>
                <c:pt idx="3385">
                  <c:v>1151.8193814026199</c:v>
                </c:pt>
                <c:pt idx="3386">
                  <c:v>1151.87206064977</c:v>
                </c:pt>
                <c:pt idx="3387">
                  <c:v>1152.4214924642299</c:v>
                </c:pt>
                <c:pt idx="3388">
                  <c:v>1152.4730668692901</c:v>
                </c:pt>
                <c:pt idx="3389">
                  <c:v>1153.0065947169001</c:v>
                </c:pt>
                <c:pt idx="3390">
                  <c:v>1153.0570469842901</c:v>
                </c:pt>
                <c:pt idx="3391">
                  <c:v>1153.57455287883</c:v>
                </c:pt>
                <c:pt idx="3392">
                  <c:v>1153.6238504051601</c:v>
                </c:pt>
                <c:pt idx="3393">
                  <c:v>1154.12522710646</c:v>
                </c:pt>
                <c:pt idx="3394">
                  <c:v>1154.1733340159201</c:v>
                </c:pt>
                <c:pt idx="3395">
                  <c:v>1154.6584879350701</c:v>
                </c:pt>
                <c:pt idx="3396">
                  <c:v>1154.7053722717701</c:v>
                </c:pt>
                <c:pt idx="3397">
                  <c:v>1155.17421877535</c:v>
                </c:pt>
                <c:pt idx="3398">
                  <c:v>1155.2198518051</c:v>
                </c:pt>
                <c:pt idx="3399">
                  <c:v>1155.6723045910801</c:v>
                </c:pt>
                <c:pt idx="3400">
                  <c:v>1155.7166648263701</c:v>
                </c:pt>
                <c:pt idx="3401">
                  <c:v>1156.15263249022</c:v>
                </c:pt>
                <c:pt idx="3402">
                  <c:v>1156.19573047629</c:v>
                </c:pt>
                <c:pt idx="3403">
                  <c:v>1156.61512939873</c:v>
                </c:pt>
                <c:pt idx="3404">
                  <c:v>1156.65704555769</c:v>
                </c:pt>
                <c:pt idx="3405">
                  <c:v>1157.0598112543901</c:v>
                </c:pt>
                <c:pt idx="3406">
                  <c:v>1157.10073321696</c:v>
                </c:pt>
                <c:pt idx="3407">
                  <c:v>1157.48683594862</c:v>
                </c:pt>
                <c:pt idx="3408">
                  <c:v>1157.5271362963899</c:v>
                </c:pt>
                <c:pt idx="3409">
                  <c:v>1157.8966922541499</c:v>
                </c:pt>
                <c:pt idx="3410">
                  <c:v>1157.9370807507801</c:v>
                </c:pt>
                <c:pt idx="3411">
                  <c:v>1158.2906199721899</c:v>
                </c:pt>
                <c:pt idx="3412">
                  <c:v>1158.33222561466</c:v>
                </c:pt>
                <c:pt idx="3413">
                  <c:v>1158.6709663133299</c:v>
                </c:pt>
                <c:pt idx="3414">
                  <c:v>1158.71510440563</c:v>
                </c:pt>
                <c:pt idx="3415">
                  <c:v>1159.0410010186799</c:v>
                </c:pt>
                <c:pt idx="3416">
                  <c:v>1159.0886570384901</c:v>
                </c:pt>
                <c:pt idx="3417">
                  <c:v>1159.4041852539799</c:v>
                </c:pt>
                <c:pt idx="3418">
                  <c:v>1159.45560694498</c:v>
                </c:pt>
                <c:pt idx="3419">
                  <c:v>1159.76339343516</c:v>
                </c:pt>
                <c:pt idx="3420">
                  <c:v>1159.81809888611</c:v>
                </c:pt>
                <c:pt idx="3421">
                  <c:v>1160.12052033643</c:v>
                </c:pt>
                <c:pt idx="3422">
                  <c:v>1160.1776370217799</c:v>
                </c:pt>
                <c:pt idx="3423">
                  <c:v>1160.47656465369</c:v>
                </c:pt>
                <c:pt idx="3424">
                  <c:v>1160.5352096700001</c:v>
                </c:pt>
                <c:pt idx="3425">
                  <c:v>1160.8319770944099</c:v>
                </c:pt>
                <c:pt idx="3426">
                  <c:v>1160.8914779184299</c:v>
                </c:pt>
                <c:pt idx="3427">
                  <c:v>1161.18697405135</c:v>
                </c:pt>
                <c:pt idx="3428">
                  <c:v>1161.2469070919501</c:v>
                </c:pt>
                <c:pt idx="3429">
                  <c:v>1161.5416912184601</c:v>
                </c:pt>
                <c:pt idx="3430">
                  <c:v>1161.6018210976999</c:v>
                </c:pt>
                <c:pt idx="3431">
                  <c:v>1161.8962255860199</c:v>
                </c:pt>
                <c:pt idx="3432">
                  <c:v>1161.95643157976</c:v>
                </c:pt>
                <c:pt idx="3433">
                  <c:v>1162.25064506495</c:v>
                </c:pt>
                <c:pt idx="3434">
                  <c:v>1162.3108679147001</c:v>
                </c:pt>
                <c:pt idx="3435">
                  <c:v>1162.6049959084601</c:v>
                </c:pt>
                <c:pt idx="3436">
                  <c:v>1162.6652064370401</c:v>
                </c:pt>
                <c:pt idx="3437">
                  <c:v>1162.9593098524899</c:v>
                </c:pt>
                <c:pt idx="3438">
                  <c:v>1163.0194918095001</c:v>
                </c:pt>
                <c:pt idx="3439">
                  <c:v>1163.3136064206701</c:v>
                </c:pt>
                <c:pt idx="3440">
                  <c:v>1163.3737456040999</c:v>
                </c:pt>
                <c:pt idx="3441">
                  <c:v>1163.66789042395</c:v>
                </c:pt>
                <c:pt idx="3442">
                  <c:v>1163.7279728840999</c:v>
                </c:pt>
                <c:pt idx="3443">
                  <c:v>1164.0221575784999</c:v>
                </c:pt>
                <c:pt idx="3444">
                  <c:v>1164.08217600237</c:v>
                </c:pt>
                <c:pt idx="3445">
                  <c:v>1164.3764073177699</c:v>
                </c:pt>
                <c:pt idx="3446">
                  <c:v>1164.4363640239701</c:v>
                </c:pt>
                <c:pt idx="3447">
                  <c:v>1164.7306471705899</c:v>
                </c:pt>
                <c:pt idx="3448">
                  <c:v>1164.7905487820201</c:v>
                </c:pt>
                <c:pt idx="3449">
                  <c:v>1165.0848872172201</c:v>
                </c:pt>
                <c:pt idx="3450">
                  <c:v>1165.1447373091601</c:v>
                </c:pt>
                <c:pt idx="3451">
                  <c:v>1165.43913314428</c:v>
                </c:pt>
                <c:pt idx="3452">
                  <c:v>1165.4989275645901</c:v>
                </c:pt>
                <c:pt idx="3453">
                  <c:v>1165.7933795612701</c:v>
                </c:pt>
                <c:pt idx="3454">
                  <c:v>1165.8531083410501</c:v>
                </c:pt>
                <c:pt idx="3455">
                  <c:v>1166.1476127892599</c:v>
                </c:pt>
                <c:pt idx="3456">
                  <c:v>1166.20727024953</c:v>
                </c:pt>
                <c:pt idx="3457">
                  <c:v>1166.5018243371401</c:v>
                </c:pt>
                <c:pt idx="3458">
                  <c:v>1166.5614186944999</c:v>
                </c:pt>
                <c:pt idx="3459">
                  <c:v>1166.8560225338899</c:v>
                </c:pt>
                <c:pt idx="3460">
                  <c:v>1166.9155714743199</c:v>
                </c:pt>
                <c:pt idx="3461">
                  <c:v>1167.2102263464101</c:v>
                </c:pt>
                <c:pt idx="3462">
                  <c:v>1167.26974045457</c:v>
                </c:pt>
                <c:pt idx="3463">
                  <c:v>1167.5644440194801</c:v>
                </c:pt>
                <c:pt idx="3464">
                  <c:v>1167.62391997696</c:v>
                </c:pt>
                <c:pt idx="3465">
                  <c:v>1167.91867220727</c:v>
                </c:pt>
                <c:pt idx="3466">
                  <c:v>1167.9781018578401</c:v>
                </c:pt>
                <c:pt idx="3467">
                  <c:v>1168.2729135438201</c:v>
                </c:pt>
                <c:pt idx="3468">
                  <c:v>1168.33228724163</c:v>
                </c:pt>
                <c:pt idx="3469">
                  <c:v>1168.6271734227</c:v>
                </c:pt>
                <c:pt idx="3470">
                  <c:v>1168.68647103799</c:v>
                </c:pt>
                <c:pt idx="3471">
                  <c:v>1168.9814378902099</c:v>
                </c:pt>
                <c:pt idx="3472">
                  <c:v>1169.04063210249</c:v>
                </c:pt>
                <c:pt idx="3473">
                  <c:v>1169.33567875574</c:v>
                </c:pt>
                <c:pt idx="3474">
                  <c:v>1169.3947610268899</c:v>
                </c:pt>
                <c:pt idx="3475">
                  <c:v>1169.6898920010301</c:v>
                </c:pt>
                <c:pt idx="3476">
                  <c:v>1169.7488866860299</c:v>
                </c:pt>
                <c:pt idx="3477">
                  <c:v>1170.04411129052</c:v>
                </c:pt>
                <c:pt idx="3478">
                  <c:v>1170.10305406567</c:v>
                </c:pt>
                <c:pt idx="3479">
                  <c:v>1170.39837386605</c:v>
                </c:pt>
                <c:pt idx="3480">
                  <c:v>1170.4572923370799</c:v>
                </c:pt>
                <c:pt idx="3481">
                  <c:v>1170.75270927211</c:v>
                </c:pt>
                <c:pt idx="3482">
                  <c:v>1170.8116457395499</c:v>
                </c:pt>
                <c:pt idx="3483">
                  <c:v>1171.10717586991</c:v>
                </c:pt>
                <c:pt idx="3484">
                  <c:v>1171.1662254927001</c:v>
                </c:pt>
                <c:pt idx="3485">
                  <c:v>1171.4619041517701</c:v>
                </c:pt>
                <c:pt idx="3486">
                  <c:v>1171.5212361186</c:v>
                </c:pt>
                <c:pt idx="3487">
                  <c:v>1171.8170872046801</c:v>
                </c:pt>
                <c:pt idx="3488">
                  <c:v>1171.8770403010101</c:v>
                </c:pt>
                <c:pt idx="3489">
                  <c:v>1172.1730674749199</c:v>
                </c:pt>
                <c:pt idx="3490">
                  <c:v>1172.2343996638499</c:v>
                </c:pt>
                <c:pt idx="3491">
                  <c:v>1172.53042125703</c:v>
                </c:pt>
                <c:pt idx="3492">
                  <c:v>1172.59542060795</c:v>
                </c:pt>
                <c:pt idx="3493">
                  <c:v>1172.89027739686</c:v>
                </c:pt>
                <c:pt idx="3494">
                  <c:v>1172.9638134956999</c:v>
                </c:pt>
                <c:pt idx="3495">
                  <c:v>1173.25513150451</c:v>
                </c:pt>
                <c:pt idx="3496">
                  <c:v>1173.3459515164</c:v>
                </c:pt>
                <c:pt idx="3497">
                  <c:v>1173.6293883072799</c:v>
                </c:pt>
                <c:pt idx="3498">
                  <c:v>1173.7509100698801</c:v>
                </c:pt>
                <c:pt idx="3499">
                  <c:v>1174.0206327789499</c:v>
                </c:pt>
                <c:pt idx="3500">
                  <c:v>1174.2392772498099</c:v>
                </c:pt>
                <c:pt idx="3501">
                  <c:v>1174.38815251133</c:v>
                </c:pt>
                <c:pt idx="3502">
                  <c:v>1174.51651464356</c:v>
                </c:pt>
                <c:pt idx="3503">
                  <c:v>1174.8635678938699</c:v>
                </c:pt>
                <c:pt idx="3504">
                  <c:v>1174.9592453699699</c:v>
                </c:pt>
                <c:pt idx="3505">
                  <c:v>1175.06615923194</c:v>
                </c:pt>
                <c:pt idx="3506">
                  <c:v>1175.44616984764</c:v>
                </c:pt>
                <c:pt idx="3507">
                  <c:v>1175.55380870043</c:v>
                </c:pt>
                <c:pt idx="3508">
                  <c:v>1175.68704670444</c:v>
                </c:pt>
                <c:pt idx="3509">
                  <c:v>1176.0162009072101</c:v>
                </c:pt>
                <c:pt idx="3510">
                  <c:v>1176.2025086728399</c:v>
                </c:pt>
                <c:pt idx="3511">
                  <c:v>1176.47204098677</c:v>
                </c:pt>
                <c:pt idx="3512">
                  <c:v>1176.58644447336</c:v>
                </c:pt>
                <c:pt idx="3513">
                  <c:v>1176.8590257435701</c:v>
                </c:pt>
                <c:pt idx="3514">
                  <c:v>1177.0444905709601</c:v>
                </c:pt>
                <c:pt idx="3515">
                  <c:v>1177.2769753170901</c:v>
                </c:pt>
                <c:pt idx="3516">
                  <c:v>1177.4031465795299</c:v>
                </c:pt>
                <c:pt idx="3517">
                  <c:v>1177.6370732722901</c:v>
                </c:pt>
                <c:pt idx="3518">
                  <c:v>1177.84765313554</c:v>
                </c:pt>
                <c:pt idx="3519">
                  <c:v>1178.0952488524799</c:v>
                </c:pt>
                <c:pt idx="3520">
                  <c:v>1178.23729564211</c:v>
                </c:pt>
                <c:pt idx="3521">
                  <c:v>1178.5160374679299</c:v>
                </c:pt>
                <c:pt idx="3522">
                  <c:v>1178.73460803696</c:v>
                </c:pt>
                <c:pt idx="3523">
                  <c:v>1178.9979541058101</c:v>
                </c:pt>
                <c:pt idx="3524">
                  <c:v>1179.1411772894301</c:v>
                </c:pt>
                <c:pt idx="3525">
                  <c:v>1179.4167158007001</c:v>
                </c:pt>
                <c:pt idx="3526">
                  <c:v>1179.6508754873</c:v>
                </c:pt>
                <c:pt idx="3527">
                  <c:v>1180.01649138674</c:v>
                </c:pt>
                <c:pt idx="3528">
                  <c:v>1180.1064204383099</c:v>
                </c:pt>
                <c:pt idx="3529">
                  <c:v>1180.24348926177</c:v>
                </c:pt>
                <c:pt idx="3530">
                  <c:v>1180.65547765564</c:v>
                </c:pt>
                <c:pt idx="3531">
                  <c:v>1180.9395188851399</c:v>
                </c:pt>
                <c:pt idx="3532">
                  <c:v>1181.21325834752</c:v>
                </c:pt>
                <c:pt idx="3533">
                  <c:v>1181.53822835858</c:v>
                </c:pt>
                <c:pt idx="3534">
                  <c:v>1181.9021450549701</c:v>
                </c:pt>
                <c:pt idx="3535">
                  <c:v>1182.2195021560501</c:v>
                </c:pt>
                <c:pt idx="3536">
                  <c:v>1182.57469538702</c:v>
                </c:pt>
                <c:pt idx="3537">
                  <c:v>1182.9395469228</c:v>
                </c:pt>
                <c:pt idx="3538">
                  <c:v>1183.2638622309901</c:v>
                </c:pt>
                <c:pt idx="3539">
                  <c:v>1183.66292239991</c:v>
                </c:pt>
                <c:pt idx="3540">
                  <c:v>1183.98493934353</c:v>
                </c:pt>
                <c:pt idx="3541">
                  <c:v>1184.28996706679</c:v>
                </c:pt>
                <c:pt idx="3542">
                  <c:v>1184.5549261748899</c:v>
                </c:pt>
                <c:pt idx="3543">
                  <c:v>1184.7704885103601</c:v>
                </c:pt>
                <c:pt idx="3544">
                  <c:v>1185.2025554996001</c:v>
                </c:pt>
                <c:pt idx="3545">
                  <c:v>1185.54782303313</c:v>
                </c:pt>
                <c:pt idx="3546">
                  <c:v>1185.9461892546401</c:v>
                </c:pt>
                <c:pt idx="3547">
                  <c:v>1186.32493925054</c:v>
                </c:pt>
                <c:pt idx="3548">
                  <c:v>1186.7234872547201</c:v>
                </c:pt>
                <c:pt idx="3549">
                  <c:v>1187.0336812549599</c:v>
                </c:pt>
                <c:pt idx="3550">
                  <c:v>1187.4021173153801</c:v>
                </c:pt>
                <c:pt idx="3551">
                  <c:v>1187.6344909243001</c:v>
                </c:pt>
                <c:pt idx="3552">
                  <c:v>1188.0377009198701</c:v>
                </c:pt>
                <c:pt idx="3553">
                  <c:v>1188.4839662905899</c:v>
                </c:pt>
                <c:pt idx="3554">
                  <c:v>1188.85873640199</c:v>
                </c:pt>
                <c:pt idx="3555">
                  <c:v>1189.3523875716601</c:v>
                </c:pt>
                <c:pt idx="3556">
                  <c:v>1189.7200546394999</c:v>
                </c:pt>
                <c:pt idx="3557">
                  <c:v>1190.30187512362</c:v>
                </c:pt>
                <c:pt idx="3558">
                  <c:v>1190.69518503983</c:v>
                </c:pt>
                <c:pt idx="3559">
                  <c:v>1191.3577883759799</c:v>
                </c:pt>
                <c:pt idx="3560">
                  <c:v>1191.8555198919901</c:v>
                </c:pt>
                <c:pt idx="3561">
                  <c:v>1192.4173879597799</c:v>
                </c:pt>
                <c:pt idx="3562">
                  <c:v>1192.97392349034</c:v>
                </c:pt>
                <c:pt idx="3563">
                  <c:v>1193.49318229299</c:v>
                </c:pt>
                <c:pt idx="3564">
                  <c:v>1194.0259624658099</c:v>
                </c:pt>
                <c:pt idx="3565">
                  <c:v>1194.61830577203</c:v>
                </c:pt>
                <c:pt idx="3566">
                  <c:v>1195.00683341997</c:v>
                </c:pt>
                <c:pt idx="3567">
                  <c:v>1195.57574493162</c:v>
                </c:pt>
                <c:pt idx="3568">
                  <c:v>1195.9667307078</c:v>
                </c:pt>
                <c:pt idx="3569">
                  <c:v>1196.2303813645001</c:v>
                </c:pt>
                <c:pt idx="3570">
                  <c:v>1196.9888149721801</c:v>
                </c:pt>
                <c:pt idx="3571">
                  <c:v>1197.1835278389501</c:v>
                </c:pt>
                <c:pt idx="3572">
                  <c:v>1198.1601286100199</c:v>
                </c:pt>
                <c:pt idx="3573">
                  <c:v>1198.3579726334999</c:v>
                </c:pt>
                <c:pt idx="3574">
                  <c:v>1199.44832253191</c:v>
                </c:pt>
                <c:pt idx="3575">
                  <c:v>1199.62859238286</c:v>
                </c:pt>
                <c:pt idx="3576">
                  <c:v>1200.7386291497</c:v>
                </c:pt>
                <c:pt idx="3577">
                  <c:v>1200.9082887806601</c:v>
                </c:pt>
                <c:pt idx="3578">
                  <c:v>1202.02853061933</c:v>
                </c:pt>
                <c:pt idx="3579">
                  <c:v>1202.19195470657</c:v>
                </c:pt>
                <c:pt idx="3580">
                  <c:v>1203.3175418625599</c:v>
                </c:pt>
                <c:pt idx="3581">
                  <c:v>1203.47753662746</c:v>
                </c:pt>
                <c:pt idx="3582">
                  <c:v>1204.6058496907301</c:v>
                </c:pt>
                <c:pt idx="3583">
                  <c:v>1204.7639811059901</c:v>
                </c:pt>
                <c:pt idx="3584">
                  <c:v>1205.89374413263</c:v>
                </c:pt>
                <c:pt idx="3585">
                  <c:v>1206.0508826681601</c:v>
                </c:pt>
                <c:pt idx="3586">
                  <c:v>1207.18146717493</c:v>
                </c:pt>
                <c:pt idx="3587">
                  <c:v>1207.3380644988199</c:v>
                </c:pt>
                <c:pt idx="3588">
                  <c:v>1208.4691014186301</c:v>
                </c:pt>
                <c:pt idx="3589">
                  <c:v>1208.62539836731</c:v>
                </c:pt>
                <c:pt idx="3590">
                  <c:v>1209.7566828500301</c:v>
                </c:pt>
                <c:pt idx="3591">
                  <c:v>1209.9128108054799</c:v>
                </c:pt>
                <c:pt idx="3592">
                  <c:v>1211.04423125588</c:v>
                </c:pt>
                <c:pt idx="3593">
                  <c:v>1211.2002635219999</c:v>
                </c:pt>
                <c:pt idx="3594">
                  <c:v>1212.3317594310899</c:v>
                </c:pt>
                <c:pt idx="3595">
                  <c:v>1212.4877373408699</c:v>
                </c:pt>
                <c:pt idx="3596">
                  <c:v>1213.61927569611</c:v>
                </c:pt>
                <c:pt idx="3597">
                  <c:v>1213.77522262962</c:v>
                </c:pt>
                <c:pt idx="3598">
                  <c:v>1214.90678524891</c:v>
                </c:pt>
                <c:pt idx="3599">
                  <c:v>1215.06271446811</c:v>
                </c:pt>
                <c:pt idx="3600">
                  <c:v>1216.1942914316301</c:v>
                </c:pt>
                <c:pt idx="3601">
                  <c:v>1216.3502104198801</c:v>
                </c:pt>
                <c:pt idx="3602">
                  <c:v>1217.4817966073099</c:v>
                </c:pt>
                <c:pt idx="3603">
                  <c:v>1217.6377091489101</c:v>
                </c:pt>
                <c:pt idx="3604">
                  <c:v>1218.7693018843499</c:v>
                </c:pt>
                <c:pt idx="3605">
                  <c:v>1218.9252089443501</c:v>
                </c:pt>
                <c:pt idx="3606">
                  <c:v>1220.05680611499</c:v>
                </c:pt>
                <c:pt idx="3607">
                  <c:v>1220.21270724131</c:v>
                </c:pt>
                <c:pt idx="3608">
                  <c:v>1221.34430685653</c:v>
                </c:pt>
                <c:pt idx="3609">
                  <c:v>1221.50020257246</c:v>
                </c:pt>
                <c:pt idx="3610">
                  <c:v>1222.6318034534499</c:v>
                </c:pt>
                <c:pt idx="3611">
                  <c:v>1222.78769658691</c:v>
                </c:pt>
                <c:pt idx="3612">
                  <c:v>1223.91929838122</c:v>
                </c:pt>
                <c:pt idx="3613">
                  <c:v>1224.0751927311301</c:v>
                </c:pt>
                <c:pt idx="3614">
                  <c:v>1225.2067948973499</c:v>
                </c:pt>
                <c:pt idx="3615">
                  <c:v>1225.36269271317</c:v>
                </c:pt>
                <c:pt idx="3616">
                  <c:v>1226.49429416318</c:v>
                </c:pt>
                <c:pt idx="3617">
                  <c:v>1226.6501952471999</c:v>
                </c:pt>
                <c:pt idx="3618">
                  <c:v>1227.7817951218101</c:v>
                </c:pt>
                <c:pt idx="3619">
                  <c:v>1227.9376981042501</c:v>
                </c:pt>
                <c:pt idx="3620">
                  <c:v>1229.0692963322299</c:v>
                </c:pt>
                <c:pt idx="3621">
                  <c:v>1229.2252001182401</c:v>
                </c:pt>
                <c:pt idx="3622">
                  <c:v>1230.3567971397099</c:v>
                </c:pt>
                <c:pt idx="3623">
                  <c:v>1230.51270123581</c:v>
                </c:pt>
                <c:pt idx="3624">
                  <c:v>1231.6442975479499</c:v>
                </c:pt>
                <c:pt idx="3625">
                  <c:v>1231.80020177184</c:v>
                </c:pt>
                <c:pt idx="3626">
                  <c:v>1232.9317977293399</c:v>
                </c:pt>
                <c:pt idx="3627">
                  <c:v>1233.0877020038399</c:v>
                </c:pt>
                <c:pt idx="3628">
                  <c:v>1234.2192978043399</c:v>
                </c:pt>
                <c:pt idx="3629">
                  <c:v>1234.37520209639</c:v>
                </c:pt>
                <c:pt idx="3630">
                  <c:v>1235.5067978340501</c:v>
                </c:pt>
                <c:pt idx="3631">
                  <c:v>1235.6627021306599</c:v>
                </c:pt>
                <c:pt idx="3632">
                  <c:v>1236.7942978455901</c:v>
                </c:pt>
                <c:pt idx="3633">
                  <c:v>1236.95020214235</c:v>
                </c:pt>
                <c:pt idx="3634">
                  <c:v>1238.0817978501</c:v>
                </c:pt>
                <c:pt idx="3635">
                  <c:v>1238.2377021459099</c:v>
                </c:pt>
                <c:pt idx="3636">
                  <c:v>1239.36929785194</c:v>
                </c:pt>
                <c:pt idx="3637">
                  <c:v>1239.52520214677</c:v>
                </c:pt>
                <c:pt idx="3638">
                  <c:v>1240.6567978527601</c:v>
                </c:pt>
                <c:pt idx="3639">
                  <c:v>1240.8127021468199</c:v>
                </c:pt>
                <c:pt idx="3640">
                  <c:v>1241.9442978531699</c:v>
                </c:pt>
                <c:pt idx="3641">
                  <c:v>1242.10020214669</c:v>
                </c:pt>
                <c:pt idx="3642">
                  <c:v>1243.2317978180099</c:v>
                </c:pt>
                <c:pt idx="3643">
                  <c:v>1243.3877023463299</c:v>
                </c:pt>
                <c:pt idx="3644">
                  <c:v>1244.5192988352501</c:v>
                </c:pt>
                <c:pt idx="3645">
                  <c:v>1244.67520440163</c:v>
                </c:pt>
                <c:pt idx="3646">
                  <c:v>1245.8068046460401</c:v>
                </c:pt>
                <c:pt idx="3647">
                  <c:v>1245.96271104261</c:v>
                </c:pt>
                <c:pt idx="3648">
                  <c:v>1247.09431958198</c:v>
                </c:pt>
                <c:pt idx="3649">
                  <c:v>1247.2502222751</c:v>
                </c:pt>
                <c:pt idx="3650">
                  <c:v>1248.3818428334801</c:v>
                </c:pt>
                <c:pt idx="3651">
                  <c:v>1248.53773159358</c:v>
                </c:pt>
                <c:pt idx="3652">
                  <c:v>1249.66936532157</c:v>
                </c:pt>
                <c:pt idx="3653">
                  <c:v>1249.82522895275</c:v>
                </c:pt>
                <c:pt idx="3654">
                  <c:v>1250.9568755509999</c:v>
                </c:pt>
                <c:pt idx="3655">
                  <c:v>1251.1127111952601</c:v>
                </c:pt>
                <c:pt idx="3656">
                  <c:v>1252.2443713786799</c:v>
                </c:pt>
                <c:pt idx="3657">
                  <c:v>1252.40018760365</c:v>
                </c:pt>
                <c:pt idx="3658">
                  <c:v>1253.53186204401</c:v>
                </c:pt>
                <c:pt idx="3659">
                  <c:v>1253.6876696373799</c:v>
                </c:pt>
                <c:pt idx="3660">
                  <c:v>1254.8193530380099</c:v>
                </c:pt>
                <c:pt idx="3661">
                  <c:v>1254.9751567528899</c:v>
                </c:pt>
                <c:pt idx="3662">
                  <c:v>1256.1068393893199</c:v>
                </c:pt>
                <c:pt idx="3663">
                  <c:v>1256.2626416610799</c:v>
                </c:pt>
                <c:pt idx="3664">
                  <c:v>1257.3943160722199</c:v>
                </c:pt>
                <c:pt idx="3665">
                  <c:v>1257.55012576493</c:v>
                </c:pt>
                <c:pt idx="3666">
                  <c:v>1258.68178912491</c:v>
                </c:pt>
                <c:pt idx="3667">
                  <c:v>1258.8376203099599</c:v>
                </c:pt>
                <c:pt idx="3668">
                  <c:v>1259.9692729149299</c:v>
                </c:pt>
                <c:pt idx="3669">
                  <c:v>1260.12513236981</c:v>
                </c:pt>
                <c:pt idx="3670">
                  <c:v>1261.2567725291101</c:v>
                </c:pt>
                <c:pt idx="3671">
                  <c:v>1261.4126548105501</c:v>
                </c:pt>
                <c:pt idx="3672">
                  <c:v>1262.54428059514</c:v>
                </c:pt>
                <c:pt idx="3673">
                  <c:v>1262.7001755650699</c:v>
                </c:pt>
                <c:pt idx="3674">
                  <c:v>1263.8317888074</c:v>
                </c:pt>
                <c:pt idx="3675">
                  <c:v>1263.98768918935</c:v>
                </c:pt>
                <c:pt idx="3676">
                  <c:v>1265.1192938996601</c:v>
                </c:pt>
                <c:pt idx="3677">
                  <c:v>1265.27519643048</c:v>
                </c:pt>
                <c:pt idx="3678">
                  <c:v>1266.40679632152</c:v>
                </c:pt>
                <c:pt idx="3679">
                  <c:v>1266.5626997987299</c:v>
                </c:pt>
                <c:pt idx="3680">
                  <c:v>1267.69429729893</c:v>
                </c:pt>
                <c:pt idx="3681">
                  <c:v>1267.8502012357901</c:v>
                </c:pt>
                <c:pt idx="3682">
                  <c:v>1268.98179766155</c:v>
                </c:pt>
                <c:pt idx="3683">
                  <c:v>1269.13770181013</c:v>
                </c:pt>
                <c:pt idx="3684">
                  <c:v>1270.26929775962</c:v>
                </c:pt>
                <c:pt idx="3685">
                  <c:v>1270.4252021965799</c:v>
                </c:pt>
                <c:pt idx="3686">
                  <c:v>1271.5567986639301</c:v>
                </c:pt>
                <c:pt idx="3687">
                  <c:v>1271.7127040145999</c:v>
                </c:pt>
                <c:pt idx="3688">
                  <c:v>1272.8443036363501</c:v>
                </c:pt>
                <c:pt idx="3689">
                  <c:v>1273.00020943495</c:v>
                </c:pt>
                <c:pt idx="3690">
                  <c:v>1274.1318151241301</c:v>
                </c:pt>
                <c:pt idx="3691">
                  <c:v>1274.2877166109799</c:v>
                </c:pt>
                <c:pt idx="3692">
                  <c:v>1275.41932807993</c:v>
                </c:pt>
                <c:pt idx="3693">
                  <c:v>1275.5752174051599</c:v>
                </c:pt>
                <c:pt idx="3694">
                  <c:v>1276.7068320473099</c:v>
                </c:pt>
                <c:pt idx="3695">
                  <c:v>1276.86270566894</c:v>
                </c:pt>
                <c:pt idx="3696">
                  <c:v>1277.9943219598499</c:v>
                </c:pt>
                <c:pt idx="3697">
                  <c:v>1278.1501866886599</c:v>
                </c:pt>
                <c:pt idx="3698">
                  <c:v>1279.2818050916801</c:v>
                </c:pt>
                <c:pt idx="3699">
                  <c:v>1279.4376738931301</c:v>
                </c:pt>
                <c:pt idx="3700">
                  <c:v>1280.5692945967801</c:v>
                </c:pt>
                <c:pt idx="3701">
                  <c:v>1280.72517473365</c:v>
                </c:pt>
                <c:pt idx="3702">
                  <c:v>1281.8567945326499</c:v>
                </c:pt>
                <c:pt idx="3703">
                  <c:v>1282.0126832073199</c:v>
                </c:pt>
                <c:pt idx="3704">
                  <c:v>1283.14429809124</c:v>
                </c:pt>
                <c:pt idx="3705">
                  <c:v>1283.3001895075199</c:v>
                </c:pt>
                <c:pt idx="3706">
                  <c:v>1284.4317987720899</c:v>
                </c:pt>
                <c:pt idx="3707">
                  <c:v>1284.58769107485</c:v>
                </c:pt>
                <c:pt idx="3708">
                  <c:v>1285.71929721886</c:v>
                </c:pt>
                <c:pt idx="3709">
                  <c:v>1285.8751925956799</c:v>
                </c:pt>
                <c:pt idx="3710">
                  <c:v>1287.0067997193601</c:v>
                </c:pt>
                <c:pt idx="3711">
                  <c:v>1287.1626993487801</c:v>
                </c:pt>
                <c:pt idx="3712">
                  <c:v>1288.2943109011101</c:v>
                </c:pt>
                <c:pt idx="3713">
                  <c:v>1288.4502099536701</c:v>
                </c:pt>
                <c:pt idx="3714">
                  <c:v>1289.58182584729</c:v>
                </c:pt>
                <c:pt idx="3715">
                  <c:v>1289.7377143931101</c:v>
                </c:pt>
                <c:pt idx="3716">
                  <c:v>1290.86933208403</c:v>
                </c:pt>
                <c:pt idx="3717">
                  <c:v>1291.0252038454501</c:v>
                </c:pt>
                <c:pt idx="3718">
                  <c:v>1292.15682381238</c:v>
                </c:pt>
                <c:pt idx="3719">
                  <c:v>1292.3126844736801</c:v>
                </c:pt>
                <c:pt idx="3720">
                  <c:v>1293.4443113525399</c:v>
                </c:pt>
                <c:pt idx="3721">
                  <c:v>1293.60017417938</c:v>
                </c:pt>
                <c:pt idx="3722">
                  <c:v>1294.73181151976</c:v>
                </c:pt>
                <c:pt idx="3723">
                  <c:v>1294.8876830765901</c:v>
                </c:pt>
                <c:pt idx="3724">
                  <c:v>1296.0193294897001</c:v>
                </c:pt>
                <c:pt idx="3725">
                  <c:v>1296.1752013908399</c:v>
                </c:pt>
                <c:pt idx="3726">
                  <c:v>1297.3068538703201</c:v>
                </c:pt>
                <c:pt idx="3727">
                  <c:v>1297.4627106350199</c:v>
                </c:pt>
                <c:pt idx="3728">
                  <c:v>1298.5943670921099</c:v>
                </c:pt>
                <c:pt idx="3729">
                  <c:v>1298.7502002781</c:v>
                </c:pt>
                <c:pt idx="3730">
                  <c:v>1299.88185834417</c:v>
                </c:pt>
                <c:pt idx="3731">
                  <c:v>1300.0376733795199</c:v>
                </c:pt>
                <c:pt idx="3732">
                  <c:v>1301.1693304674</c:v>
                </c:pt>
                <c:pt idx="3733">
                  <c:v>1301.3251443233401</c:v>
                </c:pt>
                <c:pt idx="3734">
                  <c:v>1302.45679815685</c:v>
                </c:pt>
                <c:pt idx="3735">
                  <c:v>1302.6126293119501</c:v>
                </c:pt>
                <c:pt idx="3736">
                  <c:v>1303.7442770184</c:v>
                </c:pt>
                <c:pt idx="3737">
                  <c:v>1303.9001343550501</c:v>
                </c:pt>
                <c:pt idx="3738">
                  <c:v>1305.0317722791899</c:v>
                </c:pt>
                <c:pt idx="3739">
                  <c:v>1305.1876524207601</c:v>
                </c:pt>
                <c:pt idx="3740">
                  <c:v>1306.3192782774099</c:v>
                </c:pt>
                <c:pt idx="3741">
                  <c:v>1306.4751719712499</c:v>
                </c:pt>
                <c:pt idx="3742">
                  <c:v>1307.6067868002499</c:v>
                </c:pt>
                <c:pt idx="3743">
                  <c:v>1307.76268600614</c:v>
                </c:pt>
                <c:pt idx="3744">
                  <c:v>1308.8942934454501</c:v>
                </c:pt>
                <c:pt idx="3745">
                  <c:v>1309.05019360848</c:v>
                </c:pt>
                <c:pt idx="3746">
                  <c:v>1310.1817977563001</c:v>
                </c:pt>
                <c:pt idx="3747">
                  <c:v>1310.33769659771</c:v>
                </c:pt>
                <c:pt idx="3748">
                  <c:v>1311.46930088094</c:v>
                </c:pt>
                <c:pt idx="3749">
                  <c:v>1311.62519669424</c:v>
                </c:pt>
                <c:pt idx="3750">
                  <c:v>1312.7568041162699</c:v>
                </c:pt>
                <c:pt idx="3751">
                  <c:v>1312.91269466771</c:v>
                </c:pt>
                <c:pt idx="3752">
                  <c:v>1314.0443086689399</c:v>
                </c:pt>
                <c:pt idx="3753">
                  <c:v>1314.2001903790899</c:v>
                </c:pt>
                <c:pt idx="3754">
                  <c:v>1315.33181595825</c:v>
                </c:pt>
                <c:pt idx="3755">
                  <c:v>1315.4876828372001</c:v>
                </c:pt>
                <c:pt idx="3756">
                  <c:v>1316.6193281064</c:v>
                </c:pt>
                <c:pt idx="3757">
                  <c:v>1316.77516999572</c:v>
                </c:pt>
                <c:pt idx="3758">
                  <c:v>1317.9068486434801</c:v>
                </c:pt>
                <c:pt idx="3759">
                  <c:v>1318.0626481738</c:v>
                </c:pt>
                <c:pt idx="3760">
                  <c:v>1319.1943836526</c:v>
                </c:pt>
                <c:pt idx="3761">
                  <c:v>1319.3501109107101</c:v>
                </c:pt>
                <c:pt idx="3762">
                  <c:v>1320.48194376332</c:v>
                </c:pt>
                <c:pt idx="3763">
                  <c:v>1320.6375468656599</c:v>
                </c:pt>
                <c:pt idx="3764">
                  <c:v>1321.76954771686</c:v>
                </c:pt>
                <c:pt idx="3765">
                  <c:v>1321.92493601453</c:v>
                </c:pt>
                <c:pt idx="3766">
                  <c:v>1323.05722882701</c:v>
                </c:pt>
                <c:pt idx="3767">
                  <c:v>1323.21224274112</c:v>
                </c:pt>
                <c:pt idx="3768">
                  <c:v>1324.3450468088299</c:v>
                </c:pt>
                <c:pt idx="3769">
                  <c:v>1324.4994031975</c:v>
                </c:pt>
                <c:pt idx="3770">
                  <c:v>1325.6331096583301</c:v>
                </c:pt>
                <c:pt idx="3771">
                  <c:v>1325.7863019947799</c:v>
                </c:pt>
                <c:pt idx="3772">
                  <c:v>1326.92161459012</c:v>
                </c:pt>
                <c:pt idx="3773">
                  <c:v>1327.0727288742601</c:v>
                </c:pt>
                <c:pt idx="3774">
                  <c:v>1328.2109256746601</c:v>
                </c:pt>
                <c:pt idx="3775">
                  <c:v>1328.35829758299</c:v>
                </c:pt>
                <c:pt idx="3776">
                  <c:v>1329.5017235796199</c:v>
                </c:pt>
                <c:pt idx="3777">
                  <c:v>1329.6422931961199</c:v>
                </c:pt>
                <c:pt idx="3778">
                  <c:v>1330.7953012032499</c:v>
                </c:pt>
                <c:pt idx="3779">
                  <c:v>1330.9233844546</c:v>
                </c:pt>
                <c:pt idx="3780">
                  <c:v>1332.09410527556</c:v>
                </c:pt>
                <c:pt idx="3781">
                  <c:v>1332.19901378905</c:v>
                </c:pt>
                <c:pt idx="3782">
                  <c:v>1333.3998461884801</c:v>
                </c:pt>
                <c:pt idx="3783">
                  <c:v>1333.46212817216</c:v>
                </c:pt>
                <c:pt idx="3784">
                  <c:v>1334.5016702093999</c:v>
                </c:pt>
                <c:pt idx="3785">
                  <c:v>1334.7048954716199</c:v>
                </c:pt>
                <c:pt idx="3786">
                  <c:v>1334.7213131021499</c:v>
                </c:pt>
                <c:pt idx="3787">
                  <c:v>1335.91047465984</c:v>
                </c:pt>
                <c:pt idx="3788">
                  <c:v>1336.0616366707</c:v>
                </c:pt>
                <c:pt idx="3789">
                  <c:v>1337.0195719897799</c:v>
                </c:pt>
                <c:pt idx="3790">
                  <c:v>1337.3477202962599</c:v>
                </c:pt>
                <c:pt idx="3791">
                  <c:v>1337.9425884432801</c:v>
                </c:pt>
                <c:pt idx="3792">
                  <c:v>1338.6183117865201</c:v>
                </c:pt>
                <c:pt idx="3793">
                  <c:v>1338.78160277028</c:v>
                </c:pt>
                <c:pt idx="3794">
                  <c:v>1338.9255546362001</c:v>
                </c:pt>
                <c:pt idx="3795">
                  <c:v>1339.6368545881701</c:v>
                </c:pt>
                <c:pt idx="3796">
                  <c:v>1340.3088866052799</c:v>
                </c:pt>
                <c:pt idx="3797">
                  <c:v>1340.54161298843</c:v>
                </c:pt>
                <c:pt idx="3798">
                  <c:v>1341.43707087605</c:v>
                </c:pt>
                <c:pt idx="3799">
                  <c:v>1341.4599308413799</c:v>
                </c:pt>
                <c:pt idx="3800">
                  <c:v>1341.4645174326599</c:v>
                </c:pt>
                <c:pt idx="3801">
                  <c:v>1342.43692482351</c:v>
                </c:pt>
                <c:pt idx="3802">
                  <c:v>1342.5170289254199</c:v>
                </c:pt>
                <c:pt idx="3803">
                  <c:v>1343.41661984035</c:v>
                </c:pt>
                <c:pt idx="3804">
                  <c:v>1343.53048468825</c:v>
                </c:pt>
                <c:pt idx="3805">
                  <c:v>1344.39456052577</c:v>
                </c:pt>
                <c:pt idx="3806">
                  <c:v>1344.5249871251699</c:v>
                </c:pt>
                <c:pt idx="3807">
                  <c:v>1345.37099789832</c:v>
                </c:pt>
                <c:pt idx="3808">
                  <c:v>1345.50975776519</c:v>
                </c:pt>
                <c:pt idx="3809">
                  <c:v>1346.3466112610399</c:v>
                </c:pt>
                <c:pt idx="3810">
                  <c:v>1346.4893905945401</c:v>
                </c:pt>
                <c:pt idx="3811">
                  <c:v>1347.3217658891299</c:v>
                </c:pt>
                <c:pt idx="3812">
                  <c:v>1347.46624990087</c:v>
                </c:pt>
                <c:pt idx="3813">
                  <c:v>1348.2966589508301</c:v>
                </c:pt>
                <c:pt idx="3814">
                  <c:v>1348.4415799778301</c:v>
                </c:pt>
                <c:pt idx="3815">
                  <c:v>1349.2714001084</c:v>
                </c:pt>
                <c:pt idx="3816">
                  <c:v>1349.4160474896601</c:v>
                </c:pt>
                <c:pt idx="3817">
                  <c:v>1350.2460513113199</c:v>
                </c:pt>
                <c:pt idx="3818">
                  <c:v>1350.3900142484199</c:v>
                </c:pt>
                <c:pt idx="3819">
                  <c:v>1351.2206469032701</c:v>
                </c:pt>
                <c:pt idx="3820">
                  <c:v>1351.3636775053801</c:v>
                </c:pt>
                <c:pt idx="3821">
                  <c:v>1352.1952038883601</c:v>
                </c:pt>
                <c:pt idx="3822">
                  <c:v>1352.3371450949601</c:v>
                </c:pt>
                <c:pt idx="3823">
                  <c:v>1353.16973119663</c:v>
                </c:pt>
                <c:pt idx="3824">
                  <c:v>1353.3104799722701</c:v>
                </c:pt>
                <c:pt idx="3825">
                  <c:v>1354.1442397053099</c:v>
                </c:pt>
                <c:pt idx="3826">
                  <c:v>1354.2837239064099</c:v>
                </c:pt>
                <c:pt idx="3827">
                  <c:v>1355.11874187474</c:v>
                </c:pt>
                <c:pt idx="3828">
                  <c:v>1355.25690044664</c:v>
                </c:pt>
                <c:pt idx="3829">
                  <c:v>1356.09324025823</c:v>
                </c:pt>
                <c:pt idx="3830">
                  <c:v>1356.2300141665801</c:v>
                </c:pt>
                <c:pt idx="3831">
                  <c:v>1357.06772634404</c:v>
                </c:pt>
                <c:pt idx="3832">
                  <c:v>1357.20306831218</c:v>
                </c:pt>
                <c:pt idx="3833">
                  <c:v>1358.0421991015101</c:v>
                </c:pt>
                <c:pt idx="3834">
                  <c:v>1358.17608547805</c:v>
                </c:pt>
                <c:pt idx="3835">
                  <c:v>1359.0166747078499</c:v>
                </c:pt>
                <c:pt idx="3836">
                  <c:v>1359.1491059817799</c:v>
                </c:pt>
                <c:pt idx="3837">
                  <c:v>1359.9911717966199</c:v>
                </c:pt>
                <c:pt idx="3838">
                  <c:v>1360.12217985797</c:v>
                </c:pt>
                <c:pt idx="3839">
                  <c:v>1360.96569919993</c:v>
                </c:pt>
                <c:pt idx="3840">
                  <c:v>1361.09539028779</c:v>
                </c:pt>
                <c:pt idx="3841">
                  <c:v>1361.94027145784</c:v>
                </c:pt>
                <c:pt idx="3842">
                  <c:v>1362.0689162170099</c:v>
                </c:pt>
                <c:pt idx="3843">
                  <c:v>1362.9149404628899</c:v>
                </c:pt>
                <c:pt idx="3844">
                  <c:v>1363.04312562161</c:v>
                </c:pt>
                <c:pt idx="3845">
                  <c:v>1363.88981515981</c:v>
                </c:pt>
                <c:pt idx="3846">
                  <c:v>1364.01872961297</c:v>
                </c:pt>
                <c:pt idx="3847">
                  <c:v>1364.8652235924501</c:v>
                </c:pt>
                <c:pt idx="3848">
                  <c:v>1364.99730523578</c:v>
                </c:pt>
                <c:pt idx="3849">
                  <c:v>1365.84159507445</c:v>
                </c:pt>
                <c:pt idx="3850">
                  <c:v>1365.98157732441</c:v>
                </c:pt>
                <c:pt idx="3851">
                  <c:v>1366.82151220584</c:v>
                </c:pt>
                <c:pt idx="3852">
                  <c:v>1366.97969921084</c:v>
                </c:pt>
                <c:pt idx="3853">
                  <c:v>1367.80645339595</c:v>
                </c:pt>
                <c:pt idx="3854">
                  <c:v>1367.99916079492</c:v>
                </c:pt>
                <c:pt idx="3855">
                  <c:v>1368.8012745256999</c:v>
                </c:pt>
                <c:pt idx="3856">
                  <c:v>1369.05248304373</c:v>
                </c:pt>
                <c:pt idx="3857">
                  <c:v>1369.7945491222399</c:v>
                </c:pt>
                <c:pt idx="3858">
                  <c:v>1370.14502793049</c:v>
                </c:pt>
                <c:pt idx="3859">
                  <c:v>1370.77684708796</c:v>
                </c:pt>
                <c:pt idx="3860">
                  <c:v>1371.2788287957301</c:v>
                </c:pt>
                <c:pt idx="3861">
                  <c:v>1371.7261824729601</c:v>
                </c:pt>
                <c:pt idx="3862">
                  <c:v>1372.5000245134299</c:v>
                </c:pt>
                <c:pt idx="3863">
                  <c:v>1372.6586264868799</c:v>
                </c:pt>
                <c:pt idx="3864">
                  <c:v>1373.0294753670801</c:v>
                </c:pt>
                <c:pt idx="3865">
                  <c:v>1373.6122348056001</c:v>
                </c:pt>
                <c:pt idx="3866">
                  <c:v>1373.92719761579</c:v>
                </c:pt>
                <c:pt idx="3867">
                  <c:v>1374.6085006906801</c:v>
                </c:pt>
                <c:pt idx="3868">
                  <c:v>1375.19480913653</c:v>
                </c:pt>
                <c:pt idx="3869">
                  <c:v>1375.72675410289</c:v>
                </c:pt>
                <c:pt idx="3870">
                  <c:v>1376.52898817812</c:v>
                </c:pt>
                <c:pt idx="3871">
                  <c:v>1376.80102765127</c:v>
                </c:pt>
                <c:pt idx="3872">
                  <c:v>1377.77085745157</c:v>
                </c:pt>
                <c:pt idx="3873">
                  <c:v>1377.8818817000699</c:v>
                </c:pt>
                <c:pt idx="3874">
                  <c:v>1378.9760852234499</c:v>
                </c:pt>
                <c:pt idx="3875">
                  <c:v>1378.99980141067</c:v>
                </c:pt>
                <c:pt idx="3876">
                  <c:v>1379.47907381287</c:v>
                </c:pt>
                <c:pt idx="3877">
                  <c:v>1380.1576232836501</c:v>
                </c:pt>
                <c:pt idx="3878">
                  <c:v>1380.1836896422999</c:v>
                </c:pt>
                <c:pt idx="3879">
                  <c:v>1381.3450424725099</c:v>
                </c:pt>
                <c:pt idx="3880">
                  <c:v>1381.40275481448</c:v>
                </c:pt>
                <c:pt idx="3881">
                  <c:v>1382.5595883122601</c:v>
                </c:pt>
                <c:pt idx="3882">
                  <c:v>1382.63201944716</c:v>
                </c:pt>
                <c:pt idx="3883">
                  <c:v>1383.7799255504301</c:v>
                </c:pt>
                <c:pt idx="3884">
                  <c:v>1383.8611838674201</c:v>
                </c:pt>
                <c:pt idx="3885">
                  <c:v>1385.0017970174599</c:v>
                </c:pt>
                <c:pt idx="3886">
                  <c:v>1385.08992215581</c:v>
                </c:pt>
                <c:pt idx="3887">
                  <c:v>1386.22110772981</c:v>
                </c:pt>
                <c:pt idx="3888">
                  <c:v>1386.3190228595299</c:v>
                </c:pt>
                <c:pt idx="3889">
                  <c:v>1387.4409279024601</c:v>
                </c:pt>
                <c:pt idx="3890">
                  <c:v>1387.5512851323399</c:v>
                </c:pt>
                <c:pt idx="3891">
                  <c:v>1388.66855817855</c:v>
                </c:pt>
                <c:pt idx="3892">
                  <c:v>1388.79175359039</c:v>
                </c:pt>
                <c:pt idx="3893">
                  <c:v>1389.9266897672901</c:v>
                </c:pt>
                <c:pt idx="3894">
                  <c:v>1390.05414420641</c:v>
                </c:pt>
                <c:pt idx="3895">
                  <c:v>1390.8660711172899</c:v>
                </c:pt>
                <c:pt idx="3896">
                  <c:v>1391.27751519449</c:v>
                </c:pt>
                <c:pt idx="3897">
                  <c:v>1391.33531855874</c:v>
                </c:pt>
                <c:pt idx="3898">
                  <c:v>1391.4914575335099</c:v>
                </c:pt>
                <c:pt idx="3899">
                  <c:v>1392.4489340089499</c:v>
                </c:pt>
                <c:pt idx="3900">
                  <c:v>1392.88196013384</c:v>
                </c:pt>
                <c:pt idx="3901">
                  <c:v>1393.4351559714</c:v>
                </c:pt>
                <c:pt idx="3902">
                  <c:v>1394.1575738755901</c:v>
                </c:pt>
                <c:pt idx="3903">
                  <c:v>1394.35402941743</c:v>
                </c:pt>
                <c:pt idx="3904">
                  <c:v>1394.5535079251899</c:v>
                </c:pt>
                <c:pt idx="3905">
                  <c:v>1395.32787913475</c:v>
                </c:pt>
                <c:pt idx="3906">
                  <c:v>1396.02750922313</c:v>
                </c:pt>
                <c:pt idx="3907">
                  <c:v>1396.3103713354601</c:v>
                </c:pt>
                <c:pt idx="3908">
                  <c:v>1396.6086731504799</c:v>
                </c:pt>
                <c:pt idx="3909">
                  <c:v>1397.3</c:v>
                </c:pt>
              </c:numCache>
            </c:numRef>
          </c:xVal>
          <c:yVal>
            <c:numRef>
              <c:f>'5mm_20lpm_Oldcathode_Z'!$I$10:$I$3919</c:f>
              <c:numCache>
                <c:formatCode>General</c:formatCode>
                <c:ptCount val="3910"/>
                <c:pt idx="0">
                  <c:v>234.68068789809689</c:v>
                </c:pt>
                <c:pt idx="1">
                  <c:v>234.68060174417388</c:v>
                </c:pt>
                <c:pt idx="2">
                  <c:v>234.6805210914859</c:v>
                </c:pt>
                <c:pt idx="3">
                  <c:v>234.68060679275081</c:v>
                </c:pt>
                <c:pt idx="4">
                  <c:v>234.68070007813031</c:v>
                </c:pt>
                <c:pt idx="5">
                  <c:v>234.68062040668471</c:v>
                </c:pt>
                <c:pt idx="6">
                  <c:v>234.68054122127</c:v>
                </c:pt>
                <c:pt idx="7">
                  <c:v>234.6806455085478</c:v>
                </c:pt>
                <c:pt idx="8">
                  <c:v>234.68076301417119</c:v>
                </c:pt>
                <c:pt idx="9">
                  <c:v>234.6806820119015</c:v>
                </c:pt>
                <c:pt idx="10">
                  <c:v>234.68062232868419</c:v>
                </c:pt>
                <c:pt idx="11">
                  <c:v>234.68077496262339</c:v>
                </c:pt>
                <c:pt idx="12">
                  <c:v>234.68090150629129</c:v>
                </c:pt>
                <c:pt idx="13">
                  <c:v>234.6808872975443</c:v>
                </c:pt>
                <c:pt idx="14">
                  <c:v>234.68099046927512</c:v>
                </c:pt>
                <c:pt idx="15">
                  <c:v>234.6809945169332</c:v>
                </c:pt>
                <c:pt idx="16">
                  <c:v>234.6813028491284</c:v>
                </c:pt>
                <c:pt idx="17">
                  <c:v>234.68130459323521</c:v>
                </c:pt>
                <c:pt idx="18">
                  <c:v>234.6817561513279</c:v>
                </c:pt>
                <c:pt idx="19">
                  <c:v>234.68186348393991</c:v>
                </c:pt>
                <c:pt idx="20">
                  <c:v>234.6818640436247</c:v>
                </c:pt>
                <c:pt idx="21">
                  <c:v>234.68288442596071</c:v>
                </c:pt>
                <c:pt idx="22">
                  <c:v>234.6828851985513</c:v>
                </c:pt>
                <c:pt idx="23">
                  <c:v>234.68347275146522</c:v>
                </c:pt>
                <c:pt idx="24">
                  <c:v>234.68474442645609</c:v>
                </c:pt>
                <c:pt idx="25">
                  <c:v>234.6847474786982</c:v>
                </c:pt>
                <c:pt idx="26">
                  <c:v>234.6881465590873</c:v>
                </c:pt>
                <c:pt idx="27">
                  <c:v>234.68816739501801</c:v>
                </c:pt>
                <c:pt idx="28">
                  <c:v>234.69439199368821</c:v>
                </c:pt>
                <c:pt idx="29">
                  <c:v>234.6944817951472</c:v>
                </c:pt>
                <c:pt idx="30">
                  <c:v>234.70585637862291</c:v>
                </c:pt>
                <c:pt idx="31">
                  <c:v>234.7061933806105</c:v>
                </c:pt>
                <c:pt idx="32">
                  <c:v>234.72677109439348</c:v>
                </c:pt>
                <c:pt idx="33">
                  <c:v>234.7279472779305</c:v>
                </c:pt>
                <c:pt idx="34">
                  <c:v>234.76424109605011</c:v>
                </c:pt>
                <c:pt idx="35">
                  <c:v>234.7681358013314</c:v>
                </c:pt>
                <c:pt idx="36">
                  <c:v>234.82889158024511</c:v>
                </c:pt>
                <c:pt idx="37">
                  <c:v>234.8411128020613</c:v>
                </c:pt>
                <c:pt idx="38">
                  <c:v>234.9340074796315</c:v>
                </c:pt>
                <c:pt idx="39">
                  <c:v>234.96983520033109</c:v>
                </c:pt>
                <c:pt idx="40">
                  <c:v>235.09274675536361</c:v>
                </c:pt>
                <c:pt idx="41">
                  <c:v>235.19015834956758</c:v>
                </c:pt>
                <c:pt idx="42">
                  <c:v>235.31482970843351</c:v>
                </c:pt>
                <c:pt idx="43">
                  <c:v>235.56106197668251</c:v>
                </c:pt>
                <c:pt idx="44">
                  <c:v>235.60525221839191</c:v>
                </c:pt>
                <c:pt idx="45">
                  <c:v>235.68842851988069</c:v>
                </c:pt>
                <c:pt idx="46">
                  <c:v>235.96471217933731</c:v>
                </c:pt>
                <c:pt idx="47">
                  <c:v>236.1855934414229</c:v>
                </c:pt>
                <c:pt idx="48">
                  <c:v>236.38306875027121</c:v>
                </c:pt>
                <c:pt idx="49">
                  <c:v>236.61822585501929</c:v>
                </c:pt>
                <c:pt idx="50">
                  <c:v>236.86429146830631</c:v>
                </c:pt>
                <c:pt idx="51">
                  <c:v>237.0175710929596</c:v>
                </c:pt>
                <c:pt idx="52">
                  <c:v>237.5190731748753</c:v>
                </c:pt>
                <c:pt idx="53">
                  <c:v>237.6966172159822</c:v>
                </c:pt>
                <c:pt idx="54">
                  <c:v>238.2390924275719</c:v>
                </c:pt>
                <c:pt idx="55">
                  <c:v>238.413403156252</c:v>
                </c:pt>
                <c:pt idx="56">
                  <c:v>239.0532295488691</c:v>
                </c:pt>
                <c:pt idx="57">
                  <c:v>239.2012378179767</c:v>
                </c:pt>
                <c:pt idx="58">
                  <c:v>239.88980464157481</c:v>
                </c:pt>
                <c:pt idx="59">
                  <c:v>240.02212855228041</c:v>
                </c:pt>
                <c:pt idx="60">
                  <c:v>240.74295135876241</c:v>
                </c:pt>
                <c:pt idx="61">
                  <c:v>240.8654983856695</c:v>
                </c:pt>
                <c:pt idx="62">
                  <c:v>241.6018440092754</c:v>
                </c:pt>
                <c:pt idx="63">
                  <c:v>241.71979806465029</c:v>
                </c:pt>
                <c:pt idx="64">
                  <c:v>242.46380610435631</c:v>
                </c:pt>
                <c:pt idx="65">
                  <c:v>242.57995214800582</c:v>
                </c:pt>
                <c:pt idx="66">
                  <c:v>243.32716731854759</c:v>
                </c:pt>
                <c:pt idx="67">
                  <c:v>243.44306292157631</c:v>
                </c:pt>
                <c:pt idx="68">
                  <c:v>244.1911780170424</c:v>
                </c:pt>
                <c:pt idx="69">
                  <c:v>244.30764065823661</c:v>
                </c:pt>
                <c:pt idx="70">
                  <c:v>245.05548646044801</c:v>
                </c:pt>
                <c:pt idx="71">
                  <c:v>245.17292516275009</c:v>
                </c:pt>
                <c:pt idx="72">
                  <c:v>245.91992423550471</c:v>
                </c:pt>
                <c:pt idx="73">
                  <c:v>246.0385254497981</c:v>
                </c:pt>
                <c:pt idx="74">
                  <c:v>246.78440896896521</c:v>
                </c:pt>
                <c:pt idx="75">
                  <c:v>246.90423400168152</c:v>
                </c:pt>
                <c:pt idx="76">
                  <c:v>247.6488970891578</c:v>
                </c:pt>
                <c:pt idx="77">
                  <c:v>247.76992928549339</c:v>
                </c:pt>
                <c:pt idx="78">
                  <c:v>248.5133599386451</c:v>
                </c:pt>
                <c:pt idx="79">
                  <c:v>248.63552099178409</c:v>
                </c:pt>
                <c:pt idx="80">
                  <c:v>249.37776989133539</c:v>
                </c:pt>
                <c:pt idx="81">
                  <c:v>249.5009124288145</c:v>
                </c:pt>
                <c:pt idx="82">
                  <c:v>250.24208889838241</c:v>
                </c:pt>
                <c:pt idx="83">
                  <c:v>250.36596326718811</c:v>
                </c:pt>
                <c:pt idx="84">
                  <c:v>251.1062539261828</c:v>
                </c:pt>
                <c:pt idx="85">
                  <c:v>251.2304370511099</c:v>
                </c:pt>
                <c:pt idx="86">
                  <c:v>251.9701529353427</c:v>
                </c:pt>
                <c:pt idx="87">
                  <c:v>252.09391214685189</c:v>
                </c:pt>
                <c:pt idx="88">
                  <c:v>252.8335809889123</c:v>
                </c:pt>
                <c:pt idx="89">
                  <c:v>252.95561970590592</c:v>
                </c:pt>
                <c:pt idx="90">
                  <c:v>253.69615639251799</c:v>
                </c:pt>
                <c:pt idx="91">
                  <c:v>253.81414164775791</c:v>
                </c:pt>
                <c:pt idx="92">
                  <c:v>254.55715128348541</c:v>
                </c:pt>
                <c:pt idx="93">
                  <c:v>254.66684233998711</c:v>
                </c:pt>
                <c:pt idx="94">
                  <c:v>255.41511567867181</c:v>
                </c:pt>
                <c:pt idx="95">
                  <c:v>255.5087857341785</c:v>
                </c:pt>
                <c:pt idx="96">
                  <c:v>256.2672009979504</c:v>
                </c:pt>
                <c:pt idx="97">
                  <c:v>256.33093177821121</c:v>
                </c:pt>
                <c:pt idx="98">
                  <c:v>257.10749563740279</c:v>
                </c:pt>
                <c:pt idx="99">
                  <c:v>257.11699563144577</c:v>
                </c:pt>
                <c:pt idx="100">
                  <c:v>257.22745724853587</c:v>
                </c:pt>
                <c:pt idx="101">
                  <c:v>257.83045806950309</c:v>
                </c:pt>
                <c:pt idx="102">
                  <c:v>257.90188093802578</c:v>
                </c:pt>
                <c:pt idx="103">
                  <c:v>258.42833609111892</c:v>
                </c:pt>
                <c:pt idx="104">
                  <c:v>258.58354459733852</c:v>
                </c:pt>
                <c:pt idx="105">
                  <c:v>258.84734457133493</c:v>
                </c:pt>
                <c:pt idx="106">
                  <c:v>259.11317091195332</c:v>
                </c:pt>
                <c:pt idx="107">
                  <c:v>259.1487106028348</c:v>
                </c:pt>
                <c:pt idx="108">
                  <c:v>259.17717342635842</c:v>
                </c:pt>
                <c:pt idx="109">
                  <c:v>259.38161494343137</c:v>
                </c:pt>
                <c:pt idx="110">
                  <c:v>259.49959568703338</c:v>
                </c:pt>
                <c:pt idx="111">
                  <c:v>259.54890966550369</c:v>
                </c:pt>
                <c:pt idx="112">
                  <c:v>259.64852617453982</c:v>
                </c:pt>
                <c:pt idx="113">
                  <c:v>259.65614862798122</c:v>
                </c:pt>
                <c:pt idx="114">
                  <c:v>259.71633438455751</c:v>
                </c:pt>
                <c:pt idx="115">
                  <c:v>259.72083107067851</c:v>
                </c:pt>
                <c:pt idx="116">
                  <c:v>259.72115254966462</c:v>
                </c:pt>
                <c:pt idx="117">
                  <c:v>259.75685218795718</c:v>
                </c:pt>
                <c:pt idx="118">
                  <c:v>259.75822447546892</c:v>
                </c:pt>
                <c:pt idx="119">
                  <c:v>259.77672126598941</c:v>
                </c:pt>
                <c:pt idx="120">
                  <c:v>259.77772503643422</c:v>
                </c:pt>
                <c:pt idx="121">
                  <c:v>259.7875680483794</c:v>
                </c:pt>
                <c:pt idx="122">
                  <c:v>259.7881910665385</c:v>
                </c:pt>
                <c:pt idx="123">
                  <c:v>259.79352624544799</c:v>
                </c:pt>
                <c:pt idx="124">
                  <c:v>259.7938910108636</c:v>
                </c:pt>
                <c:pt idx="125">
                  <c:v>259.79682379730559</c:v>
                </c:pt>
                <c:pt idx="126">
                  <c:v>259.79703271629899</c:v>
                </c:pt>
                <c:pt idx="127">
                  <c:v>259.79866357451721</c:v>
                </c:pt>
                <c:pt idx="128">
                  <c:v>259.79878247613328</c:v>
                </c:pt>
                <c:pt idx="129">
                  <c:v>259.7996984362361</c:v>
                </c:pt>
                <c:pt idx="130">
                  <c:v>259.79976617091893</c:v>
                </c:pt>
                <c:pt idx="131">
                  <c:v>259.80028523106068</c:v>
                </c:pt>
                <c:pt idx="132">
                  <c:v>259.80032398023451</c:v>
                </c:pt>
                <c:pt idx="133">
                  <c:v>259.8006205470686</c:v>
                </c:pt>
                <c:pt idx="134">
                  <c:v>259.80064283570141</c:v>
                </c:pt>
                <c:pt idx="135">
                  <c:v>259.80081357834712</c:v>
                </c:pt>
                <c:pt idx="136">
                  <c:v>259.80082647470533</c:v>
                </c:pt>
                <c:pt idx="137">
                  <c:v>259.80092548575203</c:v>
                </c:pt>
                <c:pt idx="138">
                  <c:v>259.8009329937039</c:v>
                </c:pt>
                <c:pt idx="139">
                  <c:v>259.80099080934451</c:v>
                </c:pt>
                <c:pt idx="140">
                  <c:v>259.80099520764009</c:v>
                </c:pt>
                <c:pt idx="141">
                  <c:v>259.80102920258088</c:v>
                </c:pt>
                <c:pt idx="142">
                  <c:v>259.80103179505977</c:v>
                </c:pt>
                <c:pt idx="143">
                  <c:v>259.80105192037479</c:v>
                </c:pt>
                <c:pt idx="144">
                  <c:v>259.80105345799223</c:v>
                </c:pt>
                <c:pt idx="145">
                  <c:v>259.8010654491049</c:v>
                </c:pt>
                <c:pt idx="146">
                  <c:v>259.80106636683638</c:v>
                </c:pt>
                <c:pt idx="147">
                  <c:v>259.80107355641729</c:v>
                </c:pt>
                <c:pt idx="148">
                  <c:v>259.8010741067622</c:v>
                </c:pt>
                <c:pt idx="149">
                  <c:v>259.80107844897952</c:v>
                </c:pt>
                <c:pt idx="150">
                  <c:v>259.80107877939042</c:v>
                </c:pt>
                <c:pt idx="151">
                  <c:v>259.80108142483061</c:v>
                </c:pt>
                <c:pt idx="152">
                  <c:v>259.80108162297512</c:v>
                </c:pt>
                <c:pt idx="153">
                  <c:v>259.80108324777831</c:v>
                </c:pt>
                <c:pt idx="154">
                  <c:v>259.80108336692422</c:v>
                </c:pt>
                <c:pt idx="155">
                  <c:v>259.80108436955419</c:v>
                </c:pt>
                <c:pt idx="156">
                  <c:v>259.8010844420607</c:v>
                </c:pt>
                <c:pt idx="157">
                  <c:v>259.8010850613523</c:v>
                </c:pt>
                <c:pt idx="158">
                  <c:v>259.80108510629628</c:v>
                </c:pt>
                <c:pt idx="159">
                  <c:v>259.80108548898647</c:v>
                </c:pt>
                <c:pt idx="160">
                  <c:v>259.80108551726119</c:v>
                </c:pt>
                <c:pt idx="161">
                  <c:v>259.80108575507029</c:v>
                </c:pt>
                <c:pt idx="162">
                  <c:v>259.80108577282709</c:v>
                </c:pt>
                <c:pt idx="163">
                  <c:v>259.801085922803</c:v>
                </c:pt>
                <c:pt idx="164">
                  <c:v>259.80108593392441</c:v>
                </c:pt>
                <c:pt idx="165">
                  <c:v>259.80108602798839</c:v>
                </c:pt>
                <c:pt idx="166">
                  <c:v>259.80108603605163</c:v>
                </c:pt>
                <c:pt idx="167">
                  <c:v>259.80108608736077</c:v>
                </c:pt>
                <c:pt idx="168">
                  <c:v>259.80108609571192</c:v>
                </c:pt>
                <c:pt idx="169">
                  <c:v>259.80108611169271</c:v>
                </c:pt>
                <c:pt idx="170">
                  <c:v>259.80108612101628</c:v>
                </c:pt>
                <c:pt idx="171">
                  <c:v>259.80108611695823</c:v>
                </c:pt>
                <c:pt idx="172">
                  <c:v>259.80108612437982</c:v>
                </c:pt>
                <c:pt idx="173">
                  <c:v>259.80108612421327</c:v>
                </c:pt>
                <c:pt idx="174">
                  <c:v>259.80108612642738</c:v>
                </c:pt>
                <c:pt idx="175">
                  <c:v>259.80108614536499</c:v>
                </c:pt>
                <c:pt idx="176">
                  <c:v>259.80108614250162</c:v>
                </c:pt>
                <c:pt idx="177">
                  <c:v>259.80108617449059</c:v>
                </c:pt>
                <c:pt idx="178">
                  <c:v>259.80108616996051</c:v>
                </c:pt>
                <c:pt idx="179">
                  <c:v>259.80108620065192</c:v>
                </c:pt>
                <c:pt idx="180">
                  <c:v>259.80108619751263</c:v>
                </c:pt>
                <c:pt idx="181">
                  <c:v>259.80108622078552</c:v>
                </c:pt>
                <c:pt idx="182">
                  <c:v>259.80108621982021</c:v>
                </c:pt>
                <c:pt idx="183">
                  <c:v>259.8010862391813</c:v>
                </c:pt>
                <c:pt idx="184">
                  <c:v>259.80108623995693</c:v>
                </c:pt>
                <c:pt idx="185">
                  <c:v>259.80108626224887</c:v>
                </c:pt>
                <c:pt idx="186">
                  <c:v>259.80108626443257</c:v>
                </c:pt>
                <c:pt idx="187">
                  <c:v>259.80108629668928</c:v>
                </c:pt>
                <c:pt idx="188">
                  <c:v>259.80108630051058</c:v>
                </c:pt>
                <c:pt idx="189">
                  <c:v>259.80108635117119</c:v>
                </c:pt>
                <c:pt idx="190">
                  <c:v>259.80108635744193</c:v>
                </c:pt>
                <c:pt idx="191">
                  <c:v>259.80108643943151</c:v>
                </c:pt>
                <c:pt idx="192">
                  <c:v>259.80108644957949</c:v>
                </c:pt>
                <c:pt idx="193">
                  <c:v>259.80108658400923</c:v>
                </c:pt>
                <c:pt idx="194">
                  <c:v>259.8010866006797</c:v>
                </c:pt>
                <c:pt idx="195">
                  <c:v>259.80108682044232</c:v>
                </c:pt>
                <c:pt idx="196">
                  <c:v>259.8010868487836</c:v>
                </c:pt>
                <c:pt idx="197">
                  <c:v>259.80108720645012</c:v>
                </c:pt>
                <c:pt idx="198">
                  <c:v>259.80108725524468</c:v>
                </c:pt>
                <c:pt idx="199">
                  <c:v>259.80108784324358</c:v>
                </c:pt>
                <c:pt idx="200">
                  <c:v>259.80108792562078</c:v>
                </c:pt>
                <c:pt idx="201">
                  <c:v>259.80108891177798</c:v>
                </c:pt>
                <c:pt idx="202">
                  <c:v>259.80108904786152</c:v>
                </c:pt>
                <c:pt idx="203">
                  <c:v>259.80109072735877</c:v>
                </c:pt>
                <c:pt idx="204">
                  <c:v>259.80109095154762</c:v>
                </c:pt>
                <c:pt idx="205">
                  <c:v>259.80109382905027</c:v>
                </c:pt>
                <c:pt idx="206">
                  <c:v>259.80109420383252</c:v>
                </c:pt>
                <c:pt idx="207">
                  <c:v>259.80109914100922</c:v>
                </c:pt>
                <c:pt idx="208">
                  <c:v>259.80109977960751</c:v>
                </c:pt>
                <c:pt idx="209">
                  <c:v>259.80110827050549</c:v>
                </c:pt>
                <c:pt idx="210">
                  <c:v>259.80110937448251</c:v>
                </c:pt>
                <c:pt idx="211">
                  <c:v>259.8011240516301</c:v>
                </c:pt>
                <c:pt idx="212">
                  <c:v>259.8011259773175</c:v>
                </c:pt>
                <c:pt idx="213">
                  <c:v>259.80115152679338</c:v>
                </c:pt>
                <c:pt idx="214">
                  <c:v>259.8011549078513</c:v>
                </c:pt>
                <c:pt idx="215">
                  <c:v>259.80119972911473</c:v>
                </c:pt>
                <c:pt idx="216">
                  <c:v>259.80120570423469</c:v>
                </c:pt>
                <c:pt idx="217">
                  <c:v>259.80128496916223</c:v>
                </c:pt>
                <c:pt idx="218">
                  <c:v>259.80129560713033</c:v>
                </c:pt>
                <c:pt idx="219">
                  <c:v>259.8014370093822</c:v>
                </c:pt>
                <c:pt idx="220">
                  <c:v>259.80145616461562</c:v>
                </c:pt>
                <c:pt idx="221">
                  <c:v>259.80171086077962</c:v>
                </c:pt>
                <c:pt idx="222">
                  <c:v>259.8017461361224</c:v>
                </c:pt>
                <c:pt idx="223">
                  <c:v>259.80220992151868</c:v>
                </c:pt>
                <c:pt idx="224">
                  <c:v>259.8022773658364</c:v>
                </c:pt>
                <c:pt idx="225">
                  <c:v>259.80313277466229</c:v>
                </c:pt>
                <c:pt idx="226">
                  <c:v>259.80326681320491</c:v>
                </c:pt>
                <c:pt idx="227">
                  <c:v>259.80487273082082</c:v>
                </c:pt>
                <c:pt idx="228">
                  <c:v>259.8051410807912</c:v>
                </c:pt>
                <c:pt idx="229">
                  <c:v>259.80826215149301</c:v>
                </c:pt>
                <c:pt idx="230">
                  <c:v>259.80875089759348</c:v>
                </c:pt>
                <c:pt idx="231">
                  <c:v>259.81499688566208</c:v>
                </c:pt>
                <c:pt idx="232">
                  <c:v>259.81519799039449</c:v>
                </c:pt>
                <c:pt idx="233">
                  <c:v>259.816356832998</c:v>
                </c:pt>
                <c:pt idx="234">
                  <c:v>259.82593157937811</c:v>
                </c:pt>
                <c:pt idx="235">
                  <c:v>259.82815890574318</c:v>
                </c:pt>
                <c:pt idx="236">
                  <c:v>259.8431859230547</c:v>
                </c:pt>
                <c:pt idx="237">
                  <c:v>259.8510424820937</c:v>
                </c:pt>
                <c:pt idx="238">
                  <c:v>259.86947818745398</c:v>
                </c:pt>
                <c:pt idx="239">
                  <c:v>259.88598233241692</c:v>
                </c:pt>
                <c:pt idx="240">
                  <c:v>259.90525712759512</c:v>
                </c:pt>
                <c:pt idx="241">
                  <c:v>259.93097178449449</c:v>
                </c:pt>
                <c:pt idx="242">
                  <c:v>259.9701314992318</c:v>
                </c:pt>
                <c:pt idx="243">
                  <c:v>260.01286864315188</c:v>
                </c:pt>
                <c:pt idx="244">
                  <c:v>260.06718622964752</c:v>
                </c:pt>
                <c:pt idx="245">
                  <c:v>260.13793538528552</c:v>
                </c:pt>
                <c:pt idx="246">
                  <c:v>260.18837389116351</c:v>
                </c:pt>
                <c:pt idx="247">
                  <c:v>260.35147987721371</c:v>
                </c:pt>
                <c:pt idx="248">
                  <c:v>260.3556826901908</c:v>
                </c:pt>
                <c:pt idx="249">
                  <c:v>260.35902843627753</c:v>
                </c:pt>
                <c:pt idx="250">
                  <c:v>260.5866287593808</c:v>
                </c:pt>
                <c:pt idx="251">
                  <c:v>260.76488421822859</c:v>
                </c:pt>
                <c:pt idx="252">
                  <c:v>260.81602899271843</c:v>
                </c:pt>
                <c:pt idx="253">
                  <c:v>260.85026059926969</c:v>
                </c:pt>
                <c:pt idx="254">
                  <c:v>261.07608205518449</c:v>
                </c:pt>
                <c:pt idx="255">
                  <c:v>261.24330373175201</c:v>
                </c:pt>
                <c:pt idx="256">
                  <c:v>261.3314062357789</c:v>
                </c:pt>
                <c:pt idx="257">
                  <c:v>261.59247119158351</c:v>
                </c:pt>
                <c:pt idx="258">
                  <c:v>261.67309474319978</c:v>
                </c:pt>
                <c:pt idx="259">
                  <c:v>261.9646136764959</c:v>
                </c:pt>
                <c:pt idx="260">
                  <c:v>262.0830789967037</c:v>
                </c:pt>
                <c:pt idx="261">
                  <c:v>262.3830343333064</c:v>
                </c:pt>
                <c:pt idx="262">
                  <c:v>262.51986353957898</c:v>
                </c:pt>
                <c:pt idx="263">
                  <c:v>262.81998426798918</c:v>
                </c:pt>
                <c:pt idx="264">
                  <c:v>262.97506361921637</c:v>
                </c:pt>
                <c:pt idx="265">
                  <c:v>263.26778483829469</c:v>
                </c:pt>
                <c:pt idx="266">
                  <c:v>263.4897234896294</c:v>
                </c:pt>
                <c:pt idx="267">
                  <c:v>263.72795693541582</c:v>
                </c:pt>
                <c:pt idx="268">
                  <c:v>263.99769071188678</c:v>
                </c:pt>
                <c:pt idx="269">
                  <c:v>264.32697126529263</c:v>
                </c:pt>
                <c:pt idx="270">
                  <c:v>264.7500545992898</c:v>
                </c:pt>
                <c:pt idx="271">
                  <c:v>265.00355176902161</c:v>
                </c:pt>
                <c:pt idx="272">
                  <c:v>265.24380445788063</c:v>
                </c:pt>
                <c:pt idx="273">
                  <c:v>265.8130995291782</c:v>
                </c:pt>
                <c:pt idx="274">
                  <c:v>266.04439515194008</c:v>
                </c:pt>
                <c:pt idx="275">
                  <c:v>266.26812536968407</c:v>
                </c:pt>
                <c:pt idx="276">
                  <c:v>266.86827184805878</c:v>
                </c:pt>
                <c:pt idx="277">
                  <c:v>267.09476814499999</c:v>
                </c:pt>
                <c:pt idx="278">
                  <c:v>267.3352334225055</c:v>
                </c:pt>
                <c:pt idx="279">
                  <c:v>267.97833371224698</c:v>
                </c:pt>
                <c:pt idx="280">
                  <c:v>268.22239830195838</c:v>
                </c:pt>
                <c:pt idx="281">
                  <c:v>268.50253551985372</c:v>
                </c:pt>
                <c:pt idx="282">
                  <c:v>269.09550663008861</c:v>
                </c:pt>
                <c:pt idx="283">
                  <c:v>269.6038177002618</c:v>
                </c:pt>
                <c:pt idx="284">
                  <c:v>270.21121233699319</c:v>
                </c:pt>
                <c:pt idx="285">
                  <c:v>270.78084387160368</c:v>
                </c:pt>
                <c:pt idx="286">
                  <c:v>271.41692128048481</c:v>
                </c:pt>
                <c:pt idx="287">
                  <c:v>272.04491493470823</c:v>
                </c:pt>
                <c:pt idx="288">
                  <c:v>272.65362213748597</c:v>
                </c:pt>
                <c:pt idx="289">
                  <c:v>273.35880257312817</c:v>
                </c:pt>
                <c:pt idx="290">
                  <c:v>273.83104977830112</c:v>
                </c:pt>
                <c:pt idx="291">
                  <c:v>274.6321817800652</c:v>
                </c:pt>
                <c:pt idx="292">
                  <c:v>275.07538932039319</c:v>
                </c:pt>
                <c:pt idx="293">
                  <c:v>275.91680319036902</c:v>
                </c:pt>
                <c:pt idx="294">
                  <c:v>276.27681006687931</c:v>
                </c:pt>
                <c:pt idx="295">
                  <c:v>277.20706180884758</c:v>
                </c:pt>
                <c:pt idx="296">
                  <c:v>277.47930248322768</c:v>
                </c:pt>
                <c:pt idx="297">
                  <c:v>278.45342060115661</c:v>
                </c:pt>
                <c:pt idx="298">
                  <c:v>278.70592176910571</c:v>
                </c:pt>
                <c:pt idx="299">
                  <c:v>279.69084939398419</c:v>
                </c:pt>
                <c:pt idx="300">
                  <c:v>279.99305453198781</c:v>
                </c:pt>
                <c:pt idx="301">
                  <c:v>280.9555821971461</c:v>
                </c:pt>
                <c:pt idx="302">
                  <c:v>281.25575445889422</c:v>
                </c:pt>
                <c:pt idx="303">
                  <c:v>282.24263247206113</c:v>
                </c:pt>
                <c:pt idx="304">
                  <c:v>282.51689573468292</c:v>
                </c:pt>
                <c:pt idx="305">
                  <c:v>283.50474254281482</c:v>
                </c:pt>
                <c:pt idx="306">
                  <c:v>283.76336966476413</c:v>
                </c:pt>
                <c:pt idx="307">
                  <c:v>284.75220787508783</c:v>
                </c:pt>
                <c:pt idx="308">
                  <c:v>285.00292157453021</c:v>
                </c:pt>
                <c:pt idx="309">
                  <c:v>285.9957463325639</c:v>
                </c:pt>
                <c:pt idx="310">
                  <c:v>286.24331953319302</c:v>
                </c:pt>
                <c:pt idx="311">
                  <c:v>287.2369737260168</c:v>
                </c:pt>
                <c:pt idx="312">
                  <c:v>287.48301288415678</c:v>
                </c:pt>
                <c:pt idx="313">
                  <c:v>288.47775649608678</c:v>
                </c:pt>
                <c:pt idx="314">
                  <c:v>288.723152955552</c:v>
                </c:pt>
                <c:pt idx="315">
                  <c:v>289.7184858402677</c:v>
                </c:pt>
                <c:pt idx="316">
                  <c:v>289.96370564479349</c:v>
                </c:pt>
                <c:pt idx="317">
                  <c:v>290.95922387404983</c:v>
                </c:pt>
                <c:pt idx="318">
                  <c:v>291.20447049281802</c:v>
                </c:pt>
                <c:pt idx="319">
                  <c:v>292.19991998269893</c:v>
                </c:pt>
                <c:pt idx="320">
                  <c:v>292.44531461667839</c:v>
                </c:pt>
                <c:pt idx="321">
                  <c:v>293.4405935668687</c:v>
                </c:pt>
                <c:pt idx="322">
                  <c:v>293.68619280886088</c:v>
                </c:pt>
                <c:pt idx="323">
                  <c:v>294.68125609727548</c:v>
                </c:pt>
                <c:pt idx="324">
                  <c:v>294.92708657141242</c:v>
                </c:pt>
                <c:pt idx="325">
                  <c:v>295.9219137815212</c:v>
                </c:pt>
                <c:pt idx="326">
                  <c:v>296.16798687038738</c:v>
                </c:pt>
                <c:pt idx="327">
                  <c:v>297.16256980811892</c:v>
                </c:pt>
                <c:pt idx="328">
                  <c:v>297.40888888422319</c:v>
                </c:pt>
                <c:pt idx="329">
                  <c:v>298.40322576692199</c:v>
                </c:pt>
                <c:pt idx="330">
                  <c:v>298.64978995613382</c:v>
                </c:pt>
                <c:pt idx="331">
                  <c:v>299.64388244542363</c:v>
                </c:pt>
                <c:pt idx="332">
                  <c:v>299.8906885844313</c:v>
                </c:pt>
                <c:pt idx="333">
                  <c:v>300.88454000645902</c:v>
                </c:pt>
                <c:pt idx="334">
                  <c:v>301.13158364713598</c:v>
                </c:pt>
                <c:pt idx="335">
                  <c:v>302.12519785612801</c:v>
                </c:pt>
                <c:pt idx="336">
                  <c:v>302.37247422505101</c:v>
                </c:pt>
                <c:pt idx="337">
                  <c:v>303.36585545431001</c:v>
                </c:pt>
                <c:pt idx="338">
                  <c:v>303.61336064867203</c:v>
                </c:pt>
                <c:pt idx="339">
                  <c:v>304.60651401699602</c:v>
                </c:pt>
                <c:pt idx="340">
                  <c:v>304.85424495514701</c:v>
                </c:pt>
                <c:pt idx="341">
                  <c:v>305.84717625300902</c:v>
                </c:pt>
                <c:pt idx="342">
                  <c:v>306.09512863992802</c:v>
                </c:pt>
                <c:pt idx="343">
                  <c:v>307.08784348837901</c:v>
                </c:pt>
                <c:pt idx="344">
                  <c:v>307.33601025721799</c:v>
                </c:pt>
                <c:pt idx="345">
                  <c:v>308.32851381514502</c:v>
                </c:pt>
                <c:pt idx="346">
                  <c:v>308.57688667078799</c:v>
                </c:pt>
                <c:pt idx="347">
                  <c:v>309.56918409045602</c:v>
                </c:pt>
                <c:pt idx="348">
                  <c:v>309.81775628690599</c:v>
                </c:pt>
                <c:pt idx="349">
                  <c:v>310.80985328790598</c:v>
                </c:pt>
                <c:pt idx="350">
                  <c:v>311.05862028524098</c:v>
                </c:pt>
                <c:pt idx="351">
                  <c:v>312.05052248456701</c:v>
                </c:pt>
                <c:pt idx="352">
                  <c:v>312.29948040703601</c:v>
                </c:pt>
                <c:pt idx="353">
                  <c:v>313.29119300432399</c:v>
                </c:pt>
                <c:pt idx="354">
                  <c:v>313.540336968605</c:v>
                </c:pt>
                <c:pt idx="355">
                  <c:v>314.531865640045</c:v>
                </c:pt>
                <c:pt idx="356">
                  <c:v>314.78118893451096</c:v>
                </c:pt>
                <c:pt idx="357">
                  <c:v>315.772540688341</c:v>
                </c:pt>
                <c:pt idx="358">
                  <c:v>316.022034055424</c:v>
                </c:pt>
                <c:pt idx="359">
                  <c:v>317.01321813209501</c:v>
                </c:pt>
                <c:pt idx="360">
                  <c:v>317.26286866716998</c:v>
                </c:pt>
                <c:pt idx="361">
                  <c:v>318.253898927112</c:v>
                </c:pt>
                <c:pt idx="362">
                  <c:v>318.50368791608901</c:v>
                </c:pt>
                <c:pt idx="363">
                  <c:v>319.49458745539903</c:v>
                </c:pt>
                <c:pt idx="364">
                  <c:v>319.74448427764202</c:v>
                </c:pt>
                <c:pt idx="365">
                  <c:v>320.735292434705</c:v>
                </c:pt>
                <c:pt idx="366">
                  <c:v>320.98524134026201</c:v>
                </c:pt>
                <c:pt idx="367">
                  <c:v>321.97602602076</c:v>
                </c:pt>
                <c:pt idx="368">
                  <c:v>322.22592403068802</c:v>
                </c:pt>
                <c:pt idx="369">
                  <c:v>323.21681300308802</c:v>
                </c:pt>
                <c:pt idx="370">
                  <c:v>323.466472560206</c:v>
                </c:pt>
                <c:pt idx="371">
                  <c:v>324.45774178135002</c:v>
                </c:pt>
                <c:pt idx="372">
                  <c:v>324.70677629486897</c:v>
                </c:pt>
                <c:pt idx="373">
                  <c:v>325.69897428665297</c:v>
                </c:pt>
                <c:pt idx="374">
                  <c:v>325.94641755664202</c:v>
                </c:pt>
                <c:pt idx="375">
                  <c:v>326.94032660311899</c:v>
                </c:pt>
                <c:pt idx="376">
                  <c:v>327.18393732266401</c:v>
                </c:pt>
                <c:pt idx="377">
                  <c:v>328.18018443112896</c:v>
                </c:pt>
                <c:pt idx="378">
                  <c:v>328.41603652137701</c:v>
                </c:pt>
                <c:pt idx="379">
                  <c:v>329.414615607305</c:v>
                </c:pt>
                <c:pt idx="380">
                  <c:v>329.637879530551</c:v>
                </c:pt>
                <c:pt idx="381">
                  <c:v>330.63812374347299</c:v>
                </c:pt>
                <c:pt idx="382">
                  <c:v>330.84502144233102</c:v>
                </c:pt>
                <c:pt idx="383">
                  <c:v>331.845957556347</c:v>
                </c:pt>
                <c:pt idx="384">
                  <c:v>332.03568157375503</c:v>
                </c:pt>
                <c:pt idx="385">
                  <c:v>333.03644919703197</c:v>
                </c:pt>
                <c:pt idx="386">
                  <c:v>333.21132262856202</c:v>
                </c:pt>
                <c:pt idx="387">
                  <c:v>334.21129516447104</c:v>
                </c:pt>
                <c:pt idx="388">
                  <c:v>334.37517362308699</c:v>
                </c:pt>
                <c:pt idx="389">
                  <c:v>335.37372213454103</c:v>
                </c:pt>
                <c:pt idx="390">
                  <c:v>335.53024375333001</c:v>
                </c:pt>
                <c:pt idx="391">
                  <c:v>336.52658602048996</c:v>
                </c:pt>
                <c:pt idx="392">
                  <c:v>336.67829812065497</c:v>
                </c:pt>
                <c:pt idx="393">
                  <c:v>337.671576239194</c:v>
                </c:pt>
                <c:pt idx="394">
                  <c:v>337.81996552757801</c:v>
                </c:pt>
                <c:pt idx="395">
                  <c:v>338.80940574243601</c:v>
                </c:pt>
                <c:pt idx="396">
                  <c:v>338.95524734594301</c:v>
                </c:pt>
                <c:pt idx="397">
                  <c:v>339.94022928093301</c:v>
                </c:pt>
                <c:pt idx="398">
                  <c:v>340.08390477423302</c:v>
                </c:pt>
                <c:pt idx="399">
                  <c:v>341.063945904435</c:v>
                </c:pt>
                <c:pt idx="400">
                  <c:v>341.20563635600297</c:v>
                </c:pt>
                <c:pt idx="401">
                  <c:v>342.18034947357501</c:v>
                </c:pt>
                <c:pt idx="402">
                  <c:v>342.32013580245996</c:v>
                </c:pt>
                <c:pt idx="403">
                  <c:v>343.28919173658403</c:v>
                </c:pt>
                <c:pt idx="404">
                  <c:v>343.42710439968403</c:v>
                </c:pt>
                <c:pt idx="405">
                  <c:v>344.39020691953999</c:v>
                </c:pt>
                <c:pt idx="406">
                  <c:v>344.52625047269299</c:v>
                </c:pt>
                <c:pt idx="407">
                  <c:v>345.48312115367003</c:v>
                </c:pt>
                <c:pt idx="408">
                  <c:v>345.61728664004602</c:v>
                </c:pt>
                <c:pt idx="409">
                  <c:v>346.567656174364</c:v>
                </c:pt>
                <c:pt idx="410">
                  <c:v>346.69992754342297</c:v>
                </c:pt>
                <c:pt idx="411">
                  <c:v>347.64353082483797</c:v>
                </c:pt>
                <c:pt idx="412">
                  <c:v>347.77388834317196</c:v>
                </c:pt>
                <c:pt idx="413">
                  <c:v>348.71046168500402</c:v>
                </c:pt>
                <c:pt idx="414">
                  <c:v>348.83888379591497</c:v>
                </c:pt>
                <c:pt idx="415">
                  <c:v>349.76816335089001</c:v>
                </c:pt>
                <c:pt idx="416">
                  <c:v>349.89462771785901</c:v>
                </c:pt>
                <c:pt idx="417">
                  <c:v>350.816348575821</c:v>
                </c:pt>
                <c:pt idx="418">
                  <c:v>350.940832685945</c:v>
                </c:pt>
                <c:pt idx="419">
                  <c:v>351.85472835623801</c:v>
                </c:pt>
                <c:pt idx="420">
                  <c:v>351.97720988083</c:v>
                </c:pt>
                <c:pt idx="421">
                  <c:v>352.88301199653699</c:v>
                </c:pt>
                <c:pt idx="422">
                  <c:v>353.00346901601802</c:v>
                </c:pt>
                <c:pt idx="423">
                  <c:v>353.90090716931797</c:v>
                </c:pt>
                <c:pt idx="424">
                  <c:v>354.01931832107999</c:v>
                </c:pt>
                <c:pt idx="425">
                  <c:v>354.90811997813501</c:v>
                </c:pt>
                <c:pt idx="426">
                  <c:v>355.02446456019004</c:v>
                </c:pt>
                <c:pt idx="427">
                  <c:v>355.90435502638502</c:v>
                </c:pt>
                <c:pt idx="428">
                  <c:v>356.01861307504299</c:v>
                </c:pt>
                <c:pt idx="429">
                  <c:v>356.88931549404697</c:v>
                </c:pt>
                <c:pt idx="430">
                  <c:v>357.00146784632199</c:v>
                </c:pt>
                <c:pt idx="431">
                  <c:v>357.86270322710197</c:v>
                </c:pt>
                <c:pt idx="432">
                  <c:v>357.97273156214396</c:v>
                </c:pt>
                <c:pt idx="433">
                  <c:v>358.82421877748902</c:v>
                </c:pt>
                <c:pt idx="434">
                  <c:v>358.93210564067203</c:v>
                </c:pt>
                <c:pt idx="435">
                  <c:v>359.77356142127098</c:v>
                </c:pt>
                <c:pt idx="436">
                  <c:v>359.87929035692503</c:v>
                </c:pt>
                <c:pt idx="437">
                  <c:v>360.71042945283199</c:v>
                </c:pt>
                <c:pt idx="438">
                  <c:v>360.81398524756901</c:v>
                </c:pt>
                <c:pt idx="439">
                  <c:v>361.63452073047404</c:v>
                </c:pt>
                <c:pt idx="440">
                  <c:v>361.73588939780802</c:v>
                </c:pt>
                <c:pt idx="441">
                  <c:v>362.54553273363001</c:v>
                </c:pt>
                <c:pt idx="442">
                  <c:v>362.64470106490796</c:v>
                </c:pt>
                <c:pt idx="443">
                  <c:v>363.44316197115404</c:v>
                </c:pt>
                <c:pt idx="444">
                  <c:v>363.54011723305098</c:v>
                </c:pt>
                <c:pt idx="445">
                  <c:v>364.327103755145</c:v>
                </c:pt>
                <c:pt idx="446">
                  <c:v>364.42183405927699</c:v>
                </c:pt>
                <c:pt idx="447">
                  <c:v>365.19705293282198</c:v>
                </c:pt>
                <c:pt idx="448">
                  <c:v>365.289547861556</c:v>
                </c:pt>
                <c:pt idx="449">
                  <c:v>366.05270475072302</c:v>
                </c:pt>
                <c:pt idx="450">
                  <c:v>366.142955554894</c:v>
                </c:pt>
                <c:pt idx="451">
                  <c:v>366.89375506309</c:v>
                </c:pt>
                <c:pt idx="452">
                  <c:v>366.98175442557704</c:v>
                </c:pt>
                <c:pt idx="453">
                  <c:v>367.71990015956897</c:v>
                </c:pt>
                <c:pt idx="454">
                  <c:v>367.80564196631803</c:v>
                </c:pt>
                <c:pt idx="455">
                  <c:v>368.53083673477704</c:v>
                </c:pt>
                <c:pt idx="456">
                  <c:v>368.61431609504996</c:v>
                </c:pt>
                <c:pt idx="457">
                  <c:v>369.32625957455502</c:v>
                </c:pt>
                <c:pt idx="458">
                  <c:v>369.40747625290101</c:v>
                </c:pt>
                <c:pt idx="459">
                  <c:v>370.10586597248698</c:v>
                </c:pt>
                <c:pt idx="460">
                  <c:v>370.18485519356602</c:v>
                </c:pt>
                <c:pt idx="461">
                  <c:v>370.86947487584996</c:v>
                </c:pt>
                <c:pt idx="462">
                  <c:v>370.94638746192504</c:v>
                </c:pt>
                <c:pt idx="463">
                  <c:v>371.61745428642598</c:v>
                </c:pt>
                <c:pt idx="464">
                  <c:v>371.69250981091102</c:v>
                </c:pt>
                <c:pt idx="465">
                  <c:v>372.35125778858503</c:v>
                </c:pt>
                <c:pt idx="466">
                  <c:v>372.42406123900798</c:v>
                </c:pt>
                <c:pt idx="467">
                  <c:v>373.07312795465799</c:v>
                </c:pt>
                <c:pt idx="468">
                  <c:v>373.14102805274797</c:v>
                </c:pt>
                <c:pt idx="469">
                  <c:v>373.78429664863904</c:v>
                </c:pt>
                <c:pt idx="470">
                  <c:v>373.840671384058</c:v>
                </c:pt>
                <c:pt idx="471">
                  <c:v>374.48285545906504</c:v>
                </c:pt>
                <c:pt idx="472">
                  <c:v>374.51720119164401</c:v>
                </c:pt>
                <c:pt idx="473">
                  <c:v>375.163373007958</c:v>
                </c:pt>
                <c:pt idx="474">
                  <c:v>375.16393883852697</c:v>
                </c:pt>
                <c:pt idx="475">
                  <c:v>375.17314895896698</c:v>
                </c:pt>
                <c:pt idx="476">
                  <c:v>375.77670437603399</c:v>
                </c:pt>
                <c:pt idx="477">
                  <c:v>375.81932504159101</c:v>
                </c:pt>
                <c:pt idx="478">
                  <c:v>376.35682992688203</c:v>
                </c:pt>
                <c:pt idx="479">
                  <c:v>376.448095602031</c:v>
                </c:pt>
                <c:pt idx="480">
                  <c:v>376.897063450877</c:v>
                </c:pt>
                <c:pt idx="481">
                  <c:v>377.03549151639101</c:v>
                </c:pt>
                <c:pt idx="482">
                  <c:v>377.40684861005798</c:v>
                </c:pt>
                <c:pt idx="483">
                  <c:v>377.59180200371202</c:v>
                </c:pt>
                <c:pt idx="484">
                  <c:v>377.88747190107301</c:v>
                </c:pt>
                <c:pt idx="485">
                  <c:v>378.11635637888503</c:v>
                </c:pt>
                <c:pt idx="486">
                  <c:v>378.34098852881903</c:v>
                </c:pt>
                <c:pt idx="487">
                  <c:v>378.61007523747901</c:v>
                </c:pt>
                <c:pt idx="488">
                  <c:v>378.76986534140701</c:v>
                </c:pt>
                <c:pt idx="489">
                  <c:v>379.074155225867</c:v>
                </c:pt>
                <c:pt idx="490">
                  <c:v>379.17727602219799</c:v>
                </c:pt>
                <c:pt idx="491">
                  <c:v>379.51039376185099</c:v>
                </c:pt>
                <c:pt idx="492">
                  <c:v>379.56654038928599</c:v>
                </c:pt>
                <c:pt idx="493">
                  <c:v>379.92166557506596</c:v>
                </c:pt>
                <c:pt idx="494">
                  <c:v>379.939332091719</c:v>
                </c:pt>
                <c:pt idx="495">
                  <c:v>380.14237466894201</c:v>
                </c:pt>
                <c:pt idx="496">
                  <c:v>380.29724296828897</c:v>
                </c:pt>
                <c:pt idx="497">
                  <c:v>380.31112050695504</c:v>
                </c:pt>
                <c:pt idx="498">
                  <c:v>380.65958715730903</c:v>
                </c:pt>
                <c:pt idx="499">
                  <c:v>380.681161792956</c:v>
                </c:pt>
                <c:pt idx="500">
                  <c:v>380.71967770361198</c:v>
                </c:pt>
                <c:pt idx="501">
                  <c:v>380.97077030848402</c:v>
                </c:pt>
                <c:pt idx="502">
                  <c:v>381.11213792398701</c:v>
                </c:pt>
                <c:pt idx="503">
                  <c:v>381.24059351948802</c:v>
                </c:pt>
                <c:pt idx="504">
                  <c:v>381.41425149775796</c:v>
                </c:pt>
                <c:pt idx="505">
                  <c:v>381.53343199359097</c:v>
                </c:pt>
                <c:pt idx="506">
                  <c:v>381.66097692571799</c:v>
                </c:pt>
                <c:pt idx="507">
                  <c:v>381.89168515563199</c:v>
                </c:pt>
                <c:pt idx="508">
                  <c:v>381.931071834867</c:v>
                </c:pt>
                <c:pt idx="509">
                  <c:v>382.032091790126</c:v>
                </c:pt>
                <c:pt idx="510">
                  <c:v>382.20474243873599</c:v>
                </c:pt>
                <c:pt idx="511">
                  <c:v>382.26712541753398</c:v>
                </c:pt>
                <c:pt idx="512">
                  <c:v>382.48028799414203</c:v>
                </c:pt>
                <c:pt idx="513">
                  <c:v>382.62682180733799</c:v>
                </c:pt>
                <c:pt idx="514">
                  <c:v>382.75062347223599</c:v>
                </c:pt>
                <c:pt idx="515">
                  <c:v>382.95204639523502</c:v>
                </c:pt>
                <c:pt idx="516">
                  <c:v>382.97084175306998</c:v>
                </c:pt>
                <c:pt idx="517">
                  <c:v>383.18291251379196</c:v>
                </c:pt>
                <c:pt idx="518">
                  <c:v>383.24843524334301</c:v>
                </c:pt>
                <c:pt idx="519">
                  <c:v>383.44156736740001</c:v>
                </c:pt>
                <c:pt idx="520">
                  <c:v>383.54561330251204</c:v>
                </c:pt>
                <c:pt idx="521">
                  <c:v>383.70179486942004</c:v>
                </c:pt>
                <c:pt idx="522">
                  <c:v>383.86291876142798</c:v>
                </c:pt>
                <c:pt idx="523">
                  <c:v>383.91995495241702</c:v>
                </c:pt>
                <c:pt idx="524">
                  <c:v>384.05148680132999</c:v>
                </c:pt>
                <c:pt idx="525">
                  <c:v>384.10641138596998</c:v>
                </c:pt>
                <c:pt idx="526">
                  <c:v>384.12905134071599</c:v>
                </c:pt>
                <c:pt idx="527">
                  <c:v>384.27302903625002</c:v>
                </c:pt>
                <c:pt idx="528">
                  <c:v>384.353703591971</c:v>
                </c:pt>
                <c:pt idx="529">
                  <c:v>384.42099561566397</c:v>
                </c:pt>
                <c:pt idx="530">
                  <c:v>384.54639052121001</c:v>
                </c:pt>
                <c:pt idx="531">
                  <c:v>384.55325419119697</c:v>
                </c:pt>
                <c:pt idx="532">
                  <c:v>384.56986792567</c:v>
                </c:pt>
                <c:pt idx="533">
                  <c:v>384.67434017589198</c:v>
                </c:pt>
                <c:pt idx="534">
                  <c:v>384.71550820238099</c:v>
                </c:pt>
                <c:pt idx="535">
                  <c:v>384.78374125206403</c:v>
                </c:pt>
                <c:pt idx="536">
                  <c:v>384.863987171274</c:v>
                </c:pt>
                <c:pt idx="537">
                  <c:v>384.88284645831101</c:v>
                </c:pt>
                <c:pt idx="538">
                  <c:v>384.92336604235601</c:v>
                </c:pt>
                <c:pt idx="539">
                  <c:v>384.97400463199097</c:v>
                </c:pt>
                <c:pt idx="540">
                  <c:v>384.99678033595296</c:v>
                </c:pt>
                <c:pt idx="541">
                  <c:v>385.05796281523999</c:v>
                </c:pt>
                <c:pt idx="542">
                  <c:v>385.11713547548499</c:v>
                </c:pt>
                <c:pt idx="543">
                  <c:v>385.13548510806004</c:v>
                </c:pt>
                <c:pt idx="544">
                  <c:v>385.16840583738997</c:v>
                </c:pt>
                <c:pt idx="545">
                  <c:v>385.20685218805897</c:v>
                </c:pt>
                <c:pt idx="546">
                  <c:v>385.22901928379497</c:v>
                </c:pt>
                <c:pt idx="547">
                  <c:v>385.27226226096298</c:v>
                </c:pt>
                <c:pt idx="548">
                  <c:v>385.32581085347999</c:v>
                </c:pt>
                <c:pt idx="549">
                  <c:v>385.331432235009</c:v>
                </c:pt>
                <c:pt idx="550">
                  <c:v>385.33636147899699</c:v>
                </c:pt>
                <c:pt idx="551">
                  <c:v>385.38678925021998</c:v>
                </c:pt>
                <c:pt idx="552">
                  <c:v>385.43415724806198</c:v>
                </c:pt>
                <c:pt idx="553">
                  <c:v>385.43799744933</c:v>
                </c:pt>
                <c:pt idx="554">
                  <c:v>385.44132439182897</c:v>
                </c:pt>
                <c:pt idx="555">
                  <c:v>385.48368739427201</c:v>
                </c:pt>
                <c:pt idx="556">
                  <c:v>385.52054943219503</c:v>
                </c:pt>
                <c:pt idx="557">
                  <c:v>385.52219370900298</c:v>
                </c:pt>
                <c:pt idx="558">
                  <c:v>385.526098301231</c:v>
                </c:pt>
                <c:pt idx="559">
                  <c:v>385.55418839269703</c:v>
                </c:pt>
                <c:pt idx="560">
                  <c:v>385.563698495952</c:v>
                </c:pt>
                <c:pt idx="561">
                  <c:v>385.580769794319</c:v>
                </c:pt>
                <c:pt idx="562">
                  <c:v>385.59925914748203</c:v>
                </c:pt>
                <c:pt idx="563">
                  <c:v>385.59970037752998</c:v>
                </c:pt>
                <c:pt idx="564">
                  <c:v>385.60025242035704</c:v>
                </c:pt>
                <c:pt idx="565">
                  <c:v>385.61178220685997</c:v>
                </c:pt>
                <c:pt idx="566">
                  <c:v>385.61571206913698</c:v>
                </c:pt>
                <c:pt idx="567">
                  <c:v>385.61778139885001</c:v>
                </c:pt>
                <c:pt idx="568">
                  <c:v>385.61772983349499</c:v>
                </c:pt>
                <c:pt idx="569">
                  <c:v>385.61653924094696</c:v>
                </c:pt>
                <c:pt idx="570">
                  <c:v>385.60857806348599</c:v>
                </c:pt>
                <c:pt idx="571">
                  <c:v>385.60598567524403</c:v>
                </c:pt>
                <c:pt idx="572">
                  <c:v>385.60045167494798</c:v>
                </c:pt>
                <c:pt idx="573">
                  <c:v>385.59162093688997</c:v>
                </c:pt>
                <c:pt idx="574">
                  <c:v>385.57553525846401</c:v>
                </c:pt>
                <c:pt idx="575">
                  <c:v>385.57189286525897</c:v>
                </c:pt>
                <c:pt idx="576">
                  <c:v>385.54463041349504</c:v>
                </c:pt>
                <c:pt idx="577">
                  <c:v>385.540993895329</c:v>
                </c:pt>
                <c:pt idx="578">
                  <c:v>385.50559292494302</c:v>
                </c:pt>
                <c:pt idx="579">
                  <c:v>385.49988764581701</c:v>
                </c:pt>
                <c:pt idx="580">
                  <c:v>385.45828370282004</c:v>
                </c:pt>
                <c:pt idx="581">
                  <c:v>385.44945317787699</c:v>
                </c:pt>
                <c:pt idx="582">
                  <c:v>385.43221195290101</c:v>
                </c:pt>
                <c:pt idx="583">
                  <c:v>385.40288965231503</c:v>
                </c:pt>
                <c:pt idx="584">
                  <c:v>385.35578093953399</c:v>
                </c:pt>
                <c:pt idx="585">
                  <c:v>385.34907329184301</c:v>
                </c:pt>
                <c:pt idx="586">
                  <c:v>385.33708038310203</c:v>
                </c:pt>
                <c:pt idx="587">
                  <c:v>385.28152997802101</c:v>
                </c:pt>
                <c:pt idx="588">
                  <c:v>385.235870220506</c:v>
                </c:pt>
                <c:pt idx="589">
                  <c:v>385.22077451846997</c:v>
                </c:pt>
                <c:pt idx="590">
                  <c:v>385.203516816133</c:v>
                </c:pt>
                <c:pt idx="591">
                  <c:v>385.15184231773696</c:v>
                </c:pt>
                <c:pt idx="592">
                  <c:v>385.10965039728399</c:v>
                </c:pt>
                <c:pt idx="593">
                  <c:v>385.073394971178</c:v>
                </c:pt>
                <c:pt idx="594">
                  <c:v>385.00002510269701</c:v>
                </c:pt>
                <c:pt idx="595">
                  <c:v>384.98977250216603</c:v>
                </c:pt>
                <c:pt idx="596">
                  <c:v>384.98500386545504</c:v>
                </c:pt>
                <c:pt idx="597">
                  <c:v>384.90381972477803</c:v>
                </c:pt>
                <c:pt idx="598">
                  <c:v>384.85785336151298</c:v>
                </c:pt>
                <c:pt idx="599">
                  <c:v>384.80950947056203</c:v>
                </c:pt>
                <c:pt idx="600">
                  <c:v>384.71305517728604</c:v>
                </c:pt>
                <c:pt idx="601">
                  <c:v>384.70513683333297</c:v>
                </c:pt>
                <c:pt idx="602">
                  <c:v>384.68638440041298</c:v>
                </c:pt>
                <c:pt idx="603">
                  <c:v>384.59097319900599</c:v>
                </c:pt>
                <c:pt idx="604">
                  <c:v>384.55007938620599</c:v>
                </c:pt>
                <c:pt idx="605">
                  <c:v>384.46419295106796</c:v>
                </c:pt>
                <c:pt idx="606">
                  <c:v>384.363830483296</c:v>
                </c:pt>
                <c:pt idx="607">
                  <c:v>384.32252351870102</c:v>
                </c:pt>
                <c:pt idx="608">
                  <c:v>384.20618103027198</c:v>
                </c:pt>
                <c:pt idx="609">
                  <c:v>384.164362444532</c:v>
                </c:pt>
                <c:pt idx="610">
                  <c:v>384.14881947394201</c:v>
                </c:pt>
                <c:pt idx="611">
                  <c:v>383.98835466300699</c:v>
                </c:pt>
                <c:pt idx="612">
                  <c:v>383.89997526269804</c:v>
                </c:pt>
                <c:pt idx="613">
                  <c:v>383.78761040959603</c:v>
                </c:pt>
                <c:pt idx="614">
                  <c:v>383.60187706127704</c:v>
                </c:pt>
                <c:pt idx="615">
                  <c:v>383.55322021506601</c:v>
                </c:pt>
                <c:pt idx="616">
                  <c:v>383.34478393954396</c:v>
                </c:pt>
                <c:pt idx="617">
                  <c:v>383.27757289432299</c:v>
                </c:pt>
                <c:pt idx="618">
                  <c:v>383.26433706739499</c:v>
                </c:pt>
                <c:pt idx="619">
                  <c:v>382.96607027321897</c:v>
                </c:pt>
                <c:pt idx="620">
                  <c:v>382.93388095599198</c:v>
                </c:pt>
                <c:pt idx="621">
                  <c:v>382.63336648680701</c:v>
                </c:pt>
                <c:pt idx="622">
                  <c:v>382.60420004882303</c:v>
                </c:pt>
                <c:pt idx="623">
                  <c:v>382.28707212110601</c:v>
                </c:pt>
                <c:pt idx="624">
                  <c:v>382.25728969826696</c:v>
                </c:pt>
                <c:pt idx="625">
                  <c:v>381.92567507178103</c:v>
                </c:pt>
                <c:pt idx="626">
                  <c:v>381.89159215728398</c:v>
                </c:pt>
                <c:pt idx="627">
                  <c:v>381.54533173605796</c:v>
                </c:pt>
                <c:pt idx="628">
                  <c:v>381.50830184866601</c:v>
                </c:pt>
                <c:pt idx="629">
                  <c:v>381.14603729648701</c:v>
                </c:pt>
                <c:pt idx="630">
                  <c:v>381.10668485549797</c:v>
                </c:pt>
                <c:pt idx="631">
                  <c:v>380.72786098763299</c:v>
                </c:pt>
                <c:pt idx="632">
                  <c:v>380.686456105682</c:v>
                </c:pt>
                <c:pt idx="633">
                  <c:v>380.29092040817801</c:v>
                </c:pt>
                <c:pt idx="634">
                  <c:v>380.24757725171196</c:v>
                </c:pt>
                <c:pt idx="635">
                  <c:v>379.83534957906301</c:v>
                </c:pt>
                <c:pt idx="636">
                  <c:v>379.79011782347601</c:v>
                </c:pt>
                <c:pt idx="637">
                  <c:v>379.36128392750402</c:v>
                </c:pt>
                <c:pt idx="638">
                  <c:v>379.31418615698999</c:v>
                </c:pt>
                <c:pt idx="639">
                  <c:v>378.86885875904102</c:v>
                </c:pt>
                <c:pt idx="640">
                  <c:v>378.81990650816897</c:v>
                </c:pt>
                <c:pt idx="641">
                  <c:v>378.35821164298</c:v>
                </c:pt>
                <c:pt idx="642">
                  <c:v>378.30741229509204</c:v>
                </c:pt>
                <c:pt idx="643">
                  <c:v>377.829484230258</c:v>
                </c:pt>
                <c:pt idx="644">
                  <c:v>377.77684380788298</c:v>
                </c:pt>
                <c:pt idx="645">
                  <c:v>377.28282300017901</c:v>
                </c:pt>
                <c:pt idx="646">
                  <c:v>377.22834720518904</c:v>
                </c:pt>
                <c:pt idx="647">
                  <c:v>376.71837943672904</c:v>
                </c:pt>
                <c:pt idx="648">
                  <c:v>376.66207400747498</c:v>
                </c:pt>
                <c:pt idx="649">
                  <c:v>376.13631000833101</c:v>
                </c:pt>
                <c:pt idx="650">
                  <c:v>376.07818083208099</c:v>
                </c:pt>
                <c:pt idx="651">
                  <c:v>375.53677610497499</c:v>
                </c:pt>
                <c:pt idx="652">
                  <c:v>375.47682924930302</c:v>
                </c:pt>
                <c:pt idx="653">
                  <c:v>374.91994397561501</c:v>
                </c:pt>
                <c:pt idx="654">
                  <c:v>374.85818569501896</c:v>
                </c:pt>
                <c:pt idx="655">
                  <c:v>374.285984671618</c:v>
                </c:pt>
                <c:pt idx="656">
                  <c:v>374.22242140731703</c:v>
                </c:pt>
                <c:pt idx="657">
                  <c:v>373.635073993981</c:v>
                </c:pt>
                <c:pt idx="658">
                  <c:v>373.56971237218602</c:v>
                </c:pt>
                <c:pt idx="659">
                  <c:v>372.96739244188598</c:v>
                </c:pt>
                <c:pt idx="660">
                  <c:v>372.90023927195</c:v>
                </c:pt>
                <c:pt idx="661">
                  <c:v>372.28312516122503</c:v>
                </c:pt>
                <c:pt idx="662">
                  <c:v>372.21418743396703</c:v>
                </c:pt>
                <c:pt idx="663">
                  <c:v>371.58246189242698</c:v>
                </c:pt>
                <c:pt idx="664">
                  <c:v>371.51174677863298</c:v>
                </c:pt>
                <c:pt idx="665">
                  <c:v>370.86559691729303</c:v>
                </c:pt>
                <c:pt idx="666">
                  <c:v>370.79311176636202</c:v>
                </c:pt>
                <c:pt idx="667">
                  <c:v>370.13272900471304</c:v>
                </c:pt>
                <c:pt idx="668">
                  <c:v>370.05848134340499</c:v>
                </c:pt>
                <c:pt idx="669">
                  <c:v>369.38406135522496</c:v>
                </c:pt>
                <c:pt idx="670">
                  <c:v>369.30805888648399</c:v>
                </c:pt>
                <c:pt idx="671">
                  <c:v>368.61980154712296</c:v>
                </c:pt>
                <c:pt idx="672">
                  <c:v>368.54205214017998</c:v>
                </c:pt>
                <c:pt idx="673">
                  <c:v>367.84016146131</c:v>
                </c:pt>
                <c:pt idx="674">
                  <c:v>367.76067304567101</c:v>
                </c:pt>
                <c:pt idx="675">
                  <c:v>367.04535671587001</c:v>
                </c:pt>
                <c:pt idx="676">
                  <c:v>366.96413715817999</c:v>
                </c:pt>
                <c:pt idx="677">
                  <c:v>366.23560597259802</c:v>
                </c:pt>
                <c:pt idx="678">
                  <c:v>366.15266390969703</c:v>
                </c:pt>
                <c:pt idx="679">
                  <c:v>365.41113251615201</c:v>
                </c:pt>
                <c:pt idx="680">
                  <c:v>365.326479012319</c:v>
                </c:pt>
                <c:pt idx="681">
                  <c:v>364.572167604171</c:v>
                </c:pt>
                <c:pt idx="682">
                  <c:v>364.48581552274999</c:v>
                </c:pt>
                <c:pt idx="683">
                  <c:v>363.71894936792296</c:v>
                </c:pt>
                <c:pt idx="684">
                  <c:v>363.63090923358004</c:v>
                </c:pt>
                <c:pt idx="685">
                  <c:v>362.85171643977299</c:v>
                </c:pt>
                <c:pt idx="686">
                  <c:v>362.76199386592202</c:v>
                </c:pt>
                <c:pt idx="687">
                  <c:v>361.97070528196201</c:v>
                </c:pt>
                <c:pt idx="688">
                  <c:v>361.87930398547303</c:v>
                </c:pt>
                <c:pt idx="689">
                  <c:v>361.07615521604299</c:v>
                </c:pt>
                <c:pt idx="690">
                  <c:v>360.983081463095</c:v>
                </c:pt>
                <c:pt idx="691">
                  <c:v>360.168313027149</c:v>
                </c:pt>
                <c:pt idx="692">
                  <c:v>360.07357621278902</c:v>
                </c:pt>
                <c:pt idx="693">
                  <c:v>359.24743161708898</c:v>
                </c:pt>
                <c:pt idx="694">
                  <c:v>359.151042210642</c:v>
                </c:pt>
                <c:pt idx="695">
                  <c:v>358.31376705996104</c:v>
                </c:pt>
                <c:pt idx="696">
                  <c:v>358.21573554388397</c:v>
                </c:pt>
                <c:pt idx="697">
                  <c:v>357.367578120161</c:v>
                </c:pt>
                <c:pt idx="698">
                  <c:v>357.267915130642</c:v>
                </c:pt>
                <c:pt idx="699">
                  <c:v>356.40912659692799</c:v>
                </c:pt>
                <c:pt idx="700">
                  <c:v>356.30784313872903</c:v>
                </c:pt>
                <c:pt idx="701">
                  <c:v>355.43867741427403</c:v>
                </c:pt>
                <c:pt idx="702">
                  <c:v>355.33578545104001</c:v>
                </c:pt>
                <c:pt idx="703">
                  <c:v>354.45650004475999</c:v>
                </c:pt>
                <c:pt idx="704">
                  <c:v>354.35201300073601</c:v>
                </c:pt>
                <c:pt idx="705">
                  <c:v>353.46286988752399</c:v>
                </c:pt>
                <c:pt idx="706">
                  <c:v>353.35680107837101</c:v>
                </c:pt>
                <c:pt idx="707">
                  <c:v>352.45806567906601</c:v>
                </c:pt>
                <c:pt idx="708">
                  <c:v>352.35042529164298</c:v>
                </c:pt>
                <c:pt idx="709">
                  <c:v>351.442364826654</c:v>
                </c:pt>
                <c:pt idx="710">
                  <c:v>351.33315980907298</c:v>
                </c:pt>
                <c:pt idx="711">
                  <c:v>350.41604394989497</c:v>
                </c:pt>
                <c:pt idx="712">
                  <c:v>350.305282062917</c:v>
                </c:pt>
                <c:pt idx="713">
                  <c:v>349.37938508481602</c:v>
                </c:pt>
                <c:pt idx="714">
                  <c:v>349.26707780067699</c:v>
                </c:pt>
                <c:pt idx="715">
                  <c:v>348.33267842402699</c:v>
                </c:pt>
                <c:pt idx="716">
                  <c:v>348.21883855756698</c:v>
                </c:pt>
                <c:pt idx="717">
                  <c:v>347.27621772617897</c:v>
                </c:pt>
                <c:pt idx="718">
                  <c:v>347.16085545852297</c:v>
                </c:pt>
                <c:pt idx="719">
                  <c:v>346.21029562968397</c:v>
                </c:pt>
                <c:pt idx="720">
                  <c:v>346.09341813864899</c:v>
                </c:pt>
                <c:pt idx="721">
                  <c:v>345.13520511791</c:v>
                </c:pt>
                <c:pt idx="722">
                  <c:v>345.01681911501601</c:v>
                </c:pt>
                <c:pt idx="723">
                  <c:v>344.051244539609</c:v>
                </c:pt>
                <c:pt idx="724">
                  <c:v>343.93135723925701</c:v>
                </c:pt>
                <c:pt idx="725">
                  <c:v>342.95872085849999</c:v>
                </c:pt>
                <c:pt idx="726">
                  <c:v>342.83733637132798</c:v>
                </c:pt>
                <c:pt idx="727">
                  <c:v>341.85794844493</c:v>
                </c:pt>
                <c:pt idx="728">
                  <c:v>341.73506013888499</c:v>
                </c:pt>
                <c:pt idx="729">
                  <c:v>340.74924621117401</c:v>
                </c:pt>
                <c:pt idx="730">
                  <c:v>340.62482792905001</c:v>
                </c:pt>
                <c:pt idx="731">
                  <c:v>339.63294007290699</c:v>
                </c:pt>
                <c:pt idx="732">
                  <c:v>339.50693578765799</c:v>
                </c:pt>
                <c:pt idx="733">
                  <c:v>338.50937373820199</c:v>
                </c:pt>
                <c:pt idx="734">
                  <c:v>338.38167729792804</c:v>
                </c:pt>
                <c:pt idx="735">
                  <c:v>337.37893074157603</c:v>
                </c:pt>
                <c:pt idx="736">
                  <c:v>337.249342937687</c:v>
                </c:pt>
                <c:pt idx="737">
                  <c:v>336.24209976228099</c:v>
                </c:pt>
                <c:pt idx="738">
                  <c:v>336.11020477739601</c:v>
                </c:pt>
                <c:pt idx="739">
                  <c:v>335.09950418999097</c:v>
                </c:pt>
                <c:pt idx="740">
                  <c:v>334.96428152660599</c:v>
                </c:pt>
                <c:pt idx="741">
                  <c:v>333.95145256029701</c:v>
                </c:pt>
                <c:pt idx="742">
                  <c:v>333.81054416431903</c:v>
                </c:pt>
                <c:pt idx="743">
                  <c:v>332.796718500677</c:v>
                </c:pt>
                <c:pt idx="744">
                  <c:v>332.64595039975501</c:v>
                </c:pt>
                <c:pt idx="745">
                  <c:v>331.63159815490201</c:v>
                </c:pt>
                <c:pt idx="746">
                  <c:v>331.46582913167697</c:v>
                </c:pt>
                <c:pt idx="747">
                  <c:v>330.45102912562004</c:v>
                </c:pt>
                <c:pt idx="748">
                  <c:v>330.26640463657901</c:v>
                </c:pt>
                <c:pt idx="749">
                  <c:v>329.251574712631</c:v>
                </c:pt>
                <c:pt idx="750">
                  <c:v>329.04757072177301</c:v>
                </c:pt>
                <c:pt idx="751">
                  <c:v>328.03364432260901</c:v>
                </c:pt>
                <c:pt idx="752">
                  <c:v>327.813180375223</c:v>
                </c:pt>
                <c:pt idx="753">
                  <c:v>326.80105244747199</c:v>
                </c:pt>
                <c:pt idx="754">
                  <c:v>326.56879171106999</c:v>
                </c:pt>
                <c:pt idx="755">
                  <c:v>325.558785960497</c:v>
                </c:pt>
                <c:pt idx="756">
                  <c:v>325.31919867555001</c:v>
                </c:pt>
                <c:pt idx="757">
                  <c:v>324.31104229118301</c:v>
                </c:pt>
                <c:pt idx="758">
                  <c:v>324.06739256307401</c:v>
                </c:pt>
                <c:pt idx="759">
                  <c:v>323.06053046850502</c:v>
                </c:pt>
                <c:pt idx="760">
                  <c:v>322.814814262938</c:v>
                </c:pt>
                <c:pt idx="761">
                  <c:v>321.80871068052301</c:v>
                </c:pt>
                <c:pt idx="762">
                  <c:v>321.56202540631301</c:v>
                </c:pt>
                <c:pt idx="763">
                  <c:v>320.556297994283</c:v>
                </c:pt>
                <c:pt idx="764">
                  <c:v>320.30921106499102</c:v>
                </c:pt>
                <c:pt idx="765">
                  <c:v>319.30362959404499</c:v>
                </c:pt>
                <c:pt idx="766">
                  <c:v>319.05642052635301</c:v>
                </c:pt>
                <c:pt idx="767">
                  <c:v>318.050855444359</c:v>
                </c:pt>
                <c:pt idx="768">
                  <c:v>317.80365364805601</c:v>
                </c:pt>
                <c:pt idx="769">
                  <c:v>316.79803103902901</c:v>
                </c:pt>
                <c:pt idx="770">
                  <c:v>316.55089090790898</c:v>
                </c:pt>
                <c:pt idx="771">
                  <c:v>315.545167662849</c:v>
                </c:pt>
                <c:pt idx="772">
                  <c:v>315.29811778913597</c:v>
                </c:pt>
                <c:pt idx="773">
                  <c:v>314.29227030058502</c:v>
                </c:pt>
                <c:pt idx="774">
                  <c:v>314.04533723268401</c:v>
                </c:pt>
                <c:pt idx="775">
                  <c:v>313.03935266537599</c:v>
                </c:pt>
                <c:pt idx="776">
                  <c:v>312.79256165708699</c:v>
                </c:pt>
                <c:pt idx="777">
                  <c:v>311.78643023187601</c:v>
                </c:pt>
                <c:pt idx="778">
                  <c:v>311.539798358626</c:v>
                </c:pt>
                <c:pt idx="779">
                  <c:v>310.53351095577102</c:v>
                </c:pt>
                <c:pt idx="780">
                  <c:v>310.287044736018</c:v>
                </c:pt>
                <c:pt idx="781">
                  <c:v>309.28059301544801</c:v>
                </c:pt>
                <c:pt idx="782">
                  <c:v>309.03429279185298</c:v>
                </c:pt>
                <c:pt idx="783">
                  <c:v>308.02767075912999</c:v>
                </c:pt>
                <c:pt idx="784">
                  <c:v>307.78153714801203</c:v>
                </c:pt>
                <c:pt idx="785">
                  <c:v>306.77474162830799</c:v>
                </c:pt>
                <c:pt idx="786">
                  <c:v>306.52877887940303</c:v>
                </c:pt>
                <c:pt idx="787">
                  <c:v>305.52180729109301</c:v>
                </c:pt>
                <c:pt idx="788">
                  <c:v>305.27602140548601</c:v>
                </c:pt>
                <c:pt idx="789">
                  <c:v>304.26887064221501</c:v>
                </c:pt>
                <c:pt idx="790">
                  <c:v>304.02326619096101</c:v>
                </c:pt>
                <c:pt idx="791">
                  <c:v>303.01593386851499</c:v>
                </c:pt>
                <c:pt idx="792">
                  <c:v>302.77051271654699</c:v>
                </c:pt>
                <c:pt idx="793">
                  <c:v>301.76299891778103</c:v>
                </c:pt>
                <c:pt idx="794">
                  <c:v>301.51775946668499</c:v>
                </c:pt>
                <c:pt idx="795">
                  <c:v>300.51006902042502</c:v>
                </c:pt>
                <c:pt idx="796">
                  <c:v>300.265004214116</c:v>
                </c:pt>
                <c:pt idx="797">
                  <c:v>299.25715044836011</c:v>
                </c:pt>
                <c:pt idx="798">
                  <c:v>299.01224344122949</c:v>
                </c:pt>
                <c:pt idx="799">
                  <c:v>298.00425517591077</c:v>
                </c:pt>
                <c:pt idx="800">
                  <c:v>297.7594706758822</c:v>
                </c:pt>
                <c:pt idx="801">
                  <c:v>296.75140431252953</c:v>
                </c:pt>
                <c:pt idx="802">
                  <c:v>296.50667215065772</c:v>
                </c:pt>
                <c:pt idx="803">
                  <c:v>295.49863376100359</c:v>
                </c:pt>
                <c:pt idx="804">
                  <c:v>295.2538222334386</c:v>
                </c:pt>
                <c:pt idx="805">
                  <c:v>294.24602680147279</c:v>
                </c:pt>
                <c:pt idx="806">
                  <c:v>294.00090205200689</c:v>
                </c:pt>
                <c:pt idx="807">
                  <c:v>292.99386956773088</c:v>
                </c:pt>
                <c:pt idx="808">
                  <c:v>292.74792943154961</c:v>
                </c:pt>
                <c:pt idx="809">
                  <c:v>291.74248095649131</c:v>
                </c:pt>
                <c:pt idx="810">
                  <c:v>291.49462122145098</c:v>
                </c:pt>
                <c:pt idx="811">
                  <c:v>290.4925007916338</c:v>
                </c:pt>
                <c:pt idx="812">
                  <c:v>290.23735940151249</c:v>
                </c:pt>
                <c:pt idx="813">
                  <c:v>289.24313143891021</c:v>
                </c:pt>
                <c:pt idx="814">
                  <c:v>288.97059239695</c:v>
                </c:pt>
                <c:pt idx="815">
                  <c:v>287.9922386188934</c:v>
                </c:pt>
                <c:pt idx="816">
                  <c:v>287.68485905892061</c:v>
                </c:pt>
                <c:pt idx="817">
                  <c:v>286.73696448723848</c:v>
                </c:pt>
                <c:pt idx="818">
                  <c:v>286.36318230900577</c:v>
                </c:pt>
                <c:pt idx="819">
                  <c:v>285.47318931975497</c:v>
                </c:pt>
                <c:pt idx="820">
                  <c:v>284.98653214987462</c:v>
                </c:pt>
                <c:pt idx="821">
                  <c:v>284.17079037965732</c:v>
                </c:pt>
                <c:pt idx="822">
                  <c:v>283.51480784282808</c:v>
                </c:pt>
                <c:pt idx="823">
                  <c:v>282.74989555760999</c:v>
                </c:pt>
                <c:pt idx="824">
                  <c:v>282.1554516477803</c:v>
                </c:pt>
                <c:pt idx="825">
                  <c:v>281.40890392330641</c:v>
                </c:pt>
                <c:pt idx="826">
                  <c:v>280.80187328010379</c:v>
                </c:pt>
                <c:pt idx="827">
                  <c:v>280.09564167741712</c:v>
                </c:pt>
                <c:pt idx="828">
                  <c:v>279.44818133773072</c:v>
                </c:pt>
                <c:pt idx="829">
                  <c:v>278.80359036436079</c:v>
                </c:pt>
                <c:pt idx="830">
                  <c:v>278.03746056939622</c:v>
                </c:pt>
                <c:pt idx="831">
                  <c:v>277.4513231828688</c:v>
                </c:pt>
                <c:pt idx="832">
                  <c:v>276.6688549732844</c:v>
                </c:pt>
                <c:pt idx="833">
                  <c:v>276.11436694429551</c:v>
                </c:pt>
                <c:pt idx="834">
                  <c:v>275.37569578436353</c:v>
                </c:pt>
                <c:pt idx="835">
                  <c:v>274.86788920186331</c:v>
                </c:pt>
                <c:pt idx="836">
                  <c:v>274.06081891159442</c:v>
                </c:pt>
                <c:pt idx="837">
                  <c:v>273.79579162701589</c:v>
                </c:pt>
                <c:pt idx="838">
                  <c:v>273.53969617752853</c:v>
                </c:pt>
                <c:pt idx="839">
                  <c:v>272.6587157930112</c:v>
                </c:pt>
                <c:pt idx="840">
                  <c:v>272.44332715185732</c:v>
                </c:pt>
                <c:pt idx="841">
                  <c:v>272.19532695175633</c:v>
                </c:pt>
                <c:pt idx="842">
                  <c:v>271.413324747091</c:v>
                </c:pt>
                <c:pt idx="843">
                  <c:v>271.17954146319573</c:v>
                </c:pt>
                <c:pt idx="844">
                  <c:v>270.90007965274782</c:v>
                </c:pt>
                <c:pt idx="845">
                  <c:v>270.29733534333332</c:v>
                </c:pt>
                <c:pt idx="846">
                  <c:v>269.96204927771998</c:v>
                </c:pt>
                <c:pt idx="847">
                  <c:v>269.50011915110389</c:v>
                </c:pt>
                <c:pt idx="848">
                  <c:v>269.3071135953046</c:v>
                </c:pt>
                <c:pt idx="849">
                  <c:v>268.86336810777891</c:v>
                </c:pt>
                <c:pt idx="850">
                  <c:v>268.56658899477202</c:v>
                </c:pt>
                <c:pt idx="851">
                  <c:v>268.21534621633657</c:v>
                </c:pt>
                <c:pt idx="852">
                  <c:v>268.0075440784766</c:v>
                </c:pt>
                <c:pt idx="853">
                  <c:v>267.67651079505458</c:v>
                </c:pt>
                <c:pt idx="854">
                  <c:v>267.37921413755191</c:v>
                </c:pt>
                <c:pt idx="855">
                  <c:v>267.06985009942787</c:v>
                </c:pt>
                <c:pt idx="856">
                  <c:v>266.86011673323452</c:v>
                </c:pt>
                <c:pt idx="857">
                  <c:v>266.5330510194803</c:v>
                </c:pt>
                <c:pt idx="858">
                  <c:v>266.25575690266623</c:v>
                </c:pt>
                <c:pt idx="859">
                  <c:v>265.94265702488917</c:v>
                </c:pt>
                <c:pt idx="860">
                  <c:v>265.71203408960179</c:v>
                </c:pt>
                <c:pt idx="861">
                  <c:v>265.40628504168041</c:v>
                </c:pt>
                <c:pt idx="862">
                  <c:v>265.07946583518719</c:v>
                </c:pt>
                <c:pt idx="863">
                  <c:v>264.81103067629078</c:v>
                </c:pt>
                <c:pt idx="864">
                  <c:v>264.50013544112181</c:v>
                </c:pt>
                <c:pt idx="865">
                  <c:v>264.23006219886497</c:v>
                </c:pt>
                <c:pt idx="866">
                  <c:v>263.95990342112458</c:v>
                </c:pt>
                <c:pt idx="867">
                  <c:v>263.69208089553018</c:v>
                </c:pt>
                <c:pt idx="868">
                  <c:v>263.41180296808227</c:v>
                </c:pt>
                <c:pt idx="869">
                  <c:v>263.22920408853031</c:v>
                </c:pt>
                <c:pt idx="870">
                  <c:v>262.98907787896349</c:v>
                </c:pt>
                <c:pt idx="871">
                  <c:v>262.85759831511689</c:v>
                </c:pt>
                <c:pt idx="872">
                  <c:v>262.62674655998262</c:v>
                </c:pt>
                <c:pt idx="873">
                  <c:v>262.37550300088941</c:v>
                </c:pt>
                <c:pt idx="874">
                  <c:v>262.2370797186698</c:v>
                </c:pt>
                <c:pt idx="875">
                  <c:v>261.98901596391471</c:v>
                </c:pt>
                <c:pt idx="876">
                  <c:v>261.74172420815461</c:v>
                </c:pt>
                <c:pt idx="877">
                  <c:v>261.54009628487478</c:v>
                </c:pt>
                <c:pt idx="878">
                  <c:v>261.30256213097999</c:v>
                </c:pt>
                <c:pt idx="879">
                  <c:v>261.14121238985922</c:v>
                </c:pt>
                <c:pt idx="880">
                  <c:v>260.91726893384771</c:v>
                </c:pt>
                <c:pt idx="881">
                  <c:v>260.74105523731259</c:v>
                </c:pt>
                <c:pt idx="882">
                  <c:v>260.57153057685662</c:v>
                </c:pt>
                <c:pt idx="883">
                  <c:v>260.4068562004627</c:v>
                </c:pt>
                <c:pt idx="884">
                  <c:v>260.31966257836757</c:v>
                </c:pt>
                <c:pt idx="885">
                  <c:v>260.16252688151951</c:v>
                </c:pt>
                <c:pt idx="886">
                  <c:v>260.14732386980347</c:v>
                </c:pt>
                <c:pt idx="887">
                  <c:v>260.01922768073609</c:v>
                </c:pt>
                <c:pt idx="888">
                  <c:v>259.92123867404302</c:v>
                </c:pt>
                <c:pt idx="889">
                  <c:v>259.8756907423429</c:v>
                </c:pt>
                <c:pt idx="890">
                  <c:v>259.84429645766841</c:v>
                </c:pt>
                <c:pt idx="891">
                  <c:v>259.7410341296345</c:v>
                </c:pt>
                <c:pt idx="892">
                  <c:v>259.65772161564411</c:v>
                </c:pt>
                <c:pt idx="893">
                  <c:v>259.63657324547961</c:v>
                </c:pt>
                <c:pt idx="894">
                  <c:v>259.60068021598909</c:v>
                </c:pt>
                <c:pt idx="895">
                  <c:v>259.56867861307649</c:v>
                </c:pt>
                <c:pt idx="896">
                  <c:v>259.55850641519157</c:v>
                </c:pt>
                <c:pt idx="897">
                  <c:v>259.53058182890169</c:v>
                </c:pt>
                <c:pt idx="898">
                  <c:v>259.52617343419428</c:v>
                </c:pt>
                <c:pt idx="899">
                  <c:v>259.51644215420879</c:v>
                </c:pt>
                <c:pt idx="900">
                  <c:v>259.51846421920732</c:v>
                </c:pt>
                <c:pt idx="901">
                  <c:v>259.52353851561691</c:v>
                </c:pt>
                <c:pt idx="902">
                  <c:v>259.54744367437888</c:v>
                </c:pt>
                <c:pt idx="903">
                  <c:v>259.55853119854839</c:v>
                </c:pt>
                <c:pt idx="904">
                  <c:v>259.56303574435111</c:v>
                </c:pt>
                <c:pt idx="905">
                  <c:v>259.62399939045821</c:v>
                </c:pt>
                <c:pt idx="906">
                  <c:v>259.66053172882738</c:v>
                </c:pt>
                <c:pt idx="907">
                  <c:v>259.72382714687728</c:v>
                </c:pt>
                <c:pt idx="908">
                  <c:v>259.82075529594778</c:v>
                </c:pt>
                <c:pt idx="909">
                  <c:v>259.86040299755973</c:v>
                </c:pt>
                <c:pt idx="910">
                  <c:v>260.01597637124803</c:v>
                </c:pt>
                <c:pt idx="911">
                  <c:v>260.03808464998338</c:v>
                </c:pt>
                <c:pt idx="912">
                  <c:v>260.04693823901403</c:v>
                </c:pt>
                <c:pt idx="913">
                  <c:v>260.26635808127179</c:v>
                </c:pt>
                <c:pt idx="914">
                  <c:v>260.4641647868857</c:v>
                </c:pt>
                <c:pt idx="915">
                  <c:v>260.52464889274478</c:v>
                </c:pt>
                <c:pt idx="916">
                  <c:v>260.79703179142331</c:v>
                </c:pt>
                <c:pt idx="917">
                  <c:v>260.903847514495</c:v>
                </c:pt>
                <c:pt idx="918">
                  <c:v>261.13782364674449</c:v>
                </c:pt>
                <c:pt idx="919">
                  <c:v>261.3084809988876</c:v>
                </c:pt>
                <c:pt idx="920">
                  <c:v>261.52446627851521</c:v>
                </c:pt>
                <c:pt idx="921">
                  <c:v>261.68584882214668</c:v>
                </c:pt>
                <c:pt idx="922">
                  <c:v>261.862888413213</c:v>
                </c:pt>
                <c:pt idx="923">
                  <c:v>262.02919320195582</c:v>
                </c:pt>
                <c:pt idx="924">
                  <c:v>262.29810582907459</c:v>
                </c:pt>
                <c:pt idx="925">
                  <c:v>262.4955295106671</c:v>
                </c:pt>
                <c:pt idx="926">
                  <c:v>262.7704605406114</c:v>
                </c:pt>
                <c:pt idx="927">
                  <c:v>263.01299641356201</c:v>
                </c:pt>
                <c:pt idx="928">
                  <c:v>263.30055888418582</c:v>
                </c:pt>
                <c:pt idx="929">
                  <c:v>263.56601362801388</c:v>
                </c:pt>
                <c:pt idx="930">
                  <c:v>263.77815005968262</c:v>
                </c:pt>
                <c:pt idx="931">
                  <c:v>264.0292329585925</c:v>
                </c:pt>
                <c:pt idx="932">
                  <c:v>264.29743913620439</c:v>
                </c:pt>
                <c:pt idx="933">
                  <c:v>264.5554748913616</c:v>
                </c:pt>
                <c:pt idx="934">
                  <c:v>264.7457835862823</c:v>
                </c:pt>
                <c:pt idx="935">
                  <c:v>265.04483194606371</c:v>
                </c:pt>
                <c:pt idx="936">
                  <c:v>265.32787726002931</c:v>
                </c:pt>
                <c:pt idx="937">
                  <c:v>265.6183531420117</c:v>
                </c:pt>
                <c:pt idx="938">
                  <c:v>265.86615457487841</c:v>
                </c:pt>
                <c:pt idx="939">
                  <c:v>266.13790125373157</c:v>
                </c:pt>
                <c:pt idx="940">
                  <c:v>266.50666584009286</c:v>
                </c:pt>
                <c:pt idx="941">
                  <c:v>267.02062770172029</c:v>
                </c:pt>
                <c:pt idx="942">
                  <c:v>267.26234994119471</c:v>
                </c:pt>
                <c:pt idx="943">
                  <c:v>267.48430580086438</c:v>
                </c:pt>
                <c:pt idx="944">
                  <c:v>268.15862349340551</c:v>
                </c:pt>
                <c:pt idx="945">
                  <c:v>268.40404674647357</c:v>
                </c:pt>
                <c:pt idx="946">
                  <c:v>268.69190818607268</c:v>
                </c:pt>
                <c:pt idx="947">
                  <c:v>269.26960317518291</c:v>
                </c:pt>
                <c:pt idx="948">
                  <c:v>269.78368773626619</c:v>
                </c:pt>
                <c:pt idx="949">
                  <c:v>270.43091369757281</c:v>
                </c:pt>
                <c:pt idx="950">
                  <c:v>270.9456217948732</c:v>
                </c:pt>
                <c:pt idx="951">
                  <c:v>271.62926031820552</c:v>
                </c:pt>
                <c:pt idx="952">
                  <c:v>272.16314115742051</c:v>
                </c:pt>
                <c:pt idx="953">
                  <c:v>272.81308412109979</c:v>
                </c:pt>
                <c:pt idx="954">
                  <c:v>273.44010291176579</c:v>
                </c:pt>
                <c:pt idx="955">
                  <c:v>273.98889488408389</c:v>
                </c:pt>
                <c:pt idx="956">
                  <c:v>274.67391474203959</c:v>
                </c:pt>
                <c:pt idx="957">
                  <c:v>275.22798623176601</c:v>
                </c:pt>
                <c:pt idx="958">
                  <c:v>275.93817535390554</c:v>
                </c:pt>
                <c:pt idx="959">
                  <c:v>276.48544351394781</c:v>
                </c:pt>
                <c:pt idx="960">
                  <c:v>277.2370199109987</c:v>
                </c:pt>
                <c:pt idx="961">
                  <c:v>277.73454440289299</c:v>
                </c:pt>
                <c:pt idx="962">
                  <c:v>278.5503337639779</c:v>
                </c:pt>
                <c:pt idx="963">
                  <c:v>278.99848514417289</c:v>
                </c:pt>
                <c:pt idx="964">
                  <c:v>279.85937093930227</c:v>
                </c:pt>
                <c:pt idx="965">
                  <c:v>280.28104368434003</c:v>
                </c:pt>
                <c:pt idx="966">
                  <c:v>281.16981567875473</c:v>
                </c:pt>
                <c:pt idx="967">
                  <c:v>281.57604898969481</c:v>
                </c:pt>
                <c:pt idx="968">
                  <c:v>282.48350357872607</c:v>
                </c:pt>
                <c:pt idx="969">
                  <c:v>282.86027958089261</c:v>
                </c:pt>
                <c:pt idx="970">
                  <c:v>283.80242796477773</c:v>
                </c:pt>
                <c:pt idx="971">
                  <c:v>284.13606525622259</c:v>
                </c:pt>
                <c:pt idx="972">
                  <c:v>285.11208448643998</c:v>
                </c:pt>
                <c:pt idx="973">
                  <c:v>285.41547711260159</c:v>
                </c:pt>
                <c:pt idx="974">
                  <c:v>286.40804724221869</c:v>
                </c:pt>
                <c:pt idx="975">
                  <c:v>286.6906270171919</c:v>
                </c:pt>
                <c:pt idx="976">
                  <c:v>287.69189730373648</c:v>
                </c:pt>
                <c:pt idx="977">
                  <c:v>287.96054601231913</c:v>
                </c:pt>
                <c:pt idx="978">
                  <c:v>288.96542289657907</c:v>
                </c:pt>
                <c:pt idx="979">
                  <c:v>289.22448254604279</c:v>
                </c:pt>
                <c:pt idx="980">
                  <c:v>290.23077376422793</c:v>
                </c:pt>
                <c:pt idx="981">
                  <c:v>290.48335042585569</c:v>
                </c:pt>
                <c:pt idx="982">
                  <c:v>291.4903700544495</c:v>
                </c:pt>
                <c:pt idx="983">
                  <c:v>291.73895537837819</c:v>
                </c:pt>
                <c:pt idx="984">
                  <c:v>292.74647430233529</c:v>
                </c:pt>
                <c:pt idx="985">
                  <c:v>292.99291691432677</c:v>
                </c:pt>
                <c:pt idx="986">
                  <c:v>294.00076177803123</c:v>
                </c:pt>
                <c:pt idx="987">
                  <c:v>294.24620594795397</c:v>
                </c:pt>
                <c:pt idx="988">
                  <c:v>295.25421681526768</c:v>
                </c:pt>
                <c:pt idx="989">
                  <c:v>295.49927423932752</c:v>
                </c:pt>
                <c:pt idx="990">
                  <c:v>296.50732316370147</c:v>
                </c:pt>
                <c:pt idx="991">
                  <c:v>296.75229577980548</c:v>
                </c:pt>
                <c:pt idx="992">
                  <c:v>297.76028961868963</c:v>
                </c:pt>
                <c:pt idx="993">
                  <c:v>298.00531690754246</c:v>
                </c:pt>
                <c:pt idx="994">
                  <c:v>299.01319359336031</c:v>
                </c:pt>
                <c:pt idx="995">
                  <c:v>299.25834012088922</c:v>
                </c:pt>
                <c:pt idx="996">
                  <c:v>300.26606335512599</c:v>
                </c:pt>
                <c:pt idx="997">
                  <c:v>300.51136459164502</c:v>
                </c:pt>
                <c:pt idx="998">
                  <c:v>301.51891583718799</c:v>
                </c:pt>
                <c:pt idx="999">
                  <c:v>301.76439510106297</c:v>
                </c:pt>
                <c:pt idx="1000">
                  <c:v>302.77176563246701</c:v>
                </c:pt>
                <c:pt idx="1001">
                  <c:v>303.01743540837498</c:v>
                </c:pt>
                <c:pt idx="1002">
                  <c:v>304.02462109491398</c:v>
                </c:pt>
                <c:pt idx="1003">
                  <c:v>304.27048271502798</c:v>
                </c:pt>
                <c:pt idx="1004">
                  <c:v>305.27748305248798</c:v>
                </c:pt>
                <c:pt idx="1005">
                  <c:v>305.52353038455499</c:v>
                </c:pt>
                <c:pt idx="1006">
                  <c:v>306.53034801537603</c:v>
                </c:pt>
                <c:pt idx="1007">
                  <c:v>306.77657292224796</c:v>
                </c:pt>
                <c:pt idx="1008">
                  <c:v>307.78321288819802</c:v>
                </c:pt>
                <c:pt idx="1009">
                  <c:v>308.029608870164</c:v>
                </c:pt>
                <c:pt idx="1010">
                  <c:v>309.03607796046401</c:v>
                </c:pt>
                <c:pt idx="1011">
                  <c:v>309.28263917356503</c:v>
                </c:pt>
                <c:pt idx="1012">
                  <c:v>310.28894268507702</c:v>
                </c:pt>
                <c:pt idx="1013">
                  <c:v>310.53566205885801</c:v>
                </c:pt>
                <c:pt idx="1014">
                  <c:v>311.54180324710501</c:v>
                </c:pt>
                <c:pt idx="1015">
                  <c:v>311.78867475296897</c:v>
                </c:pt>
                <c:pt idx="1016">
                  <c:v>312.79465732062698</c:v>
                </c:pt>
                <c:pt idx="1017">
                  <c:v>313.04167942827701</c:v>
                </c:pt>
                <c:pt idx="1018">
                  <c:v>314.047509161562</c:v>
                </c:pt>
                <c:pt idx="1019">
                  <c:v>314.29468170398599</c:v>
                </c:pt>
                <c:pt idx="1020">
                  <c:v>315.30036835439103</c:v>
                </c:pt>
                <c:pt idx="1021">
                  <c:v>315.54768320291902</c:v>
                </c:pt>
                <c:pt idx="1022">
                  <c:v>316.55324254803998</c:v>
                </c:pt>
                <c:pt idx="1023">
                  <c:v>316.80067675748603</c:v>
                </c:pt>
                <c:pt idx="1024">
                  <c:v>317.80613542868201</c:v>
                </c:pt>
                <c:pt idx="1025">
                  <c:v>318.05364609889199</c:v>
                </c:pt>
                <c:pt idx="1026">
                  <c:v>319.05905051732799</c:v>
                </c:pt>
                <c:pt idx="1027">
                  <c:v>319.30656498084699</c:v>
                </c:pt>
                <c:pt idx="1028">
                  <c:v>320.31199350810198</c:v>
                </c:pt>
                <c:pt idx="1029">
                  <c:v>320.55939411557398</c:v>
                </c:pt>
                <c:pt idx="1030">
                  <c:v>321.56500231276902</c:v>
                </c:pt>
                <c:pt idx="1031">
                  <c:v>321.81212272698497</c:v>
                </c:pt>
                <c:pt idx="1032">
                  <c:v>322.81832708315699</c:v>
                </c:pt>
                <c:pt idx="1033">
                  <c:v>323.06483851830103</c:v>
                </c:pt>
                <c:pt idx="1034">
                  <c:v>324.07281041560498</c:v>
                </c:pt>
                <c:pt idx="1035">
                  <c:v>324.31766259859501</c:v>
                </c:pt>
                <c:pt idx="1036">
                  <c:v>325.32932466442298</c:v>
                </c:pt>
                <c:pt idx="1037">
                  <c:v>325.56932099249798</c:v>
                </c:pt>
                <c:pt idx="1038">
                  <c:v>326.58612870911998</c:v>
                </c:pt>
                <c:pt idx="1039">
                  <c:v>326.814359387119</c:v>
                </c:pt>
                <c:pt idx="1040">
                  <c:v>327.83664158850297</c:v>
                </c:pt>
                <c:pt idx="1041">
                  <c:v>328.043528681986</c:v>
                </c:pt>
                <c:pt idx="1042">
                  <c:v>329.07115161953101</c:v>
                </c:pt>
                <c:pt idx="1043">
                  <c:v>329.248798462953</c:v>
                </c:pt>
                <c:pt idx="1044">
                  <c:v>330.281522182164</c:v>
                </c:pt>
                <c:pt idx="1045">
                  <c:v>330.42836358085901</c:v>
                </c:pt>
                <c:pt idx="1046">
                  <c:v>331.46587841026599</c:v>
                </c:pt>
                <c:pt idx="1047">
                  <c:v>331.587192551751</c:v>
                </c:pt>
                <c:pt idx="1048">
                  <c:v>332.627841921938</c:v>
                </c:pt>
                <c:pt idx="1049">
                  <c:v>332.73269108547299</c:v>
                </c:pt>
                <c:pt idx="1050">
                  <c:v>333.77442920626402</c:v>
                </c:pt>
                <c:pt idx="1051">
                  <c:v>333.87031476876996</c:v>
                </c:pt>
                <c:pt idx="1052">
                  <c:v>334.91096613159402</c:v>
                </c:pt>
                <c:pt idx="1053">
                  <c:v>335.00227912035899</c:v>
                </c:pt>
                <c:pt idx="1054">
                  <c:v>336.04027212698702</c:v>
                </c:pt>
                <c:pt idx="1055">
                  <c:v>336.12877961803702</c:v>
                </c:pt>
                <c:pt idx="1056">
                  <c:v>337.16295681388203</c:v>
                </c:pt>
                <c:pt idx="1057">
                  <c:v>337.24942918897801</c:v>
                </c:pt>
                <c:pt idx="1058">
                  <c:v>338.27896638433504</c:v>
                </c:pt>
                <c:pt idx="1059">
                  <c:v>338.363845614772</c:v>
                </c:pt>
                <c:pt idx="1060">
                  <c:v>339.38814656163197</c:v>
                </c:pt>
                <c:pt idx="1061">
                  <c:v>339.471716682612</c:v>
                </c:pt>
                <c:pt idx="1062">
                  <c:v>340.49029892264502</c:v>
                </c:pt>
                <c:pt idx="1063">
                  <c:v>340.572702849172</c:v>
                </c:pt>
                <c:pt idx="1064">
                  <c:v>341.58514422171902</c:v>
                </c:pt>
                <c:pt idx="1065">
                  <c:v>341.66641795372698</c:v>
                </c:pt>
                <c:pt idx="1066">
                  <c:v>342.67235076249199</c:v>
                </c:pt>
                <c:pt idx="1067">
                  <c:v>342.75248334612604</c:v>
                </c:pt>
                <c:pt idx="1068">
                  <c:v>343.75158594572099</c:v>
                </c:pt>
                <c:pt idx="1069">
                  <c:v>343.83056236990296</c:v>
                </c:pt>
                <c:pt idx="1070">
                  <c:v>344.82253870484703</c:v>
                </c:pt>
                <c:pt idx="1071">
                  <c:v>344.90035575584801</c:v>
                </c:pt>
                <c:pt idx="1072">
                  <c:v>345.88491991213999</c:v>
                </c:pt>
                <c:pt idx="1073">
                  <c:v>345.96158613817897</c:v>
                </c:pt>
                <c:pt idx="1074">
                  <c:v>346.93845567298797</c:v>
                </c:pt>
                <c:pt idx="1075">
                  <c:v>347.01398327941899</c:v>
                </c:pt>
                <c:pt idx="1076">
                  <c:v>347.98287569925196</c:v>
                </c:pt>
                <c:pt idx="1077">
                  <c:v>348.05727191278999</c:v>
                </c:pt>
                <c:pt idx="1078">
                  <c:v>349.01790439914498</c:v>
                </c:pt>
                <c:pt idx="1079">
                  <c:v>349.09116936915001</c:v>
                </c:pt>
                <c:pt idx="1080">
                  <c:v>350.04326162913696</c:v>
                </c:pt>
                <c:pt idx="1081">
                  <c:v>350.11539211356103</c:v>
                </c:pt>
                <c:pt idx="1082">
                  <c:v>351.05866781976499</c:v>
                </c:pt>
                <c:pt idx="1083">
                  <c:v>351.12966283235903</c:v>
                </c:pt>
                <c:pt idx="1084">
                  <c:v>352.06385752423103</c:v>
                </c:pt>
                <c:pt idx="1085">
                  <c:v>352.13372328762</c:v>
                </c:pt>
                <c:pt idx="1086">
                  <c:v>353.05859526921802</c:v>
                </c:pt>
                <c:pt idx="1087">
                  <c:v>353.12732951902001</c:v>
                </c:pt>
                <c:pt idx="1088">
                  <c:v>354.04264208715801</c:v>
                </c:pt>
                <c:pt idx="1089">
                  <c:v>354.11019858459304</c:v>
                </c:pt>
                <c:pt idx="1090">
                  <c:v>355.01567908451801</c:v>
                </c:pt>
                <c:pt idx="1091">
                  <c:v>355.08197611667697</c:v>
                </c:pt>
                <c:pt idx="1092">
                  <c:v>355.97732375248404</c:v>
                </c:pt>
                <c:pt idx="1093">
                  <c:v>356.04232791792299</c:v>
                </c:pt>
                <c:pt idx="1094">
                  <c:v>356.92726723951603</c:v>
                </c:pt>
                <c:pt idx="1095">
                  <c:v>356.99105032410102</c:v>
                </c:pt>
                <c:pt idx="1096">
                  <c:v>357.86534444611101</c:v>
                </c:pt>
                <c:pt idx="1097">
                  <c:v>357.92802413947601</c:v>
                </c:pt>
                <c:pt idx="1098">
                  <c:v>358.79142879628</c:v>
                </c:pt>
                <c:pt idx="1099">
                  <c:v>358.85307448954501</c:v>
                </c:pt>
                <c:pt idx="1100">
                  <c:v>359.70531110491402</c:v>
                </c:pt>
                <c:pt idx="1101">
                  <c:v>359.76592120488203</c:v>
                </c:pt>
                <c:pt idx="1102">
                  <c:v>360.606705160383</c:v>
                </c:pt>
                <c:pt idx="1103">
                  <c:v>360.66624172330199</c:v>
                </c:pt>
                <c:pt idx="1104">
                  <c:v>361.49531928776003</c:v>
                </c:pt>
                <c:pt idx="1105">
                  <c:v>361.553744354071</c:v>
                </c:pt>
                <c:pt idx="1106">
                  <c:v>362.37089276453599</c:v>
                </c:pt>
                <c:pt idx="1107">
                  <c:v>362.42818450642199</c:v>
                </c:pt>
                <c:pt idx="1108">
                  <c:v>363.23318973781102</c:v>
                </c:pt>
                <c:pt idx="1109">
                  <c:v>363.28934015710701</c:v>
                </c:pt>
                <c:pt idx="1110">
                  <c:v>364.08198493773699</c:v>
                </c:pt>
                <c:pt idx="1111">
                  <c:v>364.13699171818701</c:v>
                </c:pt>
                <c:pt idx="1112">
                  <c:v>364.91705543002502</c:v>
                </c:pt>
                <c:pt idx="1113">
                  <c:v>364.970916313609</c:v>
                </c:pt>
                <c:pt idx="1114">
                  <c:v>365.73817632192299</c:v>
                </c:pt>
                <c:pt idx="1115">
                  <c:v>365.79088935020798</c:v>
                </c:pt>
                <c:pt idx="1116">
                  <c:v>366.54512919493004</c:v>
                </c:pt>
                <c:pt idx="1117">
                  <c:v>366.59669825930899</c:v>
                </c:pt>
                <c:pt idx="1118">
                  <c:v>367.33771861277796</c:v>
                </c:pt>
                <c:pt idx="1119">
                  <c:v>367.38814567634802</c:v>
                </c:pt>
                <c:pt idx="1120">
                  <c:v>368.11575397791603</c:v>
                </c:pt>
                <c:pt idx="1121">
                  <c:v>368.16501435907099</c:v>
                </c:pt>
                <c:pt idx="1122">
                  <c:v>368.87899741190699</c:v>
                </c:pt>
                <c:pt idx="1123">
                  <c:v>368.92704090600796</c:v>
                </c:pt>
                <c:pt idx="1124">
                  <c:v>369.62716881732104</c:v>
                </c:pt>
                <c:pt idx="1125">
                  <c:v>369.67397032333804</c:v>
                </c:pt>
                <c:pt idx="1126">
                  <c:v>370.36002878709996</c:v>
                </c:pt>
                <c:pt idx="1127">
                  <c:v>370.405628368539</c:v>
                </c:pt>
                <c:pt idx="1128">
                  <c:v>371.07742646147904</c:v>
                </c:pt>
                <c:pt idx="1129">
                  <c:v>371.12190042455501</c:v>
                </c:pt>
                <c:pt idx="1130">
                  <c:v>371.779245230443</c:v>
                </c:pt>
                <c:pt idx="1131">
                  <c:v>371.82264535127103</c:v>
                </c:pt>
                <c:pt idx="1132">
                  <c:v>372.46533084362699</c:v>
                </c:pt>
                <c:pt idx="1133">
                  <c:v>372.50766042267298</c:v>
                </c:pt>
                <c:pt idx="1134">
                  <c:v>373.13548389254197</c:v>
                </c:pt>
                <c:pt idx="1135">
                  <c:v>373.176718207612</c:v>
                </c:pt>
                <c:pt idx="1136">
                  <c:v>373.78949529881197</c:v>
                </c:pt>
                <c:pt idx="1137">
                  <c:v>373.82960859996604</c:v>
                </c:pt>
                <c:pt idx="1138">
                  <c:v>374.42717099806799</c:v>
                </c:pt>
                <c:pt idx="1139">
                  <c:v>374.466148643856</c:v>
                </c:pt>
                <c:pt idx="1140">
                  <c:v>375.04833904780401</c:v>
                </c:pt>
                <c:pt idx="1141">
                  <c:v>375.08617810119</c:v>
                </c:pt>
                <c:pt idx="1142">
                  <c:v>375.65285021203499</c:v>
                </c:pt>
                <c:pt idx="1143">
                  <c:v>375.68954783422799</c:v>
                </c:pt>
                <c:pt idx="1144">
                  <c:v>376.240556586173</c:v>
                </c:pt>
                <c:pt idx="1145">
                  <c:v>376.27609125147399</c:v>
                </c:pt>
                <c:pt idx="1146">
                  <c:v>376.81127524482901</c:v>
                </c:pt>
                <c:pt idx="1147">
                  <c:v>376.84561092849799</c:v>
                </c:pt>
                <c:pt idx="1148">
                  <c:v>377.364799157172</c:v>
                </c:pt>
                <c:pt idx="1149">
                  <c:v>377.39792349570001</c:v>
                </c:pt>
                <c:pt idx="1150">
                  <c:v>377.90096056526204</c:v>
                </c:pt>
                <c:pt idx="1151">
                  <c:v>377.932909081579</c:v>
                </c:pt>
                <c:pt idx="1152">
                  <c:v>378.41965835609403</c:v>
                </c:pt>
                <c:pt idx="1153">
                  <c:v>378.45048614705604</c:v>
                </c:pt>
                <c:pt idx="1154">
                  <c:v>378.92080851915199</c:v>
                </c:pt>
                <c:pt idx="1155">
                  <c:v>378.95054504224197</c:v>
                </c:pt>
                <c:pt idx="1156">
                  <c:v>379.40429217894803</c:v>
                </c:pt>
                <c:pt idx="1157">
                  <c:v>379.43293079873604</c:v>
                </c:pt>
                <c:pt idx="1158">
                  <c:v>379.86996020855901</c:v>
                </c:pt>
                <c:pt idx="1159">
                  <c:v>379.89747992504499</c:v>
                </c:pt>
                <c:pt idx="1160">
                  <c:v>380.31766213402301</c:v>
                </c:pt>
                <c:pt idx="1161">
                  <c:v>380.34405170584</c:v>
                </c:pt>
                <c:pt idx="1162">
                  <c:v>380.74728621418899</c:v>
                </c:pt>
                <c:pt idx="1163">
                  <c:v>380.77266833043001</c:v>
                </c:pt>
                <c:pt idx="1164">
                  <c:v>381.15887107197699</c:v>
                </c:pt>
                <c:pt idx="1165">
                  <c:v>381.18392266067303</c:v>
                </c:pt>
                <c:pt idx="1166">
                  <c:v>381.55284821666203</c:v>
                </c:pt>
                <c:pt idx="1167">
                  <c:v>381.57913001161899</c:v>
                </c:pt>
                <c:pt idx="1168">
                  <c:v>381.93047489251398</c:v>
                </c:pt>
                <c:pt idx="1169">
                  <c:v>381.95989117573401</c:v>
                </c:pt>
                <c:pt idx="1170">
                  <c:v>382.294328222015</c:v>
                </c:pt>
                <c:pt idx="1171">
                  <c:v>382.32635391929796</c:v>
                </c:pt>
                <c:pt idx="1172">
                  <c:v>382.64971117969196</c:v>
                </c:pt>
                <c:pt idx="1173">
                  <c:v>382.69127631513504</c:v>
                </c:pt>
                <c:pt idx="1174">
                  <c:v>383.005792084495</c:v>
                </c:pt>
                <c:pt idx="1175">
                  <c:v>383.03266530741001</c:v>
                </c:pt>
                <c:pt idx="1176">
                  <c:v>383.16487465477496</c:v>
                </c:pt>
                <c:pt idx="1177">
                  <c:v>383.32390407923901</c:v>
                </c:pt>
                <c:pt idx="1178">
                  <c:v>383.35894924500701</c:v>
                </c:pt>
                <c:pt idx="1179">
                  <c:v>383.568255516867</c:v>
                </c:pt>
                <c:pt idx="1180">
                  <c:v>383.67463278581801</c:v>
                </c:pt>
                <c:pt idx="1181">
                  <c:v>383.78016450983102</c:v>
                </c:pt>
                <c:pt idx="1182">
                  <c:v>383.936287197019</c:v>
                </c:pt>
                <c:pt idx="1183">
                  <c:v>383.96663751391998</c:v>
                </c:pt>
                <c:pt idx="1184">
                  <c:v>384.05061914520002</c:v>
                </c:pt>
                <c:pt idx="1185">
                  <c:v>384.13449940409498</c:v>
                </c:pt>
                <c:pt idx="1186">
                  <c:v>384.16326208096098</c:v>
                </c:pt>
                <c:pt idx="1187">
                  <c:v>384.28891964643299</c:v>
                </c:pt>
                <c:pt idx="1188">
                  <c:v>384.36611780705499</c:v>
                </c:pt>
                <c:pt idx="1189">
                  <c:v>384.427126357227</c:v>
                </c:pt>
                <c:pt idx="1190">
                  <c:v>384.544779171735</c:v>
                </c:pt>
                <c:pt idx="1191">
                  <c:v>384.55102023839004</c:v>
                </c:pt>
                <c:pt idx="1192">
                  <c:v>384.565815849035</c:v>
                </c:pt>
                <c:pt idx="1193">
                  <c:v>384.66497554224901</c:v>
                </c:pt>
                <c:pt idx="1194">
                  <c:v>384.70529147687398</c:v>
                </c:pt>
                <c:pt idx="1195">
                  <c:v>384.76738224392199</c:v>
                </c:pt>
                <c:pt idx="1196">
                  <c:v>384.84603789007804</c:v>
                </c:pt>
                <c:pt idx="1197">
                  <c:v>384.85896883587202</c:v>
                </c:pt>
                <c:pt idx="1198">
                  <c:v>384.88567059516402</c:v>
                </c:pt>
                <c:pt idx="1199">
                  <c:v>384.94333727326602</c:v>
                </c:pt>
                <c:pt idx="1200">
                  <c:v>384.97044690967499</c:v>
                </c:pt>
                <c:pt idx="1201">
                  <c:v>385.02134117945599</c:v>
                </c:pt>
                <c:pt idx="1202">
                  <c:v>385.08178540540496</c:v>
                </c:pt>
                <c:pt idx="1203">
                  <c:v>385.093325483093</c:v>
                </c:pt>
                <c:pt idx="1204">
                  <c:v>385.112637433717</c:v>
                </c:pt>
                <c:pt idx="1205">
                  <c:v>385.15931943228901</c:v>
                </c:pt>
                <c:pt idx="1206">
                  <c:v>385.18755012020699</c:v>
                </c:pt>
                <c:pt idx="1207">
                  <c:v>385.21057859414998</c:v>
                </c:pt>
                <c:pt idx="1208">
                  <c:v>385.25783507518202</c:v>
                </c:pt>
                <c:pt idx="1209">
                  <c:v>385.26132020776299</c:v>
                </c:pt>
                <c:pt idx="1210">
                  <c:v>385.26989175475603</c:v>
                </c:pt>
                <c:pt idx="1211">
                  <c:v>385.31317055907903</c:v>
                </c:pt>
                <c:pt idx="1212">
                  <c:v>385.33013240366404</c:v>
                </c:pt>
                <c:pt idx="1213">
                  <c:v>385.36724737132499</c:v>
                </c:pt>
                <c:pt idx="1214">
                  <c:v>385.40287510297503</c:v>
                </c:pt>
                <c:pt idx="1215">
                  <c:v>385.41958407163099</c:v>
                </c:pt>
                <c:pt idx="1216">
                  <c:v>385.46028122874702</c:v>
                </c:pt>
                <c:pt idx="1217">
                  <c:v>385.46294171682996</c:v>
                </c:pt>
                <c:pt idx="1218">
                  <c:v>385.471193261037</c:v>
                </c:pt>
                <c:pt idx="1219">
                  <c:v>385.49980171809602</c:v>
                </c:pt>
                <c:pt idx="1220">
                  <c:v>385.50913354342697</c:v>
                </c:pt>
                <c:pt idx="1221">
                  <c:v>385.53041390785404</c:v>
                </c:pt>
                <c:pt idx="1222">
                  <c:v>385.55109261810696</c:v>
                </c:pt>
                <c:pt idx="1223">
                  <c:v>385.55632106081498</c:v>
                </c:pt>
                <c:pt idx="1224">
                  <c:v>385.56265996464299</c:v>
                </c:pt>
                <c:pt idx="1225">
                  <c:v>385.57960091812799</c:v>
                </c:pt>
                <c:pt idx="1226">
                  <c:v>385.59099875125401</c:v>
                </c:pt>
                <c:pt idx="1227">
                  <c:v>385.60058091084699</c:v>
                </c:pt>
                <c:pt idx="1228">
                  <c:v>385.61056106883399</c:v>
                </c:pt>
                <c:pt idx="1229">
                  <c:v>385.61175534551199</c:v>
                </c:pt>
                <c:pt idx="1230">
                  <c:v>385.614826899783</c:v>
                </c:pt>
                <c:pt idx="1231">
                  <c:v>385.620419308279</c:v>
                </c:pt>
                <c:pt idx="1232">
                  <c:v>385.621122850549</c:v>
                </c:pt>
                <c:pt idx="1233">
                  <c:v>385.62231397921801</c:v>
                </c:pt>
                <c:pt idx="1234">
                  <c:v>385.62243494638</c:v>
                </c:pt>
                <c:pt idx="1235">
                  <c:v>385.62105441395897</c:v>
                </c:pt>
                <c:pt idx="1236">
                  <c:v>385.618164536309</c:v>
                </c:pt>
                <c:pt idx="1237">
                  <c:v>385.61001842216001</c:v>
                </c:pt>
                <c:pt idx="1238">
                  <c:v>385.60738004874997</c:v>
                </c:pt>
                <c:pt idx="1239">
                  <c:v>385.59178119327299</c:v>
                </c:pt>
                <c:pt idx="1240">
                  <c:v>385.58988656574201</c:v>
                </c:pt>
                <c:pt idx="1241">
                  <c:v>385.58031715084599</c:v>
                </c:pt>
                <c:pt idx="1242">
                  <c:v>385.56338216684298</c:v>
                </c:pt>
                <c:pt idx="1243">
                  <c:v>385.55917213202201</c:v>
                </c:pt>
                <c:pt idx="1244">
                  <c:v>385.52460937109299</c:v>
                </c:pt>
                <c:pt idx="1245">
                  <c:v>385.52379324285596</c:v>
                </c:pt>
                <c:pt idx="1246">
                  <c:v>385.51826184530603</c:v>
                </c:pt>
                <c:pt idx="1247">
                  <c:v>385.48643147573</c:v>
                </c:pt>
                <c:pt idx="1248">
                  <c:v>385.48133566792899</c:v>
                </c:pt>
                <c:pt idx="1249">
                  <c:v>385.448828764773</c:v>
                </c:pt>
                <c:pt idx="1250">
                  <c:v>385.42972288177401</c:v>
                </c:pt>
                <c:pt idx="1251">
                  <c:v>385.40814614479399</c:v>
                </c:pt>
                <c:pt idx="1252">
                  <c:v>385.36791845535004</c:v>
                </c:pt>
                <c:pt idx="1253">
                  <c:v>385.35105041709096</c:v>
                </c:pt>
                <c:pt idx="1254">
                  <c:v>385.30630327986199</c:v>
                </c:pt>
                <c:pt idx="1255">
                  <c:v>385.28260251771496</c:v>
                </c:pt>
                <c:pt idx="1256">
                  <c:v>385.27351173273598</c:v>
                </c:pt>
                <c:pt idx="1257">
                  <c:v>385.218411899187</c:v>
                </c:pt>
                <c:pt idx="1258">
                  <c:v>385.20350954413698</c:v>
                </c:pt>
                <c:pt idx="1259">
                  <c:v>385.141677944658</c:v>
                </c:pt>
                <c:pt idx="1260">
                  <c:v>385.13229882505601</c:v>
                </c:pt>
                <c:pt idx="1261">
                  <c:v>385.12171700316298</c:v>
                </c:pt>
                <c:pt idx="1262">
                  <c:v>385.060389667697</c:v>
                </c:pt>
                <c:pt idx="1263">
                  <c:v>385.00038363091903</c:v>
                </c:pt>
                <c:pt idx="1264">
                  <c:v>384.98435998647</c:v>
                </c:pt>
                <c:pt idx="1265">
                  <c:v>384.95747965513999</c:v>
                </c:pt>
                <c:pt idx="1266">
                  <c:v>384.90067805889396</c:v>
                </c:pt>
                <c:pt idx="1267">
                  <c:v>384.86714621105199</c:v>
                </c:pt>
                <c:pt idx="1268">
                  <c:v>384.80726901287198</c:v>
                </c:pt>
                <c:pt idx="1269">
                  <c:v>384.72205443217797</c:v>
                </c:pt>
                <c:pt idx="1270">
                  <c:v>384.70406777054302</c:v>
                </c:pt>
                <c:pt idx="1271">
                  <c:v>384.66289437865299</c:v>
                </c:pt>
                <c:pt idx="1272">
                  <c:v>384.590290793733</c:v>
                </c:pt>
                <c:pt idx="1273">
                  <c:v>384.55679220487298</c:v>
                </c:pt>
                <c:pt idx="1274">
                  <c:v>384.46394045853401</c:v>
                </c:pt>
                <c:pt idx="1275">
                  <c:v>384.367173783167</c:v>
                </c:pt>
                <c:pt idx="1276">
                  <c:v>384.322285036957</c:v>
                </c:pt>
                <c:pt idx="1277">
                  <c:v>384.20170718766803</c:v>
                </c:pt>
                <c:pt idx="1278">
                  <c:v>384.163917947313</c:v>
                </c:pt>
                <c:pt idx="1279">
                  <c:v>384.14935667280901</c:v>
                </c:pt>
                <c:pt idx="1280">
                  <c:v>383.98788633508002</c:v>
                </c:pt>
                <c:pt idx="1281">
                  <c:v>383.89981538719996</c:v>
                </c:pt>
                <c:pt idx="1282">
                  <c:v>383.787758482436</c:v>
                </c:pt>
                <c:pt idx="1283">
                  <c:v>383.60120302246099</c:v>
                </c:pt>
                <c:pt idx="1284">
                  <c:v>383.55300248194499</c:v>
                </c:pt>
                <c:pt idx="1285">
                  <c:v>383.34709413697601</c:v>
                </c:pt>
                <c:pt idx="1286">
                  <c:v>383.27665848953802</c:v>
                </c:pt>
                <c:pt idx="1287">
                  <c:v>383.262811107056</c:v>
                </c:pt>
                <c:pt idx="1288">
                  <c:v>382.96380033873504</c:v>
                </c:pt>
                <c:pt idx="1289">
                  <c:v>382.93218812682801</c:v>
                </c:pt>
                <c:pt idx="1290">
                  <c:v>382.63015799452501</c:v>
                </c:pt>
                <c:pt idx="1291">
                  <c:v>382.60312103579804</c:v>
                </c:pt>
                <c:pt idx="1292">
                  <c:v>382.28649349851503</c:v>
                </c:pt>
                <c:pt idx="1293">
                  <c:v>382.255238184272</c:v>
                </c:pt>
                <c:pt idx="1294">
                  <c:v>381.925226570902</c:v>
                </c:pt>
                <c:pt idx="1295">
                  <c:v>381.89067218878404</c:v>
                </c:pt>
                <c:pt idx="1296">
                  <c:v>381.54508968857203</c:v>
                </c:pt>
                <c:pt idx="1297">
                  <c:v>381.50789755949404</c:v>
                </c:pt>
                <c:pt idx="1298">
                  <c:v>381.14592491151802</c:v>
                </c:pt>
                <c:pt idx="1299">
                  <c:v>381.10651378937996</c:v>
                </c:pt>
                <c:pt idx="1300">
                  <c:v>380.72781315271999</c:v>
                </c:pt>
                <c:pt idx="1301">
                  <c:v>380.68638646185298</c:v>
                </c:pt>
                <c:pt idx="1302">
                  <c:v>380.29090019944101</c:v>
                </c:pt>
                <c:pt idx="1303">
                  <c:v>380.24754936527802</c:v>
                </c:pt>
                <c:pt idx="1304">
                  <c:v>379.83533970820702</c:v>
                </c:pt>
                <c:pt idx="1305">
                  <c:v>379.790106542432</c:v>
                </c:pt>
                <c:pt idx="1306">
                  <c:v>379.36127805261503</c:v>
                </c:pt>
                <c:pt idx="1307">
                  <c:v>379.31418227667399</c:v>
                </c:pt>
                <c:pt idx="1308">
                  <c:v>378.868855585044</c:v>
                </c:pt>
                <c:pt idx="1309">
                  <c:v>378.819906890781</c:v>
                </c:pt>
                <c:pt idx="1310">
                  <c:v>378.35821096284201</c:v>
                </c:pt>
                <c:pt idx="1311">
                  <c:v>378.30741501691898</c:v>
                </c:pt>
                <c:pt idx="1312">
                  <c:v>377.82948521261301</c:v>
                </c:pt>
                <c:pt idx="1313">
                  <c:v>377.77684702045201</c:v>
                </c:pt>
                <c:pt idx="1314">
                  <c:v>377.28282446274204</c:v>
                </c:pt>
                <c:pt idx="1315">
                  <c:v>377.22834969531101</c:v>
                </c:pt>
                <c:pt idx="1316">
                  <c:v>376.71838060986704</c:v>
                </c:pt>
                <c:pt idx="1317">
                  <c:v>376.66207548970499</c:v>
                </c:pt>
                <c:pt idx="1318">
                  <c:v>376.13631071011599</c:v>
                </c:pt>
                <c:pt idx="1319">
                  <c:v>376.07818156580504</c:v>
                </c:pt>
                <c:pt idx="1320">
                  <c:v>375.53677646430003</c:v>
                </c:pt>
                <c:pt idx="1321">
                  <c:v>375.47682954937699</c:v>
                </c:pt>
                <c:pt idx="1322">
                  <c:v>374.91994402575199</c:v>
                </c:pt>
                <c:pt idx="1323">
                  <c:v>374.85818552400997</c:v>
                </c:pt>
                <c:pt idx="1324">
                  <c:v>374.28598380713697</c:v>
                </c:pt>
                <c:pt idx="1325">
                  <c:v>374.222420150223</c:v>
                </c:pt>
                <c:pt idx="1326">
                  <c:v>373.63507091827501</c:v>
                </c:pt>
                <c:pt idx="1327">
                  <c:v>373.56970949402103</c:v>
                </c:pt>
                <c:pt idx="1328">
                  <c:v>372.96738651881697</c:v>
                </c:pt>
                <c:pt idx="1329">
                  <c:v>372.90023575697296</c:v>
                </c:pt>
                <c:pt idx="1330">
                  <c:v>372.28311798213304</c:v>
                </c:pt>
                <c:pt idx="1331">
                  <c:v>372.214185905063</c:v>
                </c:pt>
                <c:pt idx="1332">
                  <c:v>371.58245657595796</c:v>
                </c:pt>
                <c:pt idx="1333">
                  <c:v>371.51174927962802</c:v>
                </c:pt>
                <c:pt idx="1334">
                  <c:v>370.86559544004297</c:v>
                </c:pt>
                <c:pt idx="1335">
                  <c:v>370.79311768761499</c:v>
                </c:pt>
                <c:pt idx="1336">
                  <c:v>370.13273068950798</c:v>
                </c:pt>
                <c:pt idx="1337">
                  <c:v>370.058487994948</c:v>
                </c:pt>
                <c:pt idx="1338">
                  <c:v>369.38406384143599</c:v>
                </c:pt>
                <c:pt idx="1339">
                  <c:v>369.30806371002097</c:v>
                </c:pt>
                <c:pt idx="1340">
                  <c:v>368.61980267343904</c:v>
                </c:pt>
                <c:pt idx="1341">
                  <c:v>368.54205424965903</c:v>
                </c:pt>
                <c:pt idx="1342">
                  <c:v>367.840160545934</c:v>
                </c:pt>
                <c:pt idx="1343">
                  <c:v>367.76067350152402</c:v>
                </c:pt>
                <c:pt idx="1344">
                  <c:v>367.04535524097196</c:v>
                </c:pt>
                <c:pt idx="1345">
                  <c:v>366.96413865387603</c:v>
                </c:pt>
                <c:pt idx="1346">
                  <c:v>366.235607757862</c:v>
                </c:pt>
                <c:pt idx="1347">
                  <c:v>366.15266964041098</c:v>
                </c:pt>
                <c:pt idx="1348">
                  <c:v>365.41114186822097</c:v>
                </c:pt>
                <c:pt idx="1349">
                  <c:v>365.32648975349201</c:v>
                </c:pt>
                <c:pt idx="1350">
                  <c:v>364.57218499435203</c:v>
                </c:pt>
                <c:pt idx="1351">
                  <c:v>364.48582684465703</c:v>
                </c:pt>
                <c:pt idx="1352">
                  <c:v>363.71896881396299</c:v>
                </c:pt>
                <c:pt idx="1353">
                  <c:v>363.63091320042599</c:v>
                </c:pt>
                <c:pt idx="1354">
                  <c:v>362.85172852486198</c:v>
                </c:pt>
                <c:pt idx="1355">
                  <c:v>362.76198495364702</c:v>
                </c:pt>
                <c:pt idx="1356">
                  <c:v>361.97070349853004</c:v>
                </c:pt>
                <c:pt idx="1357">
                  <c:v>361.87928371655596</c:v>
                </c:pt>
                <c:pt idx="1358">
                  <c:v>361.07614043026604</c:v>
                </c:pt>
                <c:pt idx="1359">
                  <c:v>360.98305811180796</c:v>
                </c:pt>
                <c:pt idx="1360">
                  <c:v>360.16829308095299</c:v>
                </c:pt>
                <c:pt idx="1361">
                  <c:v>360.07355985127799</c:v>
                </c:pt>
                <c:pt idx="1362">
                  <c:v>359.24741605755196</c:v>
                </c:pt>
                <c:pt idx="1363">
                  <c:v>359.15103821915301</c:v>
                </c:pt>
                <c:pt idx="1364">
                  <c:v>358.31376072422</c:v>
                </c:pt>
                <c:pt idx="1365">
                  <c:v>358.21574174221803</c:v>
                </c:pt>
                <c:pt idx="1366">
                  <c:v>357.367579464203</c:v>
                </c:pt>
                <c:pt idx="1367">
                  <c:v>357.26792534255401</c:v>
                </c:pt>
                <c:pt idx="1368">
                  <c:v>356.40913190162098</c:v>
                </c:pt>
                <c:pt idx="1369">
                  <c:v>356.30785316630801</c:v>
                </c:pt>
                <c:pt idx="1370">
                  <c:v>355.43868542564201</c:v>
                </c:pt>
                <c:pt idx="1371">
                  <c:v>355.33579493009802</c:v>
                </c:pt>
                <c:pt idx="1372">
                  <c:v>354.45651164585502</c:v>
                </c:pt>
                <c:pt idx="1373">
                  <c:v>354.352022016989</c:v>
                </c:pt>
                <c:pt idx="1374">
                  <c:v>353.46288407397799</c:v>
                </c:pt>
                <c:pt idx="1375">
                  <c:v>353.35680696800796</c:v>
                </c:pt>
                <c:pt idx="1376">
                  <c:v>352.45807821081701</c:v>
                </c:pt>
                <c:pt idx="1377">
                  <c:v>352.35042469954703</c:v>
                </c:pt>
                <c:pt idx="1378">
                  <c:v>351.44237229247597</c:v>
                </c:pt>
                <c:pt idx="1379">
                  <c:v>351.33315328672899</c:v>
                </c:pt>
                <c:pt idx="1380">
                  <c:v>350.41604764293999</c:v>
                </c:pt>
                <c:pt idx="1381">
                  <c:v>350.305274045533</c:v>
                </c:pt>
                <c:pt idx="1382">
                  <c:v>349.37938868975601</c:v>
                </c:pt>
                <c:pt idx="1383">
                  <c:v>349.26707136779999</c:v>
                </c:pt>
                <c:pt idx="1384">
                  <c:v>348.33268291449599</c:v>
                </c:pt>
                <c:pt idx="1385">
                  <c:v>348.21883252267196</c:v>
                </c:pt>
                <c:pt idx="1386">
                  <c:v>347.27622059390296</c:v>
                </c:pt>
                <c:pt idx="1387">
                  <c:v>347.16084723556298</c:v>
                </c:pt>
                <c:pt idx="1388">
                  <c:v>346.21029444313797</c:v>
                </c:pt>
                <c:pt idx="1389">
                  <c:v>346.09340760246596</c:v>
                </c:pt>
                <c:pt idx="1390">
                  <c:v>345.13520037294802</c:v>
                </c:pt>
                <c:pt idx="1391">
                  <c:v>345.01680907754803</c:v>
                </c:pt>
                <c:pt idx="1392">
                  <c:v>344.05123954527801</c:v>
                </c:pt>
                <c:pt idx="1393">
                  <c:v>343.931351131273</c:v>
                </c:pt>
                <c:pt idx="1394">
                  <c:v>342.958719054705</c:v>
                </c:pt>
                <c:pt idx="1395">
                  <c:v>342.83733514827202</c:v>
                </c:pt>
                <c:pt idx="1396">
                  <c:v>341.85795030539998</c:v>
                </c:pt>
                <c:pt idx="1397">
                  <c:v>341.73506124983999</c:v>
                </c:pt>
                <c:pt idx="1398">
                  <c:v>340.74924910470202</c:v>
                </c:pt>
                <c:pt idx="1399">
                  <c:v>340.62482783417101</c:v>
                </c:pt>
                <c:pt idx="1400">
                  <c:v>339.63294092303897</c:v>
                </c:pt>
                <c:pt idx="1401">
                  <c:v>339.50693253959099</c:v>
                </c:pt>
                <c:pt idx="1402">
                  <c:v>338.509369997379</c:v>
                </c:pt>
                <c:pt idx="1403">
                  <c:v>338.38167005696403</c:v>
                </c:pt>
                <c:pt idx="1404">
                  <c:v>337.37891980913798</c:v>
                </c:pt>
                <c:pt idx="1405">
                  <c:v>337.24933189560801</c:v>
                </c:pt>
                <c:pt idx="1406">
                  <c:v>336.242081484869</c:v>
                </c:pt>
                <c:pt idx="1407">
                  <c:v>336.11019386434202</c:v>
                </c:pt>
                <c:pt idx="1408">
                  <c:v>335.09948426087999</c:v>
                </c:pt>
                <c:pt idx="1409">
                  <c:v>334.96427775822099</c:v>
                </c:pt>
                <c:pt idx="1410">
                  <c:v>333.951438120962</c:v>
                </c:pt>
                <c:pt idx="1411">
                  <c:v>333.81054922932401</c:v>
                </c:pt>
                <c:pt idx="1412">
                  <c:v>332.796707000173</c:v>
                </c:pt>
                <c:pt idx="1413">
                  <c:v>332.64595473982297</c:v>
                </c:pt>
                <c:pt idx="1414">
                  <c:v>331.63157602116996</c:v>
                </c:pt>
                <c:pt idx="1415">
                  <c:v>331.46582215233201</c:v>
                </c:pt>
                <c:pt idx="1416">
                  <c:v>330.450987912409</c:v>
                </c:pt>
                <c:pt idx="1417">
                  <c:v>330.26639483273101</c:v>
                </c:pt>
                <c:pt idx="1418">
                  <c:v>329.251525413975</c:v>
                </c:pt>
                <c:pt idx="1419">
                  <c:v>329.04758307106704</c:v>
                </c:pt>
                <c:pt idx="1420">
                  <c:v>328.033608917295</c:v>
                </c:pt>
                <c:pt idx="1421">
                  <c:v>327.81322869651797</c:v>
                </c:pt>
                <c:pt idx="1422">
                  <c:v>326.801043122321</c:v>
                </c:pt>
                <c:pt idx="1423">
                  <c:v>326.56886285914101</c:v>
                </c:pt>
                <c:pt idx="1424">
                  <c:v>325.55879685180099</c:v>
                </c:pt>
                <c:pt idx="1425">
                  <c:v>325.319266977327</c:v>
                </c:pt>
                <c:pt idx="1426">
                  <c:v>324.31106072461802</c:v>
                </c:pt>
                <c:pt idx="1427">
                  <c:v>324.06744365712399</c:v>
                </c:pt>
                <c:pt idx="1428">
                  <c:v>323.06055217001898</c:v>
                </c:pt>
                <c:pt idx="1429">
                  <c:v>322.81485165526499</c:v>
                </c:pt>
                <c:pt idx="1430">
                  <c:v>321.80874210367</c:v>
                </c:pt>
                <c:pt idx="1431">
                  <c:v>321.56205832972398</c:v>
                </c:pt>
                <c:pt idx="1432">
                  <c:v>320.55634291042298</c:v>
                </c:pt>
                <c:pt idx="1433">
                  <c:v>320.309237548223</c:v>
                </c:pt>
                <c:pt idx="1434">
                  <c:v>319.303678311699</c:v>
                </c:pt>
                <c:pt idx="1435">
                  <c:v>319.05642765167397</c:v>
                </c:pt>
                <c:pt idx="1436">
                  <c:v>318.05089005464799</c:v>
                </c:pt>
                <c:pt idx="1437">
                  <c:v>317.80363362963999</c:v>
                </c:pt>
                <c:pt idx="1438">
                  <c:v>316.79804121433</c:v>
                </c:pt>
                <c:pt idx="1439">
                  <c:v>316.55085232871198</c:v>
                </c:pt>
                <c:pt idx="1440">
                  <c:v>315.54516086183901</c:v>
                </c:pt>
                <c:pt idx="1441">
                  <c:v>315.29807982318499</c:v>
                </c:pt>
                <c:pt idx="1442">
                  <c:v>314.292262971009</c:v>
                </c:pt>
                <c:pt idx="1443">
                  <c:v>314.04531311387802</c:v>
                </c:pt>
                <c:pt idx="1444">
                  <c:v>313.03935434500397</c:v>
                </c:pt>
                <c:pt idx="1445">
                  <c:v>312.79254998105102</c:v>
                </c:pt>
                <c:pt idx="1446">
                  <c:v>311.78643794251701</c:v>
                </c:pt>
                <c:pt idx="1447">
                  <c:v>311.53978884051702</c:v>
                </c:pt>
                <c:pt idx="1448">
                  <c:v>310.53351516909697</c:v>
                </c:pt>
                <c:pt idx="1449">
                  <c:v>310.28702943616901</c:v>
                </c:pt>
                <c:pt idx="1450">
                  <c:v>309.28058804662402</c:v>
                </c:pt>
                <c:pt idx="1451">
                  <c:v>309.03427300251496</c:v>
                </c:pt>
                <c:pt idx="1452">
                  <c:v>308.027659347358</c:v>
                </c:pt>
                <c:pt idx="1453">
                  <c:v>307.781520077332</c:v>
                </c:pt>
                <c:pt idx="1454">
                  <c:v>306.77472905058602</c:v>
                </c:pt>
                <c:pt idx="1455">
                  <c:v>306.52876711451597</c:v>
                </c:pt>
                <c:pt idx="1456">
                  <c:v>305.52179137673801</c:v>
                </c:pt>
                <c:pt idx="1457">
                  <c:v>305.27600862147699</c:v>
                </c:pt>
                <c:pt idx="1458">
                  <c:v>304.268841210684</c:v>
                </c:pt>
                <c:pt idx="1459">
                  <c:v>304.02324662982102</c:v>
                </c:pt>
                <c:pt idx="1460">
                  <c:v>303.01588663209498</c:v>
                </c:pt>
                <c:pt idx="1461">
                  <c:v>302.770495123557</c:v>
                </c:pt>
                <c:pt idx="1462">
                  <c:v>301.76294547941598</c:v>
                </c:pt>
                <c:pt idx="1463">
                  <c:v>301.51776242203698</c:v>
                </c:pt>
                <c:pt idx="1464">
                  <c:v>300.51002504750102</c:v>
                </c:pt>
                <c:pt idx="1465">
                  <c:v>300.26503314766103</c:v>
                </c:pt>
                <c:pt idx="1466">
                  <c:v>299.2571176676139</c:v>
                </c:pt>
                <c:pt idx="1467">
                  <c:v>299.01228340374581</c:v>
                </c:pt>
                <c:pt idx="1468">
                  <c:v>298.0042238087953</c:v>
                </c:pt>
                <c:pt idx="1469">
                  <c:v>297.75950844862712</c:v>
                </c:pt>
                <c:pt idx="1470">
                  <c:v>296.75137399715788</c:v>
                </c:pt>
                <c:pt idx="1471">
                  <c:v>296.50671472916213</c:v>
                </c:pt>
                <c:pt idx="1472">
                  <c:v>295.4986233395876</c:v>
                </c:pt>
                <c:pt idx="1473">
                  <c:v>295.25388712110879</c:v>
                </c:pt>
                <c:pt idx="1474">
                  <c:v>294.24605843546851</c:v>
                </c:pt>
                <c:pt idx="1475">
                  <c:v>294.00099136048971</c:v>
                </c:pt>
                <c:pt idx="1476">
                  <c:v>292.99394553628622</c:v>
                </c:pt>
                <c:pt idx="1477">
                  <c:v>292.74801863411841</c:v>
                </c:pt>
                <c:pt idx="1478">
                  <c:v>291.74258831659267</c:v>
                </c:pt>
                <c:pt idx="1479">
                  <c:v>291.4946821871074</c:v>
                </c:pt>
                <c:pt idx="1480">
                  <c:v>290.49258263661449</c:v>
                </c:pt>
                <c:pt idx="1481">
                  <c:v>290.23735600084433</c:v>
                </c:pt>
                <c:pt idx="1482">
                  <c:v>289.24315917511871</c:v>
                </c:pt>
                <c:pt idx="1483">
                  <c:v>288.97053226030232</c:v>
                </c:pt>
                <c:pt idx="1484">
                  <c:v>287.99221515545838</c:v>
                </c:pt>
                <c:pt idx="1485">
                  <c:v>287.68477814359187</c:v>
                </c:pt>
                <c:pt idx="1486">
                  <c:v>286.73692580958931</c:v>
                </c:pt>
                <c:pt idx="1487">
                  <c:v>286.36312228613019</c:v>
                </c:pt>
                <c:pt idx="1488">
                  <c:v>285.47316592708557</c:v>
                </c:pt>
                <c:pt idx="1489">
                  <c:v>284.98650641060021</c:v>
                </c:pt>
                <c:pt idx="1490">
                  <c:v>284.17078153337707</c:v>
                </c:pt>
                <c:pt idx="1491">
                  <c:v>283.51480234271537</c:v>
                </c:pt>
                <c:pt idx="1492">
                  <c:v>282.74989346688062</c:v>
                </c:pt>
                <c:pt idx="1493">
                  <c:v>282.15545281845959</c:v>
                </c:pt>
                <c:pt idx="1494">
                  <c:v>281.40890884817668</c:v>
                </c:pt>
                <c:pt idx="1495">
                  <c:v>280.80188355585767</c:v>
                </c:pt>
                <c:pt idx="1496">
                  <c:v>280.09566607584492</c:v>
                </c:pt>
                <c:pt idx="1497">
                  <c:v>279.4482034204517</c:v>
                </c:pt>
                <c:pt idx="1498">
                  <c:v>278.80665499079328</c:v>
                </c:pt>
                <c:pt idx="1499">
                  <c:v>278.02715676829382</c:v>
                </c:pt>
                <c:pt idx="1500">
                  <c:v>277.45162570732759</c:v>
                </c:pt>
                <c:pt idx="1501">
                  <c:v>276.66969049471771</c:v>
                </c:pt>
                <c:pt idx="1502">
                  <c:v>276.11434753435753</c:v>
                </c:pt>
                <c:pt idx="1503">
                  <c:v>275.37626787198229</c:v>
                </c:pt>
                <c:pt idx="1504">
                  <c:v>274.86765629250829</c:v>
                </c:pt>
                <c:pt idx="1505">
                  <c:v>274.0609257871854</c:v>
                </c:pt>
                <c:pt idx="1506">
                  <c:v>273.79588226223029</c:v>
                </c:pt>
                <c:pt idx="1507">
                  <c:v>273.53951620962187</c:v>
                </c:pt>
                <c:pt idx="1508">
                  <c:v>272.6589452038142</c:v>
                </c:pt>
                <c:pt idx="1509">
                  <c:v>272.44329137429577</c:v>
                </c:pt>
                <c:pt idx="1510">
                  <c:v>272.1950097157744</c:v>
                </c:pt>
                <c:pt idx="1511">
                  <c:v>271.41298443537391</c:v>
                </c:pt>
                <c:pt idx="1512">
                  <c:v>271.17942484615253</c:v>
                </c:pt>
                <c:pt idx="1513">
                  <c:v>270.90025175675788</c:v>
                </c:pt>
                <c:pt idx="1514">
                  <c:v>270.29732728454491</c:v>
                </c:pt>
                <c:pt idx="1515">
                  <c:v>269.96204582197009</c:v>
                </c:pt>
                <c:pt idx="1516">
                  <c:v>269.50010945461838</c:v>
                </c:pt>
                <c:pt idx="1517">
                  <c:v>269.30710616195091</c:v>
                </c:pt>
                <c:pt idx="1518">
                  <c:v>268.86336500364541</c:v>
                </c:pt>
                <c:pt idx="1519">
                  <c:v>268.56658732008219</c:v>
                </c:pt>
                <c:pt idx="1520">
                  <c:v>268.21534410789457</c:v>
                </c:pt>
                <c:pt idx="1521">
                  <c:v>268.00754280473859</c:v>
                </c:pt>
                <c:pt idx="1522">
                  <c:v>267.67650882287251</c:v>
                </c:pt>
                <c:pt idx="1523">
                  <c:v>267.37921313469712</c:v>
                </c:pt>
                <c:pt idx="1524">
                  <c:v>267.06984839887849</c:v>
                </c:pt>
                <c:pt idx="1525">
                  <c:v>266.86011661451408</c:v>
                </c:pt>
                <c:pt idx="1526">
                  <c:v>266.53304941706261</c:v>
                </c:pt>
                <c:pt idx="1527">
                  <c:v>266.25575667061952</c:v>
                </c:pt>
                <c:pt idx="1528">
                  <c:v>265.94267801238823</c:v>
                </c:pt>
                <c:pt idx="1529">
                  <c:v>265.71382827252557</c:v>
                </c:pt>
                <c:pt idx="1530">
                  <c:v>265.40792553297797</c:v>
                </c:pt>
                <c:pt idx="1531">
                  <c:v>265.08228564815067</c:v>
                </c:pt>
                <c:pt idx="1532">
                  <c:v>264.8131584698416</c:v>
                </c:pt>
                <c:pt idx="1533">
                  <c:v>264.50096323248209</c:v>
                </c:pt>
                <c:pt idx="1534">
                  <c:v>264.2307505884059</c:v>
                </c:pt>
                <c:pt idx="1535">
                  <c:v>263.95949139796659</c:v>
                </c:pt>
                <c:pt idx="1536">
                  <c:v>263.69074498966881</c:v>
                </c:pt>
                <c:pt idx="1537">
                  <c:v>263.40851496435181</c:v>
                </c:pt>
                <c:pt idx="1538">
                  <c:v>263.22642449386939</c:v>
                </c:pt>
                <c:pt idx="1539">
                  <c:v>262.98409659983849</c:v>
                </c:pt>
                <c:pt idx="1540">
                  <c:v>262.84800730127017</c:v>
                </c:pt>
                <c:pt idx="1541">
                  <c:v>262.61032551182149</c:v>
                </c:pt>
                <c:pt idx="1542">
                  <c:v>262.33645552454027</c:v>
                </c:pt>
                <c:pt idx="1543">
                  <c:v>262.2182356945342</c:v>
                </c:pt>
                <c:pt idx="1544">
                  <c:v>261.92306422017373</c:v>
                </c:pt>
                <c:pt idx="1545">
                  <c:v>261.66789511113251</c:v>
                </c:pt>
                <c:pt idx="1546">
                  <c:v>261.41824611235012</c:v>
                </c:pt>
                <c:pt idx="1547">
                  <c:v>261.20373120227651</c:v>
                </c:pt>
                <c:pt idx="1548">
                  <c:v>260.99613548345758</c:v>
                </c:pt>
                <c:pt idx="1549">
                  <c:v>260.74649676639478</c:v>
                </c:pt>
                <c:pt idx="1550">
                  <c:v>260.64197605937738</c:v>
                </c:pt>
                <c:pt idx="1551">
                  <c:v>260.40253052317212</c:v>
                </c:pt>
                <c:pt idx="1552">
                  <c:v>260.34734241753131</c:v>
                </c:pt>
                <c:pt idx="1553">
                  <c:v>260.1401710059385</c:v>
                </c:pt>
                <c:pt idx="1554">
                  <c:v>260.08905956492129</c:v>
                </c:pt>
                <c:pt idx="1555">
                  <c:v>259.93566277456119</c:v>
                </c:pt>
                <c:pt idx="1556">
                  <c:v>259.86278573790241</c:v>
                </c:pt>
                <c:pt idx="1557">
                  <c:v>259.77560674388081</c:v>
                </c:pt>
                <c:pt idx="1558">
                  <c:v>259.68535354796808</c:v>
                </c:pt>
                <c:pt idx="1559">
                  <c:v>259.65920604256542</c:v>
                </c:pt>
                <c:pt idx="1560">
                  <c:v>259.58472531376287</c:v>
                </c:pt>
                <c:pt idx="1561">
                  <c:v>259.5745295817768</c:v>
                </c:pt>
                <c:pt idx="1562">
                  <c:v>259.57230942561358</c:v>
                </c:pt>
                <c:pt idx="1563">
                  <c:v>259.56585043792927</c:v>
                </c:pt>
                <c:pt idx="1564">
                  <c:v>259.52937844998269</c:v>
                </c:pt>
                <c:pt idx="1565">
                  <c:v>259.52080808638522</c:v>
                </c:pt>
                <c:pt idx="1566">
                  <c:v>259.51576980371721</c:v>
                </c:pt>
                <c:pt idx="1567">
                  <c:v>259.51979273070509</c:v>
                </c:pt>
                <c:pt idx="1568">
                  <c:v>259.52606781289109</c:v>
                </c:pt>
                <c:pt idx="1569">
                  <c:v>259.54604440347669</c:v>
                </c:pt>
                <c:pt idx="1570">
                  <c:v>259.56077644301592</c:v>
                </c:pt>
                <c:pt idx="1571">
                  <c:v>259.56762723291149</c:v>
                </c:pt>
                <c:pt idx="1572">
                  <c:v>259.62457678234023</c:v>
                </c:pt>
                <c:pt idx="1573">
                  <c:v>259.66602305637059</c:v>
                </c:pt>
                <c:pt idx="1574">
                  <c:v>259.72235819861118</c:v>
                </c:pt>
                <c:pt idx="1575">
                  <c:v>259.82663571074448</c:v>
                </c:pt>
                <c:pt idx="1576">
                  <c:v>259.85709880467061</c:v>
                </c:pt>
                <c:pt idx="1577">
                  <c:v>259.9823943038308</c:v>
                </c:pt>
                <c:pt idx="1578">
                  <c:v>260.0365858603472</c:v>
                </c:pt>
                <c:pt idx="1579">
                  <c:v>260.05782462865409</c:v>
                </c:pt>
                <c:pt idx="1580">
                  <c:v>260.27119760623401</c:v>
                </c:pt>
                <c:pt idx="1581">
                  <c:v>260.46114611240307</c:v>
                </c:pt>
                <c:pt idx="1582">
                  <c:v>260.53736821832939</c:v>
                </c:pt>
                <c:pt idx="1583">
                  <c:v>260.79241194662382</c:v>
                </c:pt>
                <c:pt idx="1584">
                  <c:v>260.91138088017061</c:v>
                </c:pt>
                <c:pt idx="1585">
                  <c:v>261.13073454805721</c:v>
                </c:pt>
                <c:pt idx="1586">
                  <c:v>261.30617632176609</c:v>
                </c:pt>
                <c:pt idx="1587">
                  <c:v>261.50962927856659</c:v>
                </c:pt>
                <c:pt idx="1588">
                  <c:v>261.67453167692491</c:v>
                </c:pt>
                <c:pt idx="1589">
                  <c:v>261.8527580057293</c:v>
                </c:pt>
                <c:pt idx="1590">
                  <c:v>262.00919511377049</c:v>
                </c:pt>
                <c:pt idx="1591">
                  <c:v>262.28794395112669</c:v>
                </c:pt>
                <c:pt idx="1592">
                  <c:v>262.47970535457091</c:v>
                </c:pt>
                <c:pt idx="1593">
                  <c:v>262.76948848412309</c:v>
                </c:pt>
                <c:pt idx="1594">
                  <c:v>263.01432123057822</c:v>
                </c:pt>
                <c:pt idx="1595">
                  <c:v>263.30553946600639</c:v>
                </c:pt>
                <c:pt idx="1596">
                  <c:v>263.57614351627029</c:v>
                </c:pt>
                <c:pt idx="1597">
                  <c:v>263.7889967048215</c:v>
                </c:pt>
                <c:pt idx="1598">
                  <c:v>264.0420470116394</c:v>
                </c:pt>
                <c:pt idx="1599">
                  <c:v>264.31647606595413</c:v>
                </c:pt>
                <c:pt idx="1600">
                  <c:v>264.5829310480525</c:v>
                </c:pt>
                <c:pt idx="1601">
                  <c:v>264.78086928304413</c:v>
                </c:pt>
                <c:pt idx="1602">
                  <c:v>265.11779733959213</c:v>
                </c:pt>
                <c:pt idx="1603">
                  <c:v>265.3961246036302</c:v>
                </c:pt>
                <c:pt idx="1604">
                  <c:v>265.91705738016668</c:v>
                </c:pt>
                <c:pt idx="1605">
                  <c:v>266.13878648431938</c:v>
                </c:pt>
                <c:pt idx="1606">
                  <c:v>266.36030071254243</c:v>
                </c:pt>
                <c:pt idx="1607">
                  <c:v>267.02847419305908</c:v>
                </c:pt>
                <c:pt idx="1608">
                  <c:v>267.22314708257278</c:v>
                </c:pt>
                <c:pt idx="1609">
                  <c:v>267.43542403726832</c:v>
                </c:pt>
                <c:pt idx="1610">
                  <c:v>268.1462793212022</c:v>
                </c:pt>
                <c:pt idx="1611">
                  <c:v>268.38552404150522</c:v>
                </c:pt>
                <c:pt idx="1612">
                  <c:v>268.67997518391599</c:v>
                </c:pt>
                <c:pt idx="1613">
                  <c:v>269.26095654032292</c:v>
                </c:pt>
                <c:pt idx="1614">
                  <c:v>269.76069119553483</c:v>
                </c:pt>
                <c:pt idx="1615">
                  <c:v>270.42393877855852</c:v>
                </c:pt>
                <c:pt idx="1616">
                  <c:v>270.91934791400098</c:v>
                </c:pt>
                <c:pt idx="1617">
                  <c:v>271.61925152955502</c:v>
                </c:pt>
                <c:pt idx="1618">
                  <c:v>272.14949487798089</c:v>
                </c:pt>
                <c:pt idx="1619">
                  <c:v>272.80581009106709</c:v>
                </c:pt>
                <c:pt idx="1620">
                  <c:v>273.43580342036341</c:v>
                </c:pt>
                <c:pt idx="1621">
                  <c:v>273.97626903061951</c:v>
                </c:pt>
                <c:pt idx="1622">
                  <c:v>274.67239321497982</c:v>
                </c:pt>
                <c:pt idx="1623">
                  <c:v>275.22178652768253</c:v>
                </c:pt>
                <c:pt idx="1624">
                  <c:v>275.93943051640269</c:v>
                </c:pt>
                <c:pt idx="1625">
                  <c:v>276.48749776467258</c:v>
                </c:pt>
                <c:pt idx="1626">
                  <c:v>277.24051334739647</c:v>
                </c:pt>
                <c:pt idx="1627">
                  <c:v>277.76298339310222</c:v>
                </c:pt>
                <c:pt idx="1628">
                  <c:v>278.54487629380878</c:v>
                </c:pt>
                <c:pt idx="1629">
                  <c:v>279.03514043543532</c:v>
                </c:pt>
                <c:pt idx="1630">
                  <c:v>279.84220595689771</c:v>
                </c:pt>
                <c:pt idx="1631">
                  <c:v>280.31678956402072</c:v>
                </c:pt>
                <c:pt idx="1632">
                  <c:v>281.1532678815052</c:v>
                </c:pt>
                <c:pt idx="1633">
                  <c:v>281.6026327858886</c:v>
                </c:pt>
                <c:pt idx="1634">
                  <c:v>282.47393900670619</c:v>
                </c:pt>
                <c:pt idx="1635">
                  <c:v>282.86571719503848</c:v>
                </c:pt>
                <c:pt idx="1636">
                  <c:v>283.79813065554009</c:v>
                </c:pt>
                <c:pt idx="1637">
                  <c:v>284.13614749235171</c:v>
                </c:pt>
                <c:pt idx="1638">
                  <c:v>285.11052111035769</c:v>
                </c:pt>
                <c:pt idx="1639">
                  <c:v>285.4154024418832</c:v>
                </c:pt>
                <c:pt idx="1640">
                  <c:v>286.40738355082948</c:v>
                </c:pt>
                <c:pt idx="1641">
                  <c:v>286.69059627508472</c:v>
                </c:pt>
                <c:pt idx="1642">
                  <c:v>287.69156847691272</c:v>
                </c:pt>
                <c:pt idx="1643">
                  <c:v>287.9605175205503</c:v>
                </c:pt>
                <c:pt idx="1644">
                  <c:v>288.96522881473607</c:v>
                </c:pt>
                <c:pt idx="1645">
                  <c:v>289.2244644742679</c:v>
                </c:pt>
                <c:pt idx="1646">
                  <c:v>290.23064131443743</c:v>
                </c:pt>
                <c:pt idx="1647">
                  <c:v>290.48335371599802</c:v>
                </c:pt>
                <c:pt idx="1648">
                  <c:v>291.49027469818918</c:v>
                </c:pt>
                <c:pt idx="1649">
                  <c:v>291.73898021892137</c:v>
                </c:pt>
                <c:pt idx="1650">
                  <c:v>292.74641145057041</c:v>
                </c:pt>
                <c:pt idx="1651">
                  <c:v>292.99295878743737</c:v>
                </c:pt>
                <c:pt idx="1652">
                  <c:v>294.00073096403901</c:v>
                </c:pt>
                <c:pt idx="1653">
                  <c:v>294.2462592202894</c:v>
                </c:pt>
                <c:pt idx="1654">
                  <c:v>295.25421431938008</c:v>
                </c:pt>
                <c:pt idx="1655">
                  <c:v>295.49932998263898</c:v>
                </c:pt>
                <c:pt idx="1656">
                  <c:v>296.50733966248151</c:v>
                </c:pt>
                <c:pt idx="1657">
                  <c:v>296.7523435543776</c:v>
                </c:pt>
                <c:pt idx="1658">
                  <c:v>297.76031330248668</c:v>
                </c:pt>
                <c:pt idx="1659">
                  <c:v>298.00534978619089</c:v>
                </c:pt>
                <c:pt idx="1660">
                  <c:v>299.0132150307482</c:v>
                </c:pt>
                <c:pt idx="1661">
                  <c:v>299.25835611508091</c:v>
                </c:pt>
                <c:pt idx="1662">
                  <c:v>300.26607690608103</c:v>
                </c:pt>
                <c:pt idx="1663">
                  <c:v>300.51136618064601</c:v>
                </c:pt>
                <c:pt idx="1664">
                  <c:v>301.51892024661697</c:v>
                </c:pt>
                <c:pt idx="1665">
                  <c:v>301.76438799672201</c:v>
                </c:pt>
                <c:pt idx="1666">
                  <c:v>302.771763492172</c:v>
                </c:pt>
                <c:pt idx="1667">
                  <c:v>303.01742533901597</c:v>
                </c:pt>
                <c:pt idx="1668">
                  <c:v>304.02461480410801</c:v>
                </c:pt>
                <c:pt idx="1669">
                  <c:v>304.27047205806002</c:v>
                </c:pt>
                <c:pt idx="1670">
                  <c:v>305.27747212931399</c:v>
                </c:pt>
                <c:pt idx="1671">
                  <c:v>305.52351901679197</c:v>
                </c:pt>
                <c:pt idx="1672">
                  <c:v>306.53033140747903</c:v>
                </c:pt>
                <c:pt idx="1673">
                  <c:v>306.776561446318</c:v>
                </c:pt>
                <c:pt idx="1674">
                  <c:v>307.78319069542601</c:v>
                </c:pt>
                <c:pt idx="1675">
                  <c:v>308.02959856604298</c:v>
                </c:pt>
                <c:pt idx="1676">
                  <c:v>309.03605000893299</c:v>
                </c:pt>
                <c:pt idx="1677">
                  <c:v>309.28263097872002</c:v>
                </c:pt>
                <c:pt idx="1678">
                  <c:v>310.288909992399</c:v>
                </c:pt>
                <c:pt idx="1679">
                  <c:v>310.53565914520101</c:v>
                </c:pt>
                <c:pt idx="1680">
                  <c:v>311.54177128531899</c:v>
                </c:pt>
                <c:pt idx="1681">
                  <c:v>311.788682959754</c:v>
                </c:pt>
                <c:pt idx="1682">
                  <c:v>312.79463451518899</c:v>
                </c:pt>
                <c:pt idx="1683">
                  <c:v>313.04170163314598</c:v>
                </c:pt>
                <c:pt idx="1684">
                  <c:v>314.047500510227</c:v>
                </c:pt>
                <c:pt idx="1685">
                  <c:v>314.29471343626903</c:v>
                </c:pt>
                <c:pt idx="1686">
                  <c:v>315.30037062555999</c:v>
                </c:pt>
                <c:pt idx="1687">
                  <c:v>315.547715098362</c:v>
                </c:pt>
                <c:pt idx="1688">
                  <c:v>316.55324726372203</c:v>
                </c:pt>
                <c:pt idx="1689">
                  <c:v>316.800700608672</c:v>
                </c:pt>
                <c:pt idx="1690">
                  <c:v>317.806134792036</c:v>
                </c:pt>
                <c:pt idx="1691">
                  <c:v>318.05365894316299</c:v>
                </c:pt>
                <c:pt idx="1692">
                  <c:v>319.05904123112202</c:v>
                </c:pt>
                <c:pt idx="1693">
                  <c:v>319.30656978507301</c:v>
                </c:pt>
                <c:pt idx="1694">
                  <c:v>320.31197776758597</c:v>
                </c:pt>
                <c:pt idx="1695">
                  <c:v>320.55939688550001</c:v>
                </c:pt>
                <c:pt idx="1696">
                  <c:v>321.56498467895</c:v>
                </c:pt>
                <c:pt idx="1697">
                  <c:v>321.81212797305199</c:v>
                </c:pt>
                <c:pt idx="1698">
                  <c:v>322.81831056679101</c:v>
                </c:pt>
                <c:pt idx="1699">
                  <c:v>323.06484765119899</c:v>
                </c:pt>
                <c:pt idx="1700">
                  <c:v>324.07279672208801</c:v>
                </c:pt>
                <c:pt idx="1701">
                  <c:v>324.317675764461</c:v>
                </c:pt>
                <c:pt idx="1702">
                  <c:v>325.329316766479</c:v>
                </c:pt>
                <c:pt idx="1703">
                  <c:v>325.56933828528798</c:v>
                </c:pt>
                <c:pt idx="1704">
                  <c:v>326.58612719015002</c:v>
                </c:pt>
                <c:pt idx="1705">
                  <c:v>326.81437731455003</c:v>
                </c:pt>
                <c:pt idx="1706">
                  <c:v>327.83664692438299</c:v>
                </c:pt>
                <c:pt idx="1707">
                  <c:v>328.04354467051201</c:v>
                </c:pt>
                <c:pt idx="1708">
                  <c:v>329.071192217423</c:v>
                </c:pt>
                <c:pt idx="1709">
                  <c:v>329.24883204902801</c:v>
                </c:pt>
                <c:pt idx="1710">
                  <c:v>330.28165188776501</c:v>
                </c:pt>
                <c:pt idx="1711">
                  <c:v>330.428423266187</c:v>
                </c:pt>
                <c:pt idx="1712">
                  <c:v>331.46609859434699</c:v>
                </c:pt>
                <c:pt idx="1713">
                  <c:v>331.58721142947201</c:v>
                </c:pt>
                <c:pt idx="1714">
                  <c:v>332.628050036812</c:v>
                </c:pt>
                <c:pt idx="1715">
                  <c:v>332.73256622264199</c:v>
                </c:pt>
                <c:pt idx="1716">
                  <c:v>333.77447524803199</c:v>
                </c:pt>
                <c:pt idx="1717">
                  <c:v>333.87000787488603</c:v>
                </c:pt>
                <c:pt idx="1718">
                  <c:v>334.91076842269797</c:v>
                </c:pt>
                <c:pt idx="1719">
                  <c:v>335.00186693110601</c:v>
                </c:pt>
                <c:pt idx="1720">
                  <c:v>336.03990099379303</c:v>
                </c:pt>
                <c:pt idx="1721">
                  <c:v>336.12843108692198</c:v>
                </c:pt>
                <c:pt idx="1722">
                  <c:v>337.16259366178201</c:v>
                </c:pt>
                <c:pt idx="1723">
                  <c:v>337.24929668671996</c:v>
                </c:pt>
                <c:pt idx="1724">
                  <c:v>338.27876460676498</c:v>
                </c:pt>
                <c:pt idx="1725">
                  <c:v>338.36395151811803</c:v>
                </c:pt>
                <c:pt idx="1726">
                  <c:v>339.38813063975397</c:v>
                </c:pt>
                <c:pt idx="1727">
                  <c:v>339.47195461121498</c:v>
                </c:pt>
                <c:pt idx="1728">
                  <c:v>340.49038866971</c:v>
                </c:pt>
                <c:pt idx="1729">
                  <c:v>340.572939293682</c:v>
                </c:pt>
                <c:pt idx="1730">
                  <c:v>341.58524562527896</c:v>
                </c:pt>
                <c:pt idx="1731">
                  <c:v>341.66657881556301</c:v>
                </c:pt>
                <c:pt idx="1732">
                  <c:v>342.67241353312704</c:v>
                </c:pt>
                <c:pt idx="1733">
                  <c:v>342.75256358156298</c:v>
                </c:pt>
                <c:pt idx="1734">
                  <c:v>343.751605146538</c:v>
                </c:pt>
                <c:pt idx="1735">
                  <c:v>343.83059232824399</c:v>
                </c:pt>
                <c:pt idx="1736">
                  <c:v>344.82253339809699</c:v>
                </c:pt>
                <c:pt idx="1737">
                  <c:v>344.90036932239798</c:v>
                </c:pt>
                <c:pt idx="1738">
                  <c:v>345.88491208147099</c:v>
                </c:pt>
                <c:pt idx="1739">
                  <c:v>345.96160319765204</c:v>
                </c:pt>
                <c:pt idx="1740">
                  <c:v>346.938456521337</c:v>
                </c:pt>
                <c:pt idx="1741">
                  <c:v>347.01400626732902</c:v>
                </c:pt>
                <c:pt idx="1742">
                  <c:v>347.98288401585501</c:v>
                </c:pt>
                <c:pt idx="1743">
                  <c:v>348.05729409027401</c:v>
                </c:pt>
                <c:pt idx="1744">
                  <c:v>349.01791411091904</c:v>
                </c:pt>
                <c:pt idx="1745">
                  <c:v>349.09118521543303</c:v>
                </c:pt>
                <c:pt idx="1746">
                  <c:v>350.043268776383</c:v>
                </c:pt>
                <c:pt idx="1747">
                  <c:v>350.11540104677101</c:v>
                </c:pt>
                <c:pt idx="1748">
                  <c:v>351.05867252980897</c:v>
                </c:pt>
                <c:pt idx="1749">
                  <c:v>351.129665786678</c:v>
                </c:pt>
                <c:pt idx="1750">
                  <c:v>352.06385201741898</c:v>
                </c:pt>
                <c:pt idx="1751">
                  <c:v>352.13370740061799</c:v>
                </c:pt>
                <c:pt idx="1752">
                  <c:v>353.058543701882</c:v>
                </c:pt>
                <c:pt idx="1753">
                  <c:v>353.12726747706699</c:v>
                </c:pt>
                <c:pt idx="1754">
                  <c:v>354.042510019259</c:v>
                </c:pt>
                <c:pt idx="1755">
                  <c:v>354.11010349364</c:v>
                </c:pt>
                <c:pt idx="1756">
                  <c:v>355.015520625428</c:v>
                </c:pt>
                <c:pt idx="1757">
                  <c:v>355.081947931451</c:v>
                </c:pt>
                <c:pt idx="1758">
                  <c:v>355.97728251586699</c:v>
                </c:pt>
                <c:pt idx="1759">
                  <c:v>356.042464418137</c:v>
                </c:pt>
                <c:pt idx="1760">
                  <c:v>356.92742456466203</c:v>
                </c:pt>
                <c:pt idx="1761">
                  <c:v>356.991305625439</c:v>
                </c:pt>
                <c:pt idx="1762">
                  <c:v>357.86560782364597</c:v>
                </c:pt>
                <c:pt idx="1763">
                  <c:v>357.92823262291199</c:v>
                </c:pt>
                <c:pt idx="1764">
                  <c:v>358.79162950792602</c:v>
                </c:pt>
                <c:pt idx="1765">
                  <c:v>358.85312076737699</c:v>
                </c:pt>
                <c:pt idx="1766">
                  <c:v>359.70537044608</c:v>
                </c:pt>
                <c:pt idx="1767">
                  <c:v>359.76582886030997</c:v>
                </c:pt>
                <c:pt idx="1768">
                  <c:v>360.60666395679903</c:v>
                </c:pt>
                <c:pt idx="1769">
                  <c:v>360.66610701620101</c:v>
                </c:pt>
                <c:pt idx="1770">
                  <c:v>361.49525205346504</c:v>
                </c:pt>
                <c:pt idx="1771">
                  <c:v>361.55363831094496</c:v>
                </c:pt>
                <c:pt idx="1772">
                  <c:v>362.370841483915</c:v>
                </c:pt>
                <c:pt idx="1773">
                  <c:v>362.42812341228301</c:v>
                </c:pt>
                <c:pt idx="1774">
                  <c:v>363.233160601691</c:v>
                </c:pt>
                <c:pt idx="1775">
                  <c:v>363.28931062289803</c:v>
                </c:pt>
                <c:pt idx="1776">
                  <c:v>364.08196979516299</c:v>
                </c:pt>
                <c:pt idx="1777">
                  <c:v>364.13697832368598</c:v>
                </c:pt>
                <c:pt idx="1778">
                  <c:v>364.91704832413501</c:v>
                </c:pt>
                <c:pt idx="1779">
                  <c:v>364.97091280877396</c:v>
                </c:pt>
                <c:pt idx="1780">
                  <c:v>365.73817968783499</c:v>
                </c:pt>
                <c:pt idx="1781">
                  <c:v>365.79089549346401</c:v>
                </c:pt>
                <c:pt idx="1782">
                  <c:v>366.54514099446703</c:v>
                </c:pt>
                <c:pt idx="1783">
                  <c:v>366.59670040489902</c:v>
                </c:pt>
                <c:pt idx="1784">
                  <c:v>367.33770515873499</c:v>
                </c:pt>
                <c:pt idx="1785">
                  <c:v>367.38810519926</c:v>
                </c:pt>
                <c:pt idx="1786">
                  <c:v>368.11565515017196</c:v>
                </c:pt>
                <c:pt idx="1787">
                  <c:v>368.16490320626599</c:v>
                </c:pt>
                <c:pt idx="1788">
                  <c:v>368.87879105801903</c:v>
                </c:pt>
                <c:pt idx="1789">
                  <c:v>368.92689916461501</c:v>
                </c:pt>
                <c:pt idx="1790">
                  <c:v>369.62691986413301</c:v>
                </c:pt>
                <c:pt idx="1791">
                  <c:v>369.673895474424</c:v>
                </c:pt>
                <c:pt idx="1792">
                  <c:v>370.35984753180696</c:v>
                </c:pt>
                <c:pt idx="1793">
                  <c:v>370.40569291739001</c:v>
                </c:pt>
                <c:pt idx="1794">
                  <c:v>371.07738892242696</c:v>
                </c:pt>
                <c:pt idx="1795">
                  <c:v>371.122101396598</c:v>
                </c:pt>
                <c:pt idx="1796">
                  <c:v>371.77936787198496</c:v>
                </c:pt>
                <c:pt idx="1797">
                  <c:v>371.822926380193</c:v>
                </c:pt>
                <c:pt idx="1798">
                  <c:v>372.46558185793504</c:v>
                </c:pt>
                <c:pt idx="1799">
                  <c:v>372.507940137753</c:v>
                </c:pt>
                <c:pt idx="1800">
                  <c:v>373.13578320302901</c:v>
                </c:pt>
                <c:pt idx="1801">
                  <c:v>373.17690349735403</c:v>
                </c:pt>
                <c:pt idx="1802">
                  <c:v>373.78973695006698</c:v>
                </c:pt>
                <c:pt idx="1803">
                  <c:v>373.829638636818</c:v>
                </c:pt>
                <c:pt idx="1804">
                  <c:v>374.42729316527601</c:v>
                </c:pt>
                <c:pt idx="1805">
                  <c:v>374.46604597485498</c:v>
                </c:pt>
                <c:pt idx="1806">
                  <c:v>375.04836212653402</c:v>
                </c:pt>
                <c:pt idx="1807">
                  <c:v>375.08602180402301</c:v>
                </c:pt>
                <c:pt idx="1808">
                  <c:v>375.65281971850197</c:v>
                </c:pt>
                <c:pt idx="1809">
                  <c:v>375.68938711503699</c:v>
                </c:pt>
                <c:pt idx="1810">
                  <c:v>376.240475370323</c:v>
                </c:pt>
                <c:pt idx="1811">
                  <c:v>376.275922717257</c:v>
                </c:pt>
                <c:pt idx="1812">
                  <c:v>376.81112979338798</c:v>
                </c:pt>
                <c:pt idx="1813">
                  <c:v>376.84544420984696</c:v>
                </c:pt>
                <c:pt idx="1814">
                  <c:v>377.36462526047796</c:v>
                </c:pt>
                <c:pt idx="1815">
                  <c:v>377.39781422969497</c:v>
                </c:pt>
                <c:pt idx="1816">
                  <c:v>377.90083197502202</c:v>
                </c:pt>
                <c:pt idx="1817">
                  <c:v>377.93290230605896</c:v>
                </c:pt>
                <c:pt idx="1818">
                  <c:v>378.41961533416304</c:v>
                </c:pt>
                <c:pt idx="1819">
                  <c:v>378.45056236353798</c:v>
                </c:pt>
                <c:pt idx="1820">
                  <c:v>378.92083027533801</c:v>
                </c:pt>
                <c:pt idx="1821">
                  <c:v>378.95064409832003</c:v>
                </c:pt>
                <c:pt idx="1822">
                  <c:v>379.404334057374</c:v>
                </c:pt>
                <c:pt idx="1823">
                  <c:v>379.43300745545099</c:v>
                </c:pt>
                <c:pt idx="1824">
                  <c:v>379.86999371908803</c:v>
                </c:pt>
                <c:pt idx="1825">
                  <c:v>379.89752394532701</c:v>
                </c:pt>
                <c:pt idx="1826">
                  <c:v>380.31768186476802</c:v>
                </c:pt>
                <c:pt idx="1827">
                  <c:v>380.34407254292603</c:v>
                </c:pt>
                <c:pt idx="1828">
                  <c:v>380.747275943229</c:v>
                </c:pt>
                <c:pt idx="1829">
                  <c:v>380.77263051947</c:v>
                </c:pt>
                <c:pt idx="1830">
                  <c:v>381.159031353356</c:v>
                </c:pt>
                <c:pt idx="1831">
                  <c:v>381.18384452714702</c:v>
                </c:pt>
                <c:pt idx="1832">
                  <c:v>381.55424320313301</c:v>
                </c:pt>
                <c:pt idx="1833">
                  <c:v>381.57932957788501</c:v>
                </c:pt>
                <c:pt idx="1834">
                  <c:v>381.93518145285401</c:v>
                </c:pt>
                <c:pt idx="1835">
                  <c:v>381.960483701908</c:v>
                </c:pt>
                <c:pt idx="1836">
                  <c:v>382.30431435227399</c:v>
                </c:pt>
                <c:pt idx="1837">
                  <c:v>382.326933928887</c:v>
                </c:pt>
                <c:pt idx="1838">
                  <c:v>382.66391818070099</c:v>
                </c:pt>
                <c:pt idx="1839">
                  <c:v>382.67567071259799</c:v>
                </c:pt>
                <c:pt idx="1840">
                  <c:v>382.82408445677004</c:v>
                </c:pt>
                <c:pt idx="1841">
                  <c:v>382.99807458132199</c:v>
                </c:pt>
                <c:pt idx="1842">
                  <c:v>383.013815122344</c:v>
                </c:pt>
                <c:pt idx="1843">
                  <c:v>383.28678455973102</c:v>
                </c:pt>
                <c:pt idx="1844">
                  <c:v>383.34906430601802</c:v>
                </c:pt>
                <c:pt idx="1845">
                  <c:v>383.541452326941</c:v>
                </c:pt>
                <c:pt idx="1846">
                  <c:v>383.658639163884</c:v>
                </c:pt>
                <c:pt idx="1847">
                  <c:v>383.76309056996001</c:v>
                </c:pt>
                <c:pt idx="1848">
                  <c:v>383.927351093656</c:v>
                </c:pt>
                <c:pt idx="1849">
                  <c:v>383.95582104770904</c:v>
                </c:pt>
                <c:pt idx="1850">
                  <c:v>384.03497531580899</c:v>
                </c:pt>
                <c:pt idx="1851">
                  <c:v>384.12920970515597</c:v>
                </c:pt>
                <c:pt idx="1852">
                  <c:v>384.16125860577097</c:v>
                </c:pt>
                <c:pt idx="1853">
                  <c:v>384.28505703528901</c:v>
                </c:pt>
                <c:pt idx="1854">
                  <c:v>384.36519966666901</c:v>
                </c:pt>
                <c:pt idx="1855">
                  <c:v>384.42395422832999</c:v>
                </c:pt>
                <c:pt idx="1856">
                  <c:v>384.54318892060303</c:v>
                </c:pt>
                <c:pt idx="1857">
                  <c:v>384.54832057688998</c:v>
                </c:pt>
                <c:pt idx="1858">
                  <c:v>384.56107040333302</c:v>
                </c:pt>
                <c:pt idx="1859">
                  <c:v>384.66189251921696</c:v>
                </c:pt>
                <c:pt idx="1860">
                  <c:v>384.70125934759096</c:v>
                </c:pt>
                <c:pt idx="1861">
                  <c:v>384.76429639648302</c:v>
                </c:pt>
                <c:pt idx="1862">
                  <c:v>384.84075129049904</c:v>
                </c:pt>
                <c:pt idx="1863">
                  <c:v>384.85695050987397</c:v>
                </c:pt>
                <c:pt idx="1864">
                  <c:v>384.890897100968</c:v>
                </c:pt>
                <c:pt idx="1865">
                  <c:v>384.94216157746496</c:v>
                </c:pt>
                <c:pt idx="1866">
                  <c:v>384.96624769782397</c:v>
                </c:pt>
                <c:pt idx="1867">
                  <c:v>385.02053768976998</c:v>
                </c:pt>
                <c:pt idx="1868">
                  <c:v>385.08015437268</c:v>
                </c:pt>
                <c:pt idx="1869">
                  <c:v>385.09208610527003</c:v>
                </c:pt>
                <c:pt idx="1870">
                  <c:v>385.10902995415</c:v>
                </c:pt>
                <c:pt idx="1871">
                  <c:v>385.15603946156301</c:v>
                </c:pt>
                <c:pt idx="1872">
                  <c:v>385.18768253887697</c:v>
                </c:pt>
                <c:pt idx="1873">
                  <c:v>385.207927158416</c:v>
                </c:pt>
                <c:pt idx="1874">
                  <c:v>385.257585285522</c:v>
                </c:pt>
                <c:pt idx="1875">
                  <c:v>385.26446465577499</c:v>
                </c:pt>
                <c:pt idx="1876">
                  <c:v>385.272714619846</c:v>
                </c:pt>
                <c:pt idx="1877">
                  <c:v>385.316238026637</c:v>
                </c:pt>
                <c:pt idx="1878">
                  <c:v>385.33986139735498</c:v>
                </c:pt>
                <c:pt idx="1879">
                  <c:v>385.36886985541696</c:v>
                </c:pt>
                <c:pt idx="1880">
                  <c:v>385.38754919938799</c:v>
                </c:pt>
                <c:pt idx="1881">
                  <c:v>385.418870591369</c:v>
                </c:pt>
                <c:pt idx="1882">
                  <c:v>385.42971930370197</c:v>
                </c:pt>
                <c:pt idx="1883">
                  <c:v>385.46570896958804</c:v>
                </c:pt>
                <c:pt idx="1884">
                  <c:v>385.47433709952702</c:v>
                </c:pt>
                <c:pt idx="1885">
                  <c:v>385.50892793627702</c:v>
                </c:pt>
                <c:pt idx="1886">
                  <c:v>385.52361607746298</c:v>
                </c:pt>
                <c:pt idx="1887">
                  <c:v>385.545593023018</c:v>
                </c:pt>
                <c:pt idx="1888">
                  <c:v>385.56726592516998</c:v>
                </c:pt>
                <c:pt idx="1889">
                  <c:v>385.57015103219499</c:v>
                </c:pt>
                <c:pt idx="1890">
                  <c:v>385.57353644100704</c:v>
                </c:pt>
                <c:pt idx="1891">
                  <c:v>385.58767910293301</c:v>
                </c:pt>
                <c:pt idx="1892">
                  <c:v>385.596911496936</c:v>
                </c:pt>
                <c:pt idx="1893">
                  <c:v>385.60053905807899</c:v>
                </c:pt>
                <c:pt idx="1894">
                  <c:v>385.60818752600596</c:v>
                </c:pt>
                <c:pt idx="1895">
                  <c:v>385.611902041127</c:v>
                </c:pt>
                <c:pt idx="1896">
                  <c:v>385.61340978371601</c:v>
                </c:pt>
                <c:pt idx="1897">
                  <c:v>385.62029939714796</c:v>
                </c:pt>
                <c:pt idx="1898">
                  <c:v>385.62123606573999</c:v>
                </c:pt>
                <c:pt idx="1899">
                  <c:v>385.62272301086301</c:v>
                </c:pt>
                <c:pt idx="1900">
                  <c:v>385.62237802364598</c:v>
                </c:pt>
                <c:pt idx="1901">
                  <c:v>385.61949853754697</c:v>
                </c:pt>
                <c:pt idx="1902">
                  <c:v>385.61502952310798</c:v>
                </c:pt>
                <c:pt idx="1903">
                  <c:v>385.61090834736797</c:v>
                </c:pt>
                <c:pt idx="1904">
                  <c:v>385.60846725380702</c:v>
                </c:pt>
                <c:pt idx="1905">
                  <c:v>385.59223329977897</c:v>
                </c:pt>
                <c:pt idx="1906">
                  <c:v>385.58950555477901</c:v>
                </c:pt>
                <c:pt idx="1907">
                  <c:v>385.57837716291101</c:v>
                </c:pt>
                <c:pt idx="1908">
                  <c:v>385.56260050137996</c:v>
                </c:pt>
                <c:pt idx="1909">
                  <c:v>385.55673772507396</c:v>
                </c:pt>
                <c:pt idx="1910">
                  <c:v>385.52689994739899</c:v>
                </c:pt>
                <c:pt idx="1911">
                  <c:v>385.50422809578401</c:v>
                </c:pt>
                <c:pt idx="1912">
                  <c:v>385.49309608005103</c:v>
                </c:pt>
                <c:pt idx="1913">
                  <c:v>385.48913538804004</c:v>
                </c:pt>
                <c:pt idx="1914">
                  <c:v>385.44101603139097</c:v>
                </c:pt>
                <c:pt idx="1915">
                  <c:v>385.43595470453101</c:v>
                </c:pt>
                <c:pt idx="1916">
                  <c:v>385.425633974032</c:v>
                </c:pt>
                <c:pt idx="1917">
                  <c:v>385.39425878600298</c:v>
                </c:pt>
                <c:pt idx="1918">
                  <c:v>385.35158757057104</c:v>
                </c:pt>
                <c:pt idx="1919">
                  <c:v>385.34272452716101</c:v>
                </c:pt>
                <c:pt idx="1920">
                  <c:v>385.33465056360399</c:v>
                </c:pt>
                <c:pt idx="1921">
                  <c:v>385.26663658641098</c:v>
                </c:pt>
                <c:pt idx="1922">
                  <c:v>385.26064225863502</c:v>
                </c:pt>
                <c:pt idx="1923">
                  <c:v>385.20505981037502</c:v>
                </c:pt>
                <c:pt idx="1924">
                  <c:v>385.18372401241197</c:v>
                </c:pt>
                <c:pt idx="1925">
                  <c:v>385.144581454758</c:v>
                </c:pt>
                <c:pt idx="1926">
                  <c:v>385.11653741948101</c:v>
                </c:pt>
                <c:pt idx="1927">
                  <c:v>385.06774746135898</c:v>
                </c:pt>
                <c:pt idx="1928">
                  <c:v>384.994051458689</c:v>
                </c:pt>
                <c:pt idx="1929">
                  <c:v>384.98668379626804</c:v>
                </c:pt>
                <c:pt idx="1930">
                  <c:v>384.97229619072198</c:v>
                </c:pt>
                <c:pt idx="1931">
                  <c:v>384.900554959283</c:v>
                </c:pt>
                <c:pt idx="1932">
                  <c:v>384.8638384532</c:v>
                </c:pt>
                <c:pt idx="1933">
                  <c:v>384.80742074573101</c:v>
                </c:pt>
                <c:pt idx="1934">
                  <c:v>384.71932637372902</c:v>
                </c:pt>
                <c:pt idx="1935">
                  <c:v>384.70376504836497</c:v>
                </c:pt>
                <c:pt idx="1936">
                  <c:v>384.66733696286803</c:v>
                </c:pt>
                <c:pt idx="1937">
                  <c:v>384.58967404528499</c:v>
                </c:pt>
                <c:pt idx="1938">
                  <c:v>384.55496859353099</c:v>
                </c:pt>
                <c:pt idx="1939">
                  <c:v>384.46292361619396</c:v>
                </c:pt>
                <c:pt idx="1940">
                  <c:v>384.36673743559697</c:v>
                </c:pt>
                <c:pt idx="1941">
                  <c:v>384.32113869579001</c:v>
                </c:pt>
                <c:pt idx="1942">
                  <c:v>384.19596475558001</c:v>
                </c:pt>
                <c:pt idx="1943">
                  <c:v>384.16285611755302</c:v>
                </c:pt>
                <c:pt idx="1944">
                  <c:v>384.15030570474596</c:v>
                </c:pt>
                <c:pt idx="1945">
                  <c:v>383.98722230650299</c:v>
                </c:pt>
                <c:pt idx="1946">
                  <c:v>383.900476961496</c:v>
                </c:pt>
                <c:pt idx="1947">
                  <c:v>383.786937846049</c:v>
                </c:pt>
                <c:pt idx="1948">
                  <c:v>383.60164030171899</c:v>
                </c:pt>
                <c:pt idx="1949">
                  <c:v>383.553162601601</c:v>
                </c:pt>
                <c:pt idx="1950">
                  <c:v>383.34612020644397</c:v>
                </c:pt>
                <c:pt idx="1951">
                  <c:v>383.27745391564099</c:v>
                </c:pt>
                <c:pt idx="1952">
                  <c:v>383.26385027900096</c:v>
                </c:pt>
                <c:pt idx="1953">
                  <c:v>382.96513477382598</c:v>
                </c:pt>
                <c:pt idx="1954">
                  <c:v>382.93471400054801</c:v>
                </c:pt>
                <c:pt idx="1955">
                  <c:v>382.63198891847503</c:v>
                </c:pt>
                <c:pt idx="1956">
                  <c:v>382.60365539218401</c:v>
                </c:pt>
                <c:pt idx="1957">
                  <c:v>382.28709071372998</c:v>
                </c:pt>
                <c:pt idx="1958">
                  <c:v>382.25655624573903</c:v>
                </c:pt>
                <c:pt idx="1959">
                  <c:v>381.92564740878004</c:v>
                </c:pt>
                <c:pt idx="1960">
                  <c:v>381.891271968284</c:v>
                </c:pt>
                <c:pt idx="1961">
                  <c:v>381.54532388251698</c:v>
                </c:pt>
                <c:pt idx="1962">
                  <c:v>381.50815206957702</c:v>
                </c:pt>
                <c:pt idx="1963">
                  <c:v>381.14603802571196</c:v>
                </c:pt>
                <c:pt idx="1964">
                  <c:v>381.10661839824797</c:v>
                </c:pt>
                <c:pt idx="1965">
                  <c:v>380.72786278378601</c:v>
                </c:pt>
                <c:pt idx="1966">
                  <c:v>380.686428846235</c:v>
                </c:pt>
                <c:pt idx="1967">
                  <c:v>380.29092146782199</c:v>
                </c:pt>
                <c:pt idx="1968">
                  <c:v>380.24756656242999</c:v>
                </c:pt>
                <c:pt idx="1969">
                  <c:v>379.835349229977</c:v>
                </c:pt>
                <c:pt idx="1970">
                  <c:v>379.79011271363504</c:v>
                </c:pt>
                <c:pt idx="1971">
                  <c:v>379.36128078404101</c:v>
                </c:pt>
                <c:pt idx="1972">
                  <c:v>379.314181516183</c:v>
                </c:pt>
                <c:pt idx="1973">
                  <c:v>378.86885171564302</c:v>
                </c:pt>
                <c:pt idx="1974">
                  <c:v>378.819901412707</c:v>
                </c:pt>
                <c:pt idx="1975">
                  <c:v>378.35820205900097</c:v>
                </c:pt>
                <c:pt idx="1976">
                  <c:v>378.30740922112199</c:v>
                </c:pt>
                <c:pt idx="1977">
                  <c:v>377.82947600712799</c:v>
                </c:pt>
                <c:pt idx="1978">
                  <c:v>377.77684577058596</c:v>
                </c:pt>
                <c:pt idx="1979">
                  <c:v>377.28281937648603</c:v>
                </c:pt>
                <c:pt idx="1980">
                  <c:v>377.228354084871</c:v>
                </c:pt>
                <c:pt idx="1981">
                  <c:v>376.71837968249304</c:v>
                </c:pt>
                <c:pt idx="1982">
                  <c:v>376.66208183134199</c:v>
                </c:pt>
                <c:pt idx="1983">
                  <c:v>376.136309656739</c:v>
                </c:pt>
                <c:pt idx="1984">
                  <c:v>376.07818492916704</c:v>
                </c:pt>
                <c:pt idx="1985">
                  <c:v>375.53677066682201</c:v>
                </c:pt>
                <c:pt idx="1986">
                  <c:v>375.47682827153199</c:v>
                </c:pt>
                <c:pt idx="1987">
                  <c:v>374.91993263224902</c:v>
                </c:pt>
                <c:pt idx="1988">
                  <c:v>374.85818265473904</c:v>
                </c:pt>
                <c:pt idx="1989">
                  <c:v>374.285970591808</c:v>
                </c:pt>
                <c:pt idx="1990">
                  <c:v>374.22242090947498</c:v>
                </c:pt>
                <c:pt idx="1991">
                  <c:v>373.63506125454199</c:v>
                </c:pt>
                <c:pt idx="1992">
                  <c:v>373.56971683869801</c:v>
                </c:pt>
                <c:pt idx="1993">
                  <c:v>372.96738289812799</c:v>
                </c:pt>
                <c:pt idx="1994">
                  <c:v>372.90024779766202</c:v>
                </c:pt>
                <c:pt idx="1995">
                  <c:v>372.28311816859099</c:v>
                </c:pt>
                <c:pt idx="1996">
                  <c:v>372.21419781587304</c:v>
                </c:pt>
                <c:pt idx="1997">
                  <c:v>371.58245656908502</c:v>
                </c:pt>
                <c:pt idx="1998">
                  <c:v>371.51175806928404</c:v>
                </c:pt>
                <c:pt idx="1999">
                  <c:v>370.86559387185002</c:v>
                </c:pt>
                <c:pt idx="2000">
                  <c:v>370.79312443913</c:v>
                </c:pt>
                <c:pt idx="2001">
                  <c:v>370.13272950114697</c:v>
                </c:pt>
                <c:pt idx="2002">
                  <c:v>370.058495339177</c:v>
                </c:pt>
                <c:pt idx="2003">
                  <c:v>369.38406526617598</c:v>
                </c:pt>
                <c:pt idx="2004">
                  <c:v>369.30807242194896</c:v>
                </c:pt>
                <c:pt idx="2005">
                  <c:v>368.619806894833</c:v>
                </c:pt>
                <c:pt idx="2006">
                  <c:v>368.54206283998599</c:v>
                </c:pt>
                <c:pt idx="2007">
                  <c:v>367.840165948231</c:v>
                </c:pt>
                <c:pt idx="2008">
                  <c:v>367.76067992549997</c:v>
                </c:pt>
                <c:pt idx="2009">
                  <c:v>367.045359803851</c:v>
                </c:pt>
                <c:pt idx="2010">
                  <c:v>366.96414178642397</c:v>
                </c:pt>
                <c:pt idx="2011">
                  <c:v>366.23561023559199</c:v>
                </c:pt>
                <c:pt idx="2012">
                  <c:v>366.15266980101501</c:v>
                </c:pt>
                <c:pt idx="2013">
                  <c:v>365.41114231494998</c:v>
                </c:pt>
                <c:pt idx="2014">
                  <c:v>365.326488323847</c:v>
                </c:pt>
                <c:pt idx="2015">
                  <c:v>364.57218433451897</c:v>
                </c:pt>
                <c:pt idx="2016">
                  <c:v>364.48582531615699</c:v>
                </c:pt>
                <c:pt idx="2017">
                  <c:v>363.71896834444897</c:v>
                </c:pt>
                <c:pt idx="2018">
                  <c:v>363.63091300155804</c:v>
                </c:pt>
                <c:pt idx="2019">
                  <c:v>362.85173058409799</c:v>
                </c:pt>
                <c:pt idx="2020">
                  <c:v>362.76198799285601</c:v>
                </c:pt>
                <c:pt idx="2021">
                  <c:v>361.97071146449503</c:v>
                </c:pt>
                <c:pt idx="2022">
                  <c:v>361.87929098600699</c:v>
                </c:pt>
                <c:pt idx="2023">
                  <c:v>361.07615529837699</c:v>
                </c:pt>
                <c:pt idx="2024">
                  <c:v>360.98306644740501</c:v>
                </c:pt>
                <c:pt idx="2025">
                  <c:v>360.16831009440898</c:v>
                </c:pt>
                <c:pt idx="2026">
                  <c:v>360.07356249743998</c:v>
                </c:pt>
                <c:pt idx="2027">
                  <c:v>359.24742748434403</c:v>
                </c:pt>
                <c:pt idx="2028">
                  <c:v>359.151030897422</c:v>
                </c:pt>
                <c:pt idx="2029">
                  <c:v>358.31376269015902</c:v>
                </c:pt>
                <c:pt idx="2030">
                  <c:v>358.215727020222</c:v>
                </c:pt>
                <c:pt idx="2031">
                  <c:v>357.36757447301699</c:v>
                </c:pt>
                <c:pt idx="2032">
                  <c:v>357.26790978629003</c:v>
                </c:pt>
                <c:pt idx="2033">
                  <c:v>356.409125064845</c:v>
                </c:pt>
                <c:pt idx="2034">
                  <c:v>356.30784158686697</c:v>
                </c:pt>
                <c:pt idx="2035">
                  <c:v>355.43868009483003</c:v>
                </c:pt>
                <c:pt idx="2036">
                  <c:v>355.33578820660699</c:v>
                </c:pt>
                <c:pt idx="2037">
                  <c:v>354.45650851592598</c:v>
                </c:pt>
                <c:pt idx="2038">
                  <c:v>354.35201874716597</c:v>
                </c:pt>
                <c:pt idx="2039">
                  <c:v>353.46288253263401</c:v>
                </c:pt>
                <c:pt idx="2040">
                  <c:v>353.35680555094098</c:v>
                </c:pt>
                <c:pt idx="2041">
                  <c:v>352.458077530867</c:v>
                </c:pt>
                <c:pt idx="2042">
                  <c:v>352.35042412426799</c:v>
                </c:pt>
                <c:pt idx="2043">
                  <c:v>351.44237202471697</c:v>
                </c:pt>
                <c:pt idx="2044">
                  <c:v>351.33315302955702</c:v>
                </c:pt>
                <c:pt idx="2045">
                  <c:v>350.41604738304301</c:v>
                </c:pt>
                <c:pt idx="2046">
                  <c:v>350.305273541443</c:v>
                </c:pt>
                <c:pt idx="2047">
                  <c:v>349.37938741600897</c:v>
                </c:pt>
                <c:pt idx="2048">
                  <c:v>349.26706960651597</c:v>
                </c:pt>
                <c:pt idx="2049">
                  <c:v>348.33267888936399</c:v>
                </c:pt>
                <c:pt idx="2050">
                  <c:v>348.218828777174</c:v>
                </c:pt>
                <c:pt idx="2051">
                  <c:v>347.27621307362</c:v>
                </c:pt>
                <c:pt idx="2052">
                  <c:v>347.16084291116499</c:v>
                </c:pt>
                <c:pt idx="2053">
                  <c:v>346.21028593505798</c:v>
                </c:pt>
                <c:pt idx="2054">
                  <c:v>346.09340658410702</c:v>
                </c:pt>
                <c:pt idx="2055">
                  <c:v>345.13519607681303</c:v>
                </c:pt>
                <c:pt idx="2056">
                  <c:v>345.01681459394297</c:v>
                </c:pt>
                <c:pt idx="2057">
                  <c:v>344.051242583033</c:v>
                </c:pt>
                <c:pt idx="2058">
                  <c:v>343.93136111375497</c:v>
                </c:pt>
                <c:pt idx="2059">
                  <c:v>342.95872548241499</c:v>
                </c:pt>
                <c:pt idx="2060">
                  <c:v>342.83734179062401</c:v>
                </c:pt>
                <c:pt idx="2061">
                  <c:v>341.85795062049499</c:v>
                </c:pt>
                <c:pt idx="2062">
                  <c:v>341.73505779998698</c:v>
                </c:pt>
                <c:pt idx="2063">
                  <c:v>340.74923736344897</c:v>
                </c:pt>
                <c:pt idx="2064">
                  <c:v>340.624816840064</c:v>
                </c:pt>
                <c:pt idx="2065">
                  <c:v>339.63292225446196</c:v>
                </c:pt>
                <c:pt idx="2066">
                  <c:v>339.506925478254</c:v>
                </c:pt>
                <c:pt idx="2067">
                  <c:v>338.50935768509601</c:v>
                </c:pt>
                <c:pt idx="2068">
                  <c:v>338.38167748356801</c:v>
                </c:pt>
                <c:pt idx="2069">
                  <c:v>337.37892449427898</c:v>
                </c:pt>
                <c:pt idx="2070">
                  <c:v>337.24935388933602</c:v>
                </c:pt>
                <c:pt idx="2071">
                  <c:v>336.242102537439</c:v>
                </c:pt>
                <c:pt idx="2072">
                  <c:v>336.11021936409202</c:v>
                </c:pt>
                <c:pt idx="2073">
                  <c:v>335.09951036889299</c:v>
                </c:pt>
                <c:pt idx="2074">
                  <c:v>334.96429329019304</c:v>
                </c:pt>
                <c:pt idx="2075">
                  <c:v>333.95145787345598</c:v>
                </c:pt>
                <c:pt idx="2076">
                  <c:v>333.81055103121798</c:v>
                </c:pt>
                <c:pt idx="2077">
                  <c:v>332.79672070040397</c:v>
                </c:pt>
                <c:pt idx="2078">
                  <c:v>332.64595138041301</c:v>
                </c:pt>
                <c:pt idx="2079">
                  <c:v>331.63159182691101</c:v>
                </c:pt>
                <c:pt idx="2080">
                  <c:v>331.46581959858804</c:v>
                </c:pt>
                <c:pt idx="2081">
                  <c:v>330.45100159845197</c:v>
                </c:pt>
                <c:pt idx="2082">
                  <c:v>330.26638425096496</c:v>
                </c:pt>
                <c:pt idx="2083">
                  <c:v>329.25151708780999</c:v>
                </c:pt>
                <c:pt idx="2084">
                  <c:v>329.04755503738897</c:v>
                </c:pt>
                <c:pt idx="2085">
                  <c:v>328.03356883028903</c:v>
                </c:pt>
                <c:pt idx="2086">
                  <c:v>327.81319509281002</c:v>
                </c:pt>
                <c:pt idx="2087">
                  <c:v>326.80099199944499</c:v>
                </c:pt>
                <c:pt idx="2088">
                  <c:v>326.56885338180399</c:v>
                </c:pt>
                <c:pt idx="2089">
                  <c:v>325.558767458798</c:v>
                </c:pt>
                <c:pt idx="2090">
                  <c:v>325.31929801485501</c:v>
                </c:pt>
                <c:pt idx="2091">
                  <c:v>324.31106208358801</c:v>
                </c:pt>
                <c:pt idx="2092">
                  <c:v>324.06750225051803</c:v>
                </c:pt>
                <c:pt idx="2093">
                  <c:v>323.06057030181802</c:v>
                </c:pt>
                <c:pt idx="2094">
                  <c:v>322.814910930824</c:v>
                </c:pt>
                <c:pt idx="2095">
                  <c:v>321.80876133185899</c:v>
                </c:pt>
                <c:pt idx="2096">
                  <c:v>321.562096734357</c:v>
                </c:pt>
                <c:pt idx="2097">
                  <c:v>320.55635060980501</c:v>
                </c:pt>
                <c:pt idx="2098">
                  <c:v>320.30924940571697</c:v>
                </c:pt>
                <c:pt idx="2099">
                  <c:v>319.30366489747303</c:v>
                </c:pt>
                <c:pt idx="2100">
                  <c:v>319.05641907925201</c:v>
                </c:pt>
                <c:pt idx="2101">
                  <c:v>318.05085518626902</c:v>
                </c:pt>
                <c:pt idx="2102">
                  <c:v>317.80361838054898</c:v>
                </c:pt>
                <c:pt idx="2103">
                  <c:v>316.79799756770302</c:v>
                </c:pt>
                <c:pt idx="2104">
                  <c:v>316.55084827170799</c:v>
                </c:pt>
                <c:pt idx="2105">
                  <c:v>315.54512587090699</c:v>
                </c:pt>
                <c:pt idx="2106">
                  <c:v>315.298096162202</c:v>
                </c:pt>
                <c:pt idx="2107">
                  <c:v>314.29224518586801</c:v>
                </c:pt>
                <c:pt idx="2108">
                  <c:v>314.045345164732</c:v>
                </c:pt>
                <c:pt idx="2109">
                  <c:v>313.03935081787898</c:v>
                </c:pt>
                <c:pt idx="2110">
                  <c:v>312.79258776541303</c:v>
                </c:pt>
                <c:pt idx="2111">
                  <c:v>311.78644249376998</c:v>
                </c:pt>
                <c:pt idx="2112">
                  <c:v>311.53982556020003</c:v>
                </c:pt>
                <c:pt idx="2113">
                  <c:v>310.53352429176402</c:v>
                </c:pt>
                <c:pt idx="2114">
                  <c:v>310.28706185519599</c:v>
                </c:pt>
                <c:pt idx="2115">
                  <c:v>309.280599519247</c:v>
                </c:pt>
                <c:pt idx="2116">
                  <c:v>309.03429849702798</c:v>
                </c:pt>
                <c:pt idx="2117">
                  <c:v>308.02766934382998</c:v>
                </c:pt>
                <c:pt idx="2118">
                  <c:v>307.78153519157098</c:v>
                </c:pt>
                <c:pt idx="2119">
                  <c:v>306.77473190515298</c:v>
                </c:pt>
                <c:pt idx="2120">
                  <c:v>306.52877000103501</c:v>
                </c:pt>
                <c:pt idx="2121">
                  <c:v>305.52178284735999</c:v>
                </c:pt>
                <c:pt idx="2122">
                  <c:v>305.27600190800797</c:v>
                </c:pt>
                <c:pt idx="2123">
                  <c:v>304.26882153898498</c:v>
                </c:pt>
                <c:pt idx="2124">
                  <c:v>304.023235899219</c:v>
                </c:pt>
                <c:pt idx="2125">
                  <c:v>303.01585731801197</c:v>
                </c:pt>
                <c:pt idx="2126">
                  <c:v>302.77048304134803</c:v>
                </c:pt>
                <c:pt idx="2127">
                  <c:v>301.76290876342398</c:v>
                </c:pt>
                <c:pt idx="2128">
                  <c:v>301.51775216022799</c:v>
                </c:pt>
                <c:pt idx="2129">
                  <c:v>300.50999215889203</c:v>
                </c:pt>
                <c:pt idx="2130">
                  <c:v>300.26503784798103</c:v>
                </c:pt>
                <c:pt idx="2131">
                  <c:v>299.25711042678262</c:v>
                </c:pt>
                <c:pt idx="2132">
                  <c:v>299.01231690836079</c:v>
                </c:pt>
                <c:pt idx="2133">
                  <c:v>298.00425545395399</c:v>
                </c:pt>
                <c:pt idx="2134">
                  <c:v>297.75956032578</c:v>
                </c:pt>
                <c:pt idx="2135">
                  <c:v>296.75142658233</c:v>
                </c:pt>
                <c:pt idx="2136">
                  <c:v>296.50675015743798</c:v>
                </c:pt>
                <c:pt idx="2137">
                  <c:v>295.49865827334588</c:v>
                </c:pt>
                <c:pt idx="2138">
                  <c:v>295.2538796579521</c:v>
                </c:pt>
                <c:pt idx="2139">
                  <c:v>294.24605373244196</c:v>
                </c:pt>
                <c:pt idx="2140">
                  <c:v>294.00095076348339</c:v>
                </c:pt>
                <c:pt idx="2141">
                  <c:v>292.9939131646625</c:v>
                </c:pt>
                <c:pt idx="2142">
                  <c:v>292.74797892074173</c:v>
                </c:pt>
                <c:pt idx="2143">
                  <c:v>291.74254955467978</c:v>
                </c:pt>
                <c:pt idx="2144">
                  <c:v>291.49466761591708</c:v>
                </c:pt>
                <c:pt idx="2145">
                  <c:v>290.49256670051477</c:v>
                </c:pt>
                <c:pt idx="2146">
                  <c:v>290.23736733892548</c:v>
                </c:pt>
                <c:pt idx="2147">
                  <c:v>289.2431609433354</c:v>
                </c:pt>
                <c:pt idx="2148">
                  <c:v>288.97055079443442</c:v>
                </c:pt>
                <c:pt idx="2149">
                  <c:v>287.9922223381958</c:v>
                </c:pt>
                <c:pt idx="2150">
                  <c:v>287.68479087969581</c:v>
                </c:pt>
                <c:pt idx="2151">
                  <c:v>286.7369313178022</c:v>
                </c:pt>
                <c:pt idx="2152">
                  <c:v>286.36312801513611</c:v>
                </c:pt>
                <c:pt idx="2153">
                  <c:v>285.4731688693729</c:v>
                </c:pt>
                <c:pt idx="2154">
                  <c:v>284.98650845261551</c:v>
                </c:pt>
                <c:pt idx="2155">
                  <c:v>284.1707825528074</c:v>
                </c:pt>
                <c:pt idx="2156">
                  <c:v>283.514801989646</c:v>
                </c:pt>
                <c:pt idx="2157">
                  <c:v>282.74989313051663</c:v>
                </c:pt>
                <c:pt idx="2158">
                  <c:v>282.15544902701998</c:v>
                </c:pt>
                <c:pt idx="2159">
                  <c:v>281.40890247681227</c:v>
                </c:pt>
                <c:pt idx="2160">
                  <c:v>280.80187115037893</c:v>
                </c:pt>
                <c:pt idx="2161">
                  <c:v>280.09564029358052</c:v>
                </c:pt>
                <c:pt idx="2162">
                  <c:v>279.44817904943449</c:v>
                </c:pt>
                <c:pt idx="2163">
                  <c:v>278.80358876523962</c:v>
                </c:pt>
                <c:pt idx="2164">
                  <c:v>278.03745806032998</c:v>
                </c:pt>
                <c:pt idx="2165">
                  <c:v>277.4513213187754</c:v>
                </c:pt>
                <c:pt idx="2166">
                  <c:v>276.66885215795423</c:v>
                </c:pt>
                <c:pt idx="2167">
                  <c:v>276.11436472765331</c:v>
                </c:pt>
                <c:pt idx="2168">
                  <c:v>275.37569264495448</c:v>
                </c:pt>
                <c:pt idx="2169">
                  <c:v>274.8678866003649</c:v>
                </c:pt>
                <c:pt idx="2170">
                  <c:v>274.06081518102781</c:v>
                </c:pt>
                <c:pt idx="2171">
                  <c:v>273.79578843701938</c:v>
                </c:pt>
                <c:pt idx="2172">
                  <c:v>273.53969350153091</c:v>
                </c:pt>
                <c:pt idx="2173">
                  <c:v>272.65871187144768</c:v>
                </c:pt>
                <c:pt idx="2174">
                  <c:v>272.4433236606182</c:v>
                </c:pt>
                <c:pt idx="2175">
                  <c:v>272.19532395738918</c:v>
                </c:pt>
                <c:pt idx="2176">
                  <c:v>271.41332055826291</c:v>
                </c:pt>
                <c:pt idx="2177">
                  <c:v>271.17953767241198</c:v>
                </c:pt>
                <c:pt idx="2178">
                  <c:v>270.90007630600508</c:v>
                </c:pt>
                <c:pt idx="2179">
                  <c:v>270.29733108524158</c:v>
                </c:pt>
                <c:pt idx="2180">
                  <c:v>269.9620456611508</c:v>
                </c:pt>
                <c:pt idx="2181">
                  <c:v>269.50011468139138</c:v>
                </c:pt>
                <c:pt idx="2182">
                  <c:v>269.3071115611192</c:v>
                </c:pt>
                <c:pt idx="2183">
                  <c:v>268.86336362198881</c:v>
                </c:pt>
                <c:pt idx="2184">
                  <c:v>268.56658520906359</c:v>
                </c:pt>
                <c:pt idx="2185">
                  <c:v>268.2153411230567</c:v>
                </c:pt>
                <c:pt idx="2186">
                  <c:v>268.00754630080382</c:v>
                </c:pt>
                <c:pt idx="2187">
                  <c:v>267.67650534771292</c:v>
                </c:pt>
                <c:pt idx="2188">
                  <c:v>267.37921568729388</c:v>
                </c:pt>
                <c:pt idx="2189">
                  <c:v>267.06983587851022</c:v>
                </c:pt>
                <c:pt idx="2190">
                  <c:v>266.86014160452959</c:v>
                </c:pt>
                <c:pt idx="2191">
                  <c:v>266.53304621637142</c:v>
                </c:pt>
                <c:pt idx="2192">
                  <c:v>266.25575252878031</c:v>
                </c:pt>
                <c:pt idx="2193">
                  <c:v>265.94261484879974</c:v>
                </c:pt>
                <c:pt idx="2194">
                  <c:v>265.71227768266078</c:v>
                </c:pt>
                <c:pt idx="2195">
                  <c:v>265.40624360212598</c:v>
                </c:pt>
                <c:pt idx="2196">
                  <c:v>265.07976388478028</c:v>
                </c:pt>
                <c:pt idx="2197">
                  <c:v>264.81064736371059</c:v>
                </c:pt>
                <c:pt idx="2198">
                  <c:v>264.50081245408887</c:v>
                </c:pt>
                <c:pt idx="2199">
                  <c:v>264.22968858299873</c:v>
                </c:pt>
                <c:pt idx="2200">
                  <c:v>263.959240777427</c:v>
                </c:pt>
                <c:pt idx="2201">
                  <c:v>263.691948202861</c:v>
                </c:pt>
                <c:pt idx="2202">
                  <c:v>263.41115240791459</c:v>
                </c:pt>
                <c:pt idx="2203">
                  <c:v>263.2307499696355</c:v>
                </c:pt>
                <c:pt idx="2204">
                  <c:v>262.98898982159858</c:v>
                </c:pt>
                <c:pt idx="2205">
                  <c:v>262.85977671329113</c:v>
                </c:pt>
                <c:pt idx="2206">
                  <c:v>262.62495602860002</c:v>
                </c:pt>
                <c:pt idx="2207">
                  <c:v>262.37676422630761</c:v>
                </c:pt>
                <c:pt idx="2208">
                  <c:v>262.24062721488968</c:v>
                </c:pt>
                <c:pt idx="2209">
                  <c:v>262.010366608678</c:v>
                </c:pt>
                <c:pt idx="2210">
                  <c:v>261.77900265823132</c:v>
                </c:pt>
                <c:pt idx="2211">
                  <c:v>261.60896123059388</c:v>
                </c:pt>
                <c:pt idx="2212">
                  <c:v>261.41772164178599</c:v>
                </c:pt>
                <c:pt idx="2213">
                  <c:v>261.2939719981747</c:v>
                </c:pt>
                <c:pt idx="2214">
                  <c:v>261.11733599949338</c:v>
                </c:pt>
                <c:pt idx="2215">
                  <c:v>260.8924932479764</c:v>
                </c:pt>
                <c:pt idx="2216">
                  <c:v>260.7920817941839</c:v>
                </c:pt>
                <c:pt idx="2217">
                  <c:v>260.54214126580132</c:v>
                </c:pt>
                <c:pt idx="2218">
                  <c:v>260.52211126579618</c:v>
                </c:pt>
                <c:pt idx="2219">
                  <c:v>260.36768874717569</c:v>
                </c:pt>
                <c:pt idx="2220">
                  <c:v>260.2789842370579</c:v>
                </c:pt>
                <c:pt idx="2221">
                  <c:v>260.26645491165601</c:v>
                </c:pt>
                <c:pt idx="2222">
                  <c:v>260.06665450717611</c:v>
                </c:pt>
                <c:pt idx="2223">
                  <c:v>260.02202830152299</c:v>
                </c:pt>
                <c:pt idx="2224">
                  <c:v>259.89796302453817</c:v>
                </c:pt>
                <c:pt idx="2225">
                  <c:v>259.8360806225964</c:v>
                </c:pt>
                <c:pt idx="2226">
                  <c:v>259.77086031375558</c:v>
                </c:pt>
                <c:pt idx="2227">
                  <c:v>259.72287172726368</c:v>
                </c:pt>
                <c:pt idx="2228">
                  <c:v>259.66139816548412</c:v>
                </c:pt>
                <c:pt idx="2229">
                  <c:v>259.62647214400789</c:v>
                </c:pt>
                <c:pt idx="2230">
                  <c:v>259.58252260167382</c:v>
                </c:pt>
                <c:pt idx="2231">
                  <c:v>259.56280560403752</c:v>
                </c:pt>
                <c:pt idx="2232">
                  <c:v>259.555339625822</c:v>
                </c:pt>
                <c:pt idx="2233">
                  <c:v>259.52916256444621</c:v>
                </c:pt>
                <c:pt idx="2234">
                  <c:v>259.52376088176197</c:v>
                </c:pt>
                <c:pt idx="2235">
                  <c:v>259.51643299568798</c:v>
                </c:pt>
                <c:pt idx="2236">
                  <c:v>259.51867400480069</c:v>
                </c:pt>
                <c:pt idx="2237">
                  <c:v>259.52289731681498</c:v>
                </c:pt>
                <c:pt idx="2238">
                  <c:v>259.5460484756918</c:v>
                </c:pt>
                <c:pt idx="2239">
                  <c:v>259.55740727884319</c:v>
                </c:pt>
                <c:pt idx="2240">
                  <c:v>259.56152183931442</c:v>
                </c:pt>
                <c:pt idx="2241">
                  <c:v>259.62309375799629</c:v>
                </c:pt>
                <c:pt idx="2242">
                  <c:v>259.65741069700357</c:v>
                </c:pt>
                <c:pt idx="2243">
                  <c:v>259.72181811547023</c:v>
                </c:pt>
                <c:pt idx="2244">
                  <c:v>259.80909765356859</c:v>
                </c:pt>
                <c:pt idx="2245">
                  <c:v>259.85945645915928</c:v>
                </c:pt>
                <c:pt idx="2246">
                  <c:v>260.03493875005631</c:v>
                </c:pt>
                <c:pt idx="2247">
                  <c:v>260.04217655689843</c:v>
                </c:pt>
                <c:pt idx="2248">
                  <c:v>260.04563654268293</c:v>
                </c:pt>
                <c:pt idx="2249">
                  <c:v>260.26197985213372</c:v>
                </c:pt>
                <c:pt idx="2250">
                  <c:v>260.46462322360111</c:v>
                </c:pt>
                <c:pt idx="2251">
                  <c:v>260.5404018548623</c:v>
                </c:pt>
                <c:pt idx="2252">
                  <c:v>260.7909172861909</c:v>
                </c:pt>
                <c:pt idx="2253">
                  <c:v>260.9023740637158</c:v>
                </c:pt>
                <c:pt idx="2254">
                  <c:v>261.14098391206721</c:v>
                </c:pt>
                <c:pt idx="2255">
                  <c:v>261.30971871219128</c:v>
                </c:pt>
                <c:pt idx="2256">
                  <c:v>261.51798405089141</c:v>
                </c:pt>
                <c:pt idx="2257">
                  <c:v>261.67842511072098</c:v>
                </c:pt>
                <c:pt idx="2258">
                  <c:v>261.8621539123701</c:v>
                </c:pt>
                <c:pt idx="2259">
                  <c:v>262.01606122769141</c:v>
                </c:pt>
                <c:pt idx="2260">
                  <c:v>262.29371305678052</c:v>
                </c:pt>
                <c:pt idx="2261">
                  <c:v>262.48185130692627</c:v>
                </c:pt>
                <c:pt idx="2262">
                  <c:v>262.76875678337149</c:v>
                </c:pt>
                <c:pt idx="2263">
                  <c:v>263.0129956925482</c:v>
                </c:pt>
                <c:pt idx="2264">
                  <c:v>263.3029293408834</c:v>
                </c:pt>
                <c:pt idx="2265">
                  <c:v>263.56748458400818</c:v>
                </c:pt>
                <c:pt idx="2266">
                  <c:v>263.78339389211231</c:v>
                </c:pt>
                <c:pt idx="2267">
                  <c:v>264.03947150598447</c:v>
                </c:pt>
                <c:pt idx="2268">
                  <c:v>264.30317956777179</c:v>
                </c:pt>
                <c:pt idx="2269">
                  <c:v>264.55590295235334</c:v>
                </c:pt>
                <c:pt idx="2270">
                  <c:v>264.75261424695572</c:v>
                </c:pt>
                <c:pt idx="2271">
                  <c:v>265.04370466301401</c:v>
                </c:pt>
                <c:pt idx="2272">
                  <c:v>265.33155868477922</c:v>
                </c:pt>
                <c:pt idx="2273">
                  <c:v>265.61835941420378</c:v>
                </c:pt>
                <c:pt idx="2274">
                  <c:v>265.86764370911231</c:v>
                </c:pt>
                <c:pt idx="2275">
                  <c:v>266.13717908146168</c:v>
                </c:pt>
                <c:pt idx="2276">
                  <c:v>266.51122970022442</c:v>
                </c:pt>
                <c:pt idx="2277">
                  <c:v>267.03377678370737</c:v>
                </c:pt>
                <c:pt idx="2278">
                  <c:v>267.2708025350525</c:v>
                </c:pt>
                <c:pt idx="2279">
                  <c:v>267.48189449470539</c:v>
                </c:pt>
                <c:pt idx="2280">
                  <c:v>268.17459627318499</c:v>
                </c:pt>
                <c:pt idx="2281">
                  <c:v>268.37857956070127</c:v>
                </c:pt>
                <c:pt idx="2282">
                  <c:v>268.6026127937883</c:v>
                </c:pt>
                <c:pt idx="2283">
                  <c:v>269.29930081972827</c:v>
                </c:pt>
                <c:pt idx="2284">
                  <c:v>269.55459581526873</c:v>
                </c:pt>
                <c:pt idx="2285">
                  <c:v>269.86763919370668</c:v>
                </c:pt>
                <c:pt idx="2286">
                  <c:v>270.42885970698291</c:v>
                </c:pt>
                <c:pt idx="2287">
                  <c:v>270.9771486937272</c:v>
                </c:pt>
                <c:pt idx="2288">
                  <c:v>271.57600881183299</c:v>
                </c:pt>
                <c:pt idx="2289">
                  <c:v>272.1710571111596</c:v>
                </c:pt>
                <c:pt idx="2290">
                  <c:v>272.80063279836628</c:v>
                </c:pt>
                <c:pt idx="2291">
                  <c:v>273.446448025373</c:v>
                </c:pt>
                <c:pt idx="2292">
                  <c:v>273.9810974778257</c:v>
                </c:pt>
                <c:pt idx="2293">
                  <c:v>274.6780879447295</c:v>
                </c:pt>
                <c:pt idx="2294">
                  <c:v>275.21958358930289</c:v>
                </c:pt>
                <c:pt idx="2295">
                  <c:v>275.94149993944171</c:v>
                </c:pt>
                <c:pt idx="2296">
                  <c:v>276.48536196467279</c:v>
                </c:pt>
                <c:pt idx="2297">
                  <c:v>277.24275481200493</c:v>
                </c:pt>
                <c:pt idx="2298">
                  <c:v>277.75905333374641</c:v>
                </c:pt>
                <c:pt idx="2299">
                  <c:v>278.546889600665</c:v>
                </c:pt>
                <c:pt idx="2300">
                  <c:v>279.02893341435083</c:v>
                </c:pt>
                <c:pt idx="2301">
                  <c:v>279.84364155125161</c:v>
                </c:pt>
                <c:pt idx="2302">
                  <c:v>280.3117833180674</c:v>
                </c:pt>
                <c:pt idx="2303">
                  <c:v>281.15562294024562</c:v>
                </c:pt>
                <c:pt idx="2304">
                  <c:v>281.59979754595048</c:v>
                </c:pt>
                <c:pt idx="2305">
                  <c:v>282.47661788011391</c:v>
                </c:pt>
                <c:pt idx="2306">
                  <c:v>282.8646078315407</c:v>
                </c:pt>
                <c:pt idx="2307">
                  <c:v>283.79991619755998</c:v>
                </c:pt>
                <c:pt idx="2308">
                  <c:v>284.13284581960369</c:v>
                </c:pt>
                <c:pt idx="2309">
                  <c:v>285.11130947249529</c:v>
                </c:pt>
                <c:pt idx="2310">
                  <c:v>285.40871775436699</c:v>
                </c:pt>
                <c:pt idx="2311">
                  <c:v>286.40731882082662</c:v>
                </c:pt>
                <c:pt idx="2312">
                  <c:v>286.6829962178507</c:v>
                </c:pt>
                <c:pt idx="2313">
                  <c:v>287.69132739020091</c:v>
                </c:pt>
                <c:pt idx="2314">
                  <c:v>287.95574552396261</c:v>
                </c:pt>
                <c:pt idx="2315">
                  <c:v>288.96501221281818</c:v>
                </c:pt>
                <c:pt idx="2316">
                  <c:v>289.22208418115463</c:v>
                </c:pt>
                <c:pt idx="2317">
                  <c:v>290.23049509292122</c:v>
                </c:pt>
                <c:pt idx="2318">
                  <c:v>290.48233040115929</c:v>
                </c:pt>
                <c:pt idx="2319">
                  <c:v>291.49019674445941</c:v>
                </c:pt>
                <c:pt idx="2320">
                  <c:v>291.73860216460349</c:v>
                </c:pt>
                <c:pt idx="2321">
                  <c:v>292.74638129102857</c:v>
                </c:pt>
                <c:pt idx="2322">
                  <c:v>292.99284312828217</c:v>
                </c:pt>
                <c:pt idx="2323">
                  <c:v>294.00072401886803</c:v>
                </c:pt>
                <c:pt idx="2324">
                  <c:v>294.24623099375469</c:v>
                </c:pt>
                <c:pt idx="2325">
                  <c:v>295.25421134179032</c:v>
                </c:pt>
                <c:pt idx="2326">
                  <c:v>295.49932173150592</c:v>
                </c:pt>
                <c:pt idx="2327">
                  <c:v>296.50732916853553</c:v>
                </c:pt>
                <c:pt idx="2328">
                  <c:v>296.75233462140341</c:v>
                </c:pt>
                <c:pt idx="2329">
                  <c:v>297.76029259791687</c:v>
                </c:pt>
                <c:pt idx="2330">
                  <c:v>298.00534026315012</c:v>
                </c:pt>
                <c:pt idx="2331">
                  <c:v>299.01319040482792</c:v>
                </c:pt>
                <c:pt idx="2332">
                  <c:v>299.258354379742</c:v>
                </c:pt>
                <c:pt idx="2333">
                  <c:v>300.26605897298498</c:v>
                </c:pt>
                <c:pt idx="2334">
                  <c:v>300.51137788785098</c:v>
                </c:pt>
                <c:pt idx="2335">
                  <c:v>301.51891530080002</c:v>
                </c:pt>
                <c:pt idx="2336">
                  <c:v>301.76440981885099</c:v>
                </c:pt>
                <c:pt idx="2337">
                  <c:v>302.77176933153601</c:v>
                </c:pt>
                <c:pt idx="2338">
                  <c:v>303.01744948875302</c:v>
                </c:pt>
                <c:pt idx="2339">
                  <c:v>304.024628122347</c:v>
                </c:pt>
                <c:pt idx="2340">
                  <c:v>304.27049550194198</c:v>
                </c:pt>
                <c:pt idx="2341">
                  <c:v>305.27749484428898</c:v>
                </c:pt>
                <c:pt idx="2342">
                  <c:v>305.52354257105401</c:v>
                </c:pt>
                <c:pt idx="2343">
                  <c:v>306.53036437450203</c:v>
                </c:pt>
                <c:pt idx="2344">
                  <c:v>306.77657996805203</c:v>
                </c:pt>
                <c:pt idx="2345">
                  <c:v>307.78322578313299</c:v>
                </c:pt>
                <c:pt idx="2346">
                  <c:v>308.02960043074</c:v>
                </c:pt>
                <c:pt idx="2347">
                  <c:v>309.03607623063101</c:v>
                </c:pt>
                <c:pt idx="2348">
                  <c:v>309.28261214304098</c:v>
                </c:pt>
                <c:pt idx="2349">
                  <c:v>310.28892566888402</c:v>
                </c:pt>
                <c:pt idx="2350">
                  <c:v>310.53563142121601</c:v>
                </c:pt>
                <c:pt idx="2351">
                  <c:v>311.54178744870501</c:v>
                </c:pt>
                <c:pt idx="2352">
                  <c:v>311.78866256027402</c:v>
                </c:pt>
                <c:pt idx="2353">
                  <c:v>312.79466474866797</c:v>
                </c:pt>
                <c:pt idx="2354">
                  <c:v>313.04169417162097</c:v>
                </c:pt>
                <c:pt idx="2355">
                  <c:v>314.04754802815</c:v>
                </c:pt>
                <c:pt idx="2356">
                  <c:v>314.29470975708199</c:v>
                </c:pt>
                <c:pt idx="2357">
                  <c:v>315.30042401127298</c:v>
                </c:pt>
                <c:pt idx="2358">
                  <c:v>315.54769892605401</c:v>
                </c:pt>
                <c:pt idx="2359">
                  <c:v>316.55328735783701</c:v>
                </c:pt>
                <c:pt idx="2360">
                  <c:v>316.80066155016601</c:v>
                </c:pt>
                <c:pt idx="2361">
                  <c:v>317.806149656223</c:v>
                </c:pt>
                <c:pt idx="2362">
                  <c:v>318.05360293931597</c:v>
                </c:pt>
                <c:pt idx="2363">
                  <c:v>319.05903733543403</c:v>
                </c:pt>
                <c:pt idx="2364">
                  <c:v>319.306516434961</c:v>
                </c:pt>
                <c:pt idx="2365">
                  <c:v>320.31197483213401</c:v>
                </c:pt>
                <c:pt idx="2366">
                  <c:v>320.55936273599798</c:v>
                </c:pt>
                <c:pt idx="2367">
                  <c:v>321.56499676056899</c:v>
                </c:pt>
                <c:pt idx="2368">
                  <c:v>321.81211142235298</c:v>
                </c:pt>
                <c:pt idx="2369">
                  <c:v>322.81833289253501</c:v>
                </c:pt>
                <c:pt idx="2370">
                  <c:v>323.06483312990099</c:v>
                </c:pt>
                <c:pt idx="2371">
                  <c:v>324.07281949602901</c:v>
                </c:pt>
                <c:pt idx="2372">
                  <c:v>324.317660840494</c:v>
                </c:pt>
                <c:pt idx="2373">
                  <c:v>325.32936796018299</c:v>
                </c:pt>
                <c:pt idx="2374">
                  <c:v>325.56934933630299</c:v>
                </c:pt>
                <c:pt idx="2375">
                  <c:v>326.586278465482</c:v>
                </c:pt>
                <c:pt idx="2376">
                  <c:v>326.81442179611901</c:v>
                </c:pt>
                <c:pt idx="2377">
                  <c:v>327.836922286922</c:v>
                </c:pt>
                <c:pt idx="2378">
                  <c:v>328.04354764972697</c:v>
                </c:pt>
                <c:pt idx="2379">
                  <c:v>329.07146487298496</c:v>
                </c:pt>
                <c:pt idx="2380">
                  <c:v>329.24866614569896</c:v>
                </c:pt>
                <c:pt idx="2381">
                  <c:v>330.28172458775202</c:v>
                </c:pt>
                <c:pt idx="2382">
                  <c:v>330.42806947454</c:v>
                </c:pt>
                <c:pt idx="2383">
                  <c:v>331.46591083783198</c:v>
                </c:pt>
                <c:pt idx="2384">
                  <c:v>331.58682596586601</c:v>
                </c:pt>
                <c:pt idx="2385">
                  <c:v>332.62774213039501</c:v>
                </c:pt>
                <c:pt idx="2386">
                  <c:v>332.732342050402</c:v>
                </c:pt>
                <c:pt idx="2387">
                  <c:v>333.77423144895602</c:v>
                </c:pt>
                <c:pt idx="2388">
                  <c:v>333.87000431265301</c:v>
                </c:pt>
                <c:pt idx="2389">
                  <c:v>334.91067248201898</c:v>
                </c:pt>
                <c:pt idx="2390">
                  <c:v>335.00200784932099</c:v>
                </c:pt>
                <c:pt idx="2391">
                  <c:v>336.03991876377097</c:v>
                </c:pt>
                <c:pt idx="2392">
                  <c:v>336.128601258564</c:v>
                </c:pt>
                <c:pt idx="2393">
                  <c:v>337.16265150545303</c:v>
                </c:pt>
                <c:pt idx="2394">
                  <c:v>337.24942445725196</c:v>
                </c:pt>
                <c:pt idx="2395">
                  <c:v>338.278814691158</c:v>
                </c:pt>
                <c:pt idx="2396">
                  <c:v>338.364024346333</c:v>
                </c:pt>
                <c:pt idx="2397">
                  <c:v>339.38816064997701</c:v>
                </c:pt>
                <c:pt idx="2398">
                  <c:v>339.47198909127496</c:v>
                </c:pt>
                <c:pt idx="2399">
                  <c:v>340.49040337115696</c:v>
                </c:pt>
                <c:pt idx="2400">
                  <c:v>340.57295377509104</c:v>
                </c:pt>
                <c:pt idx="2401">
                  <c:v>341.58525198881796</c:v>
                </c:pt>
                <c:pt idx="2402">
                  <c:v>341.66658447403199</c:v>
                </c:pt>
                <c:pt idx="2403">
                  <c:v>342.67241606655796</c:v>
                </c:pt>
                <c:pt idx="2404">
                  <c:v>342.75256569312103</c:v>
                </c:pt>
                <c:pt idx="2405">
                  <c:v>343.75160609376496</c:v>
                </c:pt>
                <c:pt idx="2406">
                  <c:v>343.83059308975999</c:v>
                </c:pt>
                <c:pt idx="2407">
                  <c:v>344.82253335985001</c:v>
                </c:pt>
                <c:pt idx="2408">
                  <c:v>344.90037029831399</c:v>
                </c:pt>
                <c:pt idx="2409">
                  <c:v>345.88491602048703</c:v>
                </c:pt>
                <c:pt idx="2410">
                  <c:v>345.96161365595503</c:v>
                </c:pt>
                <c:pt idx="2411">
                  <c:v>346.93848844578201</c:v>
                </c:pt>
                <c:pt idx="2412">
                  <c:v>347.01404941494798</c:v>
                </c:pt>
                <c:pt idx="2413">
                  <c:v>347.98298357928002</c:v>
                </c:pt>
                <c:pt idx="2414">
                  <c:v>348.05738407217001</c:v>
                </c:pt>
                <c:pt idx="2415">
                  <c:v>349.01809063072699</c:v>
                </c:pt>
                <c:pt idx="2416">
                  <c:v>349.09128576151602</c:v>
                </c:pt>
                <c:pt idx="2417">
                  <c:v>350.043463761591</c:v>
                </c:pt>
                <c:pt idx="2418">
                  <c:v>350.11543484135501</c:v>
                </c:pt>
                <c:pt idx="2419">
                  <c:v>351.05879832528797</c:v>
                </c:pt>
                <c:pt idx="2420">
                  <c:v>351.129586836957</c:v>
                </c:pt>
                <c:pt idx="2421">
                  <c:v>352.06387101003099</c:v>
                </c:pt>
                <c:pt idx="2422">
                  <c:v>352.133547018792</c:v>
                </c:pt>
                <c:pt idx="2423">
                  <c:v>353.058482719984</c:v>
                </c:pt>
                <c:pt idx="2424">
                  <c:v>353.127087534613</c:v>
                </c:pt>
                <c:pt idx="2425">
                  <c:v>354.04239443411097</c:v>
                </c:pt>
                <c:pt idx="2426">
                  <c:v>354.10992502081001</c:v>
                </c:pt>
                <c:pt idx="2427">
                  <c:v>355.01533467969199</c:v>
                </c:pt>
                <c:pt idx="2428">
                  <c:v>355.08176268320403</c:v>
                </c:pt>
                <c:pt idx="2429">
                  <c:v>355.977025517588</c:v>
                </c:pt>
                <c:pt idx="2430">
                  <c:v>356.04230799180903</c:v>
                </c:pt>
                <c:pt idx="2431">
                  <c:v>356.927170733688</c:v>
                </c:pt>
                <c:pt idx="2432">
                  <c:v>356.99126063332801</c:v>
                </c:pt>
                <c:pt idx="2433">
                  <c:v>357.86545981271399</c:v>
                </c:pt>
                <c:pt idx="2434">
                  <c:v>357.92833916733696</c:v>
                </c:pt>
                <c:pt idx="2435">
                  <c:v>358.79162071973201</c:v>
                </c:pt>
                <c:pt idx="2436">
                  <c:v>358.853322732408</c:v>
                </c:pt>
                <c:pt idx="2437">
                  <c:v>359.70544716757399</c:v>
                </c:pt>
                <c:pt idx="2438">
                  <c:v>359.76602893994499</c:v>
                </c:pt>
                <c:pt idx="2439">
                  <c:v>360.606755413033</c:v>
                </c:pt>
                <c:pt idx="2440">
                  <c:v>360.66625207834102</c:v>
                </c:pt>
                <c:pt idx="2441">
                  <c:v>361.49533541274798</c:v>
                </c:pt>
                <c:pt idx="2442">
                  <c:v>361.55374097160097</c:v>
                </c:pt>
                <c:pt idx="2443">
                  <c:v>362.370940013596</c:v>
                </c:pt>
                <c:pt idx="2444">
                  <c:v>362.42821571283798</c:v>
                </c:pt>
                <c:pt idx="2445">
                  <c:v>363.23329048247297</c:v>
                </c:pt>
                <c:pt idx="2446">
                  <c:v>363.28938940996397</c:v>
                </c:pt>
                <c:pt idx="2447">
                  <c:v>364.082100988143</c:v>
                </c:pt>
                <c:pt idx="2448">
                  <c:v>364.13700363621899</c:v>
                </c:pt>
                <c:pt idx="2449">
                  <c:v>364.917125713291</c:v>
                </c:pt>
                <c:pt idx="2450">
                  <c:v>364.97085738150497</c:v>
                </c:pt>
                <c:pt idx="2451">
                  <c:v>365.73817693842898</c:v>
                </c:pt>
                <c:pt idx="2452">
                  <c:v>365.79078219264699</c:v>
                </c:pt>
                <c:pt idx="2453">
                  <c:v>366.545082286168</c:v>
                </c:pt>
                <c:pt idx="2454">
                  <c:v>366.59658572718604</c:v>
                </c:pt>
                <c:pt idx="2455">
                  <c:v>367.33764291286298</c:v>
                </c:pt>
                <c:pt idx="2456">
                  <c:v>367.38804108122997</c:v>
                </c:pt>
                <c:pt idx="2457">
                  <c:v>368.11564535869201</c:v>
                </c:pt>
                <c:pt idx="2458">
                  <c:v>368.16491991459998</c:v>
                </c:pt>
                <c:pt idx="2459">
                  <c:v>368.87888007240497</c:v>
                </c:pt>
                <c:pt idx="2460">
                  <c:v>368.92699859677799</c:v>
                </c:pt>
                <c:pt idx="2461">
                  <c:v>369.62712216921</c:v>
                </c:pt>
                <c:pt idx="2462">
                  <c:v>369.67403912482001</c:v>
                </c:pt>
                <c:pt idx="2463">
                  <c:v>370.36012516891401</c:v>
                </c:pt>
                <c:pt idx="2464">
                  <c:v>370.40580644053398</c:v>
                </c:pt>
                <c:pt idx="2465">
                  <c:v>371.07765574166501</c:v>
                </c:pt>
                <c:pt idx="2466">
                  <c:v>371.12210263219299</c:v>
                </c:pt>
                <c:pt idx="2467">
                  <c:v>371.77951640332401</c:v>
                </c:pt>
                <c:pt idx="2468">
                  <c:v>371.82276335929396</c:v>
                </c:pt>
                <c:pt idx="2469">
                  <c:v>372.46553833363299</c:v>
                </c:pt>
                <c:pt idx="2470">
                  <c:v>372.507639135646</c:v>
                </c:pt>
                <c:pt idx="2471">
                  <c:v>373.13557799583896</c:v>
                </c:pt>
                <c:pt idx="2472">
                  <c:v>373.17658829953996</c:v>
                </c:pt>
                <c:pt idx="2473">
                  <c:v>373.78950926736599</c:v>
                </c:pt>
                <c:pt idx="2474">
                  <c:v>373.829458988341</c:v>
                </c:pt>
                <c:pt idx="2475">
                  <c:v>374.42718841301598</c:v>
                </c:pt>
                <c:pt idx="2476">
                  <c:v>374.46605889222803</c:v>
                </c:pt>
                <c:pt idx="2477">
                  <c:v>375.04842111165203</c:v>
                </c:pt>
                <c:pt idx="2478">
                  <c:v>375.08615454246103</c:v>
                </c:pt>
                <c:pt idx="2479">
                  <c:v>375.652971012455</c:v>
                </c:pt>
                <c:pt idx="2480">
                  <c:v>375.68951446132996</c:v>
                </c:pt>
                <c:pt idx="2481">
                  <c:v>376.24061859483402</c:v>
                </c:pt>
                <c:pt idx="2482">
                  <c:v>376.275969391015</c:v>
                </c:pt>
                <c:pt idx="2483">
                  <c:v>376.81121957558599</c:v>
                </c:pt>
                <c:pt idx="2484">
                  <c:v>376.84542232914799</c:v>
                </c:pt>
                <c:pt idx="2485">
                  <c:v>377.36468608878499</c:v>
                </c:pt>
                <c:pt idx="2486">
                  <c:v>377.39777846451801</c:v>
                </c:pt>
                <c:pt idx="2487">
                  <c:v>377.90090187435896</c:v>
                </c:pt>
                <c:pt idx="2488">
                  <c:v>377.932877700853</c:v>
                </c:pt>
                <c:pt idx="2489">
                  <c:v>378.419690567327</c:v>
                </c:pt>
                <c:pt idx="2490">
                  <c:v>378.45052599598199</c:v>
                </c:pt>
                <c:pt idx="2491">
                  <c:v>378.92087541257604</c:v>
                </c:pt>
                <c:pt idx="2492">
                  <c:v>378.950570681557</c:v>
                </c:pt>
                <c:pt idx="2493">
                  <c:v>379.40433069165999</c:v>
                </c:pt>
                <c:pt idx="2494">
                  <c:v>379.43290783892598</c:v>
                </c:pt>
                <c:pt idx="2495">
                  <c:v>379.86995833445599</c:v>
                </c:pt>
                <c:pt idx="2496">
                  <c:v>379.89743118213698</c:v>
                </c:pt>
                <c:pt idx="2497">
                  <c:v>380.317642121181</c:v>
                </c:pt>
                <c:pt idx="2498">
                  <c:v>380.34400792678298</c:v>
                </c:pt>
                <c:pt idx="2499">
                  <c:v>380.74724505361803</c:v>
                </c:pt>
                <c:pt idx="2500">
                  <c:v>380.77253992917099</c:v>
                </c:pt>
                <c:pt idx="2501">
                  <c:v>381.15887655316703</c:v>
                </c:pt>
                <c:pt idx="2502">
                  <c:v>381.183339026108</c:v>
                </c:pt>
                <c:pt idx="2503">
                  <c:v>381.55347963298902</c:v>
                </c:pt>
                <c:pt idx="2504">
                  <c:v>381.57784795702196</c:v>
                </c:pt>
                <c:pt idx="2505">
                  <c:v>381.93313562466301</c:v>
                </c:pt>
                <c:pt idx="2506">
                  <c:v>381.95844498932104</c:v>
                </c:pt>
                <c:pt idx="2507">
                  <c:v>382.30039986059001</c:v>
                </c:pt>
                <c:pt idx="2508">
                  <c:v>382.32638540542303</c:v>
                </c:pt>
                <c:pt idx="2509">
                  <c:v>382.65734521485501</c:v>
                </c:pt>
                <c:pt idx="2510">
                  <c:v>382.67954299297196</c:v>
                </c:pt>
                <c:pt idx="2511">
                  <c:v>383.005575379476</c:v>
                </c:pt>
                <c:pt idx="2512">
                  <c:v>383.01119347781503</c:v>
                </c:pt>
                <c:pt idx="2513">
                  <c:v>383.04525225397299</c:v>
                </c:pt>
                <c:pt idx="2514">
                  <c:v>383.30559338927799</c:v>
                </c:pt>
                <c:pt idx="2515">
                  <c:v>383.35182404364599</c:v>
                </c:pt>
                <c:pt idx="2516">
                  <c:v>383.55293111304201</c:v>
                </c:pt>
                <c:pt idx="2517">
                  <c:v>383.66944859049102</c:v>
                </c:pt>
                <c:pt idx="2518">
                  <c:v>383.771308633079</c:v>
                </c:pt>
                <c:pt idx="2519">
                  <c:v>383.93342457268602</c:v>
                </c:pt>
                <c:pt idx="2520">
                  <c:v>383.96112596850401</c:v>
                </c:pt>
                <c:pt idx="2521">
                  <c:v>384.03991847005801</c:v>
                </c:pt>
                <c:pt idx="2522">
                  <c:v>384.12951099912902</c:v>
                </c:pt>
                <c:pt idx="2523">
                  <c:v>384.159416311077</c:v>
                </c:pt>
                <c:pt idx="2524">
                  <c:v>384.28489578970499</c:v>
                </c:pt>
                <c:pt idx="2525">
                  <c:v>384.36348979867199</c:v>
                </c:pt>
                <c:pt idx="2526">
                  <c:v>384.42468195030096</c:v>
                </c:pt>
                <c:pt idx="2527">
                  <c:v>384.543906961061</c:v>
                </c:pt>
                <c:pt idx="2528">
                  <c:v>384.54964784577203</c:v>
                </c:pt>
                <c:pt idx="2529">
                  <c:v>384.563364750262</c:v>
                </c:pt>
                <c:pt idx="2530">
                  <c:v>384.664415898698</c:v>
                </c:pt>
                <c:pt idx="2531">
                  <c:v>384.705081621901</c:v>
                </c:pt>
                <c:pt idx="2532">
                  <c:v>384.767041512525</c:v>
                </c:pt>
                <c:pt idx="2533">
                  <c:v>384.84423154459</c:v>
                </c:pt>
                <c:pt idx="2534">
                  <c:v>384.85795855191702</c:v>
                </c:pt>
                <c:pt idx="2535">
                  <c:v>384.88827718686798</c:v>
                </c:pt>
                <c:pt idx="2536">
                  <c:v>384.94153327393803</c:v>
                </c:pt>
                <c:pt idx="2537">
                  <c:v>384.964255131085</c:v>
                </c:pt>
                <c:pt idx="2538">
                  <c:v>385.01905865090396</c:v>
                </c:pt>
                <c:pt idx="2539">
                  <c:v>385.07243788691903</c:v>
                </c:pt>
                <c:pt idx="2540">
                  <c:v>385.08971382853997</c:v>
                </c:pt>
                <c:pt idx="2541">
                  <c:v>385.125210390522</c:v>
                </c:pt>
                <c:pt idx="2542">
                  <c:v>385.15453603767696</c:v>
                </c:pt>
                <c:pt idx="2543">
                  <c:v>385.16764832373701</c:v>
                </c:pt>
                <c:pt idx="2544">
                  <c:v>385.21479550225797</c:v>
                </c:pt>
                <c:pt idx="2545">
                  <c:v>385.248739710601</c:v>
                </c:pt>
                <c:pt idx="2546">
                  <c:v>385.27098049367498</c:v>
                </c:pt>
                <c:pt idx="2547">
                  <c:v>385.30893407409303</c:v>
                </c:pt>
                <c:pt idx="2548">
                  <c:v>385.31662105248699</c:v>
                </c:pt>
                <c:pt idx="2549">
                  <c:v>385.34747752502403</c:v>
                </c:pt>
                <c:pt idx="2550">
                  <c:v>385.368929651992</c:v>
                </c:pt>
                <c:pt idx="2551">
                  <c:v>385.40371571362402</c:v>
                </c:pt>
                <c:pt idx="2552">
                  <c:v>385.42457766488997</c:v>
                </c:pt>
                <c:pt idx="2553">
                  <c:v>385.471069736456</c:v>
                </c:pt>
                <c:pt idx="2554">
                  <c:v>385.477151522339</c:v>
                </c:pt>
                <c:pt idx="2555">
                  <c:v>385.48326978290601</c:v>
                </c:pt>
                <c:pt idx="2556">
                  <c:v>385.52001632564702</c:v>
                </c:pt>
                <c:pt idx="2557">
                  <c:v>385.53241336480801</c:v>
                </c:pt>
                <c:pt idx="2558">
                  <c:v>385.55487363753099</c:v>
                </c:pt>
                <c:pt idx="2559">
                  <c:v>385.56876952218704</c:v>
                </c:pt>
                <c:pt idx="2560">
                  <c:v>385.58516952189598</c:v>
                </c:pt>
                <c:pt idx="2561">
                  <c:v>385.59508029874598</c:v>
                </c:pt>
                <c:pt idx="2562">
                  <c:v>385.60706277989198</c:v>
                </c:pt>
                <c:pt idx="2563">
                  <c:v>385.612309821601</c:v>
                </c:pt>
                <c:pt idx="2564">
                  <c:v>385.61991110244696</c:v>
                </c:pt>
                <c:pt idx="2565">
                  <c:v>385.62116692215</c:v>
                </c:pt>
                <c:pt idx="2566">
                  <c:v>385.622763494617</c:v>
                </c:pt>
                <c:pt idx="2567">
                  <c:v>385.62249878416696</c:v>
                </c:pt>
                <c:pt idx="2568">
                  <c:v>385.62202027318301</c:v>
                </c:pt>
                <c:pt idx="2569">
                  <c:v>385.618003333601</c:v>
                </c:pt>
                <c:pt idx="2570">
                  <c:v>385.61055965963203</c:v>
                </c:pt>
                <c:pt idx="2571">
                  <c:v>385.606220203828</c:v>
                </c:pt>
                <c:pt idx="2572">
                  <c:v>385.58817165738003</c:v>
                </c:pt>
                <c:pt idx="2573">
                  <c:v>385.58748374391899</c:v>
                </c:pt>
                <c:pt idx="2574">
                  <c:v>385.58245981577704</c:v>
                </c:pt>
                <c:pt idx="2575">
                  <c:v>385.55910383166702</c:v>
                </c:pt>
                <c:pt idx="2576">
                  <c:v>385.555703955524</c:v>
                </c:pt>
                <c:pt idx="2577">
                  <c:v>385.54941197425399</c:v>
                </c:pt>
                <c:pt idx="2578">
                  <c:v>385.52125508459801</c:v>
                </c:pt>
                <c:pt idx="2579">
                  <c:v>385.494776060616</c:v>
                </c:pt>
                <c:pt idx="2580">
                  <c:v>385.48302470566898</c:v>
                </c:pt>
                <c:pt idx="2581">
                  <c:v>385.44175144909099</c:v>
                </c:pt>
                <c:pt idx="2582">
                  <c:v>385.43565376798801</c:v>
                </c:pt>
                <c:pt idx="2583">
                  <c:v>385.42643040795303</c:v>
                </c:pt>
                <c:pt idx="2584">
                  <c:v>385.38504132330604</c:v>
                </c:pt>
                <c:pt idx="2585">
                  <c:v>385.347238798033</c:v>
                </c:pt>
                <c:pt idx="2586">
                  <c:v>385.33411531547699</c:v>
                </c:pt>
                <c:pt idx="2587">
                  <c:v>385.30371293851101</c:v>
                </c:pt>
                <c:pt idx="2588">
                  <c:v>385.279995456287</c:v>
                </c:pt>
                <c:pt idx="2589">
                  <c:v>385.27069159278403</c:v>
                </c:pt>
                <c:pt idx="2590">
                  <c:v>385.21760596267899</c:v>
                </c:pt>
                <c:pt idx="2591">
                  <c:v>385.19687050361301</c:v>
                </c:pt>
                <c:pt idx="2592">
                  <c:v>385.14119323879697</c:v>
                </c:pt>
                <c:pt idx="2593">
                  <c:v>385.12375618014596</c:v>
                </c:pt>
                <c:pt idx="2594">
                  <c:v>385.10471119007599</c:v>
                </c:pt>
                <c:pt idx="2595">
                  <c:v>385.05242434258901</c:v>
                </c:pt>
                <c:pt idx="2596">
                  <c:v>384.991212445114</c:v>
                </c:pt>
                <c:pt idx="2597">
                  <c:v>384.97578572551299</c:v>
                </c:pt>
                <c:pt idx="2598">
                  <c:v>384.94131729837204</c:v>
                </c:pt>
                <c:pt idx="2599">
                  <c:v>384.892422931147</c:v>
                </c:pt>
                <c:pt idx="2600">
                  <c:v>384.86852607307003</c:v>
                </c:pt>
                <c:pt idx="2601">
                  <c:v>384.80069594270196</c:v>
                </c:pt>
                <c:pt idx="2602">
                  <c:v>384.72773141644802</c:v>
                </c:pt>
                <c:pt idx="2603">
                  <c:v>384.69844862595698</c:v>
                </c:pt>
                <c:pt idx="2604">
                  <c:v>384.63026233420101</c:v>
                </c:pt>
                <c:pt idx="2605">
                  <c:v>384.58529546396596</c:v>
                </c:pt>
                <c:pt idx="2606">
                  <c:v>384.56489985476003</c:v>
                </c:pt>
                <c:pt idx="2607">
                  <c:v>384.46017940301203</c:v>
                </c:pt>
                <c:pt idx="2608">
                  <c:v>384.376293587627</c:v>
                </c:pt>
                <c:pt idx="2609">
                  <c:v>384.31974114438901</c:v>
                </c:pt>
                <c:pt idx="2610">
                  <c:v>384.17287102540001</c:v>
                </c:pt>
                <c:pt idx="2611">
                  <c:v>384.16194729525103</c:v>
                </c:pt>
                <c:pt idx="2612">
                  <c:v>384.15761131577096</c:v>
                </c:pt>
                <c:pt idx="2613">
                  <c:v>383.98720921352196</c:v>
                </c:pt>
                <c:pt idx="2614">
                  <c:v>383.91016108298197</c:v>
                </c:pt>
                <c:pt idx="2615">
                  <c:v>383.79037927617003</c:v>
                </c:pt>
                <c:pt idx="2616">
                  <c:v>383.62544266420696</c:v>
                </c:pt>
                <c:pt idx="2617">
                  <c:v>383.56747141442099</c:v>
                </c:pt>
                <c:pt idx="2618">
                  <c:v>383.40047064968996</c:v>
                </c:pt>
                <c:pt idx="2619">
                  <c:v>383.28702513437401</c:v>
                </c:pt>
                <c:pt idx="2620">
                  <c:v>383.24940086273801</c:v>
                </c:pt>
                <c:pt idx="2621">
                  <c:v>382.95858129693204</c:v>
                </c:pt>
                <c:pt idx="2622">
                  <c:v>382.930132385467</c:v>
                </c:pt>
                <c:pt idx="2623">
                  <c:v>382.63132930670497</c:v>
                </c:pt>
                <c:pt idx="2624">
                  <c:v>382.60236812745899</c:v>
                </c:pt>
                <c:pt idx="2625">
                  <c:v>382.28739595605498</c:v>
                </c:pt>
                <c:pt idx="2626">
                  <c:v>382.25409918418597</c:v>
                </c:pt>
                <c:pt idx="2627">
                  <c:v>381.925787608809</c:v>
                </c:pt>
                <c:pt idx="2628">
                  <c:v>381.88950689755802</c:v>
                </c:pt>
                <c:pt idx="2629">
                  <c:v>381.54538433550499</c:v>
                </c:pt>
                <c:pt idx="2630">
                  <c:v>381.50726727605797</c:v>
                </c:pt>
                <c:pt idx="2631">
                  <c:v>381.14606822706196</c:v>
                </c:pt>
                <c:pt idx="2632">
                  <c:v>381.10623792747504</c:v>
                </c:pt>
                <c:pt idx="2633">
                  <c:v>380.72787938064499</c:v>
                </c:pt>
                <c:pt idx="2634">
                  <c:v>380.68628080411401</c:v>
                </c:pt>
                <c:pt idx="2635">
                  <c:v>380.29093000840999</c:v>
                </c:pt>
                <c:pt idx="2636">
                  <c:v>380.24751371394001</c:v>
                </c:pt>
                <c:pt idx="2637">
                  <c:v>379.83535392929502</c:v>
                </c:pt>
                <c:pt idx="2638">
                  <c:v>379.790096241676</c:v>
                </c:pt>
                <c:pt idx="2639">
                  <c:v>379.36128556308699</c:v>
                </c:pt>
                <c:pt idx="2640">
                  <c:v>379.31417893644601</c:v>
                </c:pt>
                <c:pt idx="2641">
                  <c:v>378.86885849476403</c:v>
                </c:pt>
                <c:pt idx="2642">
                  <c:v>378.81990310600997</c:v>
                </c:pt>
                <c:pt idx="2643">
                  <c:v>378.35820877799301</c:v>
                </c:pt>
                <c:pt idx="2644">
                  <c:v>378.30740865836401</c:v>
                </c:pt>
                <c:pt idx="2645">
                  <c:v>377.829477838044</c:v>
                </c:pt>
                <c:pt idx="2646">
                  <c:v>377.77683921889701</c:v>
                </c:pt>
                <c:pt idx="2647">
                  <c:v>377.28281354392698</c:v>
                </c:pt>
                <c:pt idx="2648">
                  <c:v>377.228343320524</c:v>
                </c:pt>
                <c:pt idx="2649">
                  <c:v>376.718369302913</c:v>
                </c:pt>
                <c:pt idx="2650">
                  <c:v>376.66207344833504</c:v>
                </c:pt>
                <c:pt idx="2651">
                  <c:v>376.13630237876396</c:v>
                </c:pt>
                <c:pt idx="2652">
                  <c:v>376.07818518532201</c:v>
                </c:pt>
                <c:pt idx="2653">
                  <c:v>375.5367728782</c:v>
                </c:pt>
                <c:pt idx="2654">
                  <c:v>375.47683751744796</c:v>
                </c:pt>
                <c:pt idx="2655">
                  <c:v>374.91994405837897</c:v>
                </c:pt>
                <c:pt idx="2656">
                  <c:v>374.85819441973797</c:v>
                </c:pt>
                <c:pt idx="2657">
                  <c:v>374.285984514456</c:v>
                </c:pt>
                <c:pt idx="2658">
                  <c:v>374.22242718672203</c:v>
                </c:pt>
                <c:pt idx="2659">
                  <c:v>373.63507086628897</c:v>
                </c:pt>
                <c:pt idx="2660">
                  <c:v>373.56971504694201</c:v>
                </c:pt>
                <c:pt idx="2661">
                  <c:v>372.96738729814604</c:v>
                </c:pt>
                <c:pt idx="2662">
                  <c:v>372.90024199222603</c:v>
                </c:pt>
                <c:pt idx="2663">
                  <c:v>372.28312149098099</c:v>
                </c:pt>
                <c:pt idx="2664">
                  <c:v>372.214193062665</c:v>
                </c:pt>
                <c:pt idx="2665">
                  <c:v>371.582461920919</c:v>
                </c:pt>
                <c:pt idx="2666">
                  <c:v>371.51175495641803</c:v>
                </c:pt>
                <c:pt idx="2667">
                  <c:v>370.86559984818996</c:v>
                </c:pt>
                <c:pt idx="2668">
                  <c:v>370.79311987130001</c:v>
                </c:pt>
                <c:pt idx="2669">
                  <c:v>370.13273260837298</c:v>
                </c:pt>
                <c:pt idx="2670">
                  <c:v>370.05848728531299</c:v>
                </c:pt>
                <c:pt idx="2671">
                  <c:v>369.38406410831396</c:v>
                </c:pt>
                <c:pt idx="2672">
                  <c:v>369.30806233014596</c:v>
                </c:pt>
                <c:pt idx="2673">
                  <c:v>368.61980315293897</c:v>
                </c:pt>
                <c:pt idx="2674">
                  <c:v>368.54205382306901</c:v>
                </c:pt>
                <c:pt idx="2675">
                  <c:v>367.84016225461801</c:v>
                </c:pt>
                <c:pt idx="2676">
                  <c:v>367.76067391496804</c:v>
                </c:pt>
                <c:pt idx="2677">
                  <c:v>367.04535761255602</c:v>
                </c:pt>
                <c:pt idx="2678">
                  <c:v>366.96413863047098</c:v>
                </c:pt>
                <c:pt idx="2679">
                  <c:v>366.23560943939299</c:v>
                </c:pt>
                <c:pt idx="2680">
                  <c:v>366.15266822794001</c:v>
                </c:pt>
                <c:pt idx="2681">
                  <c:v>365.41114210257797</c:v>
                </c:pt>
                <c:pt idx="2682">
                  <c:v>365.326487220052</c:v>
                </c:pt>
                <c:pt idx="2683">
                  <c:v>364.572184095083</c:v>
                </c:pt>
                <c:pt idx="2684">
                  <c:v>364.485824271144</c:v>
                </c:pt>
                <c:pt idx="2685">
                  <c:v>363.71896797504496</c:v>
                </c:pt>
                <c:pt idx="2686">
                  <c:v>363.630912050777</c:v>
                </c:pt>
                <c:pt idx="2687">
                  <c:v>362.85172997402503</c:v>
                </c:pt>
                <c:pt idx="2688">
                  <c:v>362.76198676230297</c:v>
                </c:pt>
                <c:pt idx="2689">
                  <c:v>361.97070937349599</c:v>
                </c:pt>
                <c:pt idx="2690">
                  <c:v>361.879288135634</c:v>
                </c:pt>
                <c:pt idx="2691">
                  <c:v>361.07614935752497</c:v>
                </c:pt>
                <c:pt idx="2692">
                  <c:v>360.98306102282902</c:v>
                </c:pt>
                <c:pt idx="2693">
                  <c:v>360.168299494932</c:v>
                </c:pt>
                <c:pt idx="2694">
                  <c:v>360.07355648619398</c:v>
                </c:pt>
                <c:pt idx="2695">
                  <c:v>359.24741531937099</c:v>
                </c:pt>
                <c:pt idx="2696">
                  <c:v>359.15102861629498</c:v>
                </c:pt>
                <c:pt idx="2697">
                  <c:v>358.313753484953</c:v>
                </c:pt>
                <c:pt idx="2698">
                  <c:v>358.215730575149</c:v>
                </c:pt>
                <c:pt idx="2699">
                  <c:v>357.36756941623003</c:v>
                </c:pt>
                <c:pt idx="2700">
                  <c:v>357.26791680169299</c:v>
                </c:pt>
                <c:pt idx="2701">
                  <c:v>356.40912189466997</c:v>
                </c:pt>
                <c:pt idx="2702">
                  <c:v>356.30784877692997</c:v>
                </c:pt>
                <c:pt idx="2703">
                  <c:v>355.43867730618103</c:v>
                </c:pt>
                <c:pt idx="2704">
                  <c:v>355.33579516335396</c:v>
                </c:pt>
                <c:pt idx="2705">
                  <c:v>354.45650717678001</c:v>
                </c:pt>
                <c:pt idx="2706">
                  <c:v>354.35202673074798</c:v>
                </c:pt>
                <c:pt idx="2707">
                  <c:v>353.46288387752401</c:v>
                </c:pt>
                <c:pt idx="2708">
                  <c:v>353.35681434139997</c:v>
                </c:pt>
                <c:pt idx="2709">
                  <c:v>352.45808061598001</c:v>
                </c:pt>
                <c:pt idx="2710">
                  <c:v>352.35043141893902</c:v>
                </c:pt>
                <c:pt idx="2711">
                  <c:v>351.44237374585202</c:v>
                </c:pt>
                <c:pt idx="2712">
                  <c:v>351.33315613164899</c:v>
                </c:pt>
                <c:pt idx="2713">
                  <c:v>350.41604444525899</c:v>
                </c:pt>
                <c:pt idx="2714">
                  <c:v>350.30527194866801</c:v>
                </c:pt>
                <c:pt idx="2715">
                  <c:v>349.379379871281</c:v>
                </c:pt>
                <c:pt idx="2716">
                  <c:v>349.26706709220099</c:v>
                </c:pt>
                <c:pt idx="2717">
                  <c:v>348.33267200751101</c:v>
                </c:pt>
                <c:pt idx="2718">
                  <c:v>348.21883132802299</c:v>
                </c:pt>
                <c:pt idx="2719">
                  <c:v>347.27621302670099</c:v>
                </c:pt>
                <c:pt idx="2720">
                  <c:v>347.16085214590299</c:v>
                </c:pt>
                <c:pt idx="2721">
                  <c:v>346.210292304044</c:v>
                </c:pt>
                <c:pt idx="2722">
                  <c:v>346.09341636231204</c:v>
                </c:pt>
                <c:pt idx="2723">
                  <c:v>345.13520089105799</c:v>
                </c:pt>
                <c:pt idx="2724">
                  <c:v>345.016817013528</c:v>
                </c:pt>
                <c:pt idx="2725">
                  <c:v>344.05123921209599</c:v>
                </c:pt>
                <c:pt idx="2726">
                  <c:v>343.931356409719</c:v>
                </c:pt>
                <c:pt idx="2727">
                  <c:v>342.95871777707703</c:v>
                </c:pt>
                <c:pt idx="2728">
                  <c:v>342.837339725091</c:v>
                </c:pt>
                <c:pt idx="2729">
                  <c:v>341.85795043147698</c:v>
                </c:pt>
                <c:pt idx="2730">
                  <c:v>341.73506704658399</c:v>
                </c:pt>
                <c:pt idx="2731">
                  <c:v>340.74925151571904</c:v>
                </c:pt>
                <c:pt idx="2732">
                  <c:v>340.624833982734</c:v>
                </c:pt>
                <c:pt idx="2733">
                  <c:v>339.63294429607902</c:v>
                </c:pt>
                <c:pt idx="2734">
                  <c:v>339.50693762783499</c:v>
                </c:pt>
                <c:pt idx="2735">
                  <c:v>338.509374511663</c:v>
                </c:pt>
                <c:pt idx="2736">
                  <c:v>338.38167560932004</c:v>
                </c:pt>
                <c:pt idx="2737">
                  <c:v>337.37892908406297</c:v>
                </c:pt>
                <c:pt idx="2738">
                  <c:v>337.24934057287896</c:v>
                </c:pt>
                <c:pt idx="2739">
                  <c:v>336.242097854554</c:v>
                </c:pt>
                <c:pt idx="2740">
                  <c:v>336.11020366367302</c:v>
                </c:pt>
                <c:pt idx="2741">
                  <c:v>335.09950322784903</c:v>
                </c:pt>
                <c:pt idx="2742">
                  <c:v>334.96428176466799</c:v>
                </c:pt>
                <c:pt idx="2743">
                  <c:v>333.95145249349696</c:v>
                </c:pt>
                <c:pt idx="2744">
                  <c:v>333.810544981622</c:v>
                </c:pt>
                <c:pt idx="2745">
                  <c:v>332.79671881452401</c:v>
                </c:pt>
                <c:pt idx="2746">
                  <c:v>332.64595117176702</c:v>
                </c:pt>
                <c:pt idx="2747">
                  <c:v>331.63159849160502</c:v>
                </c:pt>
                <c:pt idx="2748">
                  <c:v>331.465829676064</c:v>
                </c:pt>
                <c:pt idx="2749">
                  <c:v>330.45102939388596</c:v>
                </c:pt>
                <c:pt idx="2750">
                  <c:v>330.26640502397197</c:v>
                </c:pt>
                <c:pt idx="2751">
                  <c:v>329.25157494623301</c:v>
                </c:pt>
                <c:pt idx="2752">
                  <c:v>329.04757105279799</c:v>
                </c:pt>
                <c:pt idx="2753">
                  <c:v>328.03364456155998</c:v>
                </c:pt>
                <c:pt idx="2754">
                  <c:v>327.81318070047098</c:v>
                </c:pt>
                <c:pt idx="2755">
                  <c:v>326.80105270573301</c:v>
                </c:pt>
                <c:pt idx="2756">
                  <c:v>326.56879204243</c:v>
                </c:pt>
                <c:pt idx="2757">
                  <c:v>325.55878620511601</c:v>
                </c:pt>
                <c:pt idx="2758">
                  <c:v>325.31919921818996</c:v>
                </c:pt>
                <c:pt idx="2759">
                  <c:v>324.31104344114601</c:v>
                </c:pt>
                <c:pt idx="2760">
                  <c:v>324.06739497030202</c:v>
                </c:pt>
                <c:pt idx="2761">
                  <c:v>323.060536868209</c:v>
                </c:pt>
                <c:pt idx="2762">
                  <c:v>322.81482244083998</c:v>
                </c:pt>
                <c:pt idx="2763">
                  <c:v>321.80872942697897</c:v>
                </c:pt>
                <c:pt idx="2764">
                  <c:v>321.56204128384002</c:v>
                </c:pt>
                <c:pt idx="2765">
                  <c:v>320.55633100341197</c:v>
                </c:pt>
                <c:pt idx="2766">
                  <c:v>320.30922760039101</c:v>
                </c:pt>
                <c:pt idx="2767">
                  <c:v>319.30366769657201</c:v>
                </c:pt>
                <c:pt idx="2768">
                  <c:v>319.05642415953099</c:v>
                </c:pt>
                <c:pt idx="2769">
                  <c:v>318.05088312561799</c:v>
                </c:pt>
                <c:pt idx="2770">
                  <c:v>317.80363646513104</c:v>
                </c:pt>
                <c:pt idx="2771">
                  <c:v>316.79803915944399</c:v>
                </c:pt>
                <c:pt idx="2772">
                  <c:v>316.55085918853001</c:v>
                </c:pt>
                <c:pt idx="2773">
                  <c:v>315.54516229201198</c:v>
                </c:pt>
                <c:pt idx="2774">
                  <c:v>315.29808715411099</c:v>
                </c:pt>
                <c:pt idx="2775">
                  <c:v>314.29226543693602</c:v>
                </c:pt>
                <c:pt idx="2776">
                  <c:v>314.04531845225597</c:v>
                </c:pt>
                <c:pt idx="2777">
                  <c:v>313.03935593150402</c:v>
                </c:pt>
                <c:pt idx="2778">
                  <c:v>312.79255209937003</c:v>
                </c:pt>
                <c:pt idx="2779">
                  <c:v>311.786435914023</c:v>
                </c:pt>
                <c:pt idx="2780">
                  <c:v>311.53978545116701</c:v>
                </c:pt>
                <c:pt idx="2781">
                  <c:v>310.53350336787298</c:v>
                </c:pt>
                <c:pt idx="2782">
                  <c:v>310.28701729739203</c:v>
                </c:pt>
                <c:pt idx="2783">
                  <c:v>309.280560033911</c:v>
                </c:pt>
                <c:pt idx="2784">
                  <c:v>309.03425379882299</c:v>
                </c:pt>
                <c:pt idx="2785">
                  <c:v>308.027617633663</c:v>
                </c:pt>
                <c:pt idx="2786">
                  <c:v>307.78150559225702</c:v>
                </c:pt>
                <c:pt idx="2787">
                  <c:v>306.77468991268302</c:v>
                </c:pt>
                <c:pt idx="2788">
                  <c:v>306.52877423556401</c:v>
                </c:pt>
                <c:pt idx="2789">
                  <c:v>305.52177702434597</c:v>
                </c:pt>
                <c:pt idx="2790">
                  <c:v>305.276045217383</c:v>
                </c:pt>
                <c:pt idx="2791">
                  <c:v>304.268862228508</c:v>
                </c:pt>
                <c:pt idx="2792">
                  <c:v>304.02329972828198</c:v>
                </c:pt>
                <c:pt idx="2793">
                  <c:v>303.01592797550097</c:v>
                </c:pt>
                <c:pt idx="2794">
                  <c:v>302.77053354007001</c:v>
                </c:pt>
                <c:pt idx="2795">
                  <c:v>301.76297553711601</c:v>
                </c:pt>
                <c:pt idx="2796">
                  <c:v>301.51776257696298</c:v>
                </c:pt>
                <c:pt idx="2797">
                  <c:v>300.51002731449103</c:v>
                </c:pt>
                <c:pt idx="2798">
                  <c:v>300.26500641983199</c:v>
                </c:pt>
                <c:pt idx="2799">
                  <c:v>299.25710897106387</c:v>
                </c:pt>
                <c:pt idx="2800">
                  <c:v>299.01226572196231</c:v>
                </c:pt>
                <c:pt idx="2801">
                  <c:v>298.00423318127037</c:v>
                </c:pt>
                <c:pt idx="2802">
                  <c:v>297.75951803207931</c:v>
                </c:pt>
                <c:pt idx="2803">
                  <c:v>296.75140736918343</c:v>
                </c:pt>
                <c:pt idx="2804">
                  <c:v>296.50673389146851</c:v>
                </c:pt>
                <c:pt idx="2805">
                  <c:v>295.49865955096351</c:v>
                </c:pt>
                <c:pt idx="2806">
                  <c:v>295.25388838979393</c:v>
                </c:pt>
                <c:pt idx="2807">
                  <c:v>294.24607685955721</c:v>
                </c:pt>
                <c:pt idx="2808">
                  <c:v>294.00096895116837</c:v>
                </c:pt>
                <c:pt idx="2809">
                  <c:v>292.99394475099552</c:v>
                </c:pt>
                <c:pt idx="2810">
                  <c:v>292.74798766852359</c:v>
                </c:pt>
                <c:pt idx="2811">
                  <c:v>291.74257647188983</c:v>
                </c:pt>
                <c:pt idx="2812">
                  <c:v>291.49465711470481</c:v>
                </c:pt>
                <c:pt idx="2813">
                  <c:v>290.49257317466197</c:v>
                </c:pt>
                <c:pt idx="2814">
                  <c:v>290.23734207079212</c:v>
                </c:pt>
                <c:pt idx="2815">
                  <c:v>289.2431537788018</c:v>
                </c:pt>
                <c:pt idx="2816">
                  <c:v>288.97052567268634</c:v>
                </c:pt>
                <c:pt idx="2817">
                  <c:v>287.99221263653379</c:v>
                </c:pt>
                <c:pt idx="2818">
                  <c:v>287.68477538955017</c:v>
                </c:pt>
                <c:pt idx="2819">
                  <c:v>286.73692471422208</c:v>
                </c:pt>
                <c:pt idx="2820">
                  <c:v>286.36312121496559</c:v>
                </c:pt>
                <c:pt idx="2821">
                  <c:v>285.4731653986691</c:v>
                </c:pt>
                <c:pt idx="2822">
                  <c:v>284.98650596187849</c:v>
                </c:pt>
                <c:pt idx="2823">
                  <c:v>284.1707812017554</c:v>
                </c:pt>
                <c:pt idx="2824">
                  <c:v>283.51480190947581</c:v>
                </c:pt>
                <c:pt idx="2825">
                  <c:v>282.7498930608192</c:v>
                </c:pt>
                <c:pt idx="2826">
                  <c:v>282.1554499118235</c:v>
                </c:pt>
                <c:pt idx="2827">
                  <c:v>281.4089029769429</c:v>
                </c:pt>
                <c:pt idx="2828">
                  <c:v>280.80187255244493</c:v>
                </c:pt>
                <c:pt idx="2829">
                  <c:v>280.09564136070031</c:v>
                </c:pt>
                <c:pt idx="2830">
                  <c:v>279.44818107951011</c:v>
                </c:pt>
                <c:pt idx="2831">
                  <c:v>278.8035906661338</c:v>
                </c:pt>
                <c:pt idx="2832">
                  <c:v>278.03746099372302</c:v>
                </c:pt>
                <c:pt idx="2833">
                  <c:v>277.45132465643019</c:v>
                </c:pt>
                <c:pt idx="2834">
                  <c:v>276.6688555287426</c:v>
                </c:pt>
                <c:pt idx="2835">
                  <c:v>276.11436875631512</c:v>
                </c:pt>
                <c:pt idx="2836">
                  <c:v>275.37569466836828</c:v>
                </c:pt>
                <c:pt idx="2837">
                  <c:v>274.86788918342711</c:v>
                </c:pt>
                <c:pt idx="2838">
                  <c:v>274.06081537361069</c:v>
                </c:pt>
                <c:pt idx="2839">
                  <c:v>273.79578967234693</c:v>
                </c:pt>
                <c:pt idx="2840">
                  <c:v>273.53969474007567</c:v>
                </c:pt>
                <c:pt idx="2841">
                  <c:v>272.6587139545951</c:v>
                </c:pt>
                <c:pt idx="2842">
                  <c:v>272.44332695661228</c:v>
                </c:pt>
                <c:pt idx="2843">
                  <c:v>272.19532767713719</c:v>
                </c:pt>
                <c:pt idx="2844">
                  <c:v>271.41333048203887</c:v>
                </c:pt>
                <c:pt idx="2845">
                  <c:v>271.17955407106672</c:v>
                </c:pt>
                <c:pt idx="2846">
                  <c:v>270.90010032457229</c:v>
                </c:pt>
                <c:pt idx="2847">
                  <c:v>270.29712272795769</c:v>
                </c:pt>
                <c:pt idx="2848">
                  <c:v>269.96406245982752</c:v>
                </c:pt>
                <c:pt idx="2849">
                  <c:v>269.49973163240071</c:v>
                </c:pt>
                <c:pt idx="2850">
                  <c:v>269.30895647049971</c:v>
                </c:pt>
                <c:pt idx="2851">
                  <c:v>268.86349235773503</c:v>
                </c:pt>
                <c:pt idx="2852">
                  <c:v>268.56807114693549</c:v>
                </c:pt>
                <c:pt idx="2853">
                  <c:v>268.21253884852399</c:v>
                </c:pt>
                <c:pt idx="2854">
                  <c:v>268.01024659534829</c:v>
                </c:pt>
                <c:pt idx="2855">
                  <c:v>267.67704741686651</c:v>
                </c:pt>
                <c:pt idx="2856">
                  <c:v>267.38280723558717</c:v>
                </c:pt>
                <c:pt idx="2857">
                  <c:v>267.07003209381151</c:v>
                </c:pt>
                <c:pt idx="2858">
                  <c:v>266.8611996037605</c:v>
                </c:pt>
                <c:pt idx="2859">
                  <c:v>266.5331467266393</c:v>
                </c:pt>
                <c:pt idx="2860">
                  <c:v>266.2559347291965</c:v>
                </c:pt>
                <c:pt idx="2861">
                  <c:v>265.94265410825938</c:v>
                </c:pt>
                <c:pt idx="2862">
                  <c:v>265.71229989679119</c:v>
                </c:pt>
                <c:pt idx="2863">
                  <c:v>265.40631579686533</c:v>
                </c:pt>
                <c:pt idx="2864">
                  <c:v>265.07969299221179</c:v>
                </c:pt>
                <c:pt idx="2865">
                  <c:v>264.81110983202188</c:v>
                </c:pt>
                <c:pt idx="2866">
                  <c:v>264.50030322802451</c:v>
                </c:pt>
                <c:pt idx="2867">
                  <c:v>264.23018809457892</c:v>
                </c:pt>
                <c:pt idx="2868">
                  <c:v>263.9597729815315</c:v>
                </c:pt>
                <c:pt idx="2869">
                  <c:v>263.69226901059102</c:v>
                </c:pt>
                <c:pt idx="2870">
                  <c:v>263.41134448513822</c:v>
                </c:pt>
                <c:pt idx="2871">
                  <c:v>263.23152419658322</c:v>
                </c:pt>
                <c:pt idx="2872">
                  <c:v>262.98963371111847</c:v>
                </c:pt>
                <c:pt idx="2873">
                  <c:v>262.8583354981069</c:v>
                </c:pt>
                <c:pt idx="2874">
                  <c:v>262.6269487382794</c:v>
                </c:pt>
                <c:pt idx="2875">
                  <c:v>262.37881301040682</c:v>
                </c:pt>
                <c:pt idx="2876">
                  <c:v>262.23969738765499</c:v>
                </c:pt>
                <c:pt idx="2877">
                  <c:v>261.99828722076808</c:v>
                </c:pt>
                <c:pt idx="2878">
                  <c:v>261.76949532058921</c:v>
                </c:pt>
                <c:pt idx="2879">
                  <c:v>261.55731513205632</c:v>
                </c:pt>
                <c:pt idx="2880">
                  <c:v>261.32625971552778</c:v>
                </c:pt>
                <c:pt idx="2881">
                  <c:v>261.15101220394041</c:v>
                </c:pt>
                <c:pt idx="2882">
                  <c:v>260.92467921240427</c:v>
                </c:pt>
                <c:pt idx="2883">
                  <c:v>260.77845774630862</c:v>
                </c:pt>
                <c:pt idx="2884">
                  <c:v>260.57351376376903</c:v>
                </c:pt>
                <c:pt idx="2885">
                  <c:v>260.42485737970361</c:v>
                </c:pt>
                <c:pt idx="2886">
                  <c:v>260.26992407891021</c:v>
                </c:pt>
                <c:pt idx="2887">
                  <c:v>260.08425512385929</c:v>
                </c:pt>
                <c:pt idx="2888">
                  <c:v>260.05344063831632</c:v>
                </c:pt>
                <c:pt idx="2889">
                  <c:v>259.99565555312762</c:v>
                </c:pt>
                <c:pt idx="2890">
                  <c:v>259.8720126973891</c:v>
                </c:pt>
                <c:pt idx="2891">
                  <c:v>259.84356288457298</c:v>
                </c:pt>
                <c:pt idx="2892">
                  <c:v>259.78148607119181</c:v>
                </c:pt>
                <c:pt idx="2893">
                  <c:v>259.7198745147025</c:v>
                </c:pt>
                <c:pt idx="2894">
                  <c:v>259.65031893462663</c:v>
                </c:pt>
                <c:pt idx="2895">
                  <c:v>259.6379135273832</c:v>
                </c:pt>
                <c:pt idx="2896">
                  <c:v>259.63451373693249</c:v>
                </c:pt>
                <c:pt idx="2897">
                  <c:v>259.56947077453299</c:v>
                </c:pt>
                <c:pt idx="2898">
                  <c:v>259.56739892068492</c:v>
                </c:pt>
                <c:pt idx="2899">
                  <c:v>259.56139385173248</c:v>
                </c:pt>
                <c:pt idx="2900">
                  <c:v>259.52959395976899</c:v>
                </c:pt>
                <c:pt idx="2901">
                  <c:v>259.52373496879272</c:v>
                </c:pt>
                <c:pt idx="2902">
                  <c:v>259.51649003781858</c:v>
                </c:pt>
                <c:pt idx="2903">
                  <c:v>259.51581430241652</c:v>
                </c:pt>
                <c:pt idx="2904">
                  <c:v>259.52128465740691</c:v>
                </c:pt>
                <c:pt idx="2905">
                  <c:v>259.52407239656401</c:v>
                </c:pt>
                <c:pt idx="2906">
                  <c:v>259.53901218045422</c:v>
                </c:pt>
                <c:pt idx="2907">
                  <c:v>259.56099177998561</c:v>
                </c:pt>
                <c:pt idx="2908">
                  <c:v>259.56916348079972</c:v>
                </c:pt>
                <c:pt idx="2909">
                  <c:v>259.62688506589251</c:v>
                </c:pt>
                <c:pt idx="2910">
                  <c:v>259.6649895147047</c:v>
                </c:pt>
                <c:pt idx="2911">
                  <c:v>259.7267479834394</c:v>
                </c:pt>
                <c:pt idx="2912">
                  <c:v>259.81782038773872</c:v>
                </c:pt>
                <c:pt idx="2913">
                  <c:v>259.86416629574182</c:v>
                </c:pt>
                <c:pt idx="2914">
                  <c:v>260.0365077744118</c:v>
                </c:pt>
                <c:pt idx="2915">
                  <c:v>260.03961559931213</c:v>
                </c:pt>
                <c:pt idx="2916">
                  <c:v>260.046448564451</c:v>
                </c:pt>
                <c:pt idx="2917">
                  <c:v>260.2605935450041</c:v>
                </c:pt>
                <c:pt idx="2918">
                  <c:v>260.47078936411617</c:v>
                </c:pt>
                <c:pt idx="2919">
                  <c:v>260.55019623174928</c:v>
                </c:pt>
                <c:pt idx="2920">
                  <c:v>260.79350288632179</c:v>
                </c:pt>
                <c:pt idx="2921">
                  <c:v>260.90853307412948</c:v>
                </c:pt>
                <c:pt idx="2922">
                  <c:v>261.14414399382531</c:v>
                </c:pt>
                <c:pt idx="2923">
                  <c:v>261.31443184774969</c:v>
                </c:pt>
                <c:pt idx="2924">
                  <c:v>261.52210228506078</c:v>
                </c:pt>
                <c:pt idx="2925">
                  <c:v>261.68386908213938</c:v>
                </c:pt>
                <c:pt idx="2926">
                  <c:v>261.86723252667042</c:v>
                </c:pt>
                <c:pt idx="2927">
                  <c:v>262.0193251212807</c:v>
                </c:pt>
                <c:pt idx="2928">
                  <c:v>262.29624336327009</c:v>
                </c:pt>
                <c:pt idx="2929">
                  <c:v>262.4862205119951</c:v>
                </c:pt>
                <c:pt idx="2930">
                  <c:v>262.77067157161071</c:v>
                </c:pt>
                <c:pt idx="2931">
                  <c:v>263.01442896238439</c:v>
                </c:pt>
                <c:pt idx="2932">
                  <c:v>263.30480102035409</c:v>
                </c:pt>
                <c:pt idx="2933">
                  <c:v>263.57457771208999</c:v>
                </c:pt>
                <c:pt idx="2934">
                  <c:v>263.78564048734188</c:v>
                </c:pt>
                <c:pt idx="2935">
                  <c:v>264.03844173473567</c:v>
                </c:pt>
                <c:pt idx="2936">
                  <c:v>264.3038990464658</c:v>
                </c:pt>
                <c:pt idx="2937">
                  <c:v>264.54735011701882</c:v>
                </c:pt>
                <c:pt idx="2938">
                  <c:v>264.75203989771842</c:v>
                </c:pt>
                <c:pt idx="2939">
                  <c:v>265.02826064830083</c:v>
                </c:pt>
                <c:pt idx="2940">
                  <c:v>265.3027504276327</c:v>
                </c:pt>
                <c:pt idx="2941">
                  <c:v>265.6157285247495</c:v>
                </c:pt>
                <c:pt idx="2942">
                  <c:v>265.83974544962791</c:v>
                </c:pt>
                <c:pt idx="2943">
                  <c:v>266.14363544899641</c:v>
                </c:pt>
                <c:pt idx="2944">
                  <c:v>266.49421751096742</c:v>
                </c:pt>
                <c:pt idx="2945">
                  <c:v>267.01813511388519</c:v>
                </c:pt>
                <c:pt idx="2946">
                  <c:v>267.24536787426251</c:v>
                </c:pt>
                <c:pt idx="2947">
                  <c:v>267.46537268798778</c:v>
                </c:pt>
                <c:pt idx="2948">
                  <c:v>268.15378994582363</c:v>
                </c:pt>
                <c:pt idx="2949">
                  <c:v>268.39900644833608</c:v>
                </c:pt>
                <c:pt idx="2950">
                  <c:v>268.69103542164657</c:v>
                </c:pt>
                <c:pt idx="2951">
                  <c:v>269.26331311845939</c:v>
                </c:pt>
                <c:pt idx="2952">
                  <c:v>269.7978792941513</c:v>
                </c:pt>
                <c:pt idx="2953">
                  <c:v>270.43429727188357</c:v>
                </c:pt>
                <c:pt idx="2954">
                  <c:v>270.93908167027791</c:v>
                </c:pt>
                <c:pt idx="2955">
                  <c:v>271.64075902576121</c:v>
                </c:pt>
                <c:pt idx="2956">
                  <c:v>272.14129114371383</c:v>
                </c:pt>
                <c:pt idx="2957">
                  <c:v>272.8464491235415</c:v>
                </c:pt>
                <c:pt idx="2958">
                  <c:v>273.40755211362119</c:v>
                </c:pt>
                <c:pt idx="2959">
                  <c:v>274.03228258846599</c:v>
                </c:pt>
                <c:pt idx="2960">
                  <c:v>274.69409675866848</c:v>
                </c:pt>
                <c:pt idx="2961">
                  <c:v>275.15560730038482</c:v>
                </c:pt>
                <c:pt idx="2962">
                  <c:v>275.96248264550348</c:v>
                </c:pt>
                <c:pt idx="2963">
                  <c:v>276.42757442109792</c:v>
                </c:pt>
                <c:pt idx="2964">
                  <c:v>277.23607735690382</c:v>
                </c:pt>
                <c:pt idx="2965">
                  <c:v>277.70353190926528</c:v>
                </c:pt>
                <c:pt idx="2966">
                  <c:v>278.53778716976791</c:v>
                </c:pt>
                <c:pt idx="2967">
                  <c:v>278.9874784429386</c:v>
                </c:pt>
                <c:pt idx="2968">
                  <c:v>279.83245072751771</c:v>
                </c:pt>
                <c:pt idx="2969">
                  <c:v>280.29201995565222</c:v>
                </c:pt>
                <c:pt idx="2970">
                  <c:v>281.14257976087669</c:v>
                </c:pt>
                <c:pt idx="2971">
                  <c:v>281.59903952130338</c:v>
                </c:pt>
                <c:pt idx="2972">
                  <c:v>282.4718380758901</c:v>
                </c:pt>
                <c:pt idx="2973">
                  <c:v>282.87209632932979</c:v>
                </c:pt>
                <c:pt idx="2974">
                  <c:v>283.79675418726879</c:v>
                </c:pt>
                <c:pt idx="2975">
                  <c:v>284.13619153862533</c:v>
                </c:pt>
                <c:pt idx="2976">
                  <c:v>285.10926489544369</c:v>
                </c:pt>
                <c:pt idx="2977">
                  <c:v>285.40928813455901</c:v>
                </c:pt>
                <c:pt idx="2978">
                  <c:v>286.40672343484141</c:v>
                </c:pt>
                <c:pt idx="2979">
                  <c:v>286.6840169350055</c:v>
                </c:pt>
                <c:pt idx="2980">
                  <c:v>287.69124224057794</c:v>
                </c:pt>
                <c:pt idx="2981">
                  <c:v>287.95652786951428</c:v>
                </c:pt>
                <c:pt idx="2982">
                  <c:v>288.96505662500613</c:v>
                </c:pt>
                <c:pt idx="2983">
                  <c:v>289.22253099512443</c:v>
                </c:pt>
                <c:pt idx="2984">
                  <c:v>290.23054531862959</c:v>
                </c:pt>
                <c:pt idx="2985">
                  <c:v>290.482555238663</c:v>
                </c:pt>
                <c:pt idx="2986">
                  <c:v>291.49023550349619</c:v>
                </c:pt>
                <c:pt idx="2987">
                  <c:v>291.73871370085772</c:v>
                </c:pt>
                <c:pt idx="2988">
                  <c:v>292.74642573747968</c:v>
                </c:pt>
                <c:pt idx="2989">
                  <c:v>292.99291096107362</c:v>
                </c:pt>
                <c:pt idx="2990">
                  <c:v>294.00079201123521</c:v>
                </c:pt>
                <c:pt idx="2991">
                  <c:v>294.24628194264358</c:v>
                </c:pt>
                <c:pt idx="2992">
                  <c:v>295.2542999760492</c:v>
                </c:pt>
                <c:pt idx="2993">
                  <c:v>295.49934690683597</c:v>
                </c:pt>
                <c:pt idx="2994">
                  <c:v>296.50741172004979</c:v>
                </c:pt>
                <c:pt idx="2995">
                  <c:v>296.75231415301579</c:v>
                </c:pt>
                <c:pt idx="2996">
                  <c:v>297.76033919134011</c:v>
                </c:pt>
                <c:pt idx="2997">
                  <c:v>298.0052718684509</c:v>
                </c:pt>
                <c:pt idx="2998">
                  <c:v>299.01319258865283</c:v>
                </c:pt>
                <c:pt idx="2999">
                  <c:v>299.25826174539623</c:v>
                </c:pt>
                <c:pt idx="3000">
                  <c:v>300.26603285711997</c:v>
                </c:pt>
                <c:pt idx="3001">
                  <c:v>300.51129340594298</c:v>
                </c:pt>
                <c:pt idx="3002">
                  <c:v>301.51888384061397</c:v>
                </c:pt>
                <c:pt idx="3003">
                  <c:v>301.76435168317403</c:v>
                </c:pt>
                <c:pt idx="3004">
                  <c:v>302.77174583878502</c:v>
                </c:pt>
                <c:pt idx="3005">
                  <c:v>303.01741619215102</c:v>
                </c:pt>
                <c:pt idx="3006">
                  <c:v>304.024611805017</c:v>
                </c:pt>
                <c:pt idx="3007">
                  <c:v>304.27047506443398</c:v>
                </c:pt>
                <c:pt idx="3008">
                  <c:v>305.27747723248297</c:v>
                </c:pt>
                <c:pt idx="3009">
                  <c:v>305.523526241095</c:v>
                </c:pt>
                <c:pt idx="3010">
                  <c:v>306.53034368439</c:v>
                </c:pt>
                <c:pt idx="3011">
                  <c:v>306.776572886</c:v>
                </c:pt>
                <c:pt idx="3012">
                  <c:v>307.78321468472899</c:v>
                </c:pt>
                <c:pt idx="3013">
                  <c:v>308.02961509965598</c:v>
                </c:pt>
                <c:pt idx="3014">
                  <c:v>309.03608679868603</c:v>
                </c:pt>
                <c:pt idx="3015">
                  <c:v>309.28264585708899</c:v>
                </c:pt>
                <c:pt idx="3016">
                  <c:v>310.28895012237103</c:v>
                </c:pt>
                <c:pt idx="3017">
                  <c:v>310.535659431733</c:v>
                </c:pt>
                <c:pt idx="3018">
                  <c:v>311.54179917068302</c:v>
                </c:pt>
                <c:pt idx="3019">
                  <c:v>311.78866131978998</c:v>
                </c:pt>
                <c:pt idx="3020">
                  <c:v>312.79464121901799</c:v>
                </c:pt>
                <c:pt idx="3021">
                  <c:v>313.041664668659</c:v>
                </c:pt>
                <c:pt idx="3022">
                  <c:v>314.04749120379</c:v>
                </c:pt>
                <c:pt idx="3023">
                  <c:v>314.29467612640002</c:v>
                </c:pt>
                <c:pt idx="3024">
                  <c:v>315.300356916927</c:v>
                </c:pt>
                <c:pt idx="3025">
                  <c:v>315.54768793739498</c:v>
                </c:pt>
                <c:pt idx="3026">
                  <c:v>316.553236577821</c:v>
                </c:pt>
                <c:pt idx="3027">
                  <c:v>316.80068501269</c:v>
                </c:pt>
                <c:pt idx="3028">
                  <c:v>317.80612910718401</c:v>
                </c:pt>
                <c:pt idx="3029">
                  <c:v>318.05365254759499</c:v>
                </c:pt>
                <c:pt idx="3030">
                  <c:v>319.05904223560401</c:v>
                </c:pt>
                <c:pt idx="3031">
                  <c:v>319.30657253683603</c:v>
                </c:pt>
                <c:pt idx="3032">
                  <c:v>320.31199144419298</c:v>
                </c:pt>
                <c:pt idx="3033">
                  <c:v>320.55941099385399</c:v>
                </c:pt>
                <c:pt idx="3034">
                  <c:v>321.56501762196501</c:v>
                </c:pt>
                <c:pt idx="3035">
                  <c:v>321.81215033794598</c:v>
                </c:pt>
                <c:pt idx="3036">
                  <c:v>322.81832846507501</c:v>
                </c:pt>
                <c:pt idx="3037">
                  <c:v>323.06488290213599</c:v>
                </c:pt>
                <c:pt idx="3038">
                  <c:v>324.07252696408699</c:v>
                </c:pt>
                <c:pt idx="3039">
                  <c:v>324.31771971282603</c:v>
                </c:pt>
                <c:pt idx="3040">
                  <c:v>325.32832999433401</c:v>
                </c:pt>
                <c:pt idx="3041">
                  <c:v>325.56978167025397</c:v>
                </c:pt>
                <c:pt idx="3042">
                  <c:v>326.58449026044701</c:v>
                </c:pt>
                <c:pt idx="3043">
                  <c:v>326.81559164719499</c:v>
                </c:pt>
                <c:pt idx="3044">
                  <c:v>327.83485320363002</c:v>
                </c:pt>
                <c:pt idx="3045">
                  <c:v>328.04500762501198</c:v>
                </c:pt>
                <c:pt idx="3046">
                  <c:v>329.06966170050998</c:v>
                </c:pt>
                <c:pt idx="3047">
                  <c:v>329.24987002545197</c:v>
                </c:pt>
                <c:pt idx="3048">
                  <c:v>330.28051988327798</c:v>
                </c:pt>
                <c:pt idx="3049">
                  <c:v>330.42892832864999</c:v>
                </c:pt>
                <c:pt idx="3050">
                  <c:v>331.46531570327397</c:v>
                </c:pt>
                <c:pt idx="3051">
                  <c:v>331.58742771885204</c:v>
                </c:pt>
                <c:pt idx="3052">
                  <c:v>332.62754905721101</c:v>
                </c:pt>
                <c:pt idx="3053">
                  <c:v>332.73275841791201</c:v>
                </c:pt>
                <c:pt idx="3054">
                  <c:v>333.77427211429801</c:v>
                </c:pt>
                <c:pt idx="3055">
                  <c:v>333.87032800584598</c:v>
                </c:pt>
                <c:pt idx="3056">
                  <c:v>334.91091542024799</c:v>
                </c:pt>
                <c:pt idx="3057">
                  <c:v>335.002342589036</c:v>
                </c:pt>
                <c:pt idx="3058">
                  <c:v>336.04038456420403</c:v>
                </c:pt>
                <c:pt idx="3059">
                  <c:v>336.12895080366002</c:v>
                </c:pt>
                <c:pt idx="3060">
                  <c:v>337.16324265742099</c:v>
                </c:pt>
                <c:pt idx="3061">
                  <c:v>337.24963911709699</c:v>
                </c:pt>
                <c:pt idx="3062">
                  <c:v>338.27930300908497</c:v>
                </c:pt>
                <c:pt idx="3063">
                  <c:v>338.36393818902599</c:v>
                </c:pt>
                <c:pt idx="3064">
                  <c:v>339.38836464357496</c:v>
                </c:pt>
                <c:pt idx="3065">
                  <c:v>339.47160460373198</c:v>
                </c:pt>
                <c:pt idx="3066">
                  <c:v>340.49033086342297</c:v>
                </c:pt>
                <c:pt idx="3067">
                  <c:v>340.57244707890402</c:v>
                </c:pt>
                <c:pt idx="3068">
                  <c:v>341.58504879463101</c:v>
                </c:pt>
                <c:pt idx="3069">
                  <c:v>341.66614671189802</c:v>
                </c:pt>
                <c:pt idx="3070">
                  <c:v>342.67222114778599</c:v>
                </c:pt>
                <c:pt idx="3071">
                  <c:v>342.75228011862202</c:v>
                </c:pt>
                <c:pt idx="3072">
                  <c:v>343.75147677608697</c:v>
                </c:pt>
                <c:pt idx="3073">
                  <c:v>343.83044187713801</c:v>
                </c:pt>
                <c:pt idx="3074">
                  <c:v>344.82246506304801</c:v>
                </c:pt>
                <c:pt idx="3075">
                  <c:v>344.90030070448597</c:v>
                </c:pt>
                <c:pt idx="3076">
                  <c:v>345.88488071380903</c:v>
                </c:pt>
                <c:pt idx="3077">
                  <c:v>345.96157489384001</c:v>
                </c:pt>
                <c:pt idx="3078">
                  <c:v>346.93844349290299</c:v>
                </c:pt>
                <c:pt idx="3079">
                  <c:v>347.01399531367997</c:v>
                </c:pt>
                <c:pt idx="3080">
                  <c:v>347.98287898131798</c:v>
                </c:pt>
                <c:pt idx="3081">
                  <c:v>348.05729003290401</c:v>
                </c:pt>
                <c:pt idx="3082">
                  <c:v>349.01791227274896</c:v>
                </c:pt>
                <c:pt idx="3083">
                  <c:v>349.09118376421401</c:v>
                </c:pt>
                <c:pt idx="3084">
                  <c:v>350.04326813666199</c:v>
                </c:pt>
                <c:pt idx="3085">
                  <c:v>350.115400544127</c:v>
                </c:pt>
                <c:pt idx="3086">
                  <c:v>351.05867231641503</c:v>
                </c:pt>
                <c:pt idx="3087">
                  <c:v>351.129665618008</c:v>
                </c:pt>
                <c:pt idx="3088">
                  <c:v>352.063852465948</c:v>
                </c:pt>
                <c:pt idx="3089">
                  <c:v>352.13370637499401</c:v>
                </c:pt>
                <c:pt idx="3090">
                  <c:v>353.05853866357802</c:v>
                </c:pt>
                <c:pt idx="3091">
                  <c:v>353.12725277086702</c:v>
                </c:pt>
                <c:pt idx="3092">
                  <c:v>354.04246367925896</c:v>
                </c:pt>
                <c:pt idx="3093">
                  <c:v>354.110037528813</c:v>
                </c:pt>
                <c:pt idx="3094">
                  <c:v>355.01536312526002</c:v>
                </c:pt>
                <c:pt idx="3095">
                  <c:v>355.08179625328796</c:v>
                </c:pt>
                <c:pt idx="3096">
                  <c:v>355.97697555735499</c:v>
                </c:pt>
                <c:pt idx="3097">
                  <c:v>356.04226751228896</c:v>
                </c:pt>
                <c:pt idx="3098">
                  <c:v>356.92704255620697</c:v>
                </c:pt>
                <c:pt idx="3099">
                  <c:v>356.99119290899699</c:v>
                </c:pt>
                <c:pt idx="3100">
                  <c:v>357.86530793384401</c:v>
                </c:pt>
                <c:pt idx="3101">
                  <c:v>357.92831877147603</c:v>
                </c:pt>
                <c:pt idx="3102">
                  <c:v>358.79153098556799</c:v>
                </c:pt>
                <c:pt idx="3103">
                  <c:v>358.85341187619701</c:v>
                </c:pt>
                <c:pt idx="3104">
                  <c:v>359.70550688067203</c:v>
                </c:pt>
                <c:pt idx="3105">
                  <c:v>359.76625545692701</c:v>
                </c:pt>
                <c:pt idx="3106">
                  <c:v>360.60702588900097</c:v>
                </c:pt>
                <c:pt idx="3107">
                  <c:v>360.666582073955</c:v>
                </c:pt>
                <c:pt idx="3108">
                  <c:v>361.495776970571</c:v>
                </c:pt>
                <c:pt idx="3109">
                  <c:v>361.55403346833896</c:v>
                </c:pt>
                <c:pt idx="3110">
                  <c:v>362.371366203756</c:v>
                </c:pt>
                <c:pt idx="3111">
                  <c:v>362.42828064029101</c:v>
                </c:pt>
                <c:pt idx="3112">
                  <c:v>363.23349110708699</c:v>
                </c:pt>
                <c:pt idx="3113">
                  <c:v>363.28916392105498</c:v>
                </c:pt>
                <c:pt idx="3114">
                  <c:v>364.08203393195697</c:v>
                </c:pt>
                <c:pt idx="3115">
                  <c:v>364.13662686198097</c:v>
                </c:pt>
                <c:pt idx="3116">
                  <c:v>364.91692935090202</c:v>
                </c:pt>
                <c:pt idx="3117">
                  <c:v>364.97053182176899</c:v>
                </c:pt>
                <c:pt idx="3118">
                  <c:v>365.73800642865899</c:v>
                </c:pt>
                <c:pt idx="3119">
                  <c:v>365.79060427854699</c:v>
                </c:pt>
                <c:pt idx="3120">
                  <c:v>366.54499213448901</c:v>
                </c:pt>
                <c:pt idx="3121">
                  <c:v>366.59652601262098</c:v>
                </c:pt>
                <c:pt idx="3122">
                  <c:v>367.337604444286</c:v>
                </c:pt>
                <c:pt idx="3123">
                  <c:v>367.38802526672498</c:v>
                </c:pt>
                <c:pt idx="3124">
                  <c:v>368.11560185414896</c:v>
                </c:pt>
                <c:pt idx="3125">
                  <c:v>368.16488586513503</c:v>
                </c:pt>
                <c:pt idx="3126">
                  <c:v>368.87877458495001</c:v>
                </c:pt>
                <c:pt idx="3127">
                  <c:v>368.92691438018699</c:v>
                </c:pt>
                <c:pt idx="3128">
                  <c:v>369.62692434745497</c:v>
                </c:pt>
                <c:pt idx="3129">
                  <c:v>369.67391860857697</c:v>
                </c:pt>
                <c:pt idx="3130">
                  <c:v>370.35985539368096</c:v>
                </c:pt>
                <c:pt idx="3131">
                  <c:v>370.40570421614899</c:v>
                </c:pt>
                <c:pt idx="3132">
                  <c:v>371.077373572255</c:v>
                </c:pt>
                <c:pt idx="3133">
                  <c:v>371.12207715289901</c:v>
                </c:pt>
                <c:pt idx="3134">
                  <c:v>371.77928731796896</c:v>
                </c:pt>
                <c:pt idx="3135">
                  <c:v>371.82284575253601</c:v>
                </c:pt>
                <c:pt idx="3136">
                  <c:v>372.46540827697697</c:v>
                </c:pt>
                <c:pt idx="3137">
                  <c:v>372.50782225321001</c:v>
                </c:pt>
                <c:pt idx="3138">
                  <c:v>373.13555527024403</c:v>
                </c:pt>
                <c:pt idx="3139">
                  <c:v>373.17682745926999</c:v>
                </c:pt>
                <c:pt idx="3140">
                  <c:v>373.78956007546003</c:v>
                </c:pt>
                <c:pt idx="3141">
                  <c:v>373.829690159829</c:v>
                </c:pt>
                <c:pt idx="3142">
                  <c:v>374.42725681983097</c:v>
                </c:pt>
                <c:pt idx="3143">
                  <c:v>374.46622970201702</c:v>
                </c:pt>
                <c:pt idx="3144">
                  <c:v>375.04845576811204</c:v>
                </c:pt>
                <c:pt idx="3145">
                  <c:v>375.08624542620299</c:v>
                </c:pt>
                <c:pt idx="3146">
                  <c:v>375.65295565049399</c:v>
                </c:pt>
                <c:pt idx="3147">
                  <c:v>375.68955559590802</c:v>
                </c:pt>
                <c:pt idx="3148">
                  <c:v>376.24060026829204</c:v>
                </c:pt>
                <c:pt idx="3149">
                  <c:v>376.27603291945297</c:v>
                </c:pt>
                <c:pt idx="3150">
                  <c:v>376.81127831232601</c:v>
                </c:pt>
                <c:pt idx="3151">
                  <c:v>376.84555289870502</c:v>
                </c:pt>
                <c:pt idx="3152">
                  <c:v>377.36483765422304</c:v>
                </c:pt>
                <c:pt idx="3153">
                  <c:v>377.39792423763299</c:v>
                </c:pt>
                <c:pt idx="3154">
                  <c:v>377.901061301509</c:v>
                </c:pt>
                <c:pt idx="3155">
                  <c:v>377.93293869210902</c:v>
                </c:pt>
                <c:pt idx="3156">
                  <c:v>378.41976328210899</c:v>
                </c:pt>
                <c:pt idx="3157">
                  <c:v>378.45046933287404</c:v>
                </c:pt>
                <c:pt idx="3158">
                  <c:v>378.92085323183801</c:v>
                </c:pt>
                <c:pt idx="3159">
                  <c:v>378.95045604509596</c:v>
                </c:pt>
                <c:pt idx="3160">
                  <c:v>379.40427289725403</c:v>
                </c:pt>
                <c:pt idx="3161">
                  <c:v>379.43281027319301</c:v>
                </c:pt>
                <c:pt idx="3162">
                  <c:v>379.86991518161301</c:v>
                </c:pt>
                <c:pt idx="3163">
                  <c:v>379.89737951052098</c:v>
                </c:pt>
                <c:pt idx="3164">
                  <c:v>380.31762379530596</c:v>
                </c:pt>
                <c:pt idx="3165">
                  <c:v>380.34399063777698</c:v>
                </c:pt>
                <c:pt idx="3166">
                  <c:v>380.74726300542204</c:v>
                </c:pt>
                <c:pt idx="3167">
                  <c:v>380.77263467885302</c:v>
                </c:pt>
                <c:pt idx="3168">
                  <c:v>381.15885524361602</c:v>
                </c:pt>
                <c:pt idx="3169">
                  <c:v>381.18389383081103</c:v>
                </c:pt>
                <c:pt idx="3170">
                  <c:v>381.552831689051</c:v>
                </c:pt>
                <c:pt idx="3171">
                  <c:v>381.57909221912303</c:v>
                </c:pt>
                <c:pt idx="3172">
                  <c:v>381.93047881161203</c:v>
                </c:pt>
                <c:pt idx="3173">
                  <c:v>381.95986646749202</c:v>
                </c:pt>
                <c:pt idx="3174">
                  <c:v>382.29441155495397</c:v>
                </c:pt>
                <c:pt idx="3175">
                  <c:v>382.32639075032398</c:v>
                </c:pt>
                <c:pt idx="3176">
                  <c:v>382.64998461819198</c:v>
                </c:pt>
                <c:pt idx="3177">
                  <c:v>382.69141637268797</c:v>
                </c:pt>
                <c:pt idx="3178">
                  <c:v>383.00647094553301</c:v>
                </c:pt>
                <c:pt idx="3179">
                  <c:v>383.033012397947</c:v>
                </c:pt>
                <c:pt idx="3180">
                  <c:v>383.161842100711</c:v>
                </c:pt>
                <c:pt idx="3181">
                  <c:v>383.32455210460296</c:v>
                </c:pt>
                <c:pt idx="3182">
                  <c:v>383.36113674765204</c:v>
                </c:pt>
                <c:pt idx="3183">
                  <c:v>383.56908972341296</c:v>
                </c:pt>
                <c:pt idx="3184">
                  <c:v>383.67686204449103</c:v>
                </c:pt>
                <c:pt idx="3185">
                  <c:v>383.78010539190001</c:v>
                </c:pt>
                <c:pt idx="3186">
                  <c:v>383.93819135250203</c:v>
                </c:pt>
                <c:pt idx="3187">
                  <c:v>383.96563376561301</c:v>
                </c:pt>
                <c:pt idx="3188">
                  <c:v>384.03995826478501</c:v>
                </c:pt>
                <c:pt idx="3189">
                  <c:v>384.13127613150499</c:v>
                </c:pt>
                <c:pt idx="3190">
                  <c:v>384.16302567676496</c:v>
                </c:pt>
                <c:pt idx="3191">
                  <c:v>384.28495097576103</c:v>
                </c:pt>
                <c:pt idx="3192">
                  <c:v>384.36679330878599</c:v>
                </c:pt>
                <c:pt idx="3193">
                  <c:v>384.42344683176401</c:v>
                </c:pt>
                <c:pt idx="3194">
                  <c:v>384.54485738401604</c:v>
                </c:pt>
                <c:pt idx="3195">
                  <c:v>384.54773293890696</c:v>
                </c:pt>
                <c:pt idx="3196">
                  <c:v>384.55481564143901</c:v>
                </c:pt>
                <c:pt idx="3197">
                  <c:v>384.66092005218297</c:v>
                </c:pt>
                <c:pt idx="3198">
                  <c:v>384.702694559696</c:v>
                </c:pt>
                <c:pt idx="3199">
                  <c:v>384.76335381786703</c:v>
                </c:pt>
                <c:pt idx="3200">
                  <c:v>384.84234411258399</c:v>
                </c:pt>
                <c:pt idx="3201">
                  <c:v>384.85701634353501</c:v>
                </c:pt>
                <c:pt idx="3202">
                  <c:v>384.88854678971097</c:v>
                </c:pt>
                <c:pt idx="3203">
                  <c:v>384.94312485991998</c:v>
                </c:pt>
                <c:pt idx="3204">
                  <c:v>384.96821586867799</c:v>
                </c:pt>
                <c:pt idx="3205">
                  <c:v>385.02191927182503</c:v>
                </c:pt>
                <c:pt idx="3206">
                  <c:v>385.08101198263699</c:v>
                </c:pt>
                <c:pt idx="3207">
                  <c:v>385.092365856046</c:v>
                </c:pt>
                <c:pt idx="3208">
                  <c:v>385.11197027966199</c:v>
                </c:pt>
                <c:pt idx="3209">
                  <c:v>385.15557143706303</c:v>
                </c:pt>
                <c:pt idx="3210">
                  <c:v>385.17784376941404</c:v>
                </c:pt>
                <c:pt idx="3211">
                  <c:v>385.20784945039998</c:v>
                </c:pt>
                <c:pt idx="3212">
                  <c:v>385.24584914410298</c:v>
                </c:pt>
                <c:pt idx="3213">
                  <c:v>385.266271975422</c:v>
                </c:pt>
                <c:pt idx="3214">
                  <c:v>385.304603857041</c:v>
                </c:pt>
                <c:pt idx="3215">
                  <c:v>385.31789124443696</c:v>
                </c:pt>
                <c:pt idx="3216">
                  <c:v>385.32544182429103</c:v>
                </c:pt>
                <c:pt idx="3217">
                  <c:v>385.36105332721701</c:v>
                </c:pt>
                <c:pt idx="3218">
                  <c:v>385.394101381962</c:v>
                </c:pt>
                <c:pt idx="3219">
                  <c:v>385.407548020891</c:v>
                </c:pt>
                <c:pt idx="3220">
                  <c:v>385.41487071057497</c:v>
                </c:pt>
                <c:pt idx="3221">
                  <c:v>385.46722567307404</c:v>
                </c:pt>
                <c:pt idx="3222">
                  <c:v>385.46976074159102</c:v>
                </c:pt>
                <c:pt idx="3223">
                  <c:v>385.47778865730402</c:v>
                </c:pt>
                <c:pt idx="3224">
                  <c:v>385.51029340424299</c:v>
                </c:pt>
                <c:pt idx="3225">
                  <c:v>385.52215058330296</c:v>
                </c:pt>
                <c:pt idx="3226">
                  <c:v>385.545385870394</c:v>
                </c:pt>
                <c:pt idx="3227">
                  <c:v>385.56327512065104</c:v>
                </c:pt>
                <c:pt idx="3228">
                  <c:v>385.56979994868698</c:v>
                </c:pt>
                <c:pt idx="3229">
                  <c:v>385.586711431688</c:v>
                </c:pt>
                <c:pt idx="3230">
                  <c:v>385.59391256672598</c:v>
                </c:pt>
                <c:pt idx="3231">
                  <c:v>385.60732599542001</c:v>
                </c:pt>
                <c:pt idx="3232">
                  <c:v>385.610283319708</c:v>
                </c:pt>
                <c:pt idx="3233">
                  <c:v>385.618958696692</c:v>
                </c:pt>
                <c:pt idx="3234">
                  <c:v>385.61938818949</c:v>
                </c:pt>
                <c:pt idx="3235">
                  <c:v>385.61981336099097</c:v>
                </c:pt>
                <c:pt idx="3236">
                  <c:v>385.61889771002097</c:v>
                </c:pt>
                <c:pt idx="3237">
                  <c:v>385.61532211126996</c:v>
                </c:pt>
                <c:pt idx="3238">
                  <c:v>385.609696467231</c:v>
                </c:pt>
                <c:pt idx="3239">
                  <c:v>385.600226600425</c:v>
                </c:pt>
                <c:pt idx="3240">
                  <c:v>385.59799817657199</c:v>
                </c:pt>
                <c:pt idx="3241">
                  <c:v>385.58140085840398</c:v>
                </c:pt>
                <c:pt idx="3242">
                  <c:v>385.57797646446301</c:v>
                </c:pt>
                <c:pt idx="3243">
                  <c:v>385.57108753766602</c:v>
                </c:pt>
                <c:pt idx="3244">
                  <c:v>385.55314164370401</c:v>
                </c:pt>
                <c:pt idx="3245">
                  <c:v>385.530275981687</c:v>
                </c:pt>
                <c:pt idx="3246">
                  <c:v>385.52484918916502</c:v>
                </c:pt>
                <c:pt idx="3247">
                  <c:v>385.522134437604</c:v>
                </c:pt>
                <c:pt idx="3248">
                  <c:v>385.488846344482</c:v>
                </c:pt>
                <c:pt idx="3249">
                  <c:v>385.47559031524202</c:v>
                </c:pt>
                <c:pt idx="3250">
                  <c:v>385.44658625491002</c:v>
                </c:pt>
                <c:pt idx="3251">
                  <c:v>385.42753337091597</c:v>
                </c:pt>
                <c:pt idx="3252">
                  <c:v>385.38390221066504</c:v>
                </c:pt>
                <c:pt idx="3253">
                  <c:v>385.38338975130898</c:v>
                </c:pt>
                <c:pt idx="3254">
                  <c:v>385.32492679002496</c:v>
                </c:pt>
                <c:pt idx="3255">
                  <c:v>385.31630339709602</c:v>
                </c:pt>
                <c:pt idx="3256">
                  <c:v>385.30634932302598</c:v>
                </c:pt>
                <c:pt idx="3257">
                  <c:v>385.23666119282802</c:v>
                </c:pt>
                <c:pt idx="3258">
                  <c:v>385.22204526066798</c:v>
                </c:pt>
                <c:pt idx="3259">
                  <c:v>385.16971025009701</c:v>
                </c:pt>
                <c:pt idx="3260">
                  <c:v>385.15431144157697</c:v>
                </c:pt>
                <c:pt idx="3261">
                  <c:v>385.103880499198</c:v>
                </c:pt>
                <c:pt idx="3262">
                  <c:v>385.03763851415101</c:v>
                </c:pt>
                <c:pt idx="3263">
                  <c:v>385.01932488743103</c:v>
                </c:pt>
                <c:pt idx="3264">
                  <c:v>384.98612626544002</c:v>
                </c:pt>
                <c:pt idx="3265">
                  <c:v>384.92883263118597</c:v>
                </c:pt>
                <c:pt idx="3266">
                  <c:v>384.89743139882398</c:v>
                </c:pt>
                <c:pt idx="3267">
                  <c:v>384.83028345993796</c:v>
                </c:pt>
                <c:pt idx="3268">
                  <c:v>384.743903791013</c:v>
                </c:pt>
                <c:pt idx="3269">
                  <c:v>384.72138407324098</c:v>
                </c:pt>
                <c:pt idx="3270">
                  <c:v>384.67016090052198</c:v>
                </c:pt>
                <c:pt idx="3271">
                  <c:v>384.603690337807</c:v>
                </c:pt>
                <c:pt idx="3272">
                  <c:v>384.57379300231798</c:v>
                </c:pt>
                <c:pt idx="3273">
                  <c:v>384.473651758774</c:v>
                </c:pt>
                <c:pt idx="3274">
                  <c:v>384.37955908648098</c:v>
                </c:pt>
                <c:pt idx="3275">
                  <c:v>384.32820979501798</c:v>
                </c:pt>
                <c:pt idx="3276">
                  <c:v>384.19441911310599</c:v>
                </c:pt>
                <c:pt idx="3277">
                  <c:v>384.164654633005</c:v>
                </c:pt>
                <c:pt idx="3278">
                  <c:v>384.15278339952602</c:v>
                </c:pt>
                <c:pt idx="3279">
                  <c:v>383.981915311862</c:v>
                </c:pt>
                <c:pt idx="3280">
                  <c:v>383.889842079581</c:v>
                </c:pt>
                <c:pt idx="3281">
                  <c:v>383.77346432004504</c:v>
                </c:pt>
                <c:pt idx="3282">
                  <c:v>383.58210819553199</c:v>
                </c:pt>
                <c:pt idx="3283">
                  <c:v>383.53487533274097</c:v>
                </c:pt>
                <c:pt idx="3284">
                  <c:v>383.41239123888897</c:v>
                </c:pt>
                <c:pt idx="3285">
                  <c:v>383.24151165647504</c:v>
                </c:pt>
                <c:pt idx="3286">
                  <c:v>383.18114037190401</c:v>
                </c:pt>
                <c:pt idx="3287">
                  <c:v>382.85087585175199</c:v>
                </c:pt>
                <c:pt idx="3288">
                  <c:v>382.78378968946902</c:v>
                </c:pt>
                <c:pt idx="3289">
                  <c:v>382.60888725938503</c:v>
                </c:pt>
                <c:pt idx="3290">
                  <c:v>382.46411642721699</c:v>
                </c:pt>
                <c:pt idx="3291">
                  <c:v>382.40336995305699</c:v>
                </c:pt>
                <c:pt idx="3292">
                  <c:v>382.15726389083801</c:v>
                </c:pt>
                <c:pt idx="3293">
                  <c:v>382.01468025799204</c:v>
                </c:pt>
                <c:pt idx="3294">
                  <c:v>381.87146772335399</c:v>
                </c:pt>
                <c:pt idx="3295">
                  <c:v>381.640612571818</c:v>
                </c:pt>
                <c:pt idx="3296">
                  <c:v>381.56004429597203</c:v>
                </c:pt>
                <c:pt idx="3297">
                  <c:v>381.26996587315301</c:v>
                </c:pt>
                <c:pt idx="3298">
                  <c:v>381.23306317355099</c:v>
                </c:pt>
                <c:pt idx="3299">
                  <c:v>381.157881362301</c:v>
                </c:pt>
                <c:pt idx="3300">
                  <c:v>380.94166008526099</c:v>
                </c:pt>
                <c:pt idx="3301">
                  <c:v>380.83172810627002</c:v>
                </c:pt>
                <c:pt idx="3302">
                  <c:v>380.65578975341896</c:v>
                </c:pt>
                <c:pt idx="3303">
                  <c:v>380.46346718421898</c:v>
                </c:pt>
                <c:pt idx="3304">
                  <c:v>380.30883382290597</c:v>
                </c:pt>
                <c:pt idx="3305">
                  <c:v>380.14265801438</c:v>
                </c:pt>
                <c:pt idx="3306">
                  <c:v>380.00364785581701</c:v>
                </c:pt>
                <c:pt idx="3307">
                  <c:v>379.86640390489902</c:v>
                </c:pt>
                <c:pt idx="3308">
                  <c:v>379.64161699400802</c:v>
                </c:pt>
                <c:pt idx="3309">
                  <c:v>379.552915537263</c:v>
                </c:pt>
                <c:pt idx="3310">
                  <c:v>379.244663802405</c:v>
                </c:pt>
                <c:pt idx="3311">
                  <c:v>379.21464660656301</c:v>
                </c:pt>
                <c:pt idx="3312">
                  <c:v>379.03484793572397</c:v>
                </c:pt>
                <c:pt idx="3313">
                  <c:v>378.85614043656301</c:v>
                </c:pt>
                <c:pt idx="3314">
                  <c:v>378.82634286971802</c:v>
                </c:pt>
                <c:pt idx="3315">
                  <c:v>378.47464506537</c:v>
                </c:pt>
                <c:pt idx="3316">
                  <c:v>378.38281267078298</c:v>
                </c:pt>
                <c:pt idx="3317">
                  <c:v>378.06860221603097</c:v>
                </c:pt>
                <c:pt idx="3318">
                  <c:v>377.913920897389</c:v>
                </c:pt>
                <c:pt idx="3319">
                  <c:v>377.63923188933404</c:v>
                </c:pt>
                <c:pt idx="3320">
                  <c:v>377.41596499551304</c:v>
                </c:pt>
                <c:pt idx="3321">
                  <c:v>377.183827290463</c:v>
                </c:pt>
                <c:pt idx="3322">
                  <c:v>376.88508129914601</c:v>
                </c:pt>
                <c:pt idx="3323">
                  <c:v>376.69918950656597</c:v>
                </c:pt>
                <c:pt idx="3324">
                  <c:v>376.31815215029496</c:v>
                </c:pt>
                <c:pt idx="3325">
                  <c:v>376.18178107280596</c:v>
                </c:pt>
                <c:pt idx="3326">
                  <c:v>375.717148663682</c:v>
                </c:pt>
                <c:pt idx="3327">
                  <c:v>375.63094820541801</c:v>
                </c:pt>
                <c:pt idx="3328">
                  <c:v>375.07725645845801</c:v>
                </c:pt>
                <c:pt idx="3329">
                  <c:v>375.03821007563801</c:v>
                </c:pt>
                <c:pt idx="3330">
                  <c:v>374.41234696183</c:v>
                </c:pt>
                <c:pt idx="3331">
                  <c:v>374.41200820469999</c:v>
                </c:pt>
                <c:pt idx="3332">
                  <c:v>374.40522667424699</c:v>
                </c:pt>
                <c:pt idx="3333">
                  <c:v>373.75644047901403</c:v>
                </c:pt>
                <c:pt idx="3334">
                  <c:v>373.73059205555603</c:v>
                </c:pt>
                <c:pt idx="3335">
                  <c:v>373.07745845697002</c:v>
                </c:pt>
                <c:pt idx="3336">
                  <c:v>373.03638165420898</c:v>
                </c:pt>
                <c:pt idx="3337">
                  <c:v>372.38032377814801</c:v>
                </c:pt>
                <c:pt idx="3338">
                  <c:v>372.33143060907196</c:v>
                </c:pt>
                <c:pt idx="3339">
                  <c:v>371.667688524406</c:v>
                </c:pt>
                <c:pt idx="3340">
                  <c:v>371.61486901284701</c:v>
                </c:pt>
                <c:pt idx="3341">
                  <c:v>370.94021733276304</c:v>
                </c:pt>
                <c:pt idx="3342">
                  <c:v>370.88508886135799</c:v>
                </c:pt>
                <c:pt idx="3343">
                  <c:v>370.19769021156901</c:v>
                </c:pt>
                <c:pt idx="3344">
                  <c:v>370.140814468418</c:v>
                </c:pt>
                <c:pt idx="3345">
                  <c:v>369.43984529075703</c:v>
                </c:pt>
                <c:pt idx="3346">
                  <c:v>369.38139412131204</c:v>
                </c:pt>
                <c:pt idx="3347">
                  <c:v>368.666619430769</c:v>
                </c:pt>
                <c:pt idx="3348">
                  <c:v>368.60662485387604</c:v>
                </c:pt>
                <c:pt idx="3349">
                  <c:v>367.87808970902802</c:v>
                </c:pt>
                <c:pt idx="3350">
                  <c:v>367.816535456964</c:v>
                </c:pt>
                <c:pt idx="3351">
                  <c:v>367.07441120885403</c:v>
                </c:pt>
                <c:pt idx="3352">
                  <c:v>367.01128342152697</c:v>
                </c:pt>
                <c:pt idx="3353">
                  <c:v>366.25580104417401</c:v>
                </c:pt>
                <c:pt idx="3354">
                  <c:v>366.191106727418</c:v>
                </c:pt>
                <c:pt idx="3355">
                  <c:v>365.422519359837</c:v>
                </c:pt>
                <c:pt idx="3356">
                  <c:v>365.356276478636</c:v>
                </c:pt>
                <c:pt idx="3357">
                  <c:v>364.57483917083198</c:v>
                </c:pt>
                <c:pt idx="3358">
                  <c:v>364.507062472558</c:v>
                </c:pt>
                <c:pt idx="3359">
                  <c:v>363.71302869433998</c:v>
                </c:pt>
                <c:pt idx="3360">
                  <c:v>363.64372625925199</c:v>
                </c:pt>
                <c:pt idx="3361">
                  <c:v>362.83735225304599</c:v>
                </c:pt>
                <c:pt idx="3362">
                  <c:v>362.766529501116</c:v>
                </c:pt>
                <c:pt idx="3363">
                  <c:v>361.948077669035</c:v>
                </c:pt>
                <c:pt idx="3364">
                  <c:v>361.87574017966301</c:v>
                </c:pt>
                <c:pt idx="3365">
                  <c:v>361.04547844608703</c:v>
                </c:pt>
                <c:pt idx="3366">
                  <c:v>360.97163037986701</c:v>
                </c:pt>
                <c:pt idx="3367">
                  <c:v>360.12982934772401</c:v>
                </c:pt>
                <c:pt idx="3368">
                  <c:v>360.05447139263003</c:v>
                </c:pt>
                <c:pt idx="3369">
                  <c:v>359.20140307040197</c:v>
                </c:pt>
                <c:pt idx="3370">
                  <c:v>359.12453423055797</c:v>
                </c:pt>
                <c:pt idx="3371">
                  <c:v>358.260473254543</c:v>
                </c:pt>
                <c:pt idx="3372">
                  <c:v>358.182094315379</c:v>
                </c:pt>
                <c:pt idx="3373">
                  <c:v>357.30731713342004</c:v>
                </c:pt>
                <c:pt idx="3374">
                  <c:v>357.22743086392802</c:v>
                </c:pt>
                <c:pt idx="3375">
                  <c:v>356.342210387026</c:v>
                </c:pt>
                <c:pt idx="3376">
                  <c:v>356.26082184684503</c:v>
                </c:pt>
                <c:pt idx="3377">
                  <c:v>355.36542640874501</c:v>
                </c:pt>
                <c:pt idx="3378">
                  <c:v>355.282551341199</c:v>
                </c:pt>
                <c:pt idx="3379">
                  <c:v>354.37725609304198</c:v>
                </c:pt>
                <c:pt idx="3380">
                  <c:v>354.29292750896002</c:v>
                </c:pt>
                <c:pt idx="3381">
                  <c:v>353.37802373551</c:v>
                </c:pt>
                <c:pt idx="3382">
                  <c:v>353.29227455438701</c:v>
                </c:pt>
                <c:pt idx="3383">
                  <c:v>352.36805960461902</c:v>
                </c:pt>
                <c:pt idx="3384">
                  <c:v>352.28089051677</c:v>
                </c:pt>
                <c:pt idx="3385">
                  <c:v>351.34765363812301</c:v>
                </c:pt>
                <c:pt idx="3386">
                  <c:v>351.25902790231299</c:v>
                </c:pt>
                <c:pt idx="3387">
                  <c:v>350.31705550052004</c:v>
                </c:pt>
                <c:pt idx="3388">
                  <c:v>350.22693171177701</c:v>
                </c:pt>
                <c:pt idx="3389">
                  <c:v>349.27652023889101</c:v>
                </c:pt>
                <c:pt idx="3390">
                  <c:v>349.18488358179297</c:v>
                </c:pt>
                <c:pt idx="3391">
                  <c:v>348.226337298033</c:v>
                </c:pt>
                <c:pt idx="3392">
                  <c:v>348.13319970512202</c:v>
                </c:pt>
                <c:pt idx="3393">
                  <c:v>347.16681893288199</c:v>
                </c:pt>
                <c:pt idx="3394">
                  <c:v>347.07220009619601</c:v>
                </c:pt>
                <c:pt idx="3395">
                  <c:v>346.09827723605599</c:v>
                </c:pt>
                <c:pt idx="3396">
                  <c:v>346.00219144444702</c:v>
                </c:pt>
                <c:pt idx="3397">
                  <c:v>345.02102419463199</c:v>
                </c:pt>
                <c:pt idx="3398">
                  <c:v>344.923481519012</c:v>
                </c:pt>
                <c:pt idx="3399">
                  <c:v>343.935407638198</c:v>
                </c:pt>
                <c:pt idx="3400">
                  <c:v>343.836405661394</c:v>
                </c:pt>
                <c:pt idx="3401">
                  <c:v>342.84183887839299</c:v>
                </c:pt>
                <c:pt idx="3402">
                  <c:v>342.74130543996603</c:v>
                </c:pt>
                <c:pt idx="3403">
                  <c:v>341.74075557811898</c:v>
                </c:pt>
                <c:pt idx="3404">
                  <c:v>341.63844870770004</c:v>
                </c:pt>
                <c:pt idx="3405">
                  <c:v>340.63257818293999</c:v>
                </c:pt>
                <c:pt idx="3406">
                  <c:v>340.52796891539901</c:v>
                </c:pt>
                <c:pt idx="3407">
                  <c:v>339.51770602593399</c:v>
                </c:pt>
                <c:pt idx="3408">
                  <c:v>339.409735857523</c:v>
                </c:pt>
                <c:pt idx="3409">
                  <c:v>338.39623782821104</c:v>
                </c:pt>
                <c:pt idx="3410">
                  <c:v>338.282828911401</c:v>
                </c:pt>
                <c:pt idx="3411">
                  <c:v>337.26708769114299</c:v>
                </c:pt>
                <c:pt idx="3412">
                  <c:v>337.14478371646101</c:v>
                </c:pt>
                <c:pt idx="3413">
                  <c:v>336.127221718312</c:v>
                </c:pt>
                <c:pt idx="3414">
                  <c:v>335.99179954754402</c:v>
                </c:pt>
                <c:pt idx="3415">
                  <c:v>334.97248617576901</c:v>
                </c:pt>
                <c:pt idx="3416">
                  <c:v>334.82071246478</c:v>
                </c:pt>
                <c:pt idx="3417">
                  <c:v>333.800047318324</c:v>
                </c:pt>
                <c:pt idx="3418">
                  <c:v>333.63137339064701</c:v>
                </c:pt>
                <c:pt idx="3419">
                  <c:v>332.61034308455703</c:v>
                </c:pt>
                <c:pt idx="3420">
                  <c:v>332.427113228976</c:v>
                </c:pt>
                <c:pt idx="3421">
                  <c:v>331.40682209441502</c:v>
                </c:pt>
                <c:pt idx="3422">
                  <c:v>331.21296339674598</c:v>
                </c:pt>
                <c:pt idx="3423">
                  <c:v>330.19405147722398</c:v>
                </c:pt>
                <c:pt idx="3424">
                  <c:v>329.993454471262</c:v>
                </c:pt>
                <c:pt idx="3425">
                  <c:v>328.97595328348399</c:v>
                </c:pt>
                <c:pt idx="3426">
                  <c:v>328.77154662597297</c:v>
                </c:pt>
                <c:pt idx="3427">
                  <c:v>327.75511850576498</c:v>
                </c:pt>
                <c:pt idx="3428">
                  <c:v>327.54874177998198</c:v>
                </c:pt>
                <c:pt idx="3429">
                  <c:v>326.53297565454801</c:v>
                </c:pt>
                <c:pt idx="3430">
                  <c:v>326.32565761753898</c:v>
                </c:pt>
                <c:pt idx="3431">
                  <c:v>325.31022958703898</c:v>
                </c:pt>
                <c:pt idx="3432">
                  <c:v>325.10250602707498</c:v>
                </c:pt>
                <c:pt idx="3433">
                  <c:v>324.08720714624002</c:v>
                </c:pt>
                <c:pt idx="3434">
                  <c:v>323.87934709729899</c:v>
                </c:pt>
                <c:pt idx="3435">
                  <c:v>322.86405065109102</c:v>
                </c:pt>
                <c:pt idx="3436">
                  <c:v>322.65618961708503</c:v>
                </c:pt>
                <c:pt idx="3437">
                  <c:v>321.64081345707501</c:v>
                </c:pt>
                <c:pt idx="3438">
                  <c:v>321.433026352745</c:v>
                </c:pt>
                <c:pt idx="3439">
                  <c:v>320.41751652378503</c:v>
                </c:pt>
                <c:pt idx="3440">
                  <c:v>320.209862615666</c:v>
                </c:pt>
                <c:pt idx="3441">
                  <c:v>319.19419147921099</c:v>
                </c:pt>
                <c:pt idx="3442">
                  <c:v>318.98672452542701</c:v>
                </c:pt>
                <c:pt idx="3443">
                  <c:v>317.97087961140699</c:v>
                </c:pt>
                <c:pt idx="3444">
                  <c:v>317.76362792619602</c:v>
                </c:pt>
                <c:pt idx="3445">
                  <c:v>316.747597482424</c:v>
                </c:pt>
                <c:pt idx="3446">
                  <c:v>316.54055474083998</c:v>
                </c:pt>
                <c:pt idx="3447">
                  <c:v>315.52432713442602</c:v>
                </c:pt>
                <c:pt idx="3448">
                  <c:v>315.31747139326899</c:v>
                </c:pt>
                <c:pt idx="3449">
                  <c:v>314.30103814640097</c:v>
                </c:pt>
                <c:pt idx="3450">
                  <c:v>314.09435756920499</c:v>
                </c:pt>
                <c:pt idx="3451">
                  <c:v>313.07771322711903</c:v>
                </c:pt>
                <c:pt idx="3452">
                  <c:v>312.87122242702702</c:v>
                </c:pt>
                <c:pt idx="3453">
                  <c:v>311.854372203026</c:v>
                </c:pt>
                <c:pt idx="3454">
                  <c:v>311.64810573898603</c:v>
                </c:pt>
                <c:pt idx="3455">
                  <c:v>310.63106290850601</c:v>
                </c:pt>
                <c:pt idx="3456">
                  <c:v>310.42504043871998</c:v>
                </c:pt>
                <c:pt idx="3457">
                  <c:v>309.40781495025203</c:v>
                </c:pt>
                <c:pt idx="3458">
                  <c:v>309.20200811007203</c:v>
                </c:pt>
                <c:pt idx="3459">
                  <c:v>308.18459971184302</c:v>
                </c:pt>
                <c:pt idx="3460">
                  <c:v>307.97894744666598</c:v>
                </c:pt>
                <c:pt idx="3461">
                  <c:v>306.96135185829098</c:v>
                </c:pt>
                <c:pt idx="3462">
                  <c:v>306.75581767983499</c:v>
                </c:pt>
                <c:pt idx="3463">
                  <c:v>305.73804333208699</c:v>
                </c:pt>
                <c:pt idx="3464">
                  <c:v>305.53263882709803</c:v>
                </c:pt>
                <c:pt idx="3465">
                  <c:v>304.51468666298399</c:v>
                </c:pt>
                <c:pt idx="3466">
                  <c:v>304.30944024213198</c:v>
                </c:pt>
                <c:pt idx="3467">
                  <c:v>303.29127474960399</c:v>
                </c:pt>
                <c:pt idx="3468">
                  <c:v>303.086220208572</c:v>
                </c:pt>
                <c:pt idx="3469">
                  <c:v>302.06779281655599</c:v>
                </c:pt>
                <c:pt idx="3470">
                  <c:v>301.86300059287601</c:v>
                </c:pt>
                <c:pt idx="3471">
                  <c:v>300.84429633029998</c:v>
                </c:pt>
                <c:pt idx="3472">
                  <c:v>300.63986244671798</c:v>
                </c:pt>
                <c:pt idx="3473">
                  <c:v>299.62089617173768</c:v>
                </c:pt>
                <c:pt idx="3474">
                  <c:v>299.4168531601145</c:v>
                </c:pt>
                <c:pt idx="3475">
                  <c:v>298.39763109054491</c:v>
                </c:pt>
                <c:pt idx="3476">
                  <c:v>298.19390048671829</c:v>
                </c:pt>
                <c:pt idx="3477">
                  <c:v>297.17443058242122</c:v>
                </c:pt>
                <c:pt idx="3478">
                  <c:v>296.97089969605759</c:v>
                </c:pt>
                <c:pt idx="3479">
                  <c:v>295.95125069767562</c:v>
                </c:pt>
                <c:pt idx="3480">
                  <c:v>295.74784377037821</c:v>
                </c:pt>
                <c:pt idx="3481">
                  <c:v>294.72814695109531</c:v>
                </c:pt>
                <c:pt idx="3482">
                  <c:v>294.52475455449229</c:v>
                </c:pt>
                <c:pt idx="3483">
                  <c:v>293.50521249259111</c:v>
                </c:pt>
                <c:pt idx="3484">
                  <c:v>293.30157538786722</c:v>
                </c:pt>
                <c:pt idx="3485">
                  <c:v>292.28255059326557</c:v>
                </c:pt>
                <c:pt idx="3486">
                  <c:v>292.07821713831339</c:v>
                </c:pt>
                <c:pt idx="3487">
                  <c:v>291.0605373896168</c:v>
                </c:pt>
                <c:pt idx="3488">
                  <c:v>290.85459407174233</c:v>
                </c:pt>
                <c:pt idx="3489">
                  <c:v>289.83994575912902</c:v>
                </c:pt>
                <c:pt idx="3490">
                  <c:v>289.63028095732079</c:v>
                </c:pt>
                <c:pt idx="3491">
                  <c:v>288.62239292165339</c:v>
                </c:pt>
                <c:pt idx="3492">
                  <c:v>288.40218109601579</c:v>
                </c:pt>
                <c:pt idx="3493">
                  <c:v>287.41040497831119</c:v>
                </c:pt>
                <c:pt idx="3494">
                  <c:v>287.16529754785427</c:v>
                </c:pt>
                <c:pt idx="3495">
                  <c:v>286.20617934692541</c:v>
                </c:pt>
                <c:pt idx="3496">
                  <c:v>285.91184718487381</c:v>
                </c:pt>
                <c:pt idx="3497">
                  <c:v>285.01115719002303</c:v>
                </c:pt>
                <c:pt idx="3498">
                  <c:v>284.63457830307209</c:v>
                </c:pt>
                <c:pt idx="3499">
                  <c:v>283.8223162179172</c:v>
                </c:pt>
                <c:pt idx="3500">
                  <c:v>283.1898717473681</c:v>
                </c:pt>
                <c:pt idx="3501">
                  <c:v>282.77291980352629</c:v>
                </c:pt>
                <c:pt idx="3502">
                  <c:v>282.4229581412805</c:v>
                </c:pt>
                <c:pt idx="3503">
                  <c:v>281.51858215869839</c:v>
                </c:pt>
                <c:pt idx="3504">
                  <c:v>281.27949137415067</c:v>
                </c:pt>
                <c:pt idx="3505">
                  <c:v>281.01793268184889</c:v>
                </c:pt>
                <c:pt idx="3506">
                  <c:v>280.12981824335679</c:v>
                </c:pt>
                <c:pt idx="3507">
                  <c:v>279.8893404598312</c:v>
                </c:pt>
                <c:pt idx="3508">
                  <c:v>279.59853321923083</c:v>
                </c:pt>
                <c:pt idx="3509">
                  <c:v>278.90870712442819</c:v>
                </c:pt>
                <c:pt idx="3510">
                  <c:v>278.53528638131439</c:v>
                </c:pt>
                <c:pt idx="3511">
                  <c:v>278.0152727709783</c:v>
                </c:pt>
                <c:pt idx="3512">
                  <c:v>277.80133717393261</c:v>
                </c:pt>
                <c:pt idx="3513">
                  <c:v>277.30683503925678</c:v>
                </c:pt>
                <c:pt idx="3514">
                  <c:v>276.9820754772407</c:v>
                </c:pt>
                <c:pt idx="3515">
                  <c:v>276.58750921237697</c:v>
                </c:pt>
                <c:pt idx="3516">
                  <c:v>276.3789124826601</c:v>
                </c:pt>
                <c:pt idx="3517">
                  <c:v>276.00193476785103</c:v>
                </c:pt>
                <c:pt idx="3518">
                  <c:v>275.67299319844301</c:v>
                </c:pt>
                <c:pt idx="3519">
                  <c:v>275.29816987417087</c:v>
                </c:pt>
                <c:pt idx="3520">
                  <c:v>275.08867195959459</c:v>
                </c:pt>
                <c:pt idx="3521">
                  <c:v>274.68873368039942</c:v>
                </c:pt>
                <c:pt idx="3522">
                  <c:v>274.38506871942189</c:v>
                </c:pt>
                <c:pt idx="3523">
                  <c:v>274.03020067358329</c:v>
                </c:pt>
                <c:pt idx="3524">
                  <c:v>273.84203096602761</c:v>
                </c:pt>
                <c:pt idx="3525">
                  <c:v>273.48916980519687</c:v>
                </c:pt>
                <c:pt idx="3526">
                  <c:v>273.19844231920933</c:v>
                </c:pt>
                <c:pt idx="3527">
                  <c:v>272.7604798457304</c:v>
                </c:pt>
                <c:pt idx="3528">
                  <c:v>272.6555616519957</c:v>
                </c:pt>
                <c:pt idx="3529">
                  <c:v>272.49795119757368</c:v>
                </c:pt>
                <c:pt idx="3530">
                  <c:v>272.03864656381347</c:v>
                </c:pt>
                <c:pt idx="3531">
                  <c:v>271.73443706551132</c:v>
                </c:pt>
                <c:pt idx="3532">
                  <c:v>271.4504248449702</c:v>
                </c:pt>
                <c:pt idx="3533">
                  <c:v>271.12446482889993</c:v>
                </c:pt>
                <c:pt idx="3534">
                  <c:v>270.77330486019832</c:v>
                </c:pt>
                <c:pt idx="3535">
                  <c:v>270.47854065551491</c:v>
                </c:pt>
                <c:pt idx="3536">
                  <c:v>270.16077834264638</c:v>
                </c:pt>
                <c:pt idx="3537">
                  <c:v>269.84723051525719</c:v>
                </c:pt>
                <c:pt idx="3538">
                  <c:v>269.57906096626601</c:v>
                </c:pt>
                <c:pt idx="3539">
                  <c:v>269.26221898845188</c:v>
                </c:pt>
                <c:pt idx="3540">
                  <c:v>269.01675298700781</c:v>
                </c:pt>
                <c:pt idx="3541">
                  <c:v>268.79240370192639</c:v>
                </c:pt>
                <c:pt idx="3542">
                  <c:v>268.60378554492939</c:v>
                </c:pt>
                <c:pt idx="3543">
                  <c:v>268.45453770681593</c:v>
                </c:pt>
                <c:pt idx="3544">
                  <c:v>268.16648273289371</c:v>
                </c:pt>
                <c:pt idx="3545">
                  <c:v>267.94663998206693</c:v>
                </c:pt>
                <c:pt idx="3546">
                  <c:v>267.70412328628771</c:v>
                </c:pt>
                <c:pt idx="3547">
                  <c:v>267.48434064373373</c:v>
                </c:pt>
                <c:pt idx="3548">
                  <c:v>267.2641274752591</c:v>
                </c:pt>
                <c:pt idx="3549">
                  <c:v>267.10044250666562</c:v>
                </c:pt>
                <c:pt idx="3550">
                  <c:v>266.91453776920241</c:v>
                </c:pt>
                <c:pt idx="3551">
                  <c:v>266.80198901874451</c:v>
                </c:pt>
                <c:pt idx="3552">
                  <c:v>266.61523034963898</c:v>
                </c:pt>
                <c:pt idx="3553">
                  <c:v>266.42087222856946</c:v>
                </c:pt>
                <c:pt idx="3554">
                  <c:v>266.26750660782028</c:v>
                </c:pt>
                <c:pt idx="3555">
                  <c:v>266.07897976130522</c:v>
                </c:pt>
                <c:pt idx="3556">
                  <c:v>265.94839826397589</c:v>
                </c:pt>
                <c:pt idx="3557">
                  <c:v>265.7584723337535</c:v>
                </c:pt>
                <c:pt idx="3558">
                  <c:v>265.64157534288211</c:v>
                </c:pt>
                <c:pt idx="3559">
                  <c:v>265.46487508557982</c:v>
                </c:pt>
                <c:pt idx="3560">
                  <c:v>265.348504182677</c:v>
                </c:pt>
                <c:pt idx="3561">
                  <c:v>265.2332651210221</c:v>
                </c:pt>
                <c:pt idx="3562">
                  <c:v>265.1351283087763</c:v>
                </c:pt>
                <c:pt idx="3563">
                  <c:v>265.05699252570588</c:v>
                </c:pt>
                <c:pt idx="3564">
                  <c:v>264.98924041063611</c:v>
                </c:pt>
                <c:pt idx="3565">
                  <c:v>264.9271877928058</c:v>
                </c:pt>
                <c:pt idx="3566">
                  <c:v>264.89316725898198</c:v>
                </c:pt>
                <c:pt idx="3567">
                  <c:v>264.85188911903481</c:v>
                </c:pt>
                <c:pt idx="3568">
                  <c:v>264.82854774486088</c:v>
                </c:pt>
                <c:pt idx="3569">
                  <c:v>264.81486170225037</c:v>
                </c:pt>
                <c:pt idx="3570">
                  <c:v>264.78317178782021</c:v>
                </c:pt>
                <c:pt idx="3571">
                  <c:v>264.77659104290632</c:v>
                </c:pt>
                <c:pt idx="3572">
                  <c:v>264.75126575374793</c:v>
                </c:pt>
                <c:pt idx="3573">
                  <c:v>264.74738488171369</c:v>
                </c:pt>
                <c:pt idx="3574">
                  <c:v>264.73149771181693</c:v>
                </c:pt>
                <c:pt idx="3575">
                  <c:v>264.72958739017389</c:v>
                </c:pt>
                <c:pt idx="3576">
                  <c:v>264.72085035453091</c:v>
                </c:pt>
                <c:pt idx="3577">
                  <c:v>264.71989044235681</c:v>
                </c:pt>
                <c:pt idx="3578">
                  <c:v>264.7151634215279</c:v>
                </c:pt>
                <c:pt idx="3579">
                  <c:v>264.71467086681571</c:v>
                </c:pt>
                <c:pt idx="3580">
                  <c:v>264.71212451350652</c:v>
                </c:pt>
                <c:pt idx="3581">
                  <c:v>264.71186676933348</c:v>
                </c:pt>
                <c:pt idx="3582">
                  <c:v>264.71049249242617</c:v>
                </c:pt>
                <c:pt idx="3583">
                  <c:v>264.7103554806892</c:v>
                </c:pt>
                <c:pt idx="3584">
                  <c:v>264.70960986082036</c:v>
                </c:pt>
                <c:pt idx="3585">
                  <c:v>264.7095360703147</c:v>
                </c:pt>
                <c:pt idx="3586">
                  <c:v>264.70912871013491</c:v>
                </c:pt>
                <c:pt idx="3587">
                  <c:v>264.70908852650069</c:v>
                </c:pt>
                <c:pt idx="3588">
                  <c:v>264.70886427297523</c:v>
                </c:pt>
                <c:pt idx="3589">
                  <c:v>264.70884217228138</c:v>
                </c:pt>
                <c:pt idx="3590">
                  <c:v>264.70871774298251</c:v>
                </c:pt>
                <c:pt idx="3591">
                  <c:v>264.70870547567233</c:v>
                </c:pt>
                <c:pt idx="3592">
                  <c:v>264.70863588751541</c:v>
                </c:pt>
                <c:pt idx="3593">
                  <c:v>264.7086290192978</c:v>
                </c:pt>
                <c:pt idx="3594">
                  <c:v>264.70858979768082</c:v>
                </c:pt>
                <c:pt idx="3595">
                  <c:v>264.70858592064332</c:v>
                </c:pt>
                <c:pt idx="3596">
                  <c:v>264.70856364594988</c:v>
                </c:pt>
                <c:pt idx="3597">
                  <c:v>264.7085614402036</c:v>
                </c:pt>
                <c:pt idx="3598">
                  <c:v>264.7085486963723</c:v>
                </c:pt>
                <c:pt idx="3599">
                  <c:v>264.70854743201733</c:v>
                </c:pt>
                <c:pt idx="3600">
                  <c:v>264.70854008866519</c:v>
                </c:pt>
                <c:pt idx="3601">
                  <c:v>264.70853935870031</c:v>
                </c:pt>
                <c:pt idx="3602">
                  <c:v>264.70853509768159</c:v>
                </c:pt>
                <c:pt idx="3603">
                  <c:v>264.7085346733881</c:v>
                </c:pt>
                <c:pt idx="3604">
                  <c:v>264.70853218384457</c:v>
                </c:pt>
                <c:pt idx="3605">
                  <c:v>264.7085319357119</c:v>
                </c:pt>
                <c:pt idx="3606">
                  <c:v>264.7085304711826</c:v>
                </c:pt>
                <c:pt idx="3607">
                  <c:v>264.70853032522177</c:v>
                </c:pt>
                <c:pt idx="3608">
                  <c:v>264.70852945810441</c:v>
                </c:pt>
                <c:pt idx="3609">
                  <c:v>264.70852937162078</c:v>
                </c:pt>
                <c:pt idx="3610">
                  <c:v>264.70852885551511</c:v>
                </c:pt>
                <c:pt idx="3611">
                  <c:v>264.70852880374531</c:v>
                </c:pt>
                <c:pt idx="3612">
                  <c:v>264.70852849536118</c:v>
                </c:pt>
                <c:pt idx="3613">
                  <c:v>264.7085284640238</c:v>
                </c:pt>
                <c:pt idx="3614">
                  <c:v>264.70852827896618</c:v>
                </c:pt>
                <c:pt idx="3615">
                  <c:v>264.70852825987117</c:v>
                </c:pt>
                <c:pt idx="3616">
                  <c:v>264.70852814805073</c:v>
                </c:pt>
                <c:pt idx="3617">
                  <c:v>264.70852813641397</c:v>
                </c:pt>
                <c:pt idx="3618">
                  <c:v>264.70852806824752</c:v>
                </c:pt>
                <c:pt idx="3619">
                  <c:v>264.7085280611646</c:v>
                </c:pt>
                <c:pt idx="3620">
                  <c:v>264.70852801929539</c:v>
                </c:pt>
                <c:pt idx="3621">
                  <c:v>264.70852801497171</c:v>
                </c:pt>
                <c:pt idx="3622">
                  <c:v>264.70852798912438</c:v>
                </c:pt>
                <c:pt idx="3623">
                  <c:v>264.70852798646717</c:v>
                </c:pt>
                <c:pt idx="3624">
                  <c:v>264.70852797044</c:v>
                </c:pt>
                <c:pt idx="3625">
                  <c:v>264.70852796879558</c:v>
                </c:pt>
                <c:pt idx="3626">
                  <c:v>264.70852795880859</c:v>
                </c:pt>
                <c:pt idx="3627">
                  <c:v>264.70852795778478</c:v>
                </c:pt>
                <c:pt idx="3628">
                  <c:v>264.70852795153002</c:v>
                </c:pt>
                <c:pt idx="3629">
                  <c:v>264.70852795088877</c:v>
                </c:pt>
                <c:pt idx="3630">
                  <c:v>264.70852794695202</c:v>
                </c:pt>
                <c:pt idx="3631">
                  <c:v>264.70852794654843</c:v>
                </c:pt>
                <c:pt idx="3632">
                  <c:v>264.70852794405852</c:v>
                </c:pt>
                <c:pt idx="3633">
                  <c:v>264.70852794380289</c:v>
                </c:pt>
                <c:pt idx="3634">
                  <c:v>264.7085279422206</c:v>
                </c:pt>
                <c:pt idx="3635">
                  <c:v>264.70852794205803</c:v>
                </c:pt>
                <c:pt idx="3636">
                  <c:v>264.70852794104781</c:v>
                </c:pt>
                <c:pt idx="3637">
                  <c:v>264.70852794094378</c:v>
                </c:pt>
                <c:pt idx="3638">
                  <c:v>264.70852794029577</c:v>
                </c:pt>
                <c:pt idx="3639">
                  <c:v>264.70852794022909</c:v>
                </c:pt>
                <c:pt idx="3640">
                  <c:v>264.70852793981487</c:v>
                </c:pt>
                <c:pt idx="3641">
                  <c:v>264.70852793976871</c:v>
                </c:pt>
                <c:pt idx="3642">
                  <c:v>264.70852793958227</c:v>
                </c:pt>
                <c:pt idx="3643">
                  <c:v>264.708527939514</c:v>
                </c:pt>
                <c:pt idx="3644">
                  <c:v>264.70852793964923</c:v>
                </c:pt>
                <c:pt idx="3645">
                  <c:v>264.70852793956647</c:v>
                </c:pt>
                <c:pt idx="3646">
                  <c:v>264.70852793969931</c:v>
                </c:pt>
                <c:pt idx="3647">
                  <c:v>264.7085279398413</c:v>
                </c:pt>
                <c:pt idx="3648">
                  <c:v>264.70852793874809</c:v>
                </c:pt>
                <c:pt idx="3649">
                  <c:v>264.70852793959091</c:v>
                </c:pt>
                <c:pt idx="3650">
                  <c:v>264.70852793571072</c:v>
                </c:pt>
                <c:pt idx="3651">
                  <c:v>264.70852793757297</c:v>
                </c:pt>
                <c:pt idx="3652">
                  <c:v>264.70852793071651</c:v>
                </c:pt>
                <c:pt idx="3653">
                  <c:v>264.70852793326583</c:v>
                </c:pt>
                <c:pt idx="3654">
                  <c:v>264.70852792571031</c:v>
                </c:pt>
                <c:pt idx="3655">
                  <c:v>264.70852792799758</c:v>
                </c:pt>
                <c:pt idx="3656">
                  <c:v>264.708527922754</c:v>
                </c:pt>
                <c:pt idx="3657">
                  <c:v>264.70852792408709</c:v>
                </c:pt>
                <c:pt idx="3658">
                  <c:v>264.70852792171968</c:v>
                </c:pt>
                <c:pt idx="3659">
                  <c:v>264.70852792231562</c:v>
                </c:pt>
                <c:pt idx="3660">
                  <c:v>264.70852792125561</c:v>
                </c:pt>
                <c:pt idx="3661">
                  <c:v>264.70852792152607</c:v>
                </c:pt>
                <c:pt idx="3662">
                  <c:v>264.70852792098759</c:v>
                </c:pt>
                <c:pt idx="3663">
                  <c:v>264.70852792066751</c:v>
                </c:pt>
                <c:pt idx="3664">
                  <c:v>264.70852792254209</c:v>
                </c:pt>
                <c:pt idx="3665">
                  <c:v>264.70852792108388</c:v>
                </c:pt>
                <c:pt idx="3666">
                  <c:v>264.70852792693569</c:v>
                </c:pt>
                <c:pt idx="3667">
                  <c:v>264.7085279245037</c:v>
                </c:pt>
                <c:pt idx="3668">
                  <c:v>264.70852793221172</c:v>
                </c:pt>
                <c:pt idx="3669">
                  <c:v>264.70852792977229</c:v>
                </c:pt>
                <c:pt idx="3670">
                  <c:v>264.70852793602029</c:v>
                </c:pt>
                <c:pt idx="3671">
                  <c:v>264.70852793435427</c:v>
                </c:pt>
                <c:pt idx="3672">
                  <c:v>264.70852793783877</c:v>
                </c:pt>
                <c:pt idx="3673">
                  <c:v>264.70852793699208</c:v>
                </c:pt>
                <c:pt idx="3674">
                  <c:v>264.7085279384728</c:v>
                </c:pt>
                <c:pt idx="3675">
                  <c:v>264.70852793811309</c:v>
                </c:pt>
                <c:pt idx="3676">
                  <c:v>264.70852793869267</c:v>
                </c:pt>
                <c:pt idx="3677">
                  <c:v>264.70852793853959</c:v>
                </c:pt>
                <c:pt idx="3678">
                  <c:v>264.70852793879368</c:v>
                </c:pt>
                <c:pt idx="3679">
                  <c:v>264.70852793872291</c:v>
                </c:pt>
                <c:pt idx="3680">
                  <c:v>264.70852793884711</c:v>
                </c:pt>
                <c:pt idx="3681">
                  <c:v>264.70852793881471</c:v>
                </c:pt>
                <c:pt idx="3682">
                  <c:v>264.70852793887479</c:v>
                </c:pt>
                <c:pt idx="3683">
                  <c:v>264.70852793885797</c:v>
                </c:pt>
                <c:pt idx="3684">
                  <c:v>264.70852793895097</c:v>
                </c:pt>
                <c:pt idx="3685">
                  <c:v>264.70852793891083</c:v>
                </c:pt>
                <c:pt idx="3686">
                  <c:v>264.7085279391747</c:v>
                </c:pt>
                <c:pt idx="3687">
                  <c:v>264.70852793912081</c:v>
                </c:pt>
                <c:pt idx="3688">
                  <c:v>264.70852793922927</c:v>
                </c:pt>
                <c:pt idx="3689">
                  <c:v>264.70852793940389</c:v>
                </c:pt>
                <c:pt idx="3690">
                  <c:v>264.70852793820018</c:v>
                </c:pt>
                <c:pt idx="3691">
                  <c:v>264.70852793898177</c:v>
                </c:pt>
                <c:pt idx="3692">
                  <c:v>264.70852793563643</c:v>
                </c:pt>
                <c:pt idx="3693">
                  <c:v>264.70852793696372</c:v>
                </c:pt>
                <c:pt idx="3694">
                  <c:v>264.70852793258291</c:v>
                </c:pt>
                <c:pt idx="3695">
                  <c:v>264.70852793371557</c:v>
                </c:pt>
                <c:pt idx="3696">
                  <c:v>264.70852793119428</c:v>
                </c:pt>
                <c:pt idx="3697">
                  <c:v>264.70852793135651</c:v>
                </c:pt>
                <c:pt idx="3698">
                  <c:v>264.70852793242648</c:v>
                </c:pt>
                <c:pt idx="3699">
                  <c:v>264.70852793165352</c:v>
                </c:pt>
                <c:pt idx="3700">
                  <c:v>264.7085279347088</c:v>
                </c:pt>
                <c:pt idx="3701">
                  <c:v>264.70852793378231</c:v>
                </c:pt>
                <c:pt idx="3702">
                  <c:v>264.70852793608549</c:v>
                </c:pt>
                <c:pt idx="3703">
                  <c:v>264.70852793559641</c:v>
                </c:pt>
                <c:pt idx="3704">
                  <c:v>264.70852793627239</c:v>
                </c:pt>
                <c:pt idx="3705">
                  <c:v>264.70852793612721</c:v>
                </c:pt>
                <c:pt idx="3706">
                  <c:v>264.7085279362019</c:v>
                </c:pt>
                <c:pt idx="3707">
                  <c:v>264.70852793600392</c:v>
                </c:pt>
                <c:pt idx="3708">
                  <c:v>264.70852793655121</c:v>
                </c:pt>
                <c:pt idx="3709">
                  <c:v>264.70852793615643</c:v>
                </c:pt>
                <c:pt idx="3710">
                  <c:v>264.7085279368535</c:v>
                </c:pt>
                <c:pt idx="3711">
                  <c:v>264.70852793659361</c:v>
                </c:pt>
                <c:pt idx="3712">
                  <c:v>264.70852793571851</c:v>
                </c:pt>
                <c:pt idx="3713">
                  <c:v>264.70852793612767</c:v>
                </c:pt>
                <c:pt idx="3714">
                  <c:v>264.70852793220411</c:v>
                </c:pt>
                <c:pt idx="3715">
                  <c:v>264.7085279333383</c:v>
                </c:pt>
                <c:pt idx="3716">
                  <c:v>264.70852792719518</c:v>
                </c:pt>
                <c:pt idx="3717">
                  <c:v>264.708527928264</c:v>
                </c:pt>
                <c:pt idx="3718">
                  <c:v>264.7085279228794</c:v>
                </c:pt>
                <c:pt idx="3719">
                  <c:v>264.70852792289401</c:v>
                </c:pt>
                <c:pt idx="3720">
                  <c:v>264.70852791989807</c:v>
                </c:pt>
                <c:pt idx="3721">
                  <c:v>264.70852791877917</c:v>
                </c:pt>
                <c:pt idx="3722">
                  <c:v>264.7085279156384</c:v>
                </c:pt>
                <c:pt idx="3723">
                  <c:v>264.7085279143634</c:v>
                </c:pt>
                <c:pt idx="3724">
                  <c:v>264.70852790599071</c:v>
                </c:pt>
                <c:pt idx="3725">
                  <c:v>264.70852790540619</c:v>
                </c:pt>
                <c:pt idx="3726">
                  <c:v>264.7085278881903</c:v>
                </c:pt>
                <c:pt idx="3727">
                  <c:v>264.70852788798521</c:v>
                </c:pt>
                <c:pt idx="3728">
                  <c:v>264.70852786111197</c:v>
                </c:pt>
                <c:pt idx="3729">
                  <c:v>264.7085278598438</c:v>
                </c:pt>
                <c:pt idx="3730">
                  <c:v>264.70852782280463</c:v>
                </c:pt>
                <c:pt idx="3731">
                  <c:v>264.70852781854717</c:v>
                </c:pt>
                <c:pt idx="3732">
                  <c:v>264.70852776762467</c:v>
                </c:pt>
                <c:pt idx="3733">
                  <c:v>264.70852775863091</c:v>
                </c:pt>
                <c:pt idx="3734">
                  <c:v>264.70852768321527</c:v>
                </c:pt>
                <c:pt idx="3735">
                  <c:v>264.7085276680827</c:v>
                </c:pt>
                <c:pt idx="3736">
                  <c:v>264.70852754779003</c:v>
                </c:pt>
                <c:pt idx="3737">
                  <c:v>264.70852752465009</c:v>
                </c:pt>
                <c:pt idx="3738">
                  <c:v>264.70852732722813</c:v>
                </c:pt>
                <c:pt idx="3739">
                  <c:v>264.70852729215801</c:v>
                </c:pt>
                <c:pt idx="3740">
                  <c:v>264.7085269686508</c:v>
                </c:pt>
                <c:pt idx="3741">
                  <c:v>264.7085269139871</c:v>
                </c:pt>
                <c:pt idx="3742">
                  <c:v>264.70852638683129</c:v>
                </c:pt>
                <c:pt idx="3743">
                  <c:v>264.70852629934672</c:v>
                </c:pt>
                <c:pt idx="3744">
                  <c:v>264.70852544070789</c:v>
                </c:pt>
                <c:pt idx="3745">
                  <c:v>264.70852529857177</c:v>
                </c:pt>
                <c:pt idx="3746">
                  <c:v>264.70852389490403</c:v>
                </c:pt>
                <c:pt idx="3747">
                  <c:v>264.70852366199591</c:v>
                </c:pt>
                <c:pt idx="3748">
                  <c:v>264.70852135520533</c:v>
                </c:pt>
                <c:pt idx="3749">
                  <c:v>264.70852097107849</c:v>
                </c:pt>
                <c:pt idx="3750">
                  <c:v>264.708517158181</c:v>
                </c:pt>
                <c:pt idx="3751">
                  <c:v>264.70851652079511</c:v>
                </c:pt>
                <c:pt idx="3752">
                  <c:v>264.70851018076809</c:v>
                </c:pt>
                <c:pt idx="3753">
                  <c:v>264.70850911667361</c:v>
                </c:pt>
                <c:pt idx="3754">
                  <c:v>264.70849850988128</c:v>
                </c:pt>
                <c:pt idx="3755">
                  <c:v>264.70849672232299</c:v>
                </c:pt>
                <c:pt idx="3756">
                  <c:v>264.70847886547278</c:v>
                </c:pt>
                <c:pt idx="3757">
                  <c:v>264.70847584340709</c:v>
                </c:pt>
                <c:pt idx="3758">
                  <c:v>264.70844558602687</c:v>
                </c:pt>
                <c:pt idx="3759">
                  <c:v>264.70844044353373</c:v>
                </c:pt>
                <c:pt idx="3760">
                  <c:v>264.70838883156739</c:v>
                </c:pt>
                <c:pt idx="3761">
                  <c:v>264.7083800225742</c:v>
                </c:pt>
                <c:pt idx="3762">
                  <c:v>264.70829137629323</c:v>
                </c:pt>
                <c:pt idx="3763">
                  <c:v>264.7082761847571</c:v>
                </c:pt>
                <c:pt idx="3764">
                  <c:v>264.7081228378247</c:v>
                </c:pt>
                <c:pt idx="3765">
                  <c:v>264.70809646211353</c:v>
                </c:pt>
                <c:pt idx="3766">
                  <c:v>264.70782920561669</c:v>
                </c:pt>
                <c:pt idx="3767">
                  <c:v>264.70778310937658</c:v>
                </c:pt>
                <c:pt idx="3768">
                  <c:v>264.70731366443897</c:v>
                </c:pt>
                <c:pt idx="3769">
                  <c:v>264.70723261013649</c:v>
                </c:pt>
                <c:pt idx="3770">
                  <c:v>264.70640112133691</c:v>
                </c:pt>
                <c:pt idx="3771">
                  <c:v>264.70625788525876</c:v>
                </c:pt>
                <c:pt idx="3772">
                  <c:v>264.70477183397168</c:v>
                </c:pt>
                <c:pt idx="3773">
                  <c:v>264.70451804407423</c:v>
                </c:pt>
                <c:pt idx="3774">
                  <c:v>264.70183553799677</c:v>
                </c:pt>
                <c:pt idx="3775">
                  <c:v>264.70138685794177</c:v>
                </c:pt>
                <c:pt idx="3776">
                  <c:v>264.6964886726974</c:v>
                </c:pt>
                <c:pt idx="3777">
                  <c:v>264.69570522528807</c:v>
                </c:pt>
                <c:pt idx="3778">
                  <c:v>264.68663556298628</c:v>
                </c:pt>
                <c:pt idx="3779">
                  <c:v>264.6853151077629</c:v>
                </c:pt>
                <c:pt idx="3780">
                  <c:v>264.6682154134665</c:v>
                </c:pt>
                <c:pt idx="3781">
                  <c:v>264.66619275982839</c:v>
                </c:pt>
                <c:pt idx="3782">
                  <c:v>264.63324982154359</c:v>
                </c:pt>
                <c:pt idx="3783">
                  <c:v>264.63098149006328</c:v>
                </c:pt>
                <c:pt idx="3784">
                  <c:v>264.57977899817291</c:v>
                </c:pt>
                <c:pt idx="3785">
                  <c:v>264.56648934974839</c:v>
                </c:pt>
                <c:pt idx="3786">
                  <c:v>264.5653474080799</c:v>
                </c:pt>
                <c:pt idx="3787">
                  <c:v>264.45127915874593</c:v>
                </c:pt>
                <c:pt idx="3788">
                  <c:v>264.43130286522609</c:v>
                </c:pt>
                <c:pt idx="3789">
                  <c:v>264.26444710042801</c:v>
                </c:pt>
                <c:pt idx="3790">
                  <c:v>264.18753563583891</c:v>
                </c:pt>
                <c:pt idx="3791">
                  <c:v>264.01645129506409</c:v>
                </c:pt>
                <c:pt idx="3792">
                  <c:v>263.7648079747035</c:v>
                </c:pt>
                <c:pt idx="3793">
                  <c:v>263.69389123811521</c:v>
                </c:pt>
                <c:pt idx="3794">
                  <c:v>263.6283333217753</c:v>
                </c:pt>
                <c:pt idx="3795">
                  <c:v>263.259017790435</c:v>
                </c:pt>
                <c:pt idx="3796">
                  <c:v>262.8463732903075</c:v>
                </c:pt>
                <c:pt idx="3797">
                  <c:v>262.69078134635981</c:v>
                </c:pt>
                <c:pt idx="3798">
                  <c:v>262.04347825988452</c:v>
                </c:pt>
                <c:pt idx="3799">
                  <c:v>262.02602786241778</c:v>
                </c:pt>
                <c:pt idx="3800">
                  <c:v>262.02253139928723</c:v>
                </c:pt>
                <c:pt idx="3801">
                  <c:v>261.25438814965753</c:v>
                </c:pt>
                <c:pt idx="3802">
                  <c:v>261.18901076878637</c:v>
                </c:pt>
                <c:pt idx="3803">
                  <c:v>260.4410064408479</c:v>
                </c:pt>
                <c:pt idx="3804">
                  <c:v>260.34473244753372</c:v>
                </c:pt>
                <c:pt idx="3805">
                  <c:v>259.60703885019501</c:v>
                </c:pt>
                <c:pt idx="3806">
                  <c:v>259.4947072251083</c:v>
                </c:pt>
                <c:pt idx="3807">
                  <c:v>258.76235913093961</c:v>
                </c:pt>
                <c:pt idx="3808">
                  <c:v>258.6416762189811</c:v>
                </c:pt>
                <c:pt idx="3809">
                  <c:v>257.91187670227532</c:v>
                </c:pt>
                <c:pt idx="3810">
                  <c:v>257.78704346984711</c:v>
                </c:pt>
                <c:pt idx="3811">
                  <c:v>257.05823012048808</c:v>
                </c:pt>
                <c:pt idx="3812">
                  <c:v>256.93154318695548</c:v>
                </c:pt>
                <c:pt idx="3813">
                  <c:v>256.20283905938697</c:v>
                </c:pt>
                <c:pt idx="3814">
                  <c:v>256.07556571431928</c:v>
                </c:pt>
                <c:pt idx="3815">
                  <c:v>255.34646920431391</c:v>
                </c:pt>
                <c:pt idx="3816">
                  <c:v>255.21932044886341</c:v>
                </c:pt>
                <c:pt idx="3817">
                  <c:v>254.4895357998692</c:v>
                </c:pt>
                <c:pt idx="3818">
                  <c:v>254.36292081182521</c:v>
                </c:pt>
                <c:pt idx="3819">
                  <c:v>253.63226629908979</c:v>
                </c:pt>
                <c:pt idx="3820">
                  <c:v>253.50642968066501</c:v>
                </c:pt>
                <c:pt idx="3821">
                  <c:v>252.77478793690079</c:v>
                </c:pt>
                <c:pt idx="3822">
                  <c:v>252.64988261338561</c:v>
                </c:pt>
                <c:pt idx="3823">
                  <c:v>251.91717179116739</c:v>
                </c:pt>
                <c:pt idx="3824">
                  <c:v>251.79329667780371</c:v>
                </c:pt>
                <c:pt idx="3825">
                  <c:v>251.05945256208051</c:v>
                </c:pt>
                <c:pt idx="3826">
                  <c:v>250.93667587528358</c:v>
                </c:pt>
                <c:pt idx="3827">
                  <c:v>250.20164496216799</c:v>
                </c:pt>
                <c:pt idx="3828">
                  <c:v>250.08002335220601</c:v>
                </c:pt>
                <c:pt idx="3829">
                  <c:v>249.34376344091359</c:v>
                </c:pt>
                <c:pt idx="3830">
                  <c:v>249.22335104924741</c:v>
                </c:pt>
                <c:pt idx="3831">
                  <c:v>248.48582990410469</c:v>
                </c:pt>
                <c:pt idx="3832">
                  <c:v>248.3666706301222</c:v>
                </c:pt>
                <c:pt idx="3833">
                  <c:v>247.62786364441141</c:v>
                </c:pt>
                <c:pt idx="3834">
                  <c:v>247.50998161543339</c:v>
                </c:pt>
                <c:pt idx="3835">
                  <c:v>246.7698810221286</c:v>
                </c:pt>
                <c:pt idx="3836">
                  <c:v>246.65328149957588</c:v>
                </c:pt>
                <c:pt idx="3837">
                  <c:v>245.91192209655321</c:v>
                </c:pt>
                <c:pt idx="3838">
                  <c:v>245.7965874512627</c:v>
                </c:pt>
                <c:pt idx="3839">
                  <c:v>245.05408632862611</c:v>
                </c:pt>
                <c:pt idx="3840">
                  <c:v>244.93994265423811</c:v>
                </c:pt>
                <c:pt idx="3841">
                  <c:v>244.19656606630571</c:v>
                </c:pt>
                <c:pt idx="3842">
                  <c:v>244.08341249473159</c:v>
                </c:pt>
                <c:pt idx="3843">
                  <c:v>243.33970902669711</c:v>
                </c:pt>
                <c:pt idx="3844">
                  <c:v>243.2271014767455</c:v>
                </c:pt>
                <c:pt idx="3845">
                  <c:v>242.4841741376072</c:v>
                </c:pt>
                <c:pt idx="3846">
                  <c:v>242.37120965727141</c:v>
                </c:pt>
                <c:pt idx="3847">
                  <c:v>241.63111786958589</c:v>
                </c:pt>
                <c:pt idx="3848">
                  <c:v>241.51594661512689</c:v>
                </c:pt>
                <c:pt idx="3849">
                  <c:v>240.78290201576749</c:v>
                </c:pt>
                <c:pt idx="3850">
                  <c:v>240.66200232318769</c:v>
                </c:pt>
                <c:pt idx="3851">
                  <c:v>239.9423844182387</c:v>
                </c:pt>
                <c:pt idx="3852">
                  <c:v>239.8082410185819</c:v>
                </c:pt>
                <c:pt idx="3853">
                  <c:v>239.11740180232991</c:v>
                </c:pt>
                <c:pt idx="3854">
                  <c:v>238.95948043778361</c:v>
                </c:pt>
                <c:pt idx="3855">
                  <c:v>238.31901464954171</c:v>
                </c:pt>
                <c:pt idx="3856">
                  <c:v>238.1253799821352</c:v>
                </c:pt>
                <c:pt idx="3857">
                  <c:v>237.57724729435569</c:v>
                </c:pt>
                <c:pt idx="3858">
                  <c:v>237.33313108889161</c:v>
                </c:pt>
                <c:pt idx="3859">
                  <c:v>236.920342446815</c:v>
                </c:pt>
                <c:pt idx="3860">
                  <c:v>236.62018561462389</c:v>
                </c:pt>
                <c:pt idx="3861">
                  <c:v>236.37464435640581</c:v>
                </c:pt>
                <c:pt idx="3862">
                  <c:v>236.00059697597482</c:v>
                </c:pt>
                <c:pt idx="3863">
                  <c:v>235.9314956994466</c:v>
                </c:pt>
                <c:pt idx="3864">
                  <c:v>235.7810528462438</c:v>
                </c:pt>
                <c:pt idx="3865">
                  <c:v>235.5724423353783</c:v>
                </c:pt>
                <c:pt idx="3866">
                  <c:v>235.47272670786072</c:v>
                </c:pt>
                <c:pt idx="3867">
                  <c:v>235.28845519627112</c:v>
                </c:pt>
                <c:pt idx="3868">
                  <c:v>235.15961796470032</c:v>
                </c:pt>
                <c:pt idx="3869">
                  <c:v>235.06373715098579</c:v>
                </c:pt>
                <c:pt idx="3870">
                  <c:v>234.9507637937165</c:v>
                </c:pt>
                <c:pt idx="3871">
                  <c:v>234.91986602150291</c:v>
                </c:pt>
                <c:pt idx="3872">
                  <c:v>234.83435242603301</c:v>
                </c:pt>
                <c:pt idx="3873">
                  <c:v>234.82659623162959</c:v>
                </c:pt>
                <c:pt idx="3874">
                  <c:v>234.76785759769768</c:v>
                </c:pt>
                <c:pt idx="3875">
                  <c:v>234.76687423237431</c:v>
                </c:pt>
                <c:pt idx="3876">
                  <c:v>234.7492739655961</c:v>
                </c:pt>
                <c:pt idx="3877">
                  <c:v>234.73014575619499</c:v>
                </c:pt>
                <c:pt idx="3878">
                  <c:v>234.72952679167619</c:v>
                </c:pt>
                <c:pt idx="3879">
                  <c:v>234.708524554165</c:v>
                </c:pt>
                <c:pt idx="3880">
                  <c:v>234.7077591319609</c:v>
                </c:pt>
                <c:pt idx="3881">
                  <c:v>234.6961260869553</c:v>
                </c:pt>
                <c:pt idx="3882">
                  <c:v>234.695597732788</c:v>
                </c:pt>
                <c:pt idx="3883">
                  <c:v>234.68922479300949</c:v>
                </c:pt>
                <c:pt idx="3884">
                  <c:v>234.68889951291169</c:v>
                </c:pt>
                <c:pt idx="3885">
                  <c:v>234.68539960034821</c:v>
                </c:pt>
                <c:pt idx="3886">
                  <c:v>234.68520589803779</c:v>
                </c:pt>
                <c:pt idx="3887">
                  <c:v>234.68327734961369</c:v>
                </c:pt>
                <c:pt idx="3888">
                  <c:v>234.6831586446786</c:v>
                </c:pt>
                <c:pt idx="3889">
                  <c:v>234.68208935650881</c:v>
                </c:pt>
                <c:pt idx="3890">
                  <c:v>234.68201522423431</c:v>
                </c:pt>
                <c:pt idx="3891">
                  <c:v>234.681416990163</c:v>
                </c:pt>
                <c:pt idx="3892">
                  <c:v>234.68137177190391</c:v>
                </c:pt>
                <c:pt idx="3893">
                  <c:v>234.68103576976569</c:v>
                </c:pt>
                <c:pt idx="3894">
                  <c:v>234.68100701067129</c:v>
                </c:pt>
                <c:pt idx="3895">
                  <c:v>234.68090081736329</c:v>
                </c:pt>
                <c:pt idx="3896">
                  <c:v>234.68086190132431</c:v>
                </c:pt>
                <c:pt idx="3897">
                  <c:v>234.6808610776651</c:v>
                </c:pt>
                <c:pt idx="3898">
                  <c:v>234.68081113537281</c:v>
                </c:pt>
                <c:pt idx="3899">
                  <c:v>234.68064009288361</c:v>
                </c:pt>
                <c:pt idx="3900">
                  <c:v>234.68069066997441</c:v>
                </c:pt>
                <c:pt idx="3901">
                  <c:v>234.68070200036371</c:v>
                </c:pt>
                <c:pt idx="3902">
                  <c:v>234.68064244751821</c:v>
                </c:pt>
                <c:pt idx="3903">
                  <c:v>234.68058758288731</c:v>
                </c:pt>
                <c:pt idx="3904">
                  <c:v>234.68063552095549</c:v>
                </c:pt>
                <c:pt idx="3905">
                  <c:v>234.68068872360561</c:v>
                </c:pt>
                <c:pt idx="3906">
                  <c:v>234.68060972874741</c:v>
                </c:pt>
                <c:pt idx="3907">
                  <c:v>234.68053500766919</c:v>
                </c:pt>
                <c:pt idx="3908">
                  <c:v>234.6806079890884</c:v>
                </c:pt>
                <c:pt idx="3909">
                  <c:v>234.68068575599989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22304"/>
        <c:axId val="42507264"/>
      </c:scatterChart>
      <c:valAx>
        <c:axId val="42486016"/>
        <c:scaling>
          <c:orientation val="minMax"/>
          <c:max val="140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chemeClr val="accent1"/>
                    </a:solidFill>
                  </a:defRPr>
                </a:pPr>
                <a:r>
                  <a:rPr lang="en-GB" sz="1200">
                    <a:solidFill>
                      <a:schemeClr val="accent1"/>
                    </a:solidFill>
                  </a:rPr>
                  <a:t>Cavity length (mm)</a:t>
                </a:r>
              </a:p>
            </c:rich>
          </c:tx>
          <c:layout>
            <c:manualLayout>
              <c:xMode val="edge"/>
              <c:yMode val="edge"/>
              <c:x val="0.37530760958217624"/>
              <c:y val="0.7394635245206673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2505344"/>
        <c:crosses val="autoZero"/>
        <c:crossBetween val="midCat"/>
      </c:valAx>
      <c:valAx>
        <c:axId val="42505344"/>
        <c:scaling>
          <c:orientation val="minMax"/>
          <c:max val="0.1"/>
          <c:min val="-2.0000000000000004E-2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chemeClr val="accent1"/>
                    </a:solidFill>
                  </a:defRPr>
                </a:pPr>
                <a:r>
                  <a:rPr lang="en-GB" sz="1200">
                    <a:solidFill>
                      <a:schemeClr val="accent1"/>
                    </a:solidFill>
                  </a:rPr>
                  <a:t>Velocity  (m/s)</a:t>
                </a:r>
              </a:p>
            </c:rich>
          </c:tx>
          <c:layout>
            <c:manualLayout>
              <c:xMode val="edge"/>
              <c:yMode val="edge"/>
              <c:x val="5.1380590732339443E-2"/>
              <c:y val="0.262874320270720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42486016"/>
        <c:crosses val="autoZero"/>
        <c:crossBetween val="midCat"/>
      </c:valAx>
      <c:valAx>
        <c:axId val="42507264"/>
        <c:scaling>
          <c:orientation val="maxMin"/>
          <c:min val="-100"/>
        </c:scaling>
        <c:delete val="0"/>
        <c:axPos val="r"/>
        <c:numFmt formatCode="General" sourceLinked="1"/>
        <c:majorTickMark val="out"/>
        <c:minorTickMark val="none"/>
        <c:tickLblPos val="nextTo"/>
        <c:crossAx val="45122304"/>
        <c:crosses val="max"/>
        <c:crossBetween val="midCat"/>
      </c:valAx>
      <c:valAx>
        <c:axId val="4512230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2507264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0765001052919402"/>
          <c:y val="0.19148585592591813"/>
          <c:w val="0.67172095291367273"/>
          <c:h val="0.17881746089011233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0070C0"/>
                </a:solidFill>
              </a:defRPr>
            </a:pPr>
            <a:r>
              <a:rPr lang="en-US" sz="1200" dirty="0">
                <a:solidFill>
                  <a:srgbClr val="0070C0"/>
                </a:solidFill>
              </a:rPr>
              <a:t>Velocity profile on z</a:t>
            </a:r>
            <a:r>
              <a:rPr lang="en-US" sz="1200" baseline="0" dirty="0">
                <a:solidFill>
                  <a:srgbClr val="0070C0"/>
                </a:solidFill>
              </a:rPr>
              <a:t> direction</a:t>
            </a:r>
            <a:endParaRPr lang="en-US" sz="120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29824389046245736"/>
          <c:y val="0.117579528200570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776773270858252"/>
          <c:y val="0.21405789568354838"/>
          <c:w val="0.60666288723920703"/>
          <c:h val="0.61944109384671542"/>
        </c:manualLayout>
      </c:layout>
      <c:scatterChart>
        <c:scatterStyle val="lineMarker"/>
        <c:varyColors val="0"/>
        <c:ser>
          <c:idx val="0"/>
          <c:order val="0"/>
          <c:tx>
            <c:strRef>
              <c:f>[Contour_5mm_20lpm_Newcathode_Z.xlsx]Contour_5mm_20lpm_Newcathode_Z!$F$9</c:f>
              <c:strCache>
                <c:ptCount val="1"/>
                <c:pt idx="0">
                  <c:v>Bath flow = 20 lpm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[Contour_5mm_20lpm_Newcathode_Z.xlsx]Contour_5mm_20lpm_Newcathode_Z!$B$10:$B$2045</c:f>
              <c:numCache>
                <c:formatCode>General</c:formatCode>
                <c:ptCount val="2036"/>
                <c:pt idx="0">
                  <c:v>0</c:v>
                </c:pt>
                <c:pt idx="1">
                  <c:v>3.09922147752595E-2</c:v>
                </c:pt>
                <c:pt idx="2">
                  <c:v>0.86973785261965098</c:v>
                </c:pt>
                <c:pt idx="3">
                  <c:v>1.5518703575278201</c:v>
                </c:pt>
                <c:pt idx="4">
                  <c:v>1.61517183833248</c:v>
                </c:pt>
                <c:pt idx="5">
                  <c:v>1.7596759362105401</c:v>
                </c:pt>
                <c:pt idx="6">
                  <c:v>2.3558665995356098</c:v>
                </c:pt>
                <c:pt idx="7">
                  <c:v>2.5399262867717201</c:v>
                </c:pt>
                <c:pt idx="8">
                  <c:v>3.0513918283324499</c:v>
                </c:pt>
                <c:pt idx="9">
                  <c:v>3.1604122833903099</c:v>
                </c:pt>
                <c:pt idx="10">
                  <c:v>3.2614868586475101</c:v>
                </c:pt>
                <c:pt idx="11">
                  <c:v>3.7963384756833798</c:v>
                </c:pt>
                <c:pt idx="12">
                  <c:v>4.0177717505843002</c:v>
                </c:pt>
                <c:pt idx="13">
                  <c:v>4.354398688661</c:v>
                </c:pt>
                <c:pt idx="14">
                  <c:v>4.7954884420061203</c:v>
                </c:pt>
                <c:pt idx="15">
                  <c:v>5.0886242651324798</c:v>
                </c:pt>
                <c:pt idx="16">
                  <c:v>5.4321224764432499</c:v>
                </c:pt>
                <c:pt idx="17">
                  <c:v>5.8078448395739501</c:v>
                </c:pt>
                <c:pt idx="18">
                  <c:v>6.2339547763460299</c:v>
                </c:pt>
                <c:pt idx="19">
                  <c:v>6.6056816622175702</c:v>
                </c:pt>
                <c:pt idx="20">
                  <c:v>6.9314366929682096</c:v>
                </c:pt>
                <c:pt idx="21">
                  <c:v>7.3708510968843903</c:v>
                </c:pt>
                <c:pt idx="22">
                  <c:v>7.5498078443460299</c:v>
                </c:pt>
                <c:pt idx="23">
                  <c:v>8.2141953921594695</c:v>
                </c:pt>
                <c:pt idx="24">
                  <c:v>8.2191584045574704</c:v>
                </c:pt>
                <c:pt idx="25">
                  <c:v>8.2237574394592592</c:v>
                </c:pt>
                <c:pt idx="26">
                  <c:v>8.9131039090705393</c:v>
                </c:pt>
                <c:pt idx="27">
                  <c:v>8.9153686626442603</c:v>
                </c:pt>
                <c:pt idx="28">
                  <c:v>8.9524706033720491</c:v>
                </c:pt>
                <c:pt idx="29">
                  <c:v>9.5578127931639898</c:v>
                </c:pt>
                <c:pt idx="30">
                  <c:v>9.5815468034312001</c:v>
                </c:pt>
                <c:pt idx="31">
                  <c:v>10.110306346579</c:v>
                </c:pt>
                <c:pt idx="32">
                  <c:v>10.142141446170299</c:v>
                </c:pt>
                <c:pt idx="33">
                  <c:v>10.1442322859968</c:v>
                </c:pt>
                <c:pt idx="34">
                  <c:v>10.159409359578699</c:v>
                </c:pt>
                <c:pt idx="35">
                  <c:v>10.8165832433984</c:v>
                </c:pt>
                <c:pt idx="36">
                  <c:v>10.882314099768999</c:v>
                </c:pt>
                <c:pt idx="37">
                  <c:v>11.370624259642801</c:v>
                </c:pt>
                <c:pt idx="38">
                  <c:v>11.3860980413871</c:v>
                </c:pt>
                <c:pt idx="39">
                  <c:v>11.447103786104</c:v>
                </c:pt>
                <c:pt idx="40">
                  <c:v>11.9279730415044</c:v>
                </c:pt>
                <c:pt idx="41">
                  <c:v>12.066033431703399</c:v>
                </c:pt>
                <c:pt idx="42">
                  <c:v>12.465533510113399</c:v>
                </c:pt>
                <c:pt idx="43">
                  <c:v>12.7011598697698</c:v>
                </c:pt>
                <c:pt idx="44">
                  <c:v>13.047954670143399</c:v>
                </c:pt>
                <c:pt idx="45">
                  <c:v>13.3458308349501</c:v>
                </c:pt>
                <c:pt idx="46">
                  <c:v>13.7635705948228</c:v>
                </c:pt>
                <c:pt idx="47">
                  <c:v>14.0321628111463</c:v>
                </c:pt>
                <c:pt idx="48">
                  <c:v>14.491399144461001</c:v>
                </c:pt>
                <c:pt idx="49">
                  <c:v>14.8516348570563</c:v>
                </c:pt>
                <c:pt idx="50">
                  <c:v>15.4156072463937</c:v>
                </c:pt>
                <c:pt idx="51">
                  <c:v>15.6909133000929</c:v>
                </c:pt>
                <c:pt idx="52">
                  <c:v>16.182735057634499</c:v>
                </c:pt>
                <c:pt idx="53">
                  <c:v>16.319440167981099</c:v>
                </c:pt>
                <c:pt idx="54">
                  <c:v>16.914533081015101</c:v>
                </c:pt>
                <c:pt idx="55">
                  <c:v>17.004546252232199</c:v>
                </c:pt>
                <c:pt idx="56">
                  <c:v>17.594504801636699</c:v>
                </c:pt>
                <c:pt idx="57">
                  <c:v>17.730524298460502</c:v>
                </c:pt>
                <c:pt idx="58">
                  <c:v>18.3921418420266</c:v>
                </c:pt>
                <c:pt idx="59">
                  <c:v>18.445606736923001</c:v>
                </c:pt>
                <c:pt idx="60">
                  <c:v>19.087640582884401</c:v>
                </c:pt>
                <c:pt idx="61">
                  <c:v>19.144190500491501</c:v>
                </c:pt>
                <c:pt idx="62">
                  <c:v>19.364828027944501</c:v>
                </c:pt>
                <c:pt idx="63">
                  <c:v>19.7885101798013</c:v>
                </c:pt>
                <c:pt idx="64">
                  <c:v>19.885701827029202</c:v>
                </c:pt>
                <c:pt idx="65">
                  <c:v>20.438268875835401</c:v>
                </c:pt>
                <c:pt idx="66">
                  <c:v>20.531333470580801</c:v>
                </c:pt>
                <c:pt idx="67">
                  <c:v>20.973949028739401</c:v>
                </c:pt>
                <c:pt idx="68">
                  <c:v>21.3453514934622</c:v>
                </c:pt>
                <c:pt idx="69">
                  <c:v>21.958870273174501</c:v>
                </c:pt>
                <c:pt idx="70">
                  <c:v>22.142975912224401</c:v>
                </c:pt>
                <c:pt idx="71">
                  <c:v>22.336201311575099</c:v>
                </c:pt>
                <c:pt idx="72">
                  <c:v>22.769383535408</c:v>
                </c:pt>
                <c:pt idx="73">
                  <c:v>23.181206481404999</c:v>
                </c:pt>
                <c:pt idx="74">
                  <c:v>23.5435032021091</c:v>
                </c:pt>
                <c:pt idx="75">
                  <c:v>23.857694338597501</c:v>
                </c:pt>
                <c:pt idx="76">
                  <c:v>24.472777740792701</c:v>
                </c:pt>
                <c:pt idx="77">
                  <c:v>24.5251084315992</c:v>
                </c:pt>
                <c:pt idx="78">
                  <c:v>24.566075910883399</c:v>
                </c:pt>
                <c:pt idx="79">
                  <c:v>25.216095796440801</c:v>
                </c:pt>
                <c:pt idx="80">
                  <c:v>25.727273433693899</c:v>
                </c:pt>
                <c:pt idx="81">
                  <c:v>25.897924084521499</c:v>
                </c:pt>
                <c:pt idx="82">
                  <c:v>26.391206569777701</c:v>
                </c:pt>
                <c:pt idx="83">
                  <c:v>26.637818409032899</c:v>
                </c:pt>
                <c:pt idx="84">
                  <c:v>26.697743169266701</c:v>
                </c:pt>
                <c:pt idx="85">
                  <c:v>26.833842177310199</c:v>
                </c:pt>
                <c:pt idx="86">
                  <c:v>27.445268289926901</c:v>
                </c:pt>
                <c:pt idx="87">
                  <c:v>27.773641076893199</c:v>
                </c:pt>
                <c:pt idx="88">
                  <c:v>28.2747352783758</c:v>
                </c:pt>
                <c:pt idx="89">
                  <c:v>28.830793410222899</c:v>
                </c:pt>
                <c:pt idx="90">
                  <c:v>29.156843904240201</c:v>
                </c:pt>
                <c:pt idx="91">
                  <c:v>30.168070591980801</c:v>
                </c:pt>
                <c:pt idx="92">
                  <c:v>30.215136309903599</c:v>
                </c:pt>
                <c:pt idx="93">
                  <c:v>30.245039172290301</c:v>
                </c:pt>
                <c:pt idx="94">
                  <c:v>31.338095440074099</c:v>
                </c:pt>
                <c:pt idx="95">
                  <c:v>31.339044136345201</c:v>
                </c:pt>
                <c:pt idx="96">
                  <c:v>31.343081069765699</c:v>
                </c:pt>
                <c:pt idx="97">
                  <c:v>32.359428927573603</c:v>
                </c:pt>
                <c:pt idx="98">
                  <c:v>32.676181348029601</c:v>
                </c:pt>
                <c:pt idx="99">
                  <c:v>33.448586642583699</c:v>
                </c:pt>
                <c:pt idx="100">
                  <c:v>34.018049619649098</c:v>
                </c:pt>
                <c:pt idx="101">
                  <c:v>34.607544936489703</c:v>
                </c:pt>
                <c:pt idx="102">
                  <c:v>35.200744091353101</c:v>
                </c:pt>
                <c:pt idx="103">
                  <c:v>35.805253446551198</c:v>
                </c:pt>
                <c:pt idx="104">
                  <c:v>36.647491762885899</c:v>
                </c:pt>
                <c:pt idx="105">
                  <c:v>37.152529099845502</c:v>
                </c:pt>
                <c:pt idx="106">
                  <c:v>38.2089981192048</c:v>
                </c:pt>
                <c:pt idx="107">
                  <c:v>38.558593230670702</c:v>
                </c:pt>
                <c:pt idx="108">
                  <c:v>39.958897222412503</c:v>
                </c:pt>
                <c:pt idx="109">
                  <c:v>40.021658337608798</c:v>
                </c:pt>
                <c:pt idx="110">
                  <c:v>40.526789578382001</c:v>
                </c:pt>
                <c:pt idx="111">
                  <c:v>41.524445735208097</c:v>
                </c:pt>
                <c:pt idx="112">
                  <c:v>41.658793943821202</c:v>
                </c:pt>
                <c:pt idx="113">
                  <c:v>43.233989499549601</c:v>
                </c:pt>
                <c:pt idx="114">
                  <c:v>43.466780863597599</c:v>
                </c:pt>
                <c:pt idx="115">
                  <c:v>45.096200064871297</c:v>
                </c:pt>
                <c:pt idx="116">
                  <c:v>45.3223620460072</c:v>
                </c:pt>
                <c:pt idx="117">
                  <c:v>46.667000700725403</c:v>
                </c:pt>
                <c:pt idx="118">
                  <c:v>47.031679698102003</c:v>
                </c:pt>
                <c:pt idx="119">
                  <c:v>48.903558336458701</c:v>
                </c:pt>
                <c:pt idx="120">
                  <c:v>49.152879990330902</c:v>
                </c:pt>
                <c:pt idx="121">
                  <c:v>51.001553588865498</c:v>
                </c:pt>
                <c:pt idx="122">
                  <c:v>51.033827164667201</c:v>
                </c:pt>
                <c:pt idx="123">
                  <c:v>51.371084317630903</c:v>
                </c:pt>
                <c:pt idx="124">
                  <c:v>52.810142806875596</c:v>
                </c:pt>
                <c:pt idx="125">
                  <c:v>53.418693398770699</c:v>
                </c:pt>
                <c:pt idx="126">
                  <c:v>54.677482502625899</c:v>
                </c:pt>
                <c:pt idx="127">
                  <c:v>55.088821228574503</c:v>
                </c:pt>
                <c:pt idx="128">
                  <c:v>56.556875179388697</c:v>
                </c:pt>
                <c:pt idx="129">
                  <c:v>57.340516281673899</c:v>
                </c:pt>
                <c:pt idx="130">
                  <c:v>59.089027055467099</c:v>
                </c:pt>
                <c:pt idx="131">
                  <c:v>59.740337791258597</c:v>
                </c:pt>
                <c:pt idx="132">
                  <c:v>61.2504332027139</c:v>
                </c:pt>
                <c:pt idx="133">
                  <c:v>62.424858054132599</c:v>
                </c:pt>
                <c:pt idx="134">
                  <c:v>64.226348216638598</c:v>
                </c:pt>
                <c:pt idx="135">
                  <c:v>65.240553095911395</c:v>
                </c:pt>
                <c:pt idx="136">
                  <c:v>66.756961395304401</c:v>
                </c:pt>
                <c:pt idx="137">
                  <c:v>67.605971629678805</c:v>
                </c:pt>
                <c:pt idx="138">
                  <c:v>68.844314895701203</c:v>
                </c:pt>
                <c:pt idx="139">
                  <c:v>69.916078195447994</c:v>
                </c:pt>
                <c:pt idx="140">
                  <c:v>71.5546473944366</c:v>
                </c:pt>
                <c:pt idx="141">
                  <c:v>72.417831847293101</c:v>
                </c:pt>
                <c:pt idx="142">
                  <c:v>73.631367072586698</c:v>
                </c:pt>
                <c:pt idx="143">
                  <c:v>74.998295491425907</c:v>
                </c:pt>
                <c:pt idx="144">
                  <c:v>76.507780803739493</c:v>
                </c:pt>
                <c:pt idx="145">
                  <c:v>77.660966194600206</c:v>
                </c:pt>
                <c:pt idx="146">
                  <c:v>79.007639220808201</c:v>
                </c:pt>
                <c:pt idx="147">
                  <c:v>79.994900745738406</c:v>
                </c:pt>
                <c:pt idx="148">
                  <c:v>81.422868988401206</c:v>
                </c:pt>
                <c:pt idx="149">
                  <c:v>82.551412858289694</c:v>
                </c:pt>
                <c:pt idx="150">
                  <c:v>83.806131997668899</c:v>
                </c:pt>
                <c:pt idx="151">
                  <c:v>84.928824035693296</c:v>
                </c:pt>
                <c:pt idx="152">
                  <c:v>86.326607892491197</c:v>
                </c:pt>
                <c:pt idx="153">
                  <c:v>87.335119996107096</c:v>
                </c:pt>
                <c:pt idx="154">
                  <c:v>88.601317618013496</c:v>
                </c:pt>
                <c:pt idx="155">
                  <c:v>89.720344354057701</c:v>
                </c:pt>
                <c:pt idx="156">
                  <c:v>91.181202550604297</c:v>
                </c:pt>
                <c:pt idx="157">
                  <c:v>91.979261799041296</c:v>
                </c:pt>
                <c:pt idx="158">
                  <c:v>93.309893836941001</c:v>
                </c:pt>
                <c:pt idx="159">
                  <c:v>94.607406517772304</c:v>
                </c:pt>
                <c:pt idx="160">
                  <c:v>96.009093783993805</c:v>
                </c:pt>
                <c:pt idx="161">
                  <c:v>96.974376370387802</c:v>
                </c:pt>
                <c:pt idx="162">
                  <c:v>98.379708737147098</c:v>
                </c:pt>
                <c:pt idx="163">
                  <c:v>99.3765679816008</c:v>
                </c:pt>
                <c:pt idx="164">
                  <c:v>100.776377280882</c:v>
                </c:pt>
                <c:pt idx="165">
                  <c:v>101.75432896732499</c:v>
                </c:pt>
                <c:pt idx="166">
                  <c:v>103.19802189081599</c:v>
                </c:pt>
                <c:pt idx="167">
                  <c:v>104.125011499149</c:v>
                </c:pt>
                <c:pt idx="168">
                  <c:v>105.623462563126</c:v>
                </c:pt>
                <c:pt idx="169">
                  <c:v>106.58750673058699</c:v>
                </c:pt>
                <c:pt idx="170">
                  <c:v>108.097444758873</c:v>
                </c:pt>
                <c:pt idx="171">
                  <c:v>109.17070483781799</c:v>
                </c:pt>
                <c:pt idx="172">
                  <c:v>110.542134948881</c:v>
                </c:pt>
                <c:pt idx="173">
                  <c:v>111.572753688855</c:v>
                </c:pt>
                <c:pt idx="174">
                  <c:v>113.367955940909</c:v>
                </c:pt>
                <c:pt idx="175">
                  <c:v>114.440223368517</c:v>
                </c:pt>
                <c:pt idx="176">
                  <c:v>115.887879047807</c:v>
                </c:pt>
                <c:pt idx="177">
                  <c:v>116.923911476398</c:v>
                </c:pt>
                <c:pt idx="178">
                  <c:v>118.587057712808</c:v>
                </c:pt>
                <c:pt idx="179">
                  <c:v>119.348104606193</c:v>
                </c:pt>
                <c:pt idx="180">
                  <c:v>121.12558567688301</c:v>
                </c:pt>
                <c:pt idx="181">
                  <c:v>121.73076947066301</c:v>
                </c:pt>
                <c:pt idx="182">
                  <c:v>123.522837139176</c:v>
                </c:pt>
                <c:pt idx="183">
                  <c:v>124.00280229626701</c:v>
                </c:pt>
                <c:pt idx="184">
                  <c:v>126.383027060836</c:v>
                </c:pt>
                <c:pt idx="185">
                  <c:v>126.574681861323</c:v>
                </c:pt>
                <c:pt idx="186">
                  <c:v>128.32405987391601</c:v>
                </c:pt>
                <c:pt idx="187">
                  <c:v>128.610883329106</c:v>
                </c:pt>
                <c:pt idx="188">
                  <c:v>128.6336225858</c:v>
                </c:pt>
                <c:pt idx="189">
                  <c:v>130.73913148742199</c:v>
                </c:pt>
                <c:pt idx="190">
                  <c:v>131.040711394212</c:v>
                </c:pt>
                <c:pt idx="191">
                  <c:v>132.473378162589</c:v>
                </c:pt>
                <c:pt idx="192">
                  <c:v>132.891343188316</c:v>
                </c:pt>
                <c:pt idx="193">
                  <c:v>133.98071977000299</c:v>
                </c:pt>
                <c:pt idx="194">
                  <c:v>134.724113130673</c:v>
                </c:pt>
                <c:pt idx="195">
                  <c:v>135.51280718728299</c:v>
                </c:pt>
                <c:pt idx="196">
                  <c:v>136.51400413063399</c:v>
                </c:pt>
                <c:pt idx="197">
                  <c:v>136.89962763712199</c:v>
                </c:pt>
                <c:pt idx="198">
                  <c:v>137.46604697895199</c:v>
                </c:pt>
                <c:pt idx="199">
                  <c:v>138.517929894487</c:v>
                </c:pt>
                <c:pt idx="200">
                  <c:v>139.075373425083</c:v>
                </c:pt>
                <c:pt idx="201">
                  <c:v>139.965733034111</c:v>
                </c:pt>
                <c:pt idx="202">
                  <c:v>140.68415074895</c:v>
                </c:pt>
                <c:pt idx="203">
                  <c:v>141.32764361115201</c:v>
                </c:pt>
                <c:pt idx="204">
                  <c:v>142.102622087768</c:v>
                </c:pt>
                <c:pt idx="205">
                  <c:v>142.99262774870999</c:v>
                </c:pt>
                <c:pt idx="206">
                  <c:v>143.49528636468699</c:v>
                </c:pt>
                <c:pt idx="207">
                  <c:v>144.41924444619301</c:v>
                </c:pt>
                <c:pt idx="208">
                  <c:v>145.06068148013901</c:v>
                </c:pt>
                <c:pt idx="209">
                  <c:v>145.51572849737599</c:v>
                </c:pt>
                <c:pt idx="210">
                  <c:v>145.631693246466</c:v>
                </c:pt>
                <c:pt idx="211">
                  <c:v>146.654903647975</c:v>
                </c:pt>
                <c:pt idx="212">
                  <c:v>147.020854741986</c:v>
                </c:pt>
                <c:pt idx="213">
                  <c:v>147.96695117236601</c:v>
                </c:pt>
                <c:pt idx="214">
                  <c:v>148.33618100279099</c:v>
                </c:pt>
                <c:pt idx="215">
                  <c:v>149.006607139343</c:v>
                </c:pt>
                <c:pt idx="216">
                  <c:v>149.30527496506201</c:v>
                </c:pt>
                <c:pt idx="217">
                  <c:v>150.088119973983</c:v>
                </c:pt>
                <c:pt idx="218">
                  <c:v>150.59913865756201</c:v>
                </c:pt>
                <c:pt idx="219">
                  <c:v>151.22681807962701</c:v>
                </c:pt>
                <c:pt idx="220">
                  <c:v>151.857112450735</c:v>
                </c:pt>
                <c:pt idx="221">
                  <c:v>152.61008658803499</c:v>
                </c:pt>
                <c:pt idx="222">
                  <c:v>153.28791465034001</c:v>
                </c:pt>
                <c:pt idx="223">
                  <c:v>154.05295765761201</c:v>
                </c:pt>
                <c:pt idx="224">
                  <c:v>155.02496885315699</c:v>
                </c:pt>
                <c:pt idx="225">
                  <c:v>155.75688701205601</c:v>
                </c:pt>
                <c:pt idx="226">
                  <c:v>156.38119312622399</c:v>
                </c:pt>
                <c:pt idx="227">
                  <c:v>157.07574814769501</c:v>
                </c:pt>
                <c:pt idx="228">
                  <c:v>157.59995627959799</c:v>
                </c:pt>
                <c:pt idx="229">
                  <c:v>158.06356383661799</c:v>
                </c:pt>
                <c:pt idx="230">
                  <c:v>158.65903910359901</c:v>
                </c:pt>
                <c:pt idx="231">
                  <c:v>159.09951047155201</c:v>
                </c:pt>
                <c:pt idx="232">
                  <c:v>159.44334797251599</c:v>
                </c:pt>
                <c:pt idx="233">
                  <c:v>159.74105207486099</c:v>
                </c:pt>
                <c:pt idx="234">
                  <c:v>160.10604169059101</c:v>
                </c:pt>
                <c:pt idx="235">
                  <c:v>160.429460027999</c:v>
                </c:pt>
                <c:pt idx="236">
                  <c:v>160.812817250791</c:v>
                </c:pt>
                <c:pt idx="237">
                  <c:v>161.172908141927</c:v>
                </c:pt>
                <c:pt idx="238">
                  <c:v>161.466194428563</c:v>
                </c:pt>
                <c:pt idx="239">
                  <c:v>161.79209411052699</c:v>
                </c:pt>
                <c:pt idx="240">
                  <c:v>162.20222764440399</c:v>
                </c:pt>
                <c:pt idx="241">
                  <c:v>162.53773385314699</c:v>
                </c:pt>
                <c:pt idx="242">
                  <c:v>162.88863987514199</c:v>
                </c:pt>
                <c:pt idx="243">
                  <c:v>163.22005508175999</c:v>
                </c:pt>
                <c:pt idx="244">
                  <c:v>163.57332897830699</c:v>
                </c:pt>
                <c:pt idx="245">
                  <c:v>163.910269287283</c:v>
                </c:pt>
                <c:pt idx="246">
                  <c:v>164.25434882913001</c:v>
                </c:pt>
                <c:pt idx="247">
                  <c:v>164.56553592888201</c:v>
                </c:pt>
                <c:pt idx="248">
                  <c:v>164.87658225451301</c:v>
                </c:pt>
                <c:pt idx="249">
                  <c:v>165.17258171408301</c:v>
                </c:pt>
                <c:pt idx="250">
                  <c:v>165.50215173820999</c:v>
                </c:pt>
                <c:pt idx="251">
                  <c:v>165.81214298285701</c:v>
                </c:pt>
                <c:pt idx="252">
                  <c:v>166.14565237037701</c:v>
                </c:pt>
                <c:pt idx="253">
                  <c:v>166.49396619567699</c:v>
                </c:pt>
                <c:pt idx="254">
                  <c:v>166.95665918089301</c:v>
                </c:pt>
                <c:pt idx="255">
                  <c:v>167.34537016485299</c:v>
                </c:pt>
                <c:pt idx="256">
                  <c:v>167.68687104951101</c:v>
                </c:pt>
                <c:pt idx="257">
                  <c:v>167.999620557594</c:v>
                </c:pt>
                <c:pt idx="258">
                  <c:v>168.34784828394501</c:v>
                </c:pt>
                <c:pt idx="259">
                  <c:v>168.64746032659599</c:v>
                </c:pt>
                <c:pt idx="260">
                  <c:v>168.96268135185201</c:v>
                </c:pt>
                <c:pt idx="261">
                  <c:v>169.29498197454899</c:v>
                </c:pt>
                <c:pt idx="262">
                  <c:v>169.65706014863599</c:v>
                </c:pt>
                <c:pt idx="263">
                  <c:v>170.07202862482799</c:v>
                </c:pt>
                <c:pt idx="264">
                  <c:v>170.348822258289</c:v>
                </c:pt>
                <c:pt idx="265">
                  <c:v>170.78559217518699</c:v>
                </c:pt>
                <c:pt idx="266">
                  <c:v>171.07770225416101</c:v>
                </c:pt>
                <c:pt idx="267">
                  <c:v>171.480947528066</c:v>
                </c:pt>
                <c:pt idx="268">
                  <c:v>171.74200666325399</c:v>
                </c:pt>
                <c:pt idx="269">
                  <c:v>172.142536910969</c:v>
                </c:pt>
                <c:pt idx="270">
                  <c:v>172.431974261519</c:v>
                </c:pt>
                <c:pt idx="271">
                  <c:v>172.793233887442</c:v>
                </c:pt>
                <c:pt idx="272">
                  <c:v>173.075110484232</c:v>
                </c:pt>
                <c:pt idx="273">
                  <c:v>173.468986937278</c:v>
                </c:pt>
                <c:pt idx="274">
                  <c:v>173.760599848547</c:v>
                </c:pt>
                <c:pt idx="275">
                  <c:v>174.09489127945301</c:v>
                </c:pt>
                <c:pt idx="276">
                  <c:v>174.386717983712</c:v>
                </c:pt>
                <c:pt idx="277">
                  <c:v>174.76157662185301</c:v>
                </c:pt>
                <c:pt idx="278">
                  <c:v>175.13559018368801</c:v>
                </c:pt>
                <c:pt idx="279">
                  <c:v>175.55635710672399</c:v>
                </c:pt>
                <c:pt idx="280">
                  <c:v>175.82764706983701</c:v>
                </c:pt>
                <c:pt idx="281">
                  <c:v>176.274218493695</c:v>
                </c:pt>
                <c:pt idx="282">
                  <c:v>176.645658458936</c:v>
                </c:pt>
                <c:pt idx="283">
                  <c:v>177.099000199095</c:v>
                </c:pt>
                <c:pt idx="284">
                  <c:v>177.458969772795</c:v>
                </c:pt>
                <c:pt idx="285">
                  <c:v>177.985141384521</c:v>
                </c:pt>
                <c:pt idx="286">
                  <c:v>178.48684312545001</c:v>
                </c:pt>
                <c:pt idx="287">
                  <c:v>179.210369240017</c:v>
                </c:pt>
                <c:pt idx="288">
                  <c:v>179.62566364660401</c:v>
                </c:pt>
                <c:pt idx="289">
                  <c:v>180.22357486489</c:v>
                </c:pt>
                <c:pt idx="290">
                  <c:v>180.57099648391599</c:v>
                </c:pt>
                <c:pt idx="291">
                  <c:v>181.178824366605</c:v>
                </c:pt>
                <c:pt idx="292">
                  <c:v>181.74607782815701</c:v>
                </c:pt>
                <c:pt idx="293">
                  <c:v>182.51548065498801</c:v>
                </c:pt>
                <c:pt idx="294">
                  <c:v>183.12552478364299</c:v>
                </c:pt>
                <c:pt idx="295">
                  <c:v>183.73517915608701</c:v>
                </c:pt>
                <c:pt idx="296">
                  <c:v>184.08613120311</c:v>
                </c:pt>
                <c:pt idx="297">
                  <c:v>184.81252360244301</c:v>
                </c:pt>
                <c:pt idx="298">
                  <c:v>185.35427282165799</c:v>
                </c:pt>
                <c:pt idx="299">
                  <c:v>186.13693404922799</c:v>
                </c:pt>
                <c:pt idx="300">
                  <c:v>186.57967952613501</c:v>
                </c:pt>
                <c:pt idx="301">
                  <c:v>187.47175979856101</c:v>
                </c:pt>
                <c:pt idx="302">
                  <c:v>187.918462145939</c:v>
                </c:pt>
                <c:pt idx="303">
                  <c:v>188.75464172574399</c:v>
                </c:pt>
                <c:pt idx="304">
                  <c:v>189.32507561137299</c:v>
                </c:pt>
                <c:pt idx="305">
                  <c:v>190.19963094929801</c:v>
                </c:pt>
                <c:pt idx="306">
                  <c:v>190.89514827132399</c:v>
                </c:pt>
                <c:pt idx="307">
                  <c:v>191.888133247382</c:v>
                </c:pt>
                <c:pt idx="308">
                  <c:v>192.69094655256899</c:v>
                </c:pt>
                <c:pt idx="309">
                  <c:v>193.56333649203</c:v>
                </c:pt>
                <c:pt idx="310">
                  <c:v>194.31427209581099</c:v>
                </c:pt>
                <c:pt idx="311">
                  <c:v>195.21999331463701</c:v>
                </c:pt>
                <c:pt idx="312">
                  <c:v>195.86160928384601</c:v>
                </c:pt>
                <c:pt idx="313">
                  <c:v>196.77125849522699</c:v>
                </c:pt>
                <c:pt idx="314">
                  <c:v>197.64001063272801</c:v>
                </c:pt>
                <c:pt idx="315">
                  <c:v>198.40740307771699</c:v>
                </c:pt>
                <c:pt idx="316">
                  <c:v>199.379236448581</c:v>
                </c:pt>
                <c:pt idx="317">
                  <c:v>200.38829482589699</c:v>
                </c:pt>
                <c:pt idx="318">
                  <c:v>201.092282275375</c:v>
                </c:pt>
                <c:pt idx="319">
                  <c:v>202.089126461322</c:v>
                </c:pt>
                <c:pt idx="320">
                  <c:v>202.80999906057599</c:v>
                </c:pt>
                <c:pt idx="321">
                  <c:v>203.84398042673499</c:v>
                </c:pt>
                <c:pt idx="322">
                  <c:v>204.496764313093</c:v>
                </c:pt>
                <c:pt idx="323">
                  <c:v>205.86115002398901</c:v>
                </c:pt>
                <c:pt idx="324">
                  <c:v>206.57990983290199</c:v>
                </c:pt>
                <c:pt idx="325">
                  <c:v>207.73492445395101</c:v>
                </c:pt>
                <c:pt idx="326">
                  <c:v>208.607699392846</c:v>
                </c:pt>
                <c:pt idx="327">
                  <c:v>209.98193518317399</c:v>
                </c:pt>
                <c:pt idx="328">
                  <c:v>210.777672706879</c:v>
                </c:pt>
                <c:pt idx="329">
                  <c:v>211.93768750291201</c:v>
                </c:pt>
                <c:pt idx="330">
                  <c:v>212.63185332078001</c:v>
                </c:pt>
                <c:pt idx="331">
                  <c:v>213.775427708672</c:v>
                </c:pt>
                <c:pt idx="332">
                  <c:v>214.65079932643999</c:v>
                </c:pt>
                <c:pt idx="333">
                  <c:v>216.08500462146799</c:v>
                </c:pt>
                <c:pt idx="334">
                  <c:v>216.89500782592</c:v>
                </c:pt>
                <c:pt idx="335">
                  <c:v>218.092279010064</c:v>
                </c:pt>
                <c:pt idx="336">
                  <c:v>219.03291664866299</c:v>
                </c:pt>
                <c:pt idx="337">
                  <c:v>220.382679364186</c:v>
                </c:pt>
                <c:pt idx="338">
                  <c:v>221.296476527999</c:v>
                </c:pt>
                <c:pt idx="339">
                  <c:v>222.44334615920499</c:v>
                </c:pt>
                <c:pt idx="340">
                  <c:v>223.27963053694199</c:v>
                </c:pt>
                <c:pt idx="341">
                  <c:v>224.80710478481299</c:v>
                </c:pt>
                <c:pt idx="342">
                  <c:v>225.649643860461</c:v>
                </c:pt>
                <c:pt idx="343">
                  <c:v>226.832388747691</c:v>
                </c:pt>
                <c:pt idx="344">
                  <c:v>227.779796060682</c:v>
                </c:pt>
                <c:pt idx="345">
                  <c:v>228.84297346054001</c:v>
                </c:pt>
                <c:pt idx="346">
                  <c:v>229.86534762621599</c:v>
                </c:pt>
                <c:pt idx="347">
                  <c:v>231.03604696553799</c:v>
                </c:pt>
                <c:pt idx="348">
                  <c:v>232.31139528734801</c:v>
                </c:pt>
                <c:pt idx="349">
                  <c:v>233.42198311793999</c:v>
                </c:pt>
                <c:pt idx="350">
                  <c:v>235.089846197203</c:v>
                </c:pt>
                <c:pt idx="351">
                  <c:v>236.30537684973001</c:v>
                </c:pt>
                <c:pt idx="352">
                  <c:v>237.578319852888</c:v>
                </c:pt>
                <c:pt idx="353">
                  <c:v>238.90743365885501</c:v>
                </c:pt>
                <c:pt idx="354">
                  <c:v>239.88816538761299</c:v>
                </c:pt>
                <c:pt idx="355">
                  <c:v>241.34223061226299</c:v>
                </c:pt>
                <c:pt idx="356">
                  <c:v>242.02540664199699</c:v>
                </c:pt>
                <c:pt idx="357">
                  <c:v>243.345185540671</c:v>
                </c:pt>
                <c:pt idx="358">
                  <c:v>244.14967008113101</c:v>
                </c:pt>
                <c:pt idx="359">
                  <c:v>245.832303309205</c:v>
                </c:pt>
                <c:pt idx="360">
                  <c:v>246.44581538549099</c:v>
                </c:pt>
                <c:pt idx="361">
                  <c:v>247.954923007453</c:v>
                </c:pt>
                <c:pt idx="362">
                  <c:v>248.479980388238</c:v>
                </c:pt>
                <c:pt idx="363">
                  <c:v>249.959727748223</c:v>
                </c:pt>
                <c:pt idx="364">
                  <c:v>251.015001311009</c:v>
                </c:pt>
                <c:pt idx="365">
                  <c:v>252.383929183818</c:v>
                </c:pt>
                <c:pt idx="366">
                  <c:v>253.246509068916</c:v>
                </c:pt>
                <c:pt idx="367">
                  <c:v>254.62324681756601</c:v>
                </c:pt>
                <c:pt idx="368">
                  <c:v>255.79523412007401</c:v>
                </c:pt>
                <c:pt idx="369">
                  <c:v>257.08629220680302</c:v>
                </c:pt>
                <c:pt idx="370">
                  <c:v>257.903946760841</c:v>
                </c:pt>
                <c:pt idx="371">
                  <c:v>258.98616558487402</c:v>
                </c:pt>
                <c:pt idx="372">
                  <c:v>260.49973150970698</c:v>
                </c:pt>
                <c:pt idx="373">
                  <c:v>261.49916157489002</c:v>
                </c:pt>
                <c:pt idx="374">
                  <c:v>262.48047121836402</c:v>
                </c:pt>
                <c:pt idx="375">
                  <c:v>263.28700780083602</c:v>
                </c:pt>
                <c:pt idx="376">
                  <c:v>264.61750637325503</c:v>
                </c:pt>
                <c:pt idx="377">
                  <c:v>265.63303208730201</c:v>
                </c:pt>
                <c:pt idx="378">
                  <c:v>266.64209091011202</c:v>
                </c:pt>
                <c:pt idx="379">
                  <c:v>267.78164527498802</c:v>
                </c:pt>
                <c:pt idx="380">
                  <c:v>268.77915457337701</c:v>
                </c:pt>
                <c:pt idx="381">
                  <c:v>269.88655064592501</c:v>
                </c:pt>
                <c:pt idx="382">
                  <c:v>270.76524165313799</c:v>
                </c:pt>
                <c:pt idx="383">
                  <c:v>271.932025629088</c:v>
                </c:pt>
                <c:pt idx="384">
                  <c:v>272.955215842499</c:v>
                </c:pt>
                <c:pt idx="385">
                  <c:v>274.10214686730302</c:v>
                </c:pt>
                <c:pt idx="386">
                  <c:v>274.94281829849899</c:v>
                </c:pt>
                <c:pt idx="387">
                  <c:v>275.91278101857301</c:v>
                </c:pt>
                <c:pt idx="388">
                  <c:v>277.02803288476701</c:v>
                </c:pt>
                <c:pt idx="389">
                  <c:v>277.89305555301598</c:v>
                </c:pt>
                <c:pt idx="390">
                  <c:v>278.80506804181698</c:v>
                </c:pt>
                <c:pt idx="391">
                  <c:v>279.62885318936901</c:v>
                </c:pt>
                <c:pt idx="392">
                  <c:v>280.79664383026301</c:v>
                </c:pt>
                <c:pt idx="393">
                  <c:v>281.64534950934598</c:v>
                </c:pt>
                <c:pt idx="394">
                  <c:v>282.43378170007401</c:v>
                </c:pt>
                <c:pt idx="395">
                  <c:v>283.41509613121502</c:v>
                </c:pt>
                <c:pt idx="396">
                  <c:v>284.206439406448</c:v>
                </c:pt>
                <c:pt idx="397">
                  <c:v>285.269550366678</c:v>
                </c:pt>
                <c:pt idx="398">
                  <c:v>285.86557951077799</c:v>
                </c:pt>
                <c:pt idx="399">
                  <c:v>286.92458880298</c:v>
                </c:pt>
                <c:pt idx="400">
                  <c:v>287.88239224162697</c:v>
                </c:pt>
                <c:pt idx="401">
                  <c:v>288.79612503623298</c:v>
                </c:pt>
                <c:pt idx="402">
                  <c:v>289.41504677363901</c:v>
                </c:pt>
                <c:pt idx="403">
                  <c:v>290.327644450251</c:v>
                </c:pt>
                <c:pt idx="404">
                  <c:v>291.16732362802401</c:v>
                </c:pt>
                <c:pt idx="405">
                  <c:v>292.01358498164598</c:v>
                </c:pt>
                <c:pt idx="406">
                  <c:v>292.79928413692699</c:v>
                </c:pt>
                <c:pt idx="407">
                  <c:v>293.59688254036899</c:v>
                </c:pt>
                <c:pt idx="408">
                  <c:v>294.398398214395</c:v>
                </c:pt>
                <c:pt idx="409">
                  <c:v>295.066279495365</c:v>
                </c:pt>
                <c:pt idx="410">
                  <c:v>295.61912056299502</c:v>
                </c:pt>
                <c:pt idx="411">
                  <c:v>296.46830134151003</c:v>
                </c:pt>
                <c:pt idx="412">
                  <c:v>297.234380352134</c:v>
                </c:pt>
                <c:pt idx="413">
                  <c:v>298.01240079909599</c:v>
                </c:pt>
                <c:pt idx="414">
                  <c:v>298.56601626691298</c:v>
                </c:pt>
                <c:pt idx="415">
                  <c:v>299.28529006955398</c:v>
                </c:pt>
                <c:pt idx="416">
                  <c:v>300.07234355434701</c:v>
                </c:pt>
                <c:pt idx="417">
                  <c:v>300.675081862669</c:v>
                </c:pt>
                <c:pt idx="418">
                  <c:v>301.23183819353</c:v>
                </c:pt>
                <c:pt idx="419">
                  <c:v>301.78986721496398</c:v>
                </c:pt>
                <c:pt idx="420">
                  <c:v>302.43509942152298</c:v>
                </c:pt>
                <c:pt idx="421">
                  <c:v>303.00810941594301</c:v>
                </c:pt>
                <c:pt idx="422">
                  <c:v>303.51087823618798</c:v>
                </c:pt>
                <c:pt idx="423">
                  <c:v>304.03218049061502</c:v>
                </c:pt>
                <c:pt idx="424">
                  <c:v>304.717478812823</c:v>
                </c:pt>
                <c:pt idx="425">
                  <c:v>305.25108004082699</c:v>
                </c:pt>
                <c:pt idx="426">
                  <c:v>305.61191261090102</c:v>
                </c:pt>
                <c:pt idx="427">
                  <c:v>306.12016543541898</c:v>
                </c:pt>
                <c:pt idx="428">
                  <c:v>306.53535727655498</c:v>
                </c:pt>
                <c:pt idx="429">
                  <c:v>306.99112612075402</c:v>
                </c:pt>
                <c:pt idx="430">
                  <c:v>307.27551032502799</c:v>
                </c:pt>
                <c:pt idx="431">
                  <c:v>307.68598465575599</c:v>
                </c:pt>
                <c:pt idx="432">
                  <c:v>308.150945809051</c:v>
                </c:pt>
                <c:pt idx="433">
                  <c:v>308.535586488663</c:v>
                </c:pt>
                <c:pt idx="434">
                  <c:v>308.89843430867597</c:v>
                </c:pt>
                <c:pt idx="435">
                  <c:v>309.187461143782</c:v>
                </c:pt>
                <c:pt idx="436">
                  <c:v>309.61159158355798</c:v>
                </c:pt>
                <c:pt idx="437">
                  <c:v>309.907837591717</c:v>
                </c:pt>
                <c:pt idx="438">
                  <c:v>310.17372422941497</c:v>
                </c:pt>
                <c:pt idx="439">
                  <c:v>310.468103200553</c:v>
                </c:pt>
                <c:pt idx="440">
                  <c:v>310.75933415104203</c:v>
                </c:pt>
                <c:pt idx="441">
                  <c:v>311.04951732985597</c:v>
                </c:pt>
                <c:pt idx="442">
                  <c:v>311.23790832726201</c:v>
                </c:pt>
                <c:pt idx="443">
                  <c:v>311.56526492247701</c:v>
                </c:pt>
                <c:pt idx="444">
                  <c:v>311.79499493934998</c:v>
                </c:pt>
                <c:pt idx="445">
                  <c:v>312.090387782714</c:v>
                </c:pt>
                <c:pt idx="446">
                  <c:v>312.27329338629499</c:v>
                </c:pt>
                <c:pt idx="447">
                  <c:v>312.57794728521498</c:v>
                </c:pt>
                <c:pt idx="448">
                  <c:v>312.80674661097601</c:v>
                </c:pt>
                <c:pt idx="449">
                  <c:v>313.12781405545599</c:v>
                </c:pt>
                <c:pt idx="450">
                  <c:v>313.357456057994</c:v>
                </c:pt>
                <c:pt idx="451">
                  <c:v>313.66375702656597</c:v>
                </c:pt>
                <c:pt idx="452">
                  <c:v>313.97928178688397</c:v>
                </c:pt>
                <c:pt idx="453">
                  <c:v>314.29027563874001</c:v>
                </c:pt>
                <c:pt idx="454">
                  <c:v>314.48856029718701</c:v>
                </c:pt>
                <c:pt idx="455">
                  <c:v>314.78646830498599</c:v>
                </c:pt>
                <c:pt idx="456">
                  <c:v>315.06629175744098</c:v>
                </c:pt>
                <c:pt idx="457">
                  <c:v>315.38251252392001</c:v>
                </c:pt>
                <c:pt idx="458">
                  <c:v>315.51941937820601</c:v>
                </c:pt>
                <c:pt idx="459">
                  <c:v>315.81268355738399</c:v>
                </c:pt>
                <c:pt idx="460">
                  <c:v>316.10827251120497</c:v>
                </c:pt>
                <c:pt idx="461">
                  <c:v>316.45916970054299</c:v>
                </c:pt>
                <c:pt idx="462">
                  <c:v>316.67783254501398</c:v>
                </c:pt>
                <c:pt idx="463">
                  <c:v>316.98949600663798</c:v>
                </c:pt>
                <c:pt idx="464">
                  <c:v>317.23167173916102</c:v>
                </c:pt>
                <c:pt idx="465">
                  <c:v>317.53546374296099</c:v>
                </c:pt>
                <c:pt idx="466">
                  <c:v>317.71844202236298</c:v>
                </c:pt>
                <c:pt idx="467">
                  <c:v>317.992441153502</c:v>
                </c:pt>
                <c:pt idx="468">
                  <c:v>318.30303475168898</c:v>
                </c:pt>
                <c:pt idx="469">
                  <c:v>318.61597204119101</c:v>
                </c:pt>
                <c:pt idx="470">
                  <c:v>318.80197238591199</c:v>
                </c:pt>
                <c:pt idx="471">
                  <c:v>319.13414885492898</c:v>
                </c:pt>
                <c:pt idx="472">
                  <c:v>319.39646677682902</c:v>
                </c:pt>
                <c:pt idx="473">
                  <c:v>319.75908879326698</c:v>
                </c:pt>
                <c:pt idx="474">
                  <c:v>319.97512062092397</c:v>
                </c:pt>
                <c:pt idx="475">
                  <c:v>320.30657265729798</c:v>
                </c:pt>
                <c:pt idx="476">
                  <c:v>320.61330557500099</c:v>
                </c:pt>
                <c:pt idx="477">
                  <c:v>321.05157711362602</c:v>
                </c:pt>
                <c:pt idx="478">
                  <c:v>321.35829322344199</c:v>
                </c:pt>
                <c:pt idx="479">
                  <c:v>321.85934836076501</c:v>
                </c:pt>
                <c:pt idx="480">
                  <c:v>322.09626922163898</c:v>
                </c:pt>
                <c:pt idx="481">
                  <c:v>322.761210482173</c:v>
                </c:pt>
                <c:pt idx="482">
                  <c:v>322.99707698773898</c:v>
                </c:pt>
                <c:pt idx="483">
                  <c:v>323.63810140742203</c:v>
                </c:pt>
                <c:pt idx="484">
                  <c:v>323.926138669274</c:v>
                </c:pt>
                <c:pt idx="485">
                  <c:v>324.626221767792</c:v>
                </c:pt>
                <c:pt idx="486">
                  <c:v>325.09793199344898</c:v>
                </c:pt>
                <c:pt idx="487">
                  <c:v>326.10178310051901</c:v>
                </c:pt>
                <c:pt idx="488">
                  <c:v>326.53356794275697</c:v>
                </c:pt>
                <c:pt idx="489">
                  <c:v>327.69187771217599</c:v>
                </c:pt>
                <c:pt idx="490">
                  <c:v>328.07609810813102</c:v>
                </c:pt>
                <c:pt idx="491">
                  <c:v>329.14684531378998</c:v>
                </c:pt>
                <c:pt idx="492">
                  <c:v>329.71593676709301</c:v>
                </c:pt>
                <c:pt idx="493">
                  <c:v>331.29171786299003</c:v>
                </c:pt>
                <c:pt idx="494">
                  <c:v>331.99567391000897</c:v>
                </c:pt>
                <c:pt idx="495">
                  <c:v>333.38143283662401</c:v>
                </c:pt>
                <c:pt idx="496">
                  <c:v>334.32990407016803</c:v>
                </c:pt>
                <c:pt idx="497">
                  <c:v>335.88691696477002</c:v>
                </c:pt>
                <c:pt idx="498">
                  <c:v>336.85233776196401</c:v>
                </c:pt>
                <c:pt idx="499">
                  <c:v>338.271405140708</c:v>
                </c:pt>
                <c:pt idx="500">
                  <c:v>339.44899844417301</c:v>
                </c:pt>
                <c:pt idx="501">
                  <c:v>341.05700203826501</c:v>
                </c:pt>
                <c:pt idx="502">
                  <c:v>342.357501182953</c:v>
                </c:pt>
                <c:pt idx="503">
                  <c:v>343.56614973947001</c:v>
                </c:pt>
                <c:pt idx="504">
                  <c:v>344.56039558121</c:v>
                </c:pt>
                <c:pt idx="505">
                  <c:v>345.52704071757302</c:v>
                </c:pt>
                <c:pt idx="506">
                  <c:v>347.10908655757697</c:v>
                </c:pt>
                <c:pt idx="507">
                  <c:v>347.48309818700699</c:v>
                </c:pt>
                <c:pt idx="508">
                  <c:v>347.72981656122101</c:v>
                </c:pt>
                <c:pt idx="509">
                  <c:v>349.32572328054403</c:v>
                </c:pt>
                <c:pt idx="510">
                  <c:v>349.75153038266302</c:v>
                </c:pt>
                <c:pt idx="511">
                  <c:v>351.26190769123701</c:v>
                </c:pt>
                <c:pt idx="512">
                  <c:v>351.62436758814198</c:v>
                </c:pt>
                <c:pt idx="513">
                  <c:v>353.19617250726702</c:v>
                </c:pt>
                <c:pt idx="514">
                  <c:v>353.37274294472002</c:v>
                </c:pt>
                <c:pt idx="515">
                  <c:v>354.68238557962297</c:v>
                </c:pt>
                <c:pt idx="516">
                  <c:v>355.09265678312499</c:v>
                </c:pt>
                <c:pt idx="517">
                  <c:v>356.82148507298399</c:v>
                </c:pt>
                <c:pt idx="518">
                  <c:v>357.29857736877699</c:v>
                </c:pt>
                <c:pt idx="519">
                  <c:v>358.70362789146498</c:v>
                </c:pt>
                <c:pt idx="520">
                  <c:v>359.626201628594</c:v>
                </c:pt>
                <c:pt idx="521">
                  <c:v>361.17274246850099</c:v>
                </c:pt>
                <c:pt idx="522">
                  <c:v>361.76375393848002</c:v>
                </c:pt>
                <c:pt idx="523">
                  <c:v>363.07961964155697</c:v>
                </c:pt>
                <c:pt idx="524">
                  <c:v>363.67600728347497</c:v>
                </c:pt>
                <c:pt idx="525">
                  <c:v>364.87854759249097</c:v>
                </c:pt>
                <c:pt idx="526">
                  <c:v>365.37835497034501</c:v>
                </c:pt>
                <c:pt idx="527">
                  <c:v>366.39122516176201</c:v>
                </c:pt>
                <c:pt idx="528">
                  <c:v>367.10869700397598</c:v>
                </c:pt>
                <c:pt idx="529">
                  <c:v>367.86028709087202</c:v>
                </c:pt>
                <c:pt idx="530">
                  <c:v>368.30464215330397</c:v>
                </c:pt>
                <c:pt idx="531">
                  <c:v>369.12483193627003</c:v>
                </c:pt>
                <c:pt idx="532">
                  <c:v>369.45858035965398</c:v>
                </c:pt>
                <c:pt idx="533">
                  <c:v>370.150171175509</c:v>
                </c:pt>
                <c:pt idx="534">
                  <c:v>370.490552417934</c:v>
                </c:pt>
                <c:pt idx="535">
                  <c:v>371.01094925925298</c:v>
                </c:pt>
                <c:pt idx="536">
                  <c:v>371.25718778080898</c:v>
                </c:pt>
                <c:pt idx="537">
                  <c:v>371.72285619122403</c:v>
                </c:pt>
                <c:pt idx="538">
                  <c:v>372.04855298165501</c:v>
                </c:pt>
                <c:pt idx="539">
                  <c:v>372.40674702208702</c:v>
                </c:pt>
                <c:pt idx="540">
                  <c:v>372.61495515366698</c:v>
                </c:pt>
                <c:pt idx="541">
                  <c:v>372.94848921877201</c:v>
                </c:pt>
                <c:pt idx="542">
                  <c:v>373.17434913795</c:v>
                </c:pt>
                <c:pt idx="543">
                  <c:v>373.51709077541898</c:v>
                </c:pt>
                <c:pt idx="544">
                  <c:v>373.72630251629101</c:v>
                </c:pt>
                <c:pt idx="545">
                  <c:v>374.03332658096099</c:v>
                </c:pt>
                <c:pt idx="546">
                  <c:v>374.25055635851902</c:v>
                </c:pt>
                <c:pt idx="547">
                  <c:v>374.58345152665902</c:v>
                </c:pt>
                <c:pt idx="548">
                  <c:v>374.779220722736</c:v>
                </c:pt>
                <c:pt idx="549">
                  <c:v>375.06843861374199</c:v>
                </c:pt>
                <c:pt idx="550">
                  <c:v>375.30255191369599</c:v>
                </c:pt>
                <c:pt idx="551">
                  <c:v>375.62468242881801</c:v>
                </c:pt>
                <c:pt idx="552">
                  <c:v>375.87315592576198</c:v>
                </c:pt>
                <c:pt idx="553">
                  <c:v>376.21130787295903</c:v>
                </c:pt>
                <c:pt idx="554">
                  <c:v>376.45150432484098</c:v>
                </c:pt>
                <c:pt idx="555">
                  <c:v>376.80659411699799</c:v>
                </c:pt>
                <c:pt idx="556">
                  <c:v>377.01531724086402</c:v>
                </c:pt>
                <c:pt idx="557">
                  <c:v>377.31101591069501</c:v>
                </c:pt>
                <c:pt idx="558">
                  <c:v>377.567300162523</c:v>
                </c:pt>
                <c:pt idx="559">
                  <c:v>377.91854371865003</c:v>
                </c:pt>
                <c:pt idx="560">
                  <c:v>378.13426469459603</c:v>
                </c:pt>
                <c:pt idx="561">
                  <c:v>378.44550041617401</c:v>
                </c:pt>
                <c:pt idx="562">
                  <c:v>378.674688285451</c:v>
                </c:pt>
                <c:pt idx="563">
                  <c:v>379.01117366935102</c:v>
                </c:pt>
                <c:pt idx="564">
                  <c:v>379.21634127979002</c:v>
                </c:pt>
                <c:pt idx="565">
                  <c:v>379.49694126400698</c:v>
                </c:pt>
                <c:pt idx="566">
                  <c:v>379.716878098287</c:v>
                </c:pt>
                <c:pt idx="567">
                  <c:v>380.02292206090198</c:v>
                </c:pt>
                <c:pt idx="568">
                  <c:v>380.30342297932299</c:v>
                </c:pt>
                <c:pt idx="569">
                  <c:v>380.63917648642399</c:v>
                </c:pt>
                <c:pt idx="570">
                  <c:v>380.91724361086801</c:v>
                </c:pt>
                <c:pt idx="571">
                  <c:v>381.198853313744</c:v>
                </c:pt>
                <c:pt idx="572">
                  <c:v>381.40078555744401</c:v>
                </c:pt>
                <c:pt idx="573">
                  <c:v>381.70843311945498</c:v>
                </c:pt>
                <c:pt idx="574">
                  <c:v>381.91179345685401</c:v>
                </c:pt>
                <c:pt idx="575">
                  <c:v>382.25023235480103</c:v>
                </c:pt>
                <c:pt idx="576">
                  <c:v>382.49736982574899</c:v>
                </c:pt>
                <c:pt idx="577">
                  <c:v>382.80086872955502</c:v>
                </c:pt>
                <c:pt idx="578">
                  <c:v>383.04617086123699</c:v>
                </c:pt>
                <c:pt idx="579">
                  <c:v>383.35556898631398</c:v>
                </c:pt>
                <c:pt idx="580">
                  <c:v>383.63761789684401</c:v>
                </c:pt>
                <c:pt idx="581">
                  <c:v>383.95554323426302</c:v>
                </c:pt>
                <c:pt idx="582">
                  <c:v>384.31496395509299</c:v>
                </c:pt>
                <c:pt idx="583">
                  <c:v>384.739816112521</c:v>
                </c:pt>
                <c:pt idx="584">
                  <c:v>385.07591707918499</c:v>
                </c:pt>
                <c:pt idx="585">
                  <c:v>385.51085346293098</c:v>
                </c:pt>
                <c:pt idx="586">
                  <c:v>385.88863573927301</c:v>
                </c:pt>
                <c:pt idx="587">
                  <c:v>386.38654027610801</c:v>
                </c:pt>
                <c:pt idx="588">
                  <c:v>386.79834288925599</c:v>
                </c:pt>
                <c:pt idx="589">
                  <c:v>387.43955055764798</c:v>
                </c:pt>
                <c:pt idx="590">
                  <c:v>387.75483720117097</c:v>
                </c:pt>
                <c:pt idx="591">
                  <c:v>388.44640140793098</c:v>
                </c:pt>
                <c:pt idx="592">
                  <c:v>388.80269077759999</c:v>
                </c:pt>
                <c:pt idx="593">
                  <c:v>389.39571303049502</c:v>
                </c:pt>
                <c:pt idx="594">
                  <c:v>389.731189024027</c:v>
                </c:pt>
                <c:pt idx="595">
                  <c:v>390.369243731089</c:v>
                </c:pt>
                <c:pt idx="596">
                  <c:v>390.81230363714599</c:v>
                </c:pt>
                <c:pt idx="597">
                  <c:v>391.55338207175703</c:v>
                </c:pt>
                <c:pt idx="598">
                  <c:v>392.09600800034002</c:v>
                </c:pt>
                <c:pt idx="599">
                  <c:v>392.775346875835</c:v>
                </c:pt>
                <c:pt idx="600">
                  <c:v>393.31580072567402</c:v>
                </c:pt>
                <c:pt idx="601">
                  <c:v>394.033986915144</c:v>
                </c:pt>
                <c:pt idx="602">
                  <c:v>394.55881734533</c:v>
                </c:pt>
                <c:pt idx="603">
                  <c:v>395.54673076717302</c:v>
                </c:pt>
                <c:pt idx="604">
                  <c:v>396.03203345761102</c:v>
                </c:pt>
                <c:pt idx="605">
                  <c:v>396.86034467174397</c:v>
                </c:pt>
                <c:pt idx="606">
                  <c:v>397.562607105913</c:v>
                </c:pt>
                <c:pt idx="607">
                  <c:v>398.415336696282</c:v>
                </c:pt>
                <c:pt idx="608">
                  <c:v>399.150784255823</c:v>
                </c:pt>
                <c:pt idx="609">
                  <c:v>400.000280020753</c:v>
                </c:pt>
                <c:pt idx="610">
                  <c:v>400.66912412128102</c:v>
                </c:pt>
                <c:pt idx="611">
                  <c:v>401.49299156167001</c:v>
                </c:pt>
                <c:pt idx="612">
                  <c:v>402.06775748640399</c:v>
                </c:pt>
                <c:pt idx="613">
                  <c:v>402.97082233689201</c:v>
                </c:pt>
                <c:pt idx="614">
                  <c:v>403.648349696244</c:v>
                </c:pt>
                <c:pt idx="615">
                  <c:v>404.60907273481303</c:v>
                </c:pt>
                <c:pt idx="616">
                  <c:v>405.273276975366</c:v>
                </c:pt>
                <c:pt idx="617">
                  <c:v>406.35321407721898</c:v>
                </c:pt>
                <c:pt idx="618">
                  <c:v>407.159271051693</c:v>
                </c:pt>
                <c:pt idx="619">
                  <c:v>408.219210855722</c:v>
                </c:pt>
                <c:pt idx="620">
                  <c:v>409.05568226774199</c:v>
                </c:pt>
                <c:pt idx="621">
                  <c:v>410.27479171250297</c:v>
                </c:pt>
                <c:pt idx="622">
                  <c:v>410.89582923015701</c:v>
                </c:pt>
                <c:pt idx="623">
                  <c:v>412.10170756351602</c:v>
                </c:pt>
                <c:pt idx="624">
                  <c:v>412.72843645577899</c:v>
                </c:pt>
                <c:pt idx="625">
                  <c:v>413.86982770058</c:v>
                </c:pt>
                <c:pt idx="626">
                  <c:v>414.51718479424699</c:v>
                </c:pt>
                <c:pt idx="627">
                  <c:v>415.56782781762797</c:v>
                </c:pt>
                <c:pt idx="628">
                  <c:v>416.32317323940299</c:v>
                </c:pt>
                <c:pt idx="629">
                  <c:v>417.610520482938</c:v>
                </c:pt>
                <c:pt idx="630">
                  <c:v>418.54589759880599</c:v>
                </c:pt>
                <c:pt idx="631">
                  <c:v>419.47510002866898</c:v>
                </c:pt>
                <c:pt idx="632">
                  <c:v>420.44974640281703</c:v>
                </c:pt>
                <c:pt idx="633">
                  <c:v>421.691877548268</c:v>
                </c:pt>
                <c:pt idx="634">
                  <c:v>422.539482024915</c:v>
                </c:pt>
                <c:pt idx="635">
                  <c:v>423.85213793502902</c:v>
                </c:pt>
                <c:pt idx="636">
                  <c:v>424.77984814621499</c:v>
                </c:pt>
                <c:pt idx="637">
                  <c:v>425.96010754308298</c:v>
                </c:pt>
                <c:pt idx="638">
                  <c:v>426.76454817861799</c:v>
                </c:pt>
                <c:pt idx="639">
                  <c:v>427.94726546196102</c:v>
                </c:pt>
                <c:pt idx="640">
                  <c:v>429.16677983194199</c:v>
                </c:pt>
                <c:pt idx="641">
                  <c:v>430.88055355538199</c:v>
                </c:pt>
                <c:pt idx="642">
                  <c:v>431.51732506608801</c:v>
                </c:pt>
                <c:pt idx="643">
                  <c:v>433.21128706421501</c:v>
                </c:pt>
                <c:pt idx="644">
                  <c:v>433.463367102581</c:v>
                </c:pt>
                <c:pt idx="645">
                  <c:v>434.67521716405503</c:v>
                </c:pt>
                <c:pt idx="646">
                  <c:v>435.30247820048299</c:v>
                </c:pt>
                <c:pt idx="647">
                  <c:v>435.38079173394601</c:v>
                </c:pt>
                <c:pt idx="648">
                  <c:v>437.05929726280198</c:v>
                </c:pt>
                <c:pt idx="649">
                  <c:v>437.45786067206399</c:v>
                </c:pt>
                <c:pt idx="650">
                  <c:v>438.65880568384301</c:v>
                </c:pt>
                <c:pt idx="651">
                  <c:v>439.32444013549599</c:v>
                </c:pt>
                <c:pt idx="652">
                  <c:v>440.04735474627699</c:v>
                </c:pt>
                <c:pt idx="653">
                  <c:v>440.93629419198197</c:v>
                </c:pt>
                <c:pt idx="654">
                  <c:v>441.52937713833899</c:v>
                </c:pt>
                <c:pt idx="655">
                  <c:v>442.53677912398302</c:v>
                </c:pt>
                <c:pt idx="656">
                  <c:v>442.97598659718699</c:v>
                </c:pt>
                <c:pt idx="657">
                  <c:v>443.76963060814302</c:v>
                </c:pt>
                <c:pt idx="658">
                  <c:v>444.53421607105503</c:v>
                </c:pt>
                <c:pt idx="659">
                  <c:v>445.36195104555702</c:v>
                </c:pt>
                <c:pt idx="660">
                  <c:v>445.946552580576</c:v>
                </c:pt>
                <c:pt idx="661">
                  <c:v>446.865811288869</c:v>
                </c:pt>
                <c:pt idx="662">
                  <c:v>447.17464202900197</c:v>
                </c:pt>
                <c:pt idx="663">
                  <c:v>447.40265043559702</c:v>
                </c:pt>
                <c:pt idx="664">
                  <c:v>448.76706714773002</c:v>
                </c:pt>
                <c:pt idx="665">
                  <c:v>449.28108547861001</c:v>
                </c:pt>
                <c:pt idx="666">
                  <c:v>450.31774178609299</c:v>
                </c:pt>
                <c:pt idx="667">
                  <c:v>451.05845666866901</c:v>
                </c:pt>
                <c:pt idx="668">
                  <c:v>451.98692707045097</c:v>
                </c:pt>
                <c:pt idx="669">
                  <c:v>452.66876386753898</c:v>
                </c:pt>
                <c:pt idx="670">
                  <c:v>453.361584519453</c:v>
                </c:pt>
                <c:pt idx="671">
                  <c:v>454.08193349325802</c:v>
                </c:pt>
                <c:pt idx="672">
                  <c:v>454.661868757028</c:v>
                </c:pt>
                <c:pt idx="673">
                  <c:v>455.84177465552898</c:v>
                </c:pt>
                <c:pt idx="674">
                  <c:v>455.867804771061</c:v>
                </c:pt>
                <c:pt idx="675">
                  <c:v>455.884900387458</c:v>
                </c:pt>
                <c:pt idx="676">
                  <c:v>457.06239888462801</c:v>
                </c:pt>
                <c:pt idx="677">
                  <c:v>458.19953934222798</c:v>
                </c:pt>
                <c:pt idx="678">
                  <c:v>458.41923269781603</c:v>
                </c:pt>
                <c:pt idx="679">
                  <c:v>459.41500658499302</c:v>
                </c:pt>
                <c:pt idx="680">
                  <c:v>459.62502108342801</c:v>
                </c:pt>
                <c:pt idx="681">
                  <c:v>460.51344257240402</c:v>
                </c:pt>
                <c:pt idx="682">
                  <c:v>460.78427445013699</c:v>
                </c:pt>
                <c:pt idx="683">
                  <c:v>461.63816166649099</c:v>
                </c:pt>
                <c:pt idx="684">
                  <c:v>462.13457353017498</c:v>
                </c:pt>
                <c:pt idx="685">
                  <c:v>463.12515010606802</c:v>
                </c:pt>
                <c:pt idx="686">
                  <c:v>464.001239004448</c:v>
                </c:pt>
                <c:pt idx="687">
                  <c:v>464.596852658253</c:v>
                </c:pt>
                <c:pt idx="688">
                  <c:v>465.77062114643297</c:v>
                </c:pt>
                <c:pt idx="689">
                  <c:v>466.15126652963397</c:v>
                </c:pt>
                <c:pt idx="690">
                  <c:v>467.89449013645901</c:v>
                </c:pt>
                <c:pt idx="691">
                  <c:v>467.98170023959199</c:v>
                </c:pt>
                <c:pt idx="692">
                  <c:v>468.67678830727903</c:v>
                </c:pt>
                <c:pt idx="693">
                  <c:v>469.96389698707901</c:v>
                </c:pt>
                <c:pt idx="694">
                  <c:v>470.17787150088998</c:v>
                </c:pt>
                <c:pt idx="695">
                  <c:v>471.89223551576401</c:v>
                </c:pt>
                <c:pt idx="696">
                  <c:v>472.46938141832601</c:v>
                </c:pt>
                <c:pt idx="697">
                  <c:v>474.021723360441</c:v>
                </c:pt>
                <c:pt idx="698">
                  <c:v>474.98381861888203</c:v>
                </c:pt>
                <c:pt idx="699">
                  <c:v>476.63234205108802</c:v>
                </c:pt>
                <c:pt idx="700">
                  <c:v>477.49660786165703</c:v>
                </c:pt>
                <c:pt idx="701">
                  <c:v>478.76835922069898</c:v>
                </c:pt>
                <c:pt idx="702">
                  <c:v>479.692560057771</c:v>
                </c:pt>
                <c:pt idx="703">
                  <c:v>481.039763773213</c:v>
                </c:pt>
                <c:pt idx="704">
                  <c:v>481.84460522763698</c:v>
                </c:pt>
                <c:pt idx="705">
                  <c:v>482.996484564752</c:v>
                </c:pt>
                <c:pt idx="706">
                  <c:v>483.85391425841999</c:v>
                </c:pt>
                <c:pt idx="707">
                  <c:v>484.92548313559598</c:v>
                </c:pt>
                <c:pt idx="708">
                  <c:v>485.91415789461502</c:v>
                </c:pt>
                <c:pt idx="709">
                  <c:v>487.32238054364802</c:v>
                </c:pt>
                <c:pt idx="710">
                  <c:v>488.18202334218398</c:v>
                </c:pt>
                <c:pt idx="711">
                  <c:v>489.39869204292501</c:v>
                </c:pt>
                <c:pt idx="712">
                  <c:v>490.27901464751898</c:v>
                </c:pt>
                <c:pt idx="713">
                  <c:v>491.51067349565699</c:v>
                </c:pt>
                <c:pt idx="714">
                  <c:v>492.37885708323302</c:v>
                </c:pt>
                <c:pt idx="715">
                  <c:v>493.37158813693202</c:v>
                </c:pt>
                <c:pt idx="716">
                  <c:v>493.98141873523002</c:v>
                </c:pt>
                <c:pt idx="717">
                  <c:v>495.01650229036602</c:v>
                </c:pt>
                <c:pt idx="718">
                  <c:v>495.65939288651202</c:v>
                </c:pt>
                <c:pt idx="719">
                  <c:v>496.80470703735102</c:v>
                </c:pt>
                <c:pt idx="720">
                  <c:v>497.52057342410899</c:v>
                </c:pt>
                <c:pt idx="721">
                  <c:v>498.63922347258</c:v>
                </c:pt>
                <c:pt idx="722">
                  <c:v>499.51616454143903</c:v>
                </c:pt>
                <c:pt idx="723">
                  <c:v>500.65123105421901</c:v>
                </c:pt>
                <c:pt idx="724">
                  <c:v>501.214238457786</c:v>
                </c:pt>
                <c:pt idx="725">
                  <c:v>502.21282683910698</c:v>
                </c:pt>
                <c:pt idx="726">
                  <c:v>502.71508255234102</c:v>
                </c:pt>
                <c:pt idx="727">
                  <c:v>503.78718410533497</c:v>
                </c:pt>
                <c:pt idx="728">
                  <c:v>504.39871750688701</c:v>
                </c:pt>
                <c:pt idx="729">
                  <c:v>505.51651537355099</c:v>
                </c:pt>
                <c:pt idx="730">
                  <c:v>506.11027919129702</c:v>
                </c:pt>
                <c:pt idx="731">
                  <c:v>506.99720953626098</c:v>
                </c:pt>
                <c:pt idx="732">
                  <c:v>507.61659498401298</c:v>
                </c:pt>
                <c:pt idx="733">
                  <c:v>508.58729660156303</c:v>
                </c:pt>
                <c:pt idx="734">
                  <c:v>509.14764827290202</c:v>
                </c:pt>
                <c:pt idx="735">
                  <c:v>509.775494901434</c:v>
                </c:pt>
                <c:pt idx="736">
                  <c:v>510.39573140632501</c:v>
                </c:pt>
                <c:pt idx="737">
                  <c:v>511.17802243226998</c:v>
                </c:pt>
                <c:pt idx="738">
                  <c:v>511.99764440303898</c:v>
                </c:pt>
                <c:pt idx="739">
                  <c:v>512.80337307211903</c:v>
                </c:pt>
                <c:pt idx="740">
                  <c:v>513.360243566289</c:v>
                </c:pt>
                <c:pt idx="741">
                  <c:v>514.04755014381306</c:v>
                </c:pt>
                <c:pt idx="742">
                  <c:v>514.60929277068999</c:v>
                </c:pt>
                <c:pt idx="743">
                  <c:v>515.23379390647005</c:v>
                </c:pt>
                <c:pt idx="744">
                  <c:v>515.61900438382497</c:v>
                </c:pt>
                <c:pt idx="745">
                  <c:v>516.18751769085998</c:v>
                </c:pt>
                <c:pt idx="746">
                  <c:v>516.66753283343803</c:v>
                </c:pt>
                <c:pt idx="747">
                  <c:v>517.27736356570301</c:v>
                </c:pt>
                <c:pt idx="748">
                  <c:v>517.79147438652899</c:v>
                </c:pt>
                <c:pt idx="749">
                  <c:v>518.35184088401604</c:v>
                </c:pt>
                <c:pt idx="750">
                  <c:v>518.791401883709</c:v>
                </c:pt>
                <c:pt idx="751">
                  <c:v>519.37095685438499</c:v>
                </c:pt>
                <c:pt idx="752">
                  <c:v>519.86984202321401</c:v>
                </c:pt>
                <c:pt idx="753">
                  <c:v>520.30358444484705</c:v>
                </c:pt>
                <c:pt idx="754">
                  <c:v>520.63669231118195</c:v>
                </c:pt>
                <c:pt idx="755">
                  <c:v>521.13937456709095</c:v>
                </c:pt>
                <c:pt idx="756">
                  <c:v>521.49085991470304</c:v>
                </c:pt>
                <c:pt idx="757">
                  <c:v>521.96465351847303</c:v>
                </c:pt>
                <c:pt idx="758">
                  <c:v>522.21238074150801</c:v>
                </c:pt>
                <c:pt idx="759">
                  <c:v>522.58057891930798</c:v>
                </c:pt>
                <c:pt idx="760">
                  <c:v>522.81902267462397</c:v>
                </c:pt>
                <c:pt idx="761">
                  <c:v>523.20364009199</c:v>
                </c:pt>
                <c:pt idx="762">
                  <c:v>523.44505340996295</c:v>
                </c:pt>
                <c:pt idx="763">
                  <c:v>523.80925927525902</c:v>
                </c:pt>
                <c:pt idx="764">
                  <c:v>524.03968739381696</c:v>
                </c:pt>
                <c:pt idx="765">
                  <c:v>524.33818817342706</c:v>
                </c:pt>
                <c:pt idx="766">
                  <c:v>524.57680713310504</c:v>
                </c:pt>
                <c:pt idx="767">
                  <c:v>524.87236300481004</c:v>
                </c:pt>
                <c:pt idx="768">
                  <c:v>525.08903677191302</c:v>
                </c:pt>
                <c:pt idx="769">
                  <c:v>525.39177419060604</c:v>
                </c:pt>
                <c:pt idx="770">
                  <c:v>525.64191401257995</c:v>
                </c:pt>
                <c:pt idx="771">
                  <c:v>525.90157222941195</c:v>
                </c:pt>
                <c:pt idx="772">
                  <c:v>526.10987159350702</c:v>
                </c:pt>
                <c:pt idx="773">
                  <c:v>526.44621973753101</c:v>
                </c:pt>
                <c:pt idx="774">
                  <c:v>526.69668744162698</c:v>
                </c:pt>
                <c:pt idx="775">
                  <c:v>527.02875531441703</c:v>
                </c:pt>
                <c:pt idx="776">
                  <c:v>527.18366012851698</c:v>
                </c:pt>
                <c:pt idx="777">
                  <c:v>527.53461132269899</c:v>
                </c:pt>
                <c:pt idx="778">
                  <c:v>527.71585579806003</c:v>
                </c:pt>
                <c:pt idx="779">
                  <c:v>528.05858986991905</c:v>
                </c:pt>
                <c:pt idx="780">
                  <c:v>528.29409991204898</c:v>
                </c:pt>
                <c:pt idx="781">
                  <c:v>528.68012125602797</c:v>
                </c:pt>
                <c:pt idx="782">
                  <c:v>528.85187489202997</c:v>
                </c:pt>
                <c:pt idx="783">
                  <c:v>529.18251313360201</c:v>
                </c:pt>
                <c:pt idx="784">
                  <c:v>529.38431933178504</c:v>
                </c:pt>
                <c:pt idx="785">
                  <c:v>529.75243653171503</c:v>
                </c:pt>
                <c:pt idx="786">
                  <c:v>529.97229300203196</c:v>
                </c:pt>
                <c:pt idx="787">
                  <c:v>530.33496914239697</c:v>
                </c:pt>
                <c:pt idx="788">
                  <c:v>530.54737853401696</c:v>
                </c:pt>
                <c:pt idx="789">
                  <c:v>530.83096019606899</c:v>
                </c:pt>
                <c:pt idx="790">
                  <c:v>531.03356514919903</c:v>
                </c:pt>
                <c:pt idx="791">
                  <c:v>531.37103142342596</c:v>
                </c:pt>
                <c:pt idx="792">
                  <c:v>531.62218498249001</c:v>
                </c:pt>
                <c:pt idx="793">
                  <c:v>531.95894634257502</c:v>
                </c:pt>
                <c:pt idx="794">
                  <c:v>532.14901661647696</c:v>
                </c:pt>
                <c:pt idx="795">
                  <c:v>532.48189531188302</c:v>
                </c:pt>
                <c:pt idx="796">
                  <c:v>532.69231378164898</c:v>
                </c:pt>
                <c:pt idx="797">
                  <c:v>532.99929945370297</c:v>
                </c:pt>
                <c:pt idx="798">
                  <c:v>533.19184047619501</c:v>
                </c:pt>
                <c:pt idx="799">
                  <c:v>533.54989916237696</c:v>
                </c:pt>
                <c:pt idx="800">
                  <c:v>533.73831462515</c:v>
                </c:pt>
                <c:pt idx="801">
                  <c:v>534.140435971599</c:v>
                </c:pt>
                <c:pt idx="802">
                  <c:v>534.48473030137302</c:v>
                </c:pt>
                <c:pt idx="803">
                  <c:v>535.05613310203398</c:v>
                </c:pt>
                <c:pt idx="804">
                  <c:v>535.30448169072497</c:v>
                </c:pt>
                <c:pt idx="805">
                  <c:v>535.79975111396902</c:v>
                </c:pt>
                <c:pt idx="806">
                  <c:v>536.07395011820404</c:v>
                </c:pt>
                <c:pt idx="807">
                  <c:v>536.81320153713602</c:v>
                </c:pt>
                <c:pt idx="808">
                  <c:v>537.20440642951098</c:v>
                </c:pt>
                <c:pt idx="809">
                  <c:v>538.06514438939996</c:v>
                </c:pt>
                <c:pt idx="810">
                  <c:v>538.46371320650803</c:v>
                </c:pt>
                <c:pt idx="811">
                  <c:v>539.29497588740298</c:v>
                </c:pt>
                <c:pt idx="812">
                  <c:v>539.76806345529496</c:v>
                </c:pt>
                <c:pt idx="813">
                  <c:v>540.88650190675401</c:v>
                </c:pt>
                <c:pt idx="814">
                  <c:v>541.417243233421</c:v>
                </c:pt>
                <c:pt idx="815">
                  <c:v>542.55133218202002</c:v>
                </c:pt>
                <c:pt idx="816">
                  <c:v>543.16394307501002</c:v>
                </c:pt>
                <c:pt idx="817">
                  <c:v>544.48619890991597</c:v>
                </c:pt>
                <c:pt idx="818">
                  <c:v>545.20302610345595</c:v>
                </c:pt>
                <c:pt idx="819">
                  <c:v>546.64794813010701</c:v>
                </c:pt>
                <c:pt idx="820">
                  <c:v>547.652012132143</c:v>
                </c:pt>
                <c:pt idx="821">
                  <c:v>549.23870865850495</c:v>
                </c:pt>
                <c:pt idx="822">
                  <c:v>550.47679642223602</c:v>
                </c:pt>
                <c:pt idx="823">
                  <c:v>551.72840222729405</c:v>
                </c:pt>
                <c:pt idx="824">
                  <c:v>552.99041752969504</c:v>
                </c:pt>
                <c:pt idx="825">
                  <c:v>554.41001166256899</c:v>
                </c:pt>
                <c:pt idx="826">
                  <c:v>555.58355581035505</c:v>
                </c:pt>
                <c:pt idx="827">
                  <c:v>556.82678788949704</c:v>
                </c:pt>
                <c:pt idx="828">
                  <c:v>557.755114991592</c:v>
                </c:pt>
                <c:pt idx="829">
                  <c:v>558.75673512248295</c:v>
                </c:pt>
                <c:pt idx="830">
                  <c:v>560.38643167158398</c:v>
                </c:pt>
                <c:pt idx="831">
                  <c:v>560.83969132751395</c:v>
                </c:pt>
                <c:pt idx="832">
                  <c:v>561.14402427707705</c:v>
                </c:pt>
                <c:pt idx="833">
                  <c:v>562.71834201014997</c:v>
                </c:pt>
                <c:pt idx="834">
                  <c:v>563.28389595263798</c:v>
                </c:pt>
                <c:pt idx="835">
                  <c:v>564.46278852105297</c:v>
                </c:pt>
                <c:pt idx="836">
                  <c:v>565.046459637319</c:v>
                </c:pt>
                <c:pt idx="837">
                  <c:v>566.30972340820801</c:v>
                </c:pt>
                <c:pt idx="838">
                  <c:v>566.96725417299297</c:v>
                </c:pt>
                <c:pt idx="839">
                  <c:v>568.07927047474004</c:v>
                </c:pt>
                <c:pt idx="840">
                  <c:v>568.45583635257503</c:v>
                </c:pt>
                <c:pt idx="841">
                  <c:v>569.79904031076296</c:v>
                </c:pt>
                <c:pt idx="842">
                  <c:v>570.286531770024</c:v>
                </c:pt>
                <c:pt idx="843">
                  <c:v>571.78210564723702</c:v>
                </c:pt>
                <c:pt idx="844">
                  <c:v>572.41505505816701</c:v>
                </c:pt>
                <c:pt idx="845">
                  <c:v>573.878461746413</c:v>
                </c:pt>
                <c:pt idx="846">
                  <c:v>574.67358759784804</c:v>
                </c:pt>
                <c:pt idx="847">
                  <c:v>576.01872962274604</c:v>
                </c:pt>
                <c:pt idx="848">
                  <c:v>576.97475544805195</c:v>
                </c:pt>
                <c:pt idx="849">
                  <c:v>578.17089906046999</c:v>
                </c:pt>
                <c:pt idx="850">
                  <c:v>578.61262697653603</c:v>
                </c:pt>
                <c:pt idx="851">
                  <c:v>579.70302340606304</c:v>
                </c:pt>
                <c:pt idx="852">
                  <c:v>580.29549491289504</c:v>
                </c:pt>
                <c:pt idx="853">
                  <c:v>581.13927669958298</c:v>
                </c:pt>
                <c:pt idx="854">
                  <c:v>581.55905282386504</c:v>
                </c:pt>
                <c:pt idx="855">
                  <c:v>582.31408552745597</c:v>
                </c:pt>
                <c:pt idx="856">
                  <c:v>582.735820434331</c:v>
                </c:pt>
                <c:pt idx="857">
                  <c:v>583.45302685861498</c:v>
                </c:pt>
                <c:pt idx="858">
                  <c:v>583.774506252685</c:v>
                </c:pt>
                <c:pt idx="859">
                  <c:v>584.25329842855103</c:v>
                </c:pt>
                <c:pt idx="860">
                  <c:v>584.51371224407103</c:v>
                </c:pt>
                <c:pt idx="861">
                  <c:v>584.95828449528597</c:v>
                </c:pt>
                <c:pt idx="862">
                  <c:v>585.32547309474501</c:v>
                </c:pt>
                <c:pt idx="863">
                  <c:v>585.68258762353901</c:v>
                </c:pt>
                <c:pt idx="864">
                  <c:v>585.89249609807496</c:v>
                </c:pt>
                <c:pt idx="865">
                  <c:v>586.19658712210901</c:v>
                </c:pt>
                <c:pt idx="866">
                  <c:v>586.414396565983</c:v>
                </c:pt>
                <c:pt idx="867">
                  <c:v>586.73674349572502</c:v>
                </c:pt>
                <c:pt idx="868">
                  <c:v>586.96871332700505</c:v>
                </c:pt>
                <c:pt idx="869">
                  <c:v>587.27813272529897</c:v>
                </c:pt>
                <c:pt idx="870">
                  <c:v>587.494694205207</c:v>
                </c:pt>
                <c:pt idx="871">
                  <c:v>587.81856007484998</c:v>
                </c:pt>
                <c:pt idx="872">
                  <c:v>588.06164008980397</c:v>
                </c:pt>
                <c:pt idx="873">
                  <c:v>588.34437480661302</c:v>
                </c:pt>
                <c:pt idx="874">
                  <c:v>588.55541432081895</c:v>
                </c:pt>
                <c:pt idx="875">
                  <c:v>588.90262850325996</c:v>
                </c:pt>
                <c:pt idx="876">
                  <c:v>589.17831019497601</c:v>
                </c:pt>
                <c:pt idx="877">
                  <c:v>589.51975341631703</c:v>
                </c:pt>
                <c:pt idx="878">
                  <c:v>589.71271454973805</c:v>
                </c:pt>
                <c:pt idx="879">
                  <c:v>590.10126628551302</c:v>
                </c:pt>
                <c:pt idx="880">
                  <c:v>590.37555869442701</c:v>
                </c:pt>
                <c:pt idx="881">
                  <c:v>590.721292367812</c:v>
                </c:pt>
                <c:pt idx="882">
                  <c:v>590.88915557042606</c:v>
                </c:pt>
                <c:pt idx="883">
                  <c:v>591.18298288489598</c:v>
                </c:pt>
                <c:pt idx="884">
                  <c:v>591.38602831492994</c:v>
                </c:pt>
                <c:pt idx="885">
                  <c:v>591.65437376389696</c:v>
                </c:pt>
                <c:pt idx="886">
                  <c:v>591.848465018159</c:v>
                </c:pt>
                <c:pt idx="887">
                  <c:v>592.19099394792499</c:v>
                </c:pt>
                <c:pt idx="888">
                  <c:v>592.38790853068303</c:v>
                </c:pt>
                <c:pt idx="889">
                  <c:v>592.75288844557394</c:v>
                </c:pt>
                <c:pt idx="890">
                  <c:v>592.98505734364005</c:v>
                </c:pt>
                <c:pt idx="891">
                  <c:v>593.28826435701296</c:v>
                </c:pt>
                <c:pt idx="892">
                  <c:v>593.50751444069101</c:v>
                </c:pt>
                <c:pt idx="893">
                  <c:v>593.892611381557</c:v>
                </c:pt>
                <c:pt idx="894">
                  <c:v>594.098708472206</c:v>
                </c:pt>
                <c:pt idx="895">
                  <c:v>594.413651964628</c:v>
                </c:pt>
                <c:pt idx="896">
                  <c:v>594.610958804132</c:v>
                </c:pt>
                <c:pt idx="897">
                  <c:v>594.99620968040097</c:v>
                </c:pt>
                <c:pt idx="898">
                  <c:v>595.17082195362696</c:v>
                </c:pt>
                <c:pt idx="899">
                  <c:v>595.51343248444903</c:v>
                </c:pt>
                <c:pt idx="900">
                  <c:v>595.700133294338</c:v>
                </c:pt>
                <c:pt idx="901">
                  <c:v>596.03702605498302</c:v>
                </c:pt>
                <c:pt idx="902">
                  <c:v>596.287153153742</c:v>
                </c:pt>
                <c:pt idx="903">
                  <c:v>596.64151804431003</c:v>
                </c:pt>
                <c:pt idx="904">
                  <c:v>596.87087073613202</c:v>
                </c:pt>
                <c:pt idx="905">
                  <c:v>597.29652457268901</c:v>
                </c:pt>
                <c:pt idx="906">
                  <c:v>597.58251019281397</c:v>
                </c:pt>
                <c:pt idx="907">
                  <c:v>598.046103576061</c:v>
                </c:pt>
                <c:pt idx="908">
                  <c:v>598.32813663632498</c:v>
                </c:pt>
                <c:pt idx="909">
                  <c:v>598.76030661182699</c:v>
                </c:pt>
                <c:pt idx="910">
                  <c:v>599.082722607851</c:v>
                </c:pt>
                <c:pt idx="911">
                  <c:v>599.62739151529695</c:v>
                </c:pt>
                <c:pt idx="912">
                  <c:v>600.02564357098299</c:v>
                </c:pt>
                <c:pt idx="913">
                  <c:v>600.55613407374506</c:v>
                </c:pt>
                <c:pt idx="914">
                  <c:v>601.00408784234503</c:v>
                </c:pt>
                <c:pt idx="915">
                  <c:v>601.60343693233006</c:v>
                </c:pt>
                <c:pt idx="916">
                  <c:v>601.98779134268602</c:v>
                </c:pt>
                <c:pt idx="917">
                  <c:v>602.56941794136196</c:v>
                </c:pt>
                <c:pt idx="918">
                  <c:v>603.05877229275598</c:v>
                </c:pt>
                <c:pt idx="919">
                  <c:v>603.64361725708204</c:v>
                </c:pt>
                <c:pt idx="920">
                  <c:v>604.16481869493202</c:v>
                </c:pt>
                <c:pt idx="921">
                  <c:v>604.89351033336595</c:v>
                </c:pt>
                <c:pt idx="922">
                  <c:v>605.43501597200395</c:v>
                </c:pt>
                <c:pt idx="923">
                  <c:v>606.30537108977501</c:v>
                </c:pt>
                <c:pt idx="924">
                  <c:v>606.61297716884405</c:v>
                </c:pt>
                <c:pt idx="925">
                  <c:v>607.33872682453602</c:v>
                </c:pt>
                <c:pt idx="926">
                  <c:v>607.83203713193302</c:v>
                </c:pt>
                <c:pt idx="927">
                  <c:v>608.63261293785501</c:v>
                </c:pt>
                <c:pt idx="928">
                  <c:v>609.18812543211595</c:v>
                </c:pt>
                <c:pt idx="929">
                  <c:v>610.05678484337295</c:v>
                </c:pt>
                <c:pt idx="930">
                  <c:v>610.73835455923302</c:v>
                </c:pt>
                <c:pt idx="931">
                  <c:v>611.59462482019603</c:v>
                </c:pt>
                <c:pt idx="932">
                  <c:v>612.31980282924906</c:v>
                </c:pt>
                <c:pt idx="933">
                  <c:v>613.35689236475696</c:v>
                </c:pt>
                <c:pt idx="934">
                  <c:v>613.89878055174802</c:v>
                </c:pt>
                <c:pt idx="935">
                  <c:v>614.73769978935695</c:v>
                </c:pt>
                <c:pt idx="936">
                  <c:v>615.46918883119702</c:v>
                </c:pt>
                <c:pt idx="937">
                  <c:v>616.35938377919604</c:v>
                </c:pt>
                <c:pt idx="938">
                  <c:v>616.88572648464299</c:v>
                </c:pt>
                <c:pt idx="939">
                  <c:v>617.81297255115805</c:v>
                </c:pt>
                <c:pt idx="940">
                  <c:v>618.52633922376799</c:v>
                </c:pt>
                <c:pt idx="941">
                  <c:v>619.42515503773097</c:v>
                </c:pt>
                <c:pt idx="942">
                  <c:v>620.29432184396296</c:v>
                </c:pt>
                <c:pt idx="943">
                  <c:v>621.40698140305994</c:v>
                </c:pt>
                <c:pt idx="944">
                  <c:v>622.21449517107396</c:v>
                </c:pt>
                <c:pt idx="945">
                  <c:v>623.21726661232196</c:v>
                </c:pt>
                <c:pt idx="946">
                  <c:v>624.04972174679597</c:v>
                </c:pt>
                <c:pt idx="947">
                  <c:v>625.33477340486195</c:v>
                </c:pt>
                <c:pt idx="948">
                  <c:v>626.24482141475403</c:v>
                </c:pt>
                <c:pt idx="949">
                  <c:v>627.32009378495002</c:v>
                </c:pt>
                <c:pt idx="950">
                  <c:v>627.94000021248996</c:v>
                </c:pt>
                <c:pt idx="951">
                  <c:v>628.971019213148</c:v>
                </c:pt>
                <c:pt idx="952">
                  <c:v>629.66701969961196</c:v>
                </c:pt>
                <c:pt idx="953">
                  <c:v>630.80655026358204</c:v>
                </c:pt>
                <c:pt idx="954">
                  <c:v>631.65934787501999</c:v>
                </c:pt>
                <c:pt idx="955">
                  <c:v>632.82634744152404</c:v>
                </c:pt>
                <c:pt idx="956">
                  <c:v>633.56466687882005</c:v>
                </c:pt>
                <c:pt idx="957">
                  <c:v>634.74052827844605</c:v>
                </c:pt>
                <c:pt idx="958">
                  <c:v>635.71166773872994</c:v>
                </c:pt>
                <c:pt idx="959">
                  <c:v>636.95529598857797</c:v>
                </c:pt>
                <c:pt idx="960">
                  <c:v>637.96385557190399</c:v>
                </c:pt>
                <c:pt idx="961">
                  <c:v>639.39399684372199</c:v>
                </c:pt>
                <c:pt idx="962">
                  <c:v>640.14159834432098</c:v>
                </c:pt>
                <c:pt idx="963">
                  <c:v>641.67526086821601</c:v>
                </c:pt>
                <c:pt idx="964">
                  <c:v>642.44794720750895</c:v>
                </c:pt>
                <c:pt idx="965">
                  <c:v>644.20529798922098</c:v>
                </c:pt>
                <c:pt idx="966">
                  <c:v>644.74454628049602</c:v>
                </c:pt>
                <c:pt idx="967">
                  <c:v>646.39269006015002</c:v>
                </c:pt>
                <c:pt idx="968">
                  <c:v>646.60208726678798</c:v>
                </c:pt>
                <c:pt idx="969">
                  <c:v>647.70997136690403</c:v>
                </c:pt>
                <c:pt idx="970">
                  <c:v>648.48065673540395</c:v>
                </c:pt>
                <c:pt idx="971">
                  <c:v>648.61064133390698</c:v>
                </c:pt>
                <c:pt idx="972">
                  <c:v>650.10967477813494</c:v>
                </c:pt>
                <c:pt idx="973">
                  <c:v>650.43762707005601</c:v>
                </c:pt>
                <c:pt idx="974">
                  <c:v>651.74288070264697</c:v>
                </c:pt>
                <c:pt idx="975">
                  <c:v>652.55550546592201</c:v>
                </c:pt>
                <c:pt idx="976">
                  <c:v>653.33063820477503</c:v>
                </c:pt>
                <c:pt idx="977">
                  <c:v>654.338805944157</c:v>
                </c:pt>
                <c:pt idx="978">
                  <c:v>654.71002222356003</c:v>
                </c:pt>
                <c:pt idx="979">
                  <c:v>655.81469804011999</c:v>
                </c:pt>
                <c:pt idx="980">
                  <c:v>655.83950258430696</c:v>
                </c:pt>
                <c:pt idx="981">
                  <c:v>655.94938656878605</c:v>
                </c:pt>
                <c:pt idx="982">
                  <c:v>657.01583951674502</c:v>
                </c:pt>
                <c:pt idx="983">
                  <c:v>657.09528898182305</c:v>
                </c:pt>
                <c:pt idx="984">
                  <c:v>657.572139553434</c:v>
                </c:pt>
                <c:pt idx="985">
                  <c:v>658.19019700577905</c:v>
                </c:pt>
                <c:pt idx="986">
                  <c:v>658.33318542617201</c:v>
                </c:pt>
                <c:pt idx="987">
                  <c:v>659.26172050754201</c:v>
                </c:pt>
                <c:pt idx="988">
                  <c:v>659.55435048091999</c:v>
                </c:pt>
                <c:pt idx="989">
                  <c:v>660.48898329816598</c:v>
                </c:pt>
                <c:pt idx="990">
                  <c:v>661.12464281377697</c:v>
                </c:pt>
                <c:pt idx="991">
                  <c:v>661.77383095729795</c:v>
                </c:pt>
                <c:pt idx="992">
                  <c:v>662.66970933048503</c:v>
                </c:pt>
                <c:pt idx="993">
                  <c:v>663.14307875567101</c:v>
                </c:pt>
                <c:pt idx="994">
                  <c:v>664.37844112734297</c:v>
                </c:pt>
                <c:pt idx="995">
                  <c:v>664.40445504769298</c:v>
                </c:pt>
                <c:pt idx="996">
                  <c:v>664.52794599178105</c:v>
                </c:pt>
                <c:pt idx="997">
                  <c:v>665.422119234874</c:v>
                </c:pt>
                <c:pt idx="998">
                  <c:v>665.57364783360799</c:v>
                </c:pt>
                <c:pt idx="999">
                  <c:v>666.48311445672903</c:v>
                </c:pt>
                <c:pt idx="1000">
                  <c:v>666.88301162879895</c:v>
                </c:pt>
                <c:pt idx="1001">
                  <c:v>667.74999964915298</c:v>
                </c:pt>
                <c:pt idx="1002">
                  <c:v>669.11685321920095</c:v>
                </c:pt>
                <c:pt idx="1003">
                  <c:v>669.22685556209797</c:v>
                </c:pt>
                <c:pt idx="1004">
                  <c:v>669.39942035692297</c:v>
                </c:pt>
                <c:pt idx="1005">
                  <c:v>670.56550229506195</c:v>
                </c:pt>
                <c:pt idx="1006">
                  <c:v>671.38767429709605</c:v>
                </c:pt>
                <c:pt idx="1007">
                  <c:v>671.95589585601897</c:v>
                </c:pt>
                <c:pt idx="1008">
                  <c:v>673.24935361178905</c:v>
                </c:pt>
                <c:pt idx="1009">
                  <c:v>673.38122230747899</c:v>
                </c:pt>
                <c:pt idx="1010">
                  <c:v>673.41529973404602</c:v>
                </c:pt>
                <c:pt idx="1011">
                  <c:v>673.50579823938904</c:v>
                </c:pt>
                <c:pt idx="1012">
                  <c:v>674.89131031746297</c:v>
                </c:pt>
                <c:pt idx="1013">
                  <c:v>675.30769413381995</c:v>
                </c:pt>
                <c:pt idx="1014">
                  <c:v>676.50019367033099</c:v>
                </c:pt>
                <c:pt idx="1015">
                  <c:v>677.05759793451102</c:v>
                </c:pt>
                <c:pt idx="1016">
                  <c:v>677.93010872603895</c:v>
                </c:pt>
                <c:pt idx="1017">
                  <c:v>679.003594883147</c:v>
                </c:pt>
                <c:pt idx="1018">
                  <c:v>679.60210561228098</c:v>
                </c:pt>
                <c:pt idx="1019">
                  <c:v>681.07432366604598</c:v>
                </c:pt>
                <c:pt idx="1020">
                  <c:v>681.415719104255</c:v>
                </c:pt>
                <c:pt idx="1021">
                  <c:v>682.69160317604099</c:v>
                </c:pt>
                <c:pt idx="1022">
                  <c:v>683.23692720239001</c:v>
                </c:pt>
                <c:pt idx="1023">
                  <c:v>683.42399697022597</c:v>
                </c:pt>
                <c:pt idx="1024">
                  <c:v>685.18731474701497</c:v>
                </c:pt>
                <c:pt idx="1025">
                  <c:v>685.67152442463498</c:v>
                </c:pt>
                <c:pt idx="1026">
                  <c:v>687.23319282488205</c:v>
                </c:pt>
                <c:pt idx="1027">
                  <c:v>688.22343735643096</c:v>
                </c:pt>
                <c:pt idx="1028">
                  <c:v>689.959123911951</c:v>
                </c:pt>
                <c:pt idx="1029">
                  <c:v>690.96325043399304</c:v>
                </c:pt>
                <c:pt idx="1030">
                  <c:v>692.28498408480596</c:v>
                </c:pt>
                <c:pt idx="1031">
                  <c:v>693.04587790906101</c:v>
                </c:pt>
                <c:pt idx="1032">
                  <c:v>694.20716346041695</c:v>
                </c:pt>
                <c:pt idx="1033">
                  <c:v>694.932367985474</c:v>
                </c:pt>
                <c:pt idx="1034">
                  <c:v>696.2040098855</c:v>
                </c:pt>
                <c:pt idx="1035">
                  <c:v>696.975559394279</c:v>
                </c:pt>
                <c:pt idx="1036">
                  <c:v>698.199604026619</c:v>
                </c:pt>
                <c:pt idx="1037">
                  <c:v>699.06940334667695</c:v>
                </c:pt>
                <c:pt idx="1038">
                  <c:v>700.25027168882502</c:v>
                </c:pt>
                <c:pt idx="1039">
                  <c:v>701.30296795030597</c:v>
                </c:pt>
                <c:pt idx="1040">
                  <c:v>702.41512711684402</c:v>
                </c:pt>
                <c:pt idx="1041">
                  <c:v>703.17143714975498</c:v>
                </c:pt>
                <c:pt idx="1042">
                  <c:v>704.43910621021303</c:v>
                </c:pt>
                <c:pt idx="1043">
                  <c:v>705.25266862668695</c:v>
                </c:pt>
                <c:pt idx="1044">
                  <c:v>706.50517658995898</c:v>
                </c:pt>
                <c:pt idx="1045">
                  <c:v>707.23321332680996</c:v>
                </c:pt>
                <c:pt idx="1046">
                  <c:v>708.31141590526602</c:v>
                </c:pt>
                <c:pt idx="1047">
                  <c:v>708.98553812831301</c:v>
                </c:pt>
                <c:pt idx="1048">
                  <c:v>709.925171531449</c:v>
                </c:pt>
                <c:pt idx="1049">
                  <c:v>710.64494130005505</c:v>
                </c:pt>
                <c:pt idx="1050">
                  <c:v>711.67970708871098</c:v>
                </c:pt>
                <c:pt idx="1051">
                  <c:v>712.45657268174602</c:v>
                </c:pt>
                <c:pt idx="1052">
                  <c:v>713.44488593502297</c:v>
                </c:pt>
                <c:pt idx="1053">
                  <c:v>714.37031366849305</c:v>
                </c:pt>
                <c:pt idx="1054">
                  <c:v>715.37116722591099</c:v>
                </c:pt>
                <c:pt idx="1055">
                  <c:v>716.09361012859995</c:v>
                </c:pt>
                <c:pt idx="1056">
                  <c:v>717.15092967375404</c:v>
                </c:pt>
                <c:pt idx="1057">
                  <c:v>717.98492127341694</c:v>
                </c:pt>
                <c:pt idx="1058">
                  <c:v>718.87264504884502</c:v>
                </c:pt>
                <c:pt idx="1059">
                  <c:v>719.40666205856905</c:v>
                </c:pt>
                <c:pt idx="1060">
                  <c:v>720.34025837790296</c:v>
                </c:pt>
                <c:pt idx="1061">
                  <c:v>720.93036679104796</c:v>
                </c:pt>
                <c:pt idx="1062">
                  <c:v>721.98175302709501</c:v>
                </c:pt>
                <c:pt idx="1063">
                  <c:v>722.575846212442</c:v>
                </c:pt>
                <c:pt idx="1064">
                  <c:v>723.42500259755502</c:v>
                </c:pt>
                <c:pt idx="1065">
                  <c:v>723.845042238519</c:v>
                </c:pt>
                <c:pt idx="1066">
                  <c:v>724.58894555408006</c:v>
                </c:pt>
                <c:pt idx="1067">
                  <c:v>725.11231937922196</c:v>
                </c:pt>
                <c:pt idx="1068">
                  <c:v>725.87950232845299</c:v>
                </c:pt>
                <c:pt idx="1069">
                  <c:v>726.46457673924601</c:v>
                </c:pt>
                <c:pt idx="1070">
                  <c:v>727.14713011009496</c:v>
                </c:pt>
                <c:pt idx="1071">
                  <c:v>727.688783470781</c:v>
                </c:pt>
                <c:pt idx="1072">
                  <c:v>728.45817431434398</c:v>
                </c:pt>
                <c:pt idx="1073">
                  <c:v>728.95110893434901</c:v>
                </c:pt>
                <c:pt idx="1074">
                  <c:v>729.58074499690304</c:v>
                </c:pt>
                <c:pt idx="1075">
                  <c:v>729.95195884413499</c:v>
                </c:pt>
                <c:pt idx="1076">
                  <c:v>730.55213667186104</c:v>
                </c:pt>
                <c:pt idx="1077">
                  <c:v>730.93928658646303</c:v>
                </c:pt>
                <c:pt idx="1078">
                  <c:v>731.63353879971203</c:v>
                </c:pt>
                <c:pt idx="1079">
                  <c:v>731.99118477925299</c:v>
                </c:pt>
                <c:pt idx="1080">
                  <c:v>732.63778568889495</c:v>
                </c:pt>
                <c:pt idx="1081">
                  <c:v>733.06088435526601</c:v>
                </c:pt>
                <c:pt idx="1082">
                  <c:v>733.58208782048803</c:v>
                </c:pt>
                <c:pt idx="1083">
                  <c:v>733.92415170612605</c:v>
                </c:pt>
                <c:pt idx="1084">
                  <c:v>734.37101310043795</c:v>
                </c:pt>
                <c:pt idx="1085">
                  <c:v>734.67807644749803</c:v>
                </c:pt>
                <c:pt idx="1086">
                  <c:v>735.16907294700695</c:v>
                </c:pt>
                <c:pt idx="1087">
                  <c:v>735.49135731966601</c:v>
                </c:pt>
                <c:pt idx="1088">
                  <c:v>735.83476908055798</c:v>
                </c:pt>
                <c:pt idx="1089">
                  <c:v>736.15022759406099</c:v>
                </c:pt>
                <c:pt idx="1090">
                  <c:v>736.47554790038498</c:v>
                </c:pt>
                <c:pt idx="1091">
                  <c:v>736.65107277960999</c:v>
                </c:pt>
                <c:pt idx="1092">
                  <c:v>736.98248276085201</c:v>
                </c:pt>
                <c:pt idx="1093">
                  <c:v>737.17170247316506</c:v>
                </c:pt>
                <c:pt idx="1094">
                  <c:v>737.52778975335298</c:v>
                </c:pt>
                <c:pt idx="1095">
                  <c:v>737.70972806202701</c:v>
                </c:pt>
                <c:pt idx="1096">
                  <c:v>738.06429571480498</c:v>
                </c:pt>
                <c:pt idx="1097">
                  <c:v>738.21283957246101</c:v>
                </c:pt>
                <c:pt idx="1098">
                  <c:v>738.58712459629396</c:v>
                </c:pt>
                <c:pt idx="1099">
                  <c:v>738.728090948832</c:v>
                </c:pt>
                <c:pt idx="1100">
                  <c:v>739.04345526533098</c:v>
                </c:pt>
                <c:pt idx="1101">
                  <c:v>739.23386421566704</c:v>
                </c:pt>
                <c:pt idx="1102">
                  <c:v>739.641130276431</c:v>
                </c:pt>
                <c:pt idx="1103">
                  <c:v>739.885341512276</c:v>
                </c:pt>
                <c:pt idx="1104">
                  <c:v>740.17436350032096</c:v>
                </c:pt>
                <c:pt idx="1105">
                  <c:v>740.41106604215702</c:v>
                </c:pt>
                <c:pt idx="1106">
                  <c:v>740.74744819542298</c:v>
                </c:pt>
                <c:pt idx="1107">
                  <c:v>740.93465697093598</c:v>
                </c:pt>
                <c:pt idx="1108">
                  <c:v>741.24135289277899</c:v>
                </c:pt>
                <c:pt idx="1109">
                  <c:v>741.53472188802505</c:v>
                </c:pt>
                <c:pt idx="1110">
                  <c:v>741.87581990620197</c:v>
                </c:pt>
                <c:pt idx="1111">
                  <c:v>742.11425330665395</c:v>
                </c:pt>
                <c:pt idx="1112">
                  <c:v>742.39195596566799</c:v>
                </c:pt>
                <c:pt idx="1113">
                  <c:v>742.61314094499903</c:v>
                </c:pt>
                <c:pt idx="1114">
                  <c:v>742.88580081844702</c:v>
                </c:pt>
                <c:pt idx="1115">
                  <c:v>743.16399585754505</c:v>
                </c:pt>
                <c:pt idx="1116">
                  <c:v>743.50028588196506</c:v>
                </c:pt>
                <c:pt idx="1117">
                  <c:v>743.702504932387</c:v>
                </c:pt>
                <c:pt idx="1118">
                  <c:v>744.01668552739795</c:v>
                </c:pt>
                <c:pt idx="1119">
                  <c:v>744.27351449778405</c:v>
                </c:pt>
                <c:pt idx="1120">
                  <c:v>744.63390650670999</c:v>
                </c:pt>
                <c:pt idx="1121">
                  <c:v>744.91519129338894</c:v>
                </c:pt>
                <c:pt idx="1122">
                  <c:v>745.20754062250899</c:v>
                </c:pt>
                <c:pt idx="1123">
                  <c:v>745.41367954866996</c:v>
                </c:pt>
                <c:pt idx="1124">
                  <c:v>745.71933185443595</c:v>
                </c:pt>
                <c:pt idx="1125">
                  <c:v>745.98654478848198</c:v>
                </c:pt>
                <c:pt idx="1126">
                  <c:v>746.30582434551104</c:v>
                </c:pt>
                <c:pt idx="1127">
                  <c:v>746.49887216941499</c:v>
                </c:pt>
                <c:pt idx="1128">
                  <c:v>746.83502793202501</c:v>
                </c:pt>
                <c:pt idx="1129">
                  <c:v>747.08182975372097</c:v>
                </c:pt>
                <c:pt idx="1130">
                  <c:v>747.51530654576095</c:v>
                </c:pt>
                <c:pt idx="1131">
                  <c:v>747.77527330933503</c:v>
                </c:pt>
                <c:pt idx="1132">
                  <c:v>748.173409720476</c:v>
                </c:pt>
                <c:pt idx="1133">
                  <c:v>748.47771897713199</c:v>
                </c:pt>
                <c:pt idx="1134">
                  <c:v>749.04470833674998</c:v>
                </c:pt>
                <c:pt idx="1135">
                  <c:v>749.40612458201497</c:v>
                </c:pt>
                <c:pt idx="1136">
                  <c:v>750.00287341246406</c:v>
                </c:pt>
                <c:pt idx="1137">
                  <c:v>750.34752121270003</c:v>
                </c:pt>
                <c:pt idx="1138">
                  <c:v>751.32665095745904</c:v>
                </c:pt>
                <c:pt idx="1139">
                  <c:v>751.764641771843</c:v>
                </c:pt>
                <c:pt idx="1140">
                  <c:v>752.74591532198099</c:v>
                </c:pt>
                <c:pt idx="1141">
                  <c:v>753.28484552562395</c:v>
                </c:pt>
                <c:pt idx="1142">
                  <c:v>754.24698838443601</c:v>
                </c:pt>
                <c:pt idx="1143">
                  <c:v>754.74187914396305</c:v>
                </c:pt>
                <c:pt idx="1144">
                  <c:v>755.79347769853496</c:v>
                </c:pt>
                <c:pt idx="1145">
                  <c:v>756.33809661013299</c:v>
                </c:pt>
                <c:pt idx="1146">
                  <c:v>757.59223592144201</c:v>
                </c:pt>
                <c:pt idx="1147">
                  <c:v>758.26596039440506</c:v>
                </c:pt>
                <c:pt idx="1148">
                  <c:v>760.03258393267402</c:v>
                </c:pt>
                <c:pt idx="1149">
                  <c:v>760.98604066268297</c:v>
                </c:pt>
                <c:pt idx="1150">
                  <c:v>762.62747924241899</c:v>
                </c:pt>
                <c:pt idx="1151">
                  <c:v>763.519589327414</c:v>
                </c:pt>
                <c:pt idx="1152">
                  <c:v>764.96183484649202</c:v>
                </c:pt>
                <c:pt idx="1153">
                  <c:v>766.06161059346505</c:v>
                </c:pt>
                <c:pt idx="1154">
                  <c:v>767.60546262283299</c:v>
                </c:pt>
                <c:pt idx="1155">
                  <c:v>768.88042974037</c:v>
                </c:pt>
                <c:pt idx="1156">
                  <c:v>770.18210485661098</c:v>
                </c:pt>
                <c:pt idx="1157">
                  <c:v>771.03916953987903</c:v>
                </c:pt>
                <c:pt idx="1158">
                  <c:v>772.04752634043098</c:v>
                </c:pt>
                <c:pt idx="1159">
                  <c:v>773.70518881451699</c:v>
                </c:pt>
                <c:pt idx="1160">
                  <c:v>774.08684387599601</c:v>
                </c:pt>
                <c:pt idx="1161">
                  <c:v>774.36041703793296</c:v>
                </c:pt>
                <c:pt idx="1162">
                  <c:v>776.08236259556998</c:v>
                </c:pt>
                <c:pt idx="1163">
                  <c:v>776.47667782930603</c:v>
                </c:pt>
                <c:pt idx="1164">
                  <c:v>778.13223177153395</c:v>
                </c:pt>
                <c:pt idx="1165">
                  <c:v>778.30610634551294</c:v>
                </c:pt>
                <c:pt idx="1166">
                  <c:v>779.49291791379801</c:v>
                </c:pt>
                <c:pt idx="1167">
                  <c:v>779.80186865721396</c:v>
                </c:pt>
                <c:pt idx="1168">
                  <c:v>781.008636578856</c:v>
                </c:pt>
                <c:pt idx="1169">
                  <c:v>781.34470523837103</c:v>
                </c:pt>
                <c:pt idx="1170">
                  <c:v>782.98481893562496</c:v>
                </c:pt>
                <c:pt idx="1171">
                  <c:v>783.35921777373903</c:v>
                </c:pt>
                <c:pt idx="1172">
                  <c:v>785.06620611807398</c:v>
                </c:pt>
                <c:pt idx="1173">
                  <c:v>785.81396050826902</c:v>
                </c:pt>
                <c:pt idx="1174">
                  <c:v>787.51786176658595</c:v>
                </c:pt>
                <c:pt idx="1175">
                  <c:v>788.10147034985698</c:v>
                </c:pt>
                <c:pt idx="1176">
                  <c:v>789.51403213073297</c:v>
                </c:pt>
                <c:pt idx="1177">
                  <c:v>789.87602337368696</c:v>
                </c:pt>
                <c:pt idx="1178">
                  <c:v>791.273576357352</c:v>
                </c:pt>
                <c:pt idx="1179">
                  <c:v>791.62498189769599</c:v>
                </c:pt>
                <c:pt idx="1180">
                  <c:v>792.71405250934004</c:v>
                </c:pt>
                <c:pt idx="1181">
                  <c:v>793.07441338394199</c:v>
                </c:pt>
                <c:pt idx="1182">
                  <c:v>794.35076580979</c:v>
                </c:pt>
                <c:pt idx="1183">
                  <c:v>794.62466260285203</c:v>
                </c:pt>
                <c:pt idx="1184">
                  <c:v>795.37577507700098</c:v>
                </c:pt>
                <c:pt idx="1185">
                  <c:v>795.838474618546</c:v>
                </c:pt>
                <c:pt idx="1186">
                  <c:v>796.45769459619896</c:v>
                </c:pt>
                <c:pt idx="1187">
                  <c:v>796.91565236001702</c:v>
                </c:pt>
                <c:pt idx="1188">
                  <c:v>797.53907767498401</c:v>
                </c:pt>
                <c:pt idx="1189">
                  <c:v>797.78712509885497</c:v>
                </c:pt>
                <c:pt idx="1190">
                  <c:v>798.28981812167206</c:v>
                </c:pt>
                <c:pt idx="1191">
                  <c:v>798.55831321553899</c:v>
                </c:pt>
                <c:pt idx="1192">
                  <c:v>798.92911192289898</c:v>
                </c:pt>
                <c:pt idx="1193">
                  <c:v>799.07431135847696</c:v>
                </c:pt>
                <c:pt idx="1194">
                  <c:v>799.39387496041604</c:v>
                </c:pt>
                <c:pt idx="1195">
                  <c:v>799.63592998112097</c:v>
                </c:pt>
                <c:pt idx="1196">
                  <c:v>799.96086875799301</c:v>
                </c:pt>
                <c:pt idx="1197">
                  <c:v>800.13504624113204</c:v>
                </c:pt>
                <c:pt idx="1198">
                  <c:v>800.44568121190002</c:v>
                </c:pt>
                <c:pt idx="1199">
                  <c:v>800.69192488185195</c:v>
                </c:pt>
                <c:pt idx="1200">
                  <c:v>801.059515641095</c:v>
                </c:pt>
                <c:pt idx="1201">
                  <c:v>801.307157613458</c:v>
                </c:pt>
                <c:pt idx="1202">
                  <c:v>801.59571608880299</c:v>
                </c:pt>
                <c:pt idx="1203">
                  <c:v>801.84069262817502</c:v>
                </c:pt>
                <c:pt idx="1204">
                  <c:v>802.153351610968</c:v>
                </c:pt>
                <c:pt idx="1205">
                  <c:v>802.39118566545505</c:v>
                </c:pt>
                <c:pt idx="1206">
                  <c:v>802.74365537721303</c:v>
                </c:pt>
                <c:pt idx="1207">
                  <c:v>802.92358750773406</c:v>
                </c:pt>
                <c:pt idx="1208">
                  <c:v>803.21153618353605</c:v>
                </c:pt>
                <c:pt idx="1209">
                  <c:v>803.47239044974594</c:v>
                </c:pt>
                <c:pt idx="1210">
                  <c:v>803.81968570231004</c:v>
                </c:pt>
                <c:pt idx="1211">
                  <c:v>804.08691131689397</c:v>
                </c:pt>
                <c:pt idx="1212">
                  <c:v>804.41477580743594</c:v>
                </c:pt>
                <c:pt idx="1213">
                  <c:v>804.63133391864903</c:v>
                </c:pt>
                <c:pt idx="1214">
                  <c:v>804.92056025165095</c:v>
                </c:pt>
                <c:pt idx="1215">
                  <c:v>805.14958441283704</c:v>
                </c:pt>
                <c:pt idx="1216">
                  <c:v>805.50762249029697</c:v>
                </c:pt>
                <c:pt idx="1217">
                  <c:v>805.72353412450002</c:v>
                </c:pt>
                <c:pt idx="1218">
                  <c:v>806.01414518602996</c:v>
                </c:pt>
                <c:pt idx="1219">
                  <c:v>806.25754579816703</c:v>
                </c:pt>
                <c:pt idx="1220">
                  <c:v>806.59965887968804</c:v>
                </c:pt>
                <c:pt idx="1221">
                  <c:v>806.82771418842799</c:v>
                </c:pt>
                <c:pt idx="1222">
                  <c:v>807.186395215429</c:v>
                </c:pt>
                <c:pt idx="1223">
                  <c:v>807.38003312211902</c:v>
                </c:pt>
                <c:pt idx="1224">
                  <c:v>807.67928016705798</c:v>
                </c:pt>
                <c:pt idx="1225">
                  <c:v>807.91670864131004</c:v>
                </c:pt>
                <c:pt idx="1226">
                  <c:v>808.21411210019505</c:v>
                </c:pt>
                <c:pt idx="1227">
                  <c:v>808.41079733441995</c:v>
                </c:pt>
                <c:pt idx="1228">
                  <c:v>808.73199886448197</c:v>
                </c:pt>
                <c:pt idx="1229">
                  <c:v>808.99611992473297</c:v>
                </c:pt>
                <c:pt idx="1230">
                  <c:v>809.27914093568802</c:v>
                </c:pt>
                <c:pt idx="1231">
                  <c:v>809.520390025285</c:v>
                </c:pt>
                <c:pt idx="1232">
                  <c:v>809.85600601945703</c:v>
                </c:pt>
                <c:pt idx="1233">
                  <c:v>810.19432493487204</c:v>
                </c:pt>
                <c:pt idx="1234">
                  <c:v>810.50250961253198</c:v>
                </c:pt>
                <c:pt idx="1235">
                  <c:v>810.79092147283598</c:v>
                </c:pt>
                <c:pt idx="1236">
                  <c:v>811.12991061145101</c:v>
                </c:pt>
                <c:pt idx="1237">
                  <c:v>811.56398003688605</c:v>
                </c:pt>
                <c:pt idx="1238">
                  <c:v>811.93513893147804</c:v>
                </c:pt>
                <c:pt idx="1239">
                  <c:v>812.23683509565399</c:v>
                </c:pt>
                <c:pt idx="1240">
                  <c:v>812.66505096672904</c:v>
                </c:pt>
                <c:pt idx="1241">
                  <c:v>813.16228001768695</c:v>
                </c:pt>
                <c:pt idx="1242">
                  <c:v>813.67745890568199</c:v>
                </c:pt>
                <c:pt idx="1243">
                  <c:v>814.04723173577099</c:v>
                </c:pt>
                <c:pt idx="1244">
                  <c:v>814.54637620327298</c:v>
                </c:pt>
                <c:pt idx="1245">
                  <c:v>815.03496678912597</c:v>
                </c:pt>
                <c:pt idx="1246">
                  <c:v>815.68509951163105</c:v>
                </c:pt>
                <c:pt idx="1247">
                  <c:v>816.169249497544</c:v>
                </c:pt>
                <c:pt idx="1248">
                  <c:v>816.75284153397195</c:v>
                </c:pt>
                <c:pt idx="1249">
                  <c:v>817.40200558716799</c:v>
                </c:pt>
                <c:pt idx="1250">
                  <c:v>817.98213309944799</c:v>
                </c:pt>
                <c:pt idx="1251">
                  <c:v>818.50867734228098</c:v>
                </c:pt>
                <c:pt idx="1252">
                  <c:v>819.15395846172896</c:v>
                </c:pt>
                <c:pt idx="1253">
                  <c:v>819.86095555950703</c:v>
                </c:pt>
                <c:pt idx="1254">
                  <c:v>820.49260583495095</c:v>
                </c:pt>
                <c:pt idx="1255">
                  <c:v>821.10836809582702</c:v>
                </c:pt>
                <c:pt idx="1256">
                  <c:v>821.76301911789506</c:v>
                </c:pt>
                <c:pt idx="1257">
                  <c:v>822.56330530318496</c:v>
                </c:pt>
                <c:pt idx="1258">
                  <c:v>823.23060374354202</c:v>
                </c:pt>
                <c:pt idx="1259">
                  <c:v>823.75543266660702</c:v>
                </c:pt>
                <c:pt idx="1260">
                  <c:v>824.54200505377798</c:v>
                </c:pt>
                <c:pt idx="1261">
                  <c:v>825.25674070149603</c:v>
                </c:pt>
                <c:pt idx="1262">
                  <c:v>826.086805488256</c:v>
                </c:pt>
                <c:pt idx="1263">
                  <c:v>826.90715726184203</c:v>
                </c:pt>
                <c:pt idx="1264">
                  <c:v>827.74275668355494</c:v>
                </c:pt>
                <c:pt idx="1265">
                  <c:v>828.49145657402096</c:v>
                </c:pt>
                <c:pt idx="1266">
                  <c:v>829.26003444402897</c:v>
                </c:pt>
                <c:pt idx="1267">
                  <c:v>830.01542407677005</c:v>
                </c:pt>
                <c:pt idx="1268">
                  <c:v>830.851086148793</c:v>
                </c:pt>
                <c:pt idx="1269">
                  <c:v>831.68888626282001</c:v>
                </c:pt>
                <c:pt idx="1270">
                  <c:v>832.52292986276598</c:v>
                </c:pt>
                <c:pt idx="1271">
                  <c:v>833.22650630676003</c:v>
                </c:pt>
                <c:pt idx="1272">
                  <c:v>834.11983131495401</c:v>
                </c:pt>
                <c:pt idx="1273">
                  <c:v>835.09904608996703</c:v>
                </c:pt>
                <c:pt idx="1274">
                  <c:v>836.04551284790796</c:v>
                </c:pt>
                <c:pt idx="1275">
                  <c:v>837.06079738918402</c:v>
                </c:pt>
                <c:pt idx="1276">
                  <c:v>837.91448330007597</c:v>
                </c:pt>
                <c:pt idx="1277">
                  <c:v>839.01855434495803</c:v>
                </c:pt>
                <c:pt idx="1278">
                  <c:v>839.79034983302495</c:v>
                </c:pt>
                <c:pt idx="1279">
                  <c:v>840.83783582665899</c:v>
                </c:pt>
                <c:pt idx="1280">
                  <c:v>841.82332336506897</c:v>
                </c:pt>
                <c:pt idx="1281">
                  <c:v>842.978301134714</c:v>
                </c:pt>
                <c:pt idx="1282">
                  <c:v>843.949036904026</c:v>
                </c:pt>
                <c:pt idx="1283">
                  <c:v>844.80347449601197</c:v>
                </c:pt>
                <c:pt idx="1284">
                  <c:v>845.72855649344103</c:v>
                </c:pt>
                <c:pt idx="1285">
                  <c:v>846.92784072786299</c:v>
                </c:pt>
                <c:pt idx="1286">
                  <c:v>848.01278801981505</c:v>
                </c:pt>
                <c:pt idx="1287">
                  <c:v>848.94115294352696</c:v>
                </c:pt>
                <c:pt idx="1288">
                  <c:v>849.97578194323796</c:v>
                </c:pt>
                <c:pt idx="1289">
                  <c:v>851.07279783374599</c:v>
                </c:pt>
                <c:pt idx="1290">
                  <c:v>852.13559037432299</c:v>
                </c:pt>
                <c:pt idx="1291">
                  <c:v>853.16554643793404</c:v>
                </c:pt>
                <c:pt idx="1292">
                  <c:v>854.48999426265596</c:v>
                </c:pt>
                <c:pt idx="1293">
                  <c:v>855.76120650361702</c:v>
                </c:pt>
                <c:pt idx="1294">
                  <c:v>857.33079189059902</c:v>
                </c:pt>
                <c:pt idx="1295">
                  <c:v>858.05436453682296</c:v>
                </c:pt>
                <c:pt idx="1296">
                  <c:v>859.67747081002403</c:v>
                </c:pt>
                <c:pt idx="1297">
                  <c:v>859.963592770785</c:v>
                </c:pt>
                <c:pt idx="1298">
                  <c:v>860.92791981084201</c:v>
                </c:pt>
                <c:pt idx="1299">
                  <c:v>861.81741096041605</c:v>
                </c:pt>
                <c:pt idx="1300">
                  <c:v>861.99207714316401</c:v>
                </c:pt>
                <c:pt idx="1301">
                  <c:v>863.49499914396404</c:v>
                </c:pt>
                <c:pt idx="1302">
                  <c:v>863.81785192861105</c:v>
                </c:pt>
                <c:pt idx="1303">
                  <c:v>865.00843100940494</c:v>
                </c:pt>
                <c:pt idx="1304">
                  <c:v>865.65897469112997</c:v>
                </c:pt>
                <c:pt idx="1305">
                  <c:v>866.57079563760499</c:v>
                </c:pt>
                <c:pt idx="1306">
                  <c:v>867.43498688491002</c:v>
                </c:pt>
                <c:pt idx="1307">
                  <c:v>867.95270043534697</c:v>
                </c:pt>
                <c:pt idx="1308">
                  <c:v>869.01880411912202</c:v>
                </c:pt>
                <c:pt idx="1309">
                  <c:v>869.05903658886405</c:v>
                </c:pt>
                <c:pt idx="1310">
                  <c:v>870.22972464835595</c:v>
                </c:pt>
                <c:pt idx="1311">
                  <c:v>870.25219633093502</c:v>
                </c:pt>
                <c:pt idx="1312">
                  <c:v>870.34696044026896</c:v>
                </c:pt>
                <c:pt idx="1313">
                  <c:v>871.47184621641395</c:v>
                </c:pt>
                <c:pt idx="1314">
                  <c:v>871.76144901921305</c:v>
                </c:pt>
                <c:pt idx="1315">
                  <c:v>872.46119060923797</c:v>
                </c:pt>
                <c:pt idx="1316">
                  <c:v>872.89882995381197</c:v>
                </c:pt>
                <c:pt idx="1317">
                  <c:v>873.54504604778595</c:v>
                </c:pt>
                <c:pt idx="1318">
                  <c:v>874.20905842094703</c:v>
                </c:pt>
                <c:pt idx="1319">
                  <c:v>874.84649478172605</c:v>
                </c:pt>
                <c:pt idx="1320">
                  <c:v>875.63638843297394</c:v>
                </c:pt>
                <c:pt idx="1321">
                  <c:v>876.36411198188205</c:v>
                </c:pt>
                <c:pt idx="1322">
                  <c:v>877.67810297894096</c:v>
                </c:pt>
                <c:pt idx="1323">
                  <c:v>877.73962123204205</c:v>
                </c:pt>
                <c:pt idx="1324">
                  <c:v>877.86235860734098</c:v>
                </c:pt>
                <c:pt idx="1325">
                  <c:v>879.09936765083103</c:v>
                </c:pt>
                <c:pt idx="1326">
                  <c:v>879.56548280452103</c:v>
                </c:pt>
                <c:pt idx="1327">
                  <c:v>880.71903489946703</c:v>
                </c:pt>
                <c:pt idx="1328">
                  <c:v>881.15727373795198</c:v>
                </c:pt>
                <c:pt idx="1329">
                  <c:v>882.03846950084096</c:v>
                </c:pt>
                <c:pt idx="1330">
                  <c:v>882.42319824123797</c:v>
                </c:pt>
                <c:pt idx="1331">
                  <c:v>883.39077603308795</c:v>
                </c:pt>
                <c:pt idx="1332">
                  <c:v>883.63727224996001</c:v>
                </c:pt>
                <c:pt idx="1333">
                  <c:v>884.61159123848995</c:v>
                </c:pt>
                <c:pt idx="1334">
                  <c:v>885.47508697057503</c:v>
                </c:pt>
                <c:pt idx="1335">
                  <c:v>885.82126257617597</c:v>
                </c:pt>
                <c:pt idx="1336">
                  <c:v>886.89046203066198</c:v>
                </c:pt>
                <c:pt idx="1337">
                  <c:v>887.03885435603695</c:v>
                </c:pt>
                <c:pt idx="1338">
                  <c:v>887.07640598106605</c:v>
                </c:pt>
                <c:pt idx="1339">
                  <c:v>888.35926393605905</c:v>
                </c:pt>
                <c:pt idx="1340">
                  <c:v>888.69015828979605</c:v>
                </c:pt>
                <c:pt idx="1341">
                  <c:v>889.57544669286199</c:v>
                </c:pt>
                <c:pt idx="1342">
                  <c:v>890.28115992504797</c:v>
                </c:pt>
                <c:pt idx="1343">
                  <c:v>891.02955230605505</c:v>
                </c:pt>
                <c:pt idx="1344">
                  <c:v>892.16554543255404</c:v>
                </c:pt>
                <c:pt idx="1345">
                  <c:v>892.692791198534</c:v>
                </c:pt>
                <c:pt idx="1346">
                  <c:v>894.43732290122398</c:v>
                </c:pt>
                <c:pt idx="1347">
                  <c:v>894.47729179059399</c:v>
                </c:pt>
                <c:pt idx="1348">
                  <c:v>894.77887609027403</c:v>
                </c:pt>
                <c:pt idx="1349">
                  <c:v>896.440964930679</c:v>
                </c:pt>
                <c:pt idx="1350">
                  <c:v>896.64266253036703</c:v>
                </c:pt>
                <c:pt idx="1351">
                  <c:v>898.41498060664196</c:v>
                </c:pt>
                <c:pt idx="1352">
                  <c:v>899.05095970932496</c:v>
                </c:pt>
                <c:pt idx="1353">
                  <c:v>900.94048277895297</c:v>
                </c:pt>
                <c:pt idx="1354">
                  <c:v>901.71984880485297</c:v>
                </c:pt>
                <c:pt idx="1355">
                  <c:v>903.02993795628504</c:v>
                </c:pt>
                <c:pt idx="1356">
                  <c:v>903.84573798317297</c:v>
                </c:pt>
                <c:pt idx="1357">
                  <c:v>905.16681746337201</c:v>
                </c:pt>
                <c:pt idx="1358">
                  <c:v>905.83678166389598</c:v>
                </c:pt>
                <c:pt idx="1359">
                  <c:v>907.37853667783804</c:v>
                </c:pt>
                <c:pt idx="1360">
                  <c:v>908.374485063973</c:v>
                </c:pt>
                <c:pt idx="1361">
                  <c:v>909.88549287988099</c:v>
                </c:pt>
                <c:pt idx="1362">
                  <c:v>910.58529626277596</c:v>
                </c:pt>
                <c:pt idx="1363">
                  <c:v>911.58909998921399</c:v>
                </c:pt>
                <c:pt idx="1364">
                  <c:v>912.40228694916698</c:v>
                </c:pt>
                <c:pt idx="1365">
                  <c:v>913.41556221317398</c:v>
                </c:pt>
                <c:pt idx="1366">
                  <c:v>914.50016928247999</c:v>
                </c:pt>
                <c:pt idx="1367">
                  <c:v>915.61356418654202</c:v>
                </c:pt>
                <c:pt idx="1368">
                  <c:v>916.55846017062595</c:v>
                </c:pt>
                <c:pt idx="1369">
                  <c:v>917.856257728223</c:v>
                </c:pt>
                <c:pt idx="1370">
                  <c:v>918.60239179481403</c:v>
                </c:pt>
                <c:pt idx="1371">
                  <c:v>919.57507807928403</c:v>
                </c:pt>
                <c:pt idx="1372">
                  <c:v>920.26657400153897</c:v>
                </c:pt>
                <c:pt idx="1373">
                  <c:v>921.22266089198502</c:v>
                </c:pt>
                <c:pt idx="1374">
                  <c:v>922.19649509297994</c:v>
                </c:pt>
                <c:pt idx="1375">
                  <c:v>923.268079030835</c:v>
                </c:pt>
                <c:pt idx="1376">
                  <c:v>924.17968366409002</c:v>
                </c:pt>
                <c:pt idx="1377">
                  <c:v>925.33692351080902</c:v>
                </c:pt>
                <c:pt idx="1378">
                  <c:v>926.12790096118897</c:v>
                </c:pt>
                <c:pt idx="1379">
                  <c:v>927.24485376250595</c:v>
                </c:pt>
                <c:pt idx="1380">
                  <c:v>927.88020724613295</c:v>
                </c:pt>
                <c:pt idx="1381">
                  <c:v>928.87446520470598</c:v>
                </c:pt>
                <c:pt idx="1382">
                  <c:v>929.56641119307403</c:v>
                </c:pt>
                <c:pt idx="1383">
                  <c:v>930.46105413304997</c:v>
                </c:pt>
                <c:pt idx="1384">
                  <c:v>931.04759290976904</c:v>
                </c:pt>
                <c:pt idx="1385">
                  <c:v>932.13405814000703</c:v>
                </c:pt>
                <c:pt idx="1386">
                  <c:v>932.68807293978705</c:v>
                </c:pt>
                <c:pt idx="1387">
                  <c:v>933.63626598937503</c:v>
                </c:pt>
                <c:pt idx="1388">
                  <c:v>934.09558357147898</c:v>
                </c:pt>
                <c:pt idx="1389">
                  <c:v>934.811745312987</c:v>
                </c:pt>
                <c:pt idx="1390">
                  <c:v>935.34978062421101</c:v>
                </c:pt>
                <c:pt idx="1391">
                  <c:v>936.29585619487796</c:v>
                </c:pt>
                <c:pt idx="1392">
                  <c:v>936.80960394265799</c:v>
                </c:pt>
                <c:pt idx="1393">
                  <c:v>937.691857605942</c:v>
                </c:pt>
                <c:pt idx="1394">
                  <c:v>938.23542782914103</c:v>
                </c:pt>
                <c:pt idx="1395">
                  <c:v>939.04603592452395</c:v>
                </c:pt>
                <c:pt idx="1396">
                  <c:v>939.53274485755196</c:v>
                </c:pt>
                <c:pt idx="1397">
                  <c:v>940.25229337919495</c:v>
                </c:pt>
                <c:pt idx="1398">
                  <c:v>940.81992840302905</c:v>
                </c:pt>
                <c:pt idx="1399">
                  <c:v>941.65694574622796</c:v>
                </c:pt>
                <c:pt idx="1400">
                  <c:v>942.08345337909202</c:v>
                </c:pt>
                <c:pt idx="1401">
                  <c:v>942.78466332142796</c:v>
                </c:pt>
                <c:pt idx="1402">
                  <c:v>943.25003023605996</c:v>
                </c:pt>
                <c:pt idx="1403">
                  <c:v>943.81732303418096</c:v>
                </c:pt>
                <c:pt idx="1404">
                  <c:v>944.24711272708703</c:v>
                </c:pt>
                <c:pt idx="1405">
                  <c:v>944.81373335435001</c:v>
                </c:pt>
                <c:pt idx="1406">
                  <c:v>945.29306598545497</c:v>
                </c:pt>
                <c:pt idx="1407">
                  <c:v>945.92315277570901</c:v>
                </c:pt>
                <c:pt idx="1408">
                  <c:v>946.35278838083002</c:v>
                </c:pt>
                <c:pt idx="1409">
                  <c:v>946.76456488721101</c:v>
                </c:pt>
                <c:pt idx="1410">
                  <c:v>947.07388498473802</c:v>
                </c:pt>
                <c:pt idx="1411">
                  <c:v>947.49763209087905</c:v>
                </c:pt>
                <c:pt idx="1412">
                  <c:v>947.931051874216</c:v>
                </c:pt>
                <c:pt idx="1413">
                  <c:v>948.29443880094504</c:v>
                </c:pt>
                <c:pt idx="1414">
                  <c:v>948.70831049153105</c:v>
                </c:pt>
                <c:pt idx="1415">
                  <c:v>949.13951601092003</c:v>
                </c:pt>
                <c:pt idx="1416">
                  <c:v>949.46603054201705</c:v>
                </c:pt>
                <c:pt idx="1417">
                  <c:v>949.73997664708804</c:v>
                </c:pt>
                <c:pt idx="1418">
                  <c:v>949.95156120465197</c:v>
                </c:pt>
                <c:pt idx="1419">
                  <c:v>950.23910815514296</c:v>
                </c:pt>
                <c:pt idx="1420">
                  <c:v>950.51329241553901</c:v>
                </c:pt>
                <c:pt idx="1421">
                  <c:v>950.78747100538806</c:v>
                </c:pt>
                <c:pt idx="1422">
                  <c:v>951.02962280537304</c:v>
                </c:pt>
                <c:pt idx="1423">
                  <c:v>951.32233209853405</c:v>
                </c:pt>
                <c:pt idx="1424">
                  <c:v>951.50610640625302</c:v>
                </c:pt>
                <c:pt idx="1425">
                  <c:v>951.80913393662297</c:v>
                </c:pt>
                <c:pt idx="1426">
                  <c:v>951.99098614590696</c:v>
                </c:pt>
                <c:pt idx="1427">
                  <c:v>952.29739279866601</c:v>
                </c:pt>
                <c:pt idx="1428">
                  <c:v>952.53231230346296</c:v>
                </c:pt>
                <c:pt idx="1429">
                  <c:v>952.85873860383197</c:v>
                </c:pt>
                <c:pt idx="1430">
                  <c:v>953.13417574994605</c:v>
                </c:pt>
                <c:pt idx="1431">
                  <c:v>953.497264956104</c:v>
                </c:pt>
                <c:pt idx="1432">
                  <c:v>953.74791193825695</c:v>
                </c:pt>
                <c:pt idx="1433">
                  <c:v>954.041575858437</c:v>
                </c:pt>
                <c:pt idx="1434">
                  <c:v>954.34748377071196</c:v>
                </c:pt>
                <c:pt idx="1435">
                  <c:v>954.60805124498495</c:v>
                </c:pt>
                <c:pt idx="1436">
                  <c:v>954.81963696367302</c:v>
                </c:pt>
                <c:pt idx="1437">
                  <c:v>955.13457774389099</c:v>
                </c:pt>
                <c:pt idx="1438">
                  <c:v>955.40795693772202</c:v>
                </c:pt>
                <c:pt idx="1439">
                  <c:v>955.73012136255795</c:v>
                </c:pt>
                <c:pt idx="1440">
                  <c:v>955.96096798756503</c:v>
                </c:pt>
                <c:pt idx="1441">
                  <c:v>956.26649287158102</c:v>
                </c:pt>
                <c:pt idx="1442">
                  <c:v>956.47650895307595</c:v>
                </c:pt>
                <c:pt idx="1443">
                  <c:v>956.83099163851296</c:v>
                </c:pt>
                <c:pt idx="1444">
                  <c:v>957.04592751583004</c:v>
                </c:pt>
                <c:pt idx="1445">
                  <c:v>957.329532194438</c:v>
                </c:pt>
                <c:pt idx="1446">
                  <c:v>957.49824942496605</c:v>
                </c:pt>
                <c:pt idx="1447">
                  <c:v>957.849370719901</c:v>
                </c:pt>
                <c:pt idx="1448">
                  <c:v>958.04448455711497</c:v>
                </c:pt>
                <c:pt idx="1449">
                  <c:v>958.40362110763294</c:v>
                </c:pt>
                <c:pt idx="1450">
                  <c:v>958.66262688216398</c:v>
                </c:pt>
                <c:pt idx="1451">
                  <c:v>959.02132884846606</c:v>
                </c:pt>
                <c:pt idx="1452">
                  <c:v>959.25106021109195</c:v>
                </c:pt>
                <c:pt idx="1453">
                  <c:v>959.53199988816198</c:v>
                </c:pt>
                <c:pt idx="1454">
                  <c:v>959.69501784279703</c:v>
                </c:pt>
                <c:pt idx="1455">
                  <c:v>960.01138369020703</c:v>
                </c:pt>
                <c:pt idx="1456">
                  <c:v>960.21737855498804</c:v>
                </c:pt>
                <c:pt idx="1457">
                  <c:v>960.57700814637201</c:v>
                </c:pt>
                <c:pt idx="1458">
                  <c:v>960.957150689586</c:v>
                </c:pt>
                <c:pt idx="1459">
                  <c:v>961.41388459555799</c:v>
                </c:pt>
                <c:pt idx="1460">
                  <c:v>961.66295084484705</c:v>
                </c:pt>
                <c:pt idx="1461">
                  <c:v>962.40488383026195</c:v>
                </c:pt>
                <c:pt idx="1462">
                  <c:v>962.79160162599396</c:v>
                </c:pt>
                <c:pt idx="1463">
                  <c:v>963.40588709017902</c:v>
                </c:pt>
                <c:pt idx="1464">
                  <c:v>963.83662460983498</c:v>
                </c:pt>
                <c:pt idx="1465">
                  <c:v>964.53763555957403</c:v>
                </c:pt>
                <c:pt idx="1466">
                  <c:v>965.00593719942106</c:v>
                </c:pt>
                <c:pt idx="1467">
                  <c:v>965.78865646404097</c:v>
                </c:pt>
                <c:pt idx="1468">
                  <c:v>966.24675570157603</c:v>
                </c:pt>
                <c:pt idx="1469">
                  <c:v>967.48872197904905</c:v>
                </c:pt>
                <c:pt idx="1470">
                  <c:v>967.95283091090505</c:v>
                </c:pt>
                <c:pt idx="1471">
                  <c:v>969.17451966882197</c:v>
                </c:pt>
                <c:pt idx="1472">
                  <c:v>969.712911824662</c:v>
                </c:pt>
                <c:pt idx="1473">
                  <c:v>971.17639317048997</c:v>
                </c:pt>
                <c:pt idx="1474">
                  <c:v>971.66695317994095</c:v>
                </c:pt>
                <c:pt idx="1475">
                  <c:v>973.24071055502702</c:v>
                </c:pt>
                <c:pt idx="1476">
                  <c:v>973.85908861966095</c:v>
                </c:pt>
                <c:pt idx="1477">
                  <c:v>975.795392657516</c:v>
                </c:pt>
                <c:pt idx="1478">
                  <c:v>976.83720843793799</c:v>
                </c:pt>
                <c:pt idx="1479">
                  <c:v>978.34426107316995</c:v>
                </c:pt>
                <c:pt idx="1480">
                  <c:v>979.56281105814298</c:v>
                </c:pt>
                <c:pt idx="1481">
                  <c:v>981.01839961919802</c:v>
                </c:pt>
                <c:pt idx="1482">
                  <c:v>981.83692603344105</c:v>
                </c:pt>
                <c:pt idx="1483">
                  <c:v>983.29849142709702</c:v>
                </c:pt>
                <c:pt idx="1484">
                  <c:v>984.27241817281094</c:v>
                </c:pt>
                <c:pt idx="1485">
                  <c:v>985.32292932589803</c:v>
                </c:pt>
                <c:pt idx="1486">
                  <c:v>987.10912278527996</c:v>
                </c:pt>
                <c:pt idx="1487">
                  <c:v>987.59711879021404</c:v>
                </c:pt>
                <c:pt idx="1488">
                  <c:v>987.89295600211199</c:v>
                </c:pt>
                <c:pt idx="1489">
                  <c:v>989.33178851075195</c:v>
                </c:pt>
                <c:pt idx="1490">
                  <c:v>989.75186561790997</c:v>
                </c:pt>
                <c:pt idx="1491">
                  <c:v>991.19499441993003</c:v>
                </c:pt>
                <c:pt idx="1492">
                  <c:v>991.67596917957599</c:v>
                </c:pt>
                <c:pt idx="1493">
                  <c:v>993.08064286021795</c:v>
                </c:pt>
                <c:pt idx="1494">
                  <c:v>993.30849581194002</c:v>
                </c:pt>
                <c:pt idx="1495">
                  <c:v>994.61431253261503</c:v>
                </c:pt>
                <c:pt idx="1496">
                  <c:v>994.97346856214403</c:v>
                </c:pt>
                <c:pt idx="1497">
                  <c:v>996.42764504387901</c:v>
                </c:pt>
                <c:pt idx="1498">
                  <c:v>997.03303061608199</c:v>
                </c:pt>
                <c:pt idx="1499">
                  <c:v>998.68065796286805</c:v>
                </c:pt>
                <c:pt idx="1500">
                  <c:v>999.45786610531195</c:v>
                </c:pt>
                <c:pt idx="1501">
                  <c:v>1001.0634938823</c:v>
                </c:pt>
                <c:pt idx="1502">
                  <c:v>1001.67445495886</c:v>
                </c:pt>
                <c:pt idx="1503">
                  <c:v>1002.95205153055</c:v>
                </c:pt>
                <c:pt idx="1504">
                  <c:v>1003.28487296842</c:v>
                </c:pt>
                <c:pt idx="1505">
                  <c:v>1004.56692272832</c:v>
                </c:pt>
                <c:pt idx="1506">
                  <c:v>1004.9436288852201</c:v>
                </c:pt>
                <c:pt idx="1507">
                  <c:v>1005.9942459812301</c:v>
                </c:pt>
                <c:pt idx="1508">
                  <c:v>1006.29378446595</c:v>
                </c:pt>
                <c:pt idx="1509">
                  <c:v>1007.38712014852</c:v>
                </c:pt>
                <c:pt idx="1510">
                  <c:v>1007.69080724975</c:v>
                </c:pt>
                <c:pt idx="1511">
                  <c:v>1008.59246514918</c:v>
                </c:pt>
                <c:pt idx="1512">
                  <c:v>1008.94108539223</c:v>
                </c:pt>
                <c:pt idx="1513">
                  <c:v>1009.6669251276001</c:v>
                </c:pt>
                <c:pt idx="1514">
                  <c:v>1010.08518138565</c:v>
                </c:pt>
                <c:pt idx="1515">
                  <c:v>1010.75474945749</c:v>
                </c:pt>
                <c:pt idx="1516">
                  <c:v>1011.06651214492</c:v>
                </c:pt>
                <c:pt idx="1517">
                  <c:v>1011.44607806542</c:v>
                </c:pt>
                <c:pt idx="1518">
                  <c:v>1011.7575421771</c:v>
                </c:pt>
                <c:pt idx="1519">
                  <c:v>1012.1483505501</c:v>
                </c:pt>
                <c:pt idx="1520">
                  <c:v>1012.4288824799399</c:v>
                </c:pt>
                <c:pt idx="1521">
                  <c:v>1012.73827022478</c:v>
                </c:pt>
                <c:pt idx="1522">
                  <c:v>1012.92005346154</c:v>
                </c:pt>
                <c:pt idx="1523">
                  <c:v>1013.2205329672699</c:v>
                </c:pt>
                <c:pt idx="1524">
                  <c:v>1013.41252906863</c:v>
                </c:pt>
                <c:pt idx="1525">
                  <c:v>1013.73531460123</c:v>
                </c:pt>
                <c:pt idx="1526">
                  <c:v>1013.91121507713</c:v>
                </c:pt>
                <c:pt idx="1527">
                  <c:v>1014.29013279348</c:v>
                </c:pt>
                <c:pt idx="1528">
                  <c:v>1014.5010565730501</c:v>
                </c:pt>
                <c:pt idx="1529">
                  <c:v>1014.92129899601</c:v>
                </c:pt>
                <c:pt idx="1530">
                  <c:v>1015.08497514339</c:v>
                </c:pt>
                <c:pt idx="1531">
                  <c:v>1015.44163112827</c:v>
                </c:pt>
                <c:pt idx="1532">
                  <c:v>1015.60850539029</c:v>
                </c:pt>
                <c:pt idx="1533">
                  <c:v>1015.94946954925</c:v>
                </c:pt>
                <c:pt idx="1534">
                  <c:v>1016.12537068833</c:v>
                </c:pt>
                <c:pt idx="1535">
                  <c:v>1016.46064917048</c:v>
                </c:pt>
                <c:pt idx="1536">
                  <c:v>1016.66628020797</c:v>
                </c:pt>
                <c:pt idx="1537">
                  <c:v>1017.02012415537</c:v>
                </c:pt>
                <c:pt idx="1538">
                  <c:v>1017.2618294935399</c:v>
                </c:pt>
                <c:pt idx="1539">
                  <c:v>1017.62756253802</c:v>
                </c:pt>
                <c:pt idx="1540">
                  <c:v>1017.84507643017</c:v>
                </c:pt>
                <c:pt idx="1541">
                  <c:v>1018.19793318246</c:v>
                </c:pt>
                <c:pt idx="1542">
                  <c:v>1018.41558477909</c:v>
                </c:pt>
                <c:pt idx="1543">
                  <c:v>1018.71064247032</c:v>
                </c:pt>
                <c:pt idx="1544">
                  <c:v>1018.95398489861</c:v>
                </c:pt>
                <c:pt idx="1545">
                  <c:v>1019.31049470407</c:v>
                </c:pt>
                <c:pt idx="1546">
                  <c:v>1019.53402102952</c:v>
                </c:pt>
                <c:pt idx="1547">
                  <c:v>1019.7956176782</c:v>
                </c:pt>
                <c:pt idx="1548">
                  <c:v>1020.0110550313</c:v>
                </c:pt>
                <c:pt idx="1549">
                  <c:v>1020.30003847744</c:v>
                </c:pt>
                <c:pt idx="1550">
                  <c:v>1020.55018318661</c:v>
                </c:pt>
                <c:pt idx="1551">
                  <c:v>1020.92173561784</c:v>
                </c:pt>
                <c:pt idx="1552">
                  <c:v>1021.16204207768</c:v>
                </c:pt>
                <c:pt idx="1553">
                  <c:v>1021.4919767149501</c:v>
                </c:pt>
                <c:pt idx="1554">
                  <c:v>1021.71026619729</c:v>
                </c:pt>
                <c:pt idx="1555">
                  <c:v>1022.02680791433</c:v>
                </c:pt>
                <c:pt idx="1556">
                  <c:v>1022.2476097198301</c:v>
                </c:pt>
                <c:pt idx="1557">
                  <c:v>1022.55443014215</c:v>
                </c:pt>
                <c:pt idx="1558">
                  <c:v>1022.82425325031</c:v>
                </c:pt>
                <c:pt idx="1559">
                  <c:v>1023.20612738518</c:v>
                </c:pt>
                <c:pt idx="1560">
                  <c:v>1023.46551488936</c:v>
                </c:pt>
                <c:pt idx="1561">
                  <c:v>1023.90812746719</c:v>
                </c:pt>
                <c:pt idx="1562">
                  <c:v>1024.2328321300799</c:v>
                </c:pt>
                <c:pt idx="1563">
                  <c:v>1024.6543422140401</c:v>
                </c:pt>
                <c:pt idx="1564">
                  <c:v>1024.9266462517</c:v>
                </c:pt>
                <c:pt idx="1565">
                  <c:v>1025.3664594685499</c:v>
                </c:pt>
                <c:pt idx="1566">
                  <c:v>1025.61440315142</c:v>
                </c:pt>
                <c:pt idx="1567">
                  <c:v>1026.16349878033</c:v>
                </c:pt>
                <c:pt idx="1568">
                  <c:v>1026.4696860650499</c:v>
                </c:pt>
                <c:pt idx="1569">
                  <c:v>1027.08254062016</c:v>
                </c:pt>
                <c:pt idx="1570">
                  <c:v>1027.53897760685</c:v>
                </c:pt>
                <c:pt idx="1571">
                  <c:v>1028.1179043751699</c:v>
                </c:pt>
                <c:pt idx="1572">
                  <c:v>1028.4381858054201</c:v>
                </c:pt>
                <c:pt idx="1573">
                  <c:v>1029.0757846254801</c:v>
                </c:pt>
                <c:pt idx="1574">
                  <c:v>1029.5428361621</c:v>
                </c:pt>
                <c:pt idx="1575">
                  <c:v>1030.2998198831001</c:v>
                </c:pt>
                <c:pt idx="1576">
                  <c:v>1030.7582530743</c:v>
                </c:pt>
                <c:pt idx="1577">
                  <c:v>1031.44541260552</c:v>
                </c:pt>
                <c:pt idx="1578">
                  <c:v>1031.96009742349</c:v>
                </c:pt>
                <c:pt idx="1579">
                  <c:v>1032.7718186831401</c:v>
                </c:pt>
                <c:pt idx="1580">
                  <c:v>1033.2824040723201</c:v>
                </c:pt>
                <c:pt idx="1581">
                  <c:v>1033.9537268563499</c:v>
                </c:pt>
                <c:pt idx="1582">
                  <c:v>1034.5079647811699</c:v>
                </c:pt>
                <c:pt idx="1583">
                  <c:v>1035.2560167004201</c:v>
                </c:pt>
                <c:pt idx="1584">
                  <c:v>1035.9180461251599</c:v>
                </c:pt>
                <c:pt idx="1585">
                  <c:v>1036.82890668357</c:v>
                </c:pt>
                <c:pt idx="1586">
                  <c:v>1037.5135482651799</c:v>
                </c:pt>
                <c:pt idx="1587">
                  <c:v>1038.3577481838099</c:v>
                </c:pt>
                <c:pt idx="1588">
                  <c:v>1038.8765830805901</c:v>
                </c:pt>
                <c:pt idx="1589">
                  <c:v>1039.74419951718</c:v>
                </c:pt>
                <c:pt idx="1590">
                  <c:v>1040.29489519307</c:v>
                </c:pt>
                <c:pt idx="1591">
                  <c:v>1041.21632505157</c:v>
                </c:pt>
                <c:pt idx="1592">
                  <c:v>1042.0845580764201</c:v>
                </c:pt>
                <c:pt idx="1593">
                  <c:v>1043.10710903773</c:v>
                </c:pt>
                <c:pt idx="1594">
                  <c:v>1043.92646929994</c:v>
                </c:pt>
                <c:pt idx="1595">
                  <c:v>1044.7915309151001</c:v>
                </c:pt>
                <c:pt idx="1596">
                  <c:v>1045.71913820283</c:v>
                </c:pt>
                <c:pt idx="1597">
                  <c:v>1046.7857642879701</c:v>
                </c:pt>
                <c:pt idx="1598">
                  <c:v>1047.66351229827</c:v>
                </c:pt>
                <c:pt idx="1599">
                  <c:v>1048.51179336516</c:v>
                </c:pt>
                <c:pt idx="1600">
                  <c:v>1049.1935482444701</c:v>
                </c:pt>
                <c:pt idx="1601">
                  <c:v>1050.18728990977</c:v>
                </c:pt>
                <c:pt idx="1602">
                  <c:v>1050.84817627897</c:v>
                </c:pt>
                <c:pt idx="1603">
                  <c:v>1052.0739412088401</c:v>
                </c:pt>
                <c:pt idx="1604">
                  <c:v>1052.9528286366799</c:v>
                </c:pt>
                <c:pt idx="1605">
                  <c:v>1054.1515117182901</c:v>
                </c:pt>
                <c:pt idx="1606">
                  <c:v>1055.05657558906</c:v>
                </c:pt>
                <c:pt idx="1607">
                  <c:v>1056.0086070310899</c:v>
                </c:pt>
                <c:pt idx="1608">
                  <c:v>1056.9654874349301</c:v>
                </c:pt>
                <c:pt idx="1609">
                  <c:v>1057.98171512063</c:v>
                </c:pt>
                <c:pt idx="1610">
                  <c:v>1058.8772205089899</c:v>
                </c:pt>
                <c:pt idx="1611">
                  <c:v>1059.99660016235</c:v>
                </c:pt>
                <c:pt idx="1612">
                  <c:v>1060.97704700585</c:v>
                </c:pt>
                <c:pt idx="1613">
                  <c:v>1062.06464196517</c:v>
                </c:pt>
                <c:pt idx="1614">
                  <c:v>1063.23291119789</c:v>
                </c:pt>
                <c:pt idx="1615">
                  <c:v>1064.32914140461</c:v>
                </c:pt>
                <c:pt idx="1616">
                  <c:v>1065.2021157241099</c:v>
                </c:pt>
                <c:pt idx="1617">
                  <c:v>1066.2613042583901</c:v>
                </c:pt>
                <c:pt idx="1618">
                  <c:v>1067.1934741652401</c:v>
                </c:pt>
                <c:pt idx="1619">
                  <c:v>1068.2801105879901</c:v>
                </c:pt>
                <c:pt idx="1620">
                  <c:v>1069.5146154131901</c:v>
                </c:pt>
                <c:pt idx="1621">
                  <c:v>1070.7764127156499</c:v>
                </c:pt>
                <c:pt idx="1622">
                  <c:v>1071.72172647005</c:v>
                </c:pt>
                <c:pt idx="1623">
                  <c:v>1073.0179939147699</c:v>
                </c:pt>
                <c:pt idx="1624">
                  <c:v>1073.95137247806</c:v>
                </c:pt>
                <c:pt idx="1625">
                  <c:v>1075.3616697232301</c:v>
                </c:pt>
                <c:pt idx="1626">
                  <c:v>1076.3963444723499</c:v>
                </c:pt>
                <c:pt idx="1627">
                  <c:v>1077.56186679182</c:v>
                </c:pt>
                <c:pt idx="1628">
                  <c:v>1078.49575162167</c:v>
                </c:pt>
                <c:pt idx="1629">
                  <c:v>1079.53822589529</c:v>
                </c:pt>
                <c:pt idx="1630">
                  <c:v>1080.4614777586601</c:v>
                </c:pt>
                <c:pt idx="1631">
                  <c:v>1081.9381711574399</c:v>
                </c:pt>
                <c:pt idx="1632">
                  <c:v>1083.10336157968</c:v>
                </c:pt>
                <c:pt idx="1633">
                  <c:v>1084.6814094288</c:v>
                </c:pt>
                <c:pt idx="1634">
                  <c:v>1085.3446789135601</c:v>
                </c:pt>
                <c:pt idx="1635">
                  <c:v>1086.8637864934999</c:v>
                </c:pt>
                <c:pt idx="1636">
                  <c:v>1087.7357838472401</c:v>
                </c:pt>
                <c:pt idx="1637">
                  <c:v>1089.3659399181099</c:v>
                </c:pt>
                <c:pt idx="1638">
                  <c:v>1090.1819321344601</c:v>
                </c:pt>
                <c:pt idx="1639">
                  <c:v>1091.44864002552</c:v>
                </c:pt>
                <c:pt idx="1640">
                  <c:v>1091.97697196531</c:v>
                </c:pt>
                <c:pt idx="1641">
                  <c:v>1093.2696141107101</c:v>
                </c:pt>
                <c:pt idx="1642">
                  <c:v>1093.35724063524</c:v>
                </c:pt>
                <c:pt idx="1643">
                  <c:v>1093.5976330037199</c:v>
                </c:pt>
                <c:pt idx="1644">
                  <c:v>1094.70518381995</c:v>
                </c:pt>
                <c:pt idx="1645">
                  <c:v>1095.6630433538401</c:v>
                </c:pt>
                <c:pt idx="1646">
                  <c:v>1096.02783854719</c:v>
                </c:pt>
                <c:pt idx="1647">
                  <c:v>1097.3660616294601</c:v>
                </c:pt>
                <c:pt idx="1648">
                  <c:v>1098.33553186622</c:v>
                </c:pt>
                <c:pt idx="1649">
                  <c:v>1098.60024415663</c:v>
                </c:pt>
                <c:pt idx="1650">
                  <c:v>1098.7058754700499</c:v>
                </c:pt>
                <c:pt idx="1651">
                  <c:v>1099.7772359043399</c:v>
                </c:pt>
                <c:pt idx="1652">
                  <c:v>1100.29085870885</c:v>
                </c:pt>
                <c:pt idx="1653">
                  <c:v>1101.4900518187401</c:v>
                </c:pt>
                <c:pt idx="1654">
                  <c:v>1101.9435660009699</c:v>
                </c:pt>
                <c:pt idx="1655">
                  <c:v>1103.5151291648201</c:v>
                </c:pt>
                <c:pt idx="1656">
                  <c:v>1104.0150420679399</c:v>
                </c:pt>
                <c:pt idx="1657">
                  <c:v>1105.52725736915</c:v>
                </c:pt>
                <c:pt idx="1658">
                  <c:v>1105.89414269076</c:v>
                </c:pt>
                <c:pt idx="1659">
                  <c:v>1107.63834970578</c:v>
                </c:pt>
                <c:pt idx="1660">
                  <c:v>1108.2998555751999</c:v>
                </c:pt>
                <c:pt idx="1661">
                  <c:v>1109.78550364384</c:v>
                </c:pt>
                <c:pt idx="1662">
                  <c:v>1110.7129585012999</c:v>
                </c:pt>
                <c:pt idx="1663">
                  <c:v>1112.0526330200701</c:v>
                </c:pt>
                <c:pt idx="1664">
                  <c:v>1113.1579518585199</c:v>
                </c:pt>
                <c:pt idx="1665">
                  <c:v>1114.4730097056099</c:v>
                </c:pt>
                <c:pt idx="1666">
                  <c:v>1115.4003526624699</c:v>
                </c:pt>
                <c:pt idx="1667">
                  <c:v>1116.70083258624</c:v>
                </c:pt>
                <c:pt idx="1668">
                  <c:v>1117.52749563268</c:v>
                </c:pt>
                <c:pt idx="1669">
                  <c:v>1118.6860149521499</c:v>
                </c:pt>
                <c:pt idx="1670">
                  <c:v>1119.5558976607099</c:v>
                </c:pt>
                <c:pt idx="1671">
                  <c:v>1120.6824682418701</c:v>
                </c:pt>
                <c:pt idx="1672">
                  <c:v>1121.5886555152399</c:v>
                </c:pt>
                <c:pt idx="1673">
                  <c:v>1122.8568274827201</c:v>
                </c:pt>
                <c:pt idx="1674">
                  <c:v>1123.6770687516801</c:v>
                </c:pt>
                <c:pt idx="1675">
                  <c:v>1124.62096564275</c:v>
                </c:pt>
                <c:pt idx="1676">
                  <c:v>1125.5492412687599</c:v>
                </c:pt>
                <c:pt idx="1677">
                  <c:v>1126.7658888283099</c:v>
                </c:pt>
                <c:pt idx="1678">
                  <c:v>1127.6335155234499</c:v>
                </c:pt>
                <c:pt idx="1679">
                  <c:v>1128.6782926998201</c:v>
                </c:pt>
                <c:pt idx="1680">
                  <c:v>1129.50113994043</c:v>
                </c:pt>
                <c:pt idx="1681">
                  <c:v>1130.5962665944201</c:v>
                </c:pt>
                <c:pt idx="1682">
                  <c:v>1131.48047563708</c:v>
                </c:pt>
                <c:pt idx="1683">
                  <c:v>1132.5177819002699</c:v>
                </c:pt>
                <c:pt idx="1684">
                  <c:v>1133.3813953332899</c:v>
                </c:pt>
                <c:pt idx="1685">
                  <c:v>1134.3112107262</c:v>
                </c:pt>
                <c:pt idx="1686">
                  <c:v>1135.28902617365</c:v>
                </c:pt>
                <c:pt idx="1687">
                  <c:v>1136.3387882505899</c:v>
                </c:pt>
                <c:pt idx="1688">
                  <c:v>1136.9999500251799</c:v>
                </c:pt>
                <c:pt idx="1689">
                  <c:v>1137.9422929366899</c:v>
                </c:pt>
                <c:pt idx="1690">
                  <c:v>1138.7997640524</c:v>
                </c:pt>
                <c:pt idx="1691">
                  <c:v>1139.71260961913</c:v>
                </c:pt>
                <c:pt idx="1692">
                  <c:v>1140.27480935782</c:v>
                </c:pt>
                <c:pt idx="1693">
                  <c:v>1141.0737419321599</c:v>
                </c:pt>
                <c:pt idx="1694">
                  <c:v>1141.9968583105599</c:v>
                </c:pt>
                <c:pt idx="1695">
                  <c:v>1142.9211047737299</c:v>
                </c:pt>
                <c:pt idx="1696">
                  <c:v>1143.4436180996499</c:v>
                </c:pt>
                <c:pt idx="1697">
                  <c:v>1144.4102151863999</c:v>
                </c:pt>
                <c:pt idx="1698">
                  <c:v>1145.14676478246</c:v>
                </c:pt>
                <c:pt idx="1699">
                  <c:v>1145.9369042809999</c:v>
                </c:pt>
                <c:pt idx="1700">
                  <c:v>1146.47389107911</c:v>
                </c:pt>
                <c:pt idx="1701">
                  <c:v>1147.4044227545</c:v>
                </c:pt>
                <c:pt idx="1702">
                  <c:v>1147.9858875196101</c:v>
                </c:pt>
                <c:pt idx="1703">
                  <c:v>1148.7809614897601</c:v>
                </c:pt>
                <c:pt idx="1704">
                  <c:v>1149.30690994169</c:v>
                </c:pt>
                <c:pt idx="1705">
                  <c:v>1150.0368302880599</c:v>
                </c:pt>
                <c:pt idx="1706">
                  <c:v>1150.4676888884701</c:v>
                </c:pt>
                <c:pt idx="1707">
                  <c:v>1151.10064377352</c:v>
                </c:pt>
                <c:pt idx="1708">
                  <c:v>1151.5933379748101</c:v>
                </c:pt>
                <c:pt idx="1709">
                  <c:v>1152.32629224999</c:v>
                </c:pt>
                <c:pt idx="1710">
                  <c:v>1152.97244230201</c:v>
                </c:pt>
                <c:pt idx="1711">
                  <c:v>1153.4962780570299</c:v>
                </c:pt>
                <c:pt idx="1712">
                  <c:v>1153.90933155278</c:v>
                </c:pt>
                <c:pt idx="1713">
                  <c:v>1154.3303866628901</c:v>
                </c:pt>
                <c:pt idx="1714">
                  <c:v>1154.8001370209199</c:v>
                </c:pt>
                <c:pt idx="1715">
                  <c:v>1155.3898555543799</c:v>
                </c:pt>
                <c:pt idx="1716">
                  <c:v>1155.91293936184</c:v>
                </c:pt>
                <c:pt idx="1717">
                  <c:v>1156.4613756815299</c:v>
                </c:pt>
                <c:pt idx="1718">
                  <c:v>1156.73480276229</c:v>
                </c:pt>
                <c:pt idx="1719">
                  <c:v>1157.18027522125</c:v>
                </c:pt>
                <c:pt idx="1720">
                  <c:v>1157.52822207708</c:v>
                </c:pt>
                <c:pt idx="1721">
                  <c:v>1157.9780795034701</c:v>
                </c:pt>
                <c:pt idx="1722">
                  <c:v>1158.4157104298199</c:v>
                </c:pt>
                <c:pt idx="1723">
                  <c:v>1158.82952039354</c:v>
                </c:pt>
                <c:pt idx="1724">
                  <c:v>1159.14168250953</c:v>
                </c:pt>
                <c:pt idx="1725">
                  <c:v>1159.55070789195</c:v>
                </c:pt>
                <c:pt idx="1726">
                  <c:v>1159.8022519052599</c:v>
                </c:pt>
                <c:pt idx="1727">
                  <c:v>1160.1412973474901</c:v>
                </c:pt>
                <c:pt idx="1728">
                  <c:v>1160.4148841500601</c:v>
                </c:pt>
                <c:pt idx="1729">
                  <c:v>1160.7154790861</c:v>
                </c:pt>
                <c:pt idx="1730">
                  <c:v>1161.0105569086099</c:v>
                </c:pt>
                <c:pt idx="1731">
                  <c:v>1161.3648423054501</c:v>
                </c:pt>
                <c:pt idx="1732">
                  <c:v>1161.61683707362</c:v>
                </c:pt>
                <c:pt idx="1733">
                  <c:v>1162.01555442221</c:v>
                </c:pt>
                <c:pt idx="1734">
                  <c:v>1162.3252637288999</c:v>
                </c:pt>
                <c:pt idx="1735">
                  <c:v>1162.7278979770001</c:v>
                </c:pt>
                <c:pt idx="1736">
                  <c:v>1163.0187342622401</c:v>
                </c:pt>
                <c:pt idx="1737">
                  <c:v>1163.3890298942899</c:v>
                </c:pt>
                <c:pt idx="1738">
                  <c:v>1163.6910896603999</c:v>
                </c:pt>
                <c:pt idx="1739">
                  <c:v>1164.0637740355601</c:v>
                </c:pt>
                <c:pt idx="1740">
                  <c:v>1164.3056105235501</c:v>
                </c:pt>
                <c:pt idx="1741">
                  <c:v>1164.7194492353401</c:v>
                </c:pt>
                <c:pt idx="1742">
                  <c:v>1165.06617053992</c:v>
                </c:pt>
                <c:pt idx="1743">
                  <c:v>1165.39698284005</c:v>
                </c:pt>
                <c:pt idx="1744">
                  <c:v>1165.6374743337401</c:v>
                </c:pt>
                <c:pt idx="1745">
                  <c:v>1165.9816470025401</c:v>
                </c:pt>
                <c:pt idx="1746">
                  <c:v>1166.33039166548</c:v>
                </c:pt>
                <c:pt idx="1747">
                  <c:v>1166.7584837858701</c:v>
                </c:pt>
                <c:pt idx="1748">
                  <c:v>1167.09828067782</c:v>
                </c:pt>
                <c:pt idx="1749">
                  <c:v>1167.4990485041001</c:v>
                </c:pt>
                <c:pt idx="1750">
                  <c:v>1167.71732730128</c:v>
                </c:pt>
                <c:pt idx="1751">
                  <c:v>1168.0838032645599</c:v>
                </c:pt>
                <c:pt idx="1752">
                  <c:v>1168.30289485254</c:v>
                </c:pt>
                <c:pt idx="1753">
                  <c:v>1168.73896953596</c:v>
                </c:pt>
                <c:pt idx="1754">
                  <c:v>1168.9976371263899</c:v>
                </c:pt>
                <c:pt idx="1755">
                  <c:v>1169.38864921356</c:v>
                </c:pt>
                <c:pt idx="1756">
                  <c:v>1169.65369045432</c:v>
                </c:pt>
                <c:pt idx="1757">
                  <c:v>1170.08617518908</c:v>
                </c:pt>
                <c:pt idx="1758">
                  <c:v>1170.3208913564199</c:v>
                </c:pt>
                <c:pt idx="1759">
                  <c:v>1170.7215080005201</c:v>
                </c:pt>
                <c:pt idx="1760">
                  <c:v>1170.94005777967</c:v>
                </c:pt>
                <c:pt idx="1761">
                  <c:v>1171.39700459034</c:v>
                </c:pt>
                <c:pt idx="1762">
                  <c:v>1171.6014430151899</c:v>
                </c:pt>
                <c:pt idx="1763">
                  <c:v>1172.0094098567399</c:v>
                </c:pt>
                <c:pt idx="1764">
                  <c:v>1172.2393613386</c:v>
                </c:pt>
                <c:pt idx="1765">
                  <c:v>1172.59269738887</c:v>
                </c:pt>
                <c:pt idx="1766">
                  <c:v>1172.94535535308</c:v>
                </c:pt>
                <c:pt idx="1767">
                  <c:v>1173.40809389016</c:v>
                </c:pt>
                <c:pt idx="1768">
                  <c:v>1173.7025789985601</c:v>
                </c:pt>
                <c:pt idx="1769">
                  <c:v>1174.2772452189799</c:v>
                </c:pt>
                <c:pt idx="1770">
                  <c:v>1174.59087398869</c:v>
                </c:pt>
                <c:pt idx="1771">
                  <c:v>1175.16081604889</c:v>
                </c:pt>
                <c:pt idx="1772">
                  <c:v>1175.43910481529</c:v>
                </c:pt>
                <c:pt idx="1773">
                  <c:v>1176.4460627204101</c:v>
                </c:pt>
                <c:pt idx="1774">
                  <c:v>1176.77126995135</c:v>
                </c:pt>
                <c:pt idx="1775">
                  <c:v>1177.83465017137</c:v>
                </c:pt>
                <c:pt idx="1776">
                  <c:v>1178.1219067479799</c:v>
                </c:pt>
                <c:pt idx="1777">
                  <c:v>1179.4651767532901</c:v>
                </c:pt>
                <c:pt idx="1778">
                  <c:v>1179.8629118431099</c:v>
                </c:pt>
                <c:pt idx="1779">
                  <c:v>1181.2372959465399</c:v>
                </c:pt>
                <c:pt idx="1780">
                  <c:v>1181.6050260146001</c:v>
                </c:pt>
                <c:pt idx="1781">
                  <c:v>1183.49246299438</c:v>
                </c:pt>
                <c:pt idx="1782">
                  <c:v>1184.02515593063</c:v>
                </c:pt>
                <c:pt idx="1783">
                  <c:v>1185.73348894526</c:v>
                </c:pt>
                <c:pt idx="1784">
                  <c:v>1186.31081147139</c:v>
                </c:pt>
                <c:pt idx="1785">
                  <c:v>1187.9916713049099</c:v>
                </c:pt>
                <c:pt idx="1786">
                  <c:v>1188.8709089199599</c:v>
                </c:pt>
                <c:pt idx="1787">
                  <c:v>1190.45469583709</c:v>
                </c:pt>
                <c:pt idx="1788">
                  <c:v>1191.24929419148</c:v>
                </c:pt>
                <c:pt idx="1789">
                  <c:v>1192.88952202936</c:v>
                </c:pt>
                <c:pt idx="1790">
                  <c:v>1193.78504243006</c:v>
                </c:pt>
                <c:pt idx="1791">
                  <c:v>1195.13505729761</c:v>
                </c:pt>
                <c:pt idx="1792">
                  <c:v>1196.0429963787301</c:v>
                </c:pt>
                <c:pt idx="1793">
                  <c:v>1197.4126466278401</c:v>
                </c:pt>
                <c:pt idx="1794">
                  <c:v>1198.23545482143</c:v>
                </c:pt>
                <c:pt idx="1795">
                  <c:v>1199.6329582849</c:v>
                </c:pt>
                <c:pt idx="1796">
                  <c:v>1200.31085220214</c:v>
                </c:pt>
                <c:pt idx="1797">
                  <c:v>1201.7457678266101</c:v>
                </c:pt>
                <c:pt idx="1798">
                  <c:v>1202.6809734051601</c:v>
                </c:pt>
                <c:pt idx="1799">
                  <c:v>1204.19345037474</c:v>
                </c:pt>
                <c:pt idx="1800">
                  <c:v>1205.22169637139</c:v>
                </c:pt>
                <c:pt idx="1801">
                  <c:v>1206.63045906771</c:v>
                </c:pt>
                <c:pt idx="1802">
                  <c:v>1207.8940892585299</c:v>
                </c:pt>
                <c:pt idx="1803">
                  <c:v>1209.1637898701299</c:v>
                </c:pt>
                <c:pt idx="1804">
                  <c:v>1210.2719083960999</c:v>
                </c:pt>
                <c:pt idx="1805">
                  <c:v>1211.2805606854099</c:v>
                </c:pt>
                <c:pt idx="1806">
                  <c:v>1212.8629018921299</c:v>
                </c:pt>
                <c:pt idx="1807">
                  <c:v>1214.12611181482</c:v>
                </c:pt>
                <c:pt idx="1808">
                  <c:v>1215.5486871089699</c:v>
                </c:pt>
                <c:pt idx="1809">
                  <c:v>1216.7358687389601</c:v>
                </c:pt>
                <c:pt idx="1810">
                  <c:v>1217.90905990231</c:v>
                </c:pt>
                <c:pt idx="1811">
                  <c:v>1219.07333049364</c:v>
                </c:pt>
                <c:pt idx="1812">
                  <c:v>1220.0185766438799</c:v>
                </c:pt>
                <c:pt idx="1813">
                  <c:v>1221.2795151248599</c:v>
                </c:pt>
                <c:pt idx="1814">
                  <c:v>1222.2850103425701</c:v>
                </c:pt>
                <c:pt idx="1815">
                  <c:v>1223.7682836594199</c:v>
                </c:pt>
                <c:pt idx="1816">
                  <c:v>1224.8548207332001</c:v>
                </c:pt>
                <c:pt idx="1817">
                  <c:v>1226.4403099541901</c:v>
                </c:pt>
                <c:pt idx="1818">
                  <c:v>1227.75325896857</c:v>
                </c:pt>
                <c:pt idx="1819">
                  <c:v>1228.93827476909</c:v>
                </c:pt>
                <c:pt idx="1820">
                  <c:v>1230.1352345698001</c:v>
                </c:pt>
                <c:pt idx="1821">
                  <c:v>1231.3828523335101</c:v>
                </c:pt>
                <c:pt idx="1822">
                  <c:v>1232.66549261555</c:v>
                </c:pt>
                <c:pt idx="1823">
                  <c:v>1233.8211543867201</c:v>
                </c:pt>
                <c:pt idx="1824">
                  <c:v>1234.6487281636701</c:v>
                </c:pt>
                <c:pt idx="1825">
                  <c:v>1235.80822873083</c:v>
                </c:pt>
                <c:pt idx="1826">
                  <c:v>1236.9217928703199</c:v>
                </c:pt>
                <c:pt idx="1827">
                  <c:v>1238.4422434662099</c:v>
                </c:pt>
                <c:pt idx="1828">
                  <c:v>1239.8436766549301</c:v>
                </c:pt>
                <c:pt idx="1829">
                  <c:v>1241.1140928826501</c:v>
                </c:pt>
                <c:pt idx="1830">
                  <c:v>1242.42495496687</c:v>
                </c:pt>
                <c:pt idx="1831">
                  <c:v>1243.5974340836599</c:v>
                </c:pt>
                <c:pt idx="1832">
                  <c:v>1244.8619817237</c:v>
                </c:pt>
                <c:pt idx="1833">
                  <c:v>1246.17203369921</c:v>
                </c:pt>
                <c:pt idx="1834">
                  <c:v>1247.0599383751</c:v>
                </c:pt>
                <c:pt idx="1835">
                  <c:v>1248.3222458704699</c:v>
                </c:pt>
                <c:pt idx="1836">
                  <c:v>1249.1281516500401</c:v>
                </c:pt>
                <c:pt idx="1837">
                  <c:v>1250.37183438949</c:v>
                </c:pt>
                <c:pt idx="1838">
                  <c:v>1251.2972470663599</c:v>
                </c:pt>
                <c:pt idx="1839">
                  <c:v>1252.7177237864</c:v>
                </c:pt>
                <c:pt idx="1840">
                  <c:v>1254.01487983385</c:v>
                </c:pt>
                <c:pt idx="1841">
                  <c:v>1255.41757552996</c:v>
                </c:pt>
                <c:pt idx="1842">
                  <c:v>1256.6961719593501</c:v>
                </c:pt>
                <c:pt idx="1843">
                  <c:v>1257.9868117819501</c:v>
                </c:pt>
                <c:pt idx="1844">
                  <c:v>1259.1286002593199</c:v>
                </c:pt>
                <c:pt idx="1845">
                  <c:v>1260.21902429129</c:v>
                </c:pt>
                <c:pt idx="1846">
                  <c:v>1261.3932527880299</c:v>
                </c:pt>
                <c:pt idx="1847">
                  <c:v>1262.44554413227</c:v>
                </c:pt>
                <c:pt idx="1848">
                  <c:v>1263.8727254099199</c:v>
                </c:pt>
                <c:pt idx="1849">
                  <c:v>1265.1470496462</c:v>
                </c:pt>
                <c:pt idx="1850">
                  <c:v>1266.3249878504</c:v>
                </c:pt>
                <c:pt idx="1851">
                  <c:v>1267.51116342509</c:v>
                </c:pt>
                <c:pt idx="1852">
                  <c:v>1268.79926587516</c:v>
                </c:pt>
                <c:pt idx="1853">
                  <c:v>1270.2235548041699</c:v>
                </c:pt>
                <c:pt idx="1854">
                  <c:v>1271.2277308233599</c:v>
                </c:pt>
                <c:pt idx="1855">
                  <c:v>1272.3432144767701</c:v>
                </c:pt>
                <c:pt idx="1856">
                  <c:v>1273.6018473424101</c:v>
                </c:pt>
                <c:pt idx="1857">
                  <c:v>1275.0152531067799</c:v>
                </c:pt>
                <c:pt idx="1858">
                  <c:v>1276.04612572986</c:v>
                </c:pt>
                <c:pt idx="1859">
                  <c:v>1277.2880845085101</c:v>
                </c:pt>
                <c:pt idx="1860">
                  <c:v>1278.5015288501299</c:v>
                </c:pt>
                <c:pt idx="1861">
                  <c:v>1279.92054932475</c:v>
                </c:pt>
                <c:pt idx="1862">
                  <c:v>1281.2027615765701</c:v>
                </c:pt>
                <c:pt idx="1863">
                  <c:v>1282.3523361176699</c:v>
                </c:pt>
                <c:pt idx="1864">
                  <c:v>1283.4875035851601</c:v>
                </c:pt>
                <c:pt idx="1865">
                  <c:v>1284.7393867748899</c:v>
                </c:pt>
                <c:pt idx="1866">
                  <c:v>1286.1352904995699</c:v>
                </c:pt>
                <c:pt idx="1867">
                  <c:v>1287.3974914881501</c:v>
                </c:pt>
                <c:pt idx="1868">
                  <c:v>1288.61596759487</c:v>
                </c:pt>
                <c:pt idx="1869">
                  <c:v>1290.0176933232999</c:v>
                </c:pt>
                <c:pt idx="1870">
                  <c:v>1291.44426324594</c:v>
                </c:pt>
                <c:pt idx="1871">
                  <c:v>1292.59790859803</c:v>
                </c:pt>
                <c:pt idx="1872">
                  <c:v>1293.5901047770999</c:v>
                </c:pt>
                <c:pt idx="1873">
                  <c:v>1294.9267823876901</c:v>
                </c:pt>
                <c:pt idx="1874">
                  <c:v>1295.9114938973901</c:v>
                </c:pt>
                <c:pt idx="1875">
                  <c:v>1297.0840455954501</c:v>
                </c:pt>
                <c:pt idx="1876">
                  <c:v>1298.0802154713399</c:v>
                </c:pt>
                <c:pt idx="1877">
                  <c:v>1299.6795554728999</c:v>
                </c:pt>
                <c:pt idx="1878">
                  <c:v>1300.8294386070099</c:v>
                </c:pt>
                <c:pt idx="1879">
                  <c:v>1302.26068354318</c:v>
                </c:pt>
                <c:pt idx="1880">
                  <c:v>1303.4817569044001</c:v>
                </c:pt>
                <c:pt idx="1881">
                  <c:v>1304.8005386536699</c:v>
                </c:pt>
                <c:pt idx="1882">
                  <c:v>1306.1857625652001</c:v>
                </c:pt>
                <c:pt idx="1883">
                  <c:v>1307.35190737986</c:v>
                </c:pt>
                <c:pt idx="1884">
                  <c:v>1308.5374779528399</c:v>
                </c:pt>
                <c:pt idx="1885">
                  <c:v>1309.94605069104</c:v>
                </c:pt>
                <c:pt idx="1886">
                  <c:v>1311.01961628967</c:v>
                </c:pt>
                <c:pt idx="1887">
                  <c:v>1312.20182348156</c:v>
                </c:pt>
                <c:pt idx="1888">
                  <c:v>1313.12368631246</c:v>
                </c:pt>
                <c:pt idx="1889">
                  <c:v>1314.5288168918</c:v>
                </c:pt>
                <c:pt idx="1890">
                  <c:v>1315.49803646597</c:v>
                </c:pt>
                <c:pt idx="1891">
                  <c:v>1316.8482792065199</c:v>
                </c:pt>
                <c:pt idx="1892">
                  <c:v>1317.97535368699</c:v>
                </c:pt>
                <c:pt idx="1893">
                  <c:v>1319.38418345931</c:v>
                </c:pt>
                <c:pt idx="1894">
                  <c:v>1320.26109068132</c:v>
                </c:pt>
                <c:pt idx="1895">
                  <c:v>1321.74158515508</c:v>
                </c:pt>
                <c:pt idx="1896">
                  <c:v>1323.07411076263</c:v>
                </c:pt>
                <c:pt idx="1897">
                  <c:v>1324.6369357522001</c:v>
                </c:pt>
                <c:pt idx="1898">
                  <c:v>1325.63317607554</c:v>
                </c:pt>
                <c:pt idx="1899">
                  <c:v>1326.92936579874</c:v>
                </c:pt>
                <c:pt idx="1900">
                  <c:v>1327.95997371977</c:v>
                </c:pt>
                <c:pt idx="1901">
                  <c:v>1329.32892036525</c:v>
                </c:pt>
                <c:pt idx="1902">
                  <c:v>1330.33489982272</c:v>
                </c:pt>
                <c:pt idx="1903">
                  <c:v>1332.08662755605</c:v>
                </c:pt>
                <c:pt idx="1904">
                  <c:v>1332.8796146433201</c:v>
                </c:pt>
                <c:pt idx="1905">
                  <c:v>1334.38580179879</c:v>
                </c:pt>
                <c:pt idx="1906">
                  <c:v>1335.0411017581</c:v>
                </c:pt>
                <c:pt idx="1907">
                  <c:v>1336.9316643739501</c:v>
                </c:pt>
                <c:pt idx="1908">
                  <c:v>1337.4991190976</c:v>
                </c:pt>
                <c:pt idx="1909">
                  <c:v>1339.24644484498</c:v>
                </c:pt>
                <c:pt idx="1910">
                  <c:v>1339.7353236516799</c:v>
                </c:pt>
                <c:pt idx="1911">
                  <c:v>1340.14439662885</c:v>
                </c:pt>
                <c:pt idx="1912">
                  <c:v>1341.5502334784901</c:v>
                </c:pt>
                <c:pt idx="1913">
                  <c:v>1342.0390287155401</c:v>
                </c:pt>
                <c:pt idx="1914">
                  <c:v>1343.27380530138</c:v>
                </c:pt>
                <c:pt idx="1915">
                  <c:v>1343.6218447610499</c:v>
                </c:pt>
                <c:pt idx="1916">
                  <c:v>1344.97500734037</c:v>
                </c:pt>
                <c:pt idx="1917">
                  <c:v>1345.3518918283901</c:v>
                </c:pt>
                <c:pt idx="1918">
                  <c:v>1346.8716859463</c:v>
                </c:pt>
                <c:pt idx="1919">
                  <c:v>1347.2545122521999</c:v>
                </c:pt>
                <c:pt idx="1920">
                  <c:v>1348.52765792785</c:v>
                </c:pt>
                <c:pt idx="1921">
                  <c:v>1348.9323981898799</c:v>
                </c:pt>
                <c:pt idx="1922">
                  <c:v>1350.59575777593</c:v>
                </c:pt>
                <c:pt idx="1923">
                  <c:v>1351.12040962169</c:v>
                </c:pt>
                <c:pt idx="1924">
                  <c:v>1352.53243240242</c:v>
                </c:pt>
                <c:pt idx="1925">
                  <c:v>1352.9525569489099</c:v>
                </c:pt>
                <c:pt idx="1926">
                  <c:v>1354.3919885047701</c:v>
                </c:pt>
                <c:pt idx="1927">
                  <c:v>1354.7353879581899</c:v>
                </c:pt>
                <c:pt idx="1928">
                  <c:v>1356.3821899611601</c:v>
                </c:pt>
                <c:pt idx="1929">
                  <c:v>1356.60508188634</c:v>
                </c:pt>
                <c:pt idx="1930">
                  <c:v>1357.5020026464399</c:v>
                </c:pt>
                <c:pt idx="1931">
                  <c:v>1358.0428179979299</c:v>
                </c:pt>
                <c:pt idx="1932">
                  <c:v>1358.1124447458701</c:v>
                </c:pt>
                <c:pt idx="1933">
                  <c:v>1359.52236614041</c:v>
                </c:pt>
                <c:pt idx="1934">
                  <c:v>1359.75863551355</c:v>
                </c:pt>
                <c:pt idx="1935">
                  <c:v>1360.91801404031</c:v>
                </c:pt>
                <c:pt idx="1936">
                  <c:v>1361.3886916664401</c:v>
                </c:pt>
                <c:pt idx="1937">
                  <c:v>1362.2233694633601</c:v>
                </c:pt>
                <c:pt idx="1938">
                  <c:v>1362.94886012902</c:v>
                </c:pt>
                <c:pt idx="1939">
                  <c:v>1363.4756584158399</c:v>
                </c:pt>
                <c:pt idx="1940">
                  <c:v>1364.3014943088499</c:v>
                </c:pt>
                <c:pt idx="1941">
                  <c:v>1364.6049259644799</c:v>
                </c:pt>
                <c:pt idx="1942">
                  <c:v>1365.52585985583</c:v>
                </c:pt>
                <c:pt idx="1943">
                  <c:v>1365.7150951367601</c:v>
                </c:pt>
                <c:pt idx="1944">
                  <c:v>1366.6920453994101</c:v>
                </c:pt>
                <c:pt idx="1945">
                  <c:v>1366.83545504377</c:v>
                </c:pt>
                <c:pt idx="1946">
                  <c:v>1367.2709076669</c:v>
                </c:pt>
                <c:pt idx="1947">
                  <c:v>1367.73994275108</c:v>
                </c:pt>
                <c:pt idx="1948">
                  <c:v>1367.96626902607</c:v>
                </c:pt>
                <c:pt idx="1949">
                  <c:v>1368.6160099778799</c:v>
                </c:pt>
                <c:pt idx="1950">
                  <c:v>1369.0534238400801</c:v>
                </c:pt>
                <c:pt idx="1951">
                  <c:v>1369.4726600497099</c:v>
                </c:pt>
                <c:pt idx="1952">
                  <c:v>1370.0568972296201</c:v>
                </c:pt>
                <c:pt idx="1953">
                  <c:v>1370.3262799571701</c:v>
                </c:pt>
                <c:pt idx="1954">
                  <c:v>1371.04745745543</c:v>
                </c:pt>
                <c:pt idx="1955">
                  <c:v>1371.2924300116599</c:v>
                </c:pt>
                <c:pt idx="1956">
                  <c:v>1371.8994001937699</c:v>
                </c:pt>
                <c:pt idx="1957">
                  <c:v>1372.05166525137</c:v>
                </c:pt>
                <c:pt idx="1958">
                  <c:v>1372.5512385297</c:v>
                </c:pt>
                <c:pt idx="1959">
                  <c:v>1372.9064394633699</c:v>
                </c:pt>
                <c:pt idx="1960">
                  <c:v>1373.4598734988499</c:v>
                </c:pt>
                <c:pt idx="1961">
                  <c:v>1373.61444031881</c:v>
                </c:pt>
                <c:pt idx="1962">
                  <c:v>1373.88994617201</c:v>
                </c:pt>
                <c:pt idx="1963">
                  <c:v>1374.2174880411201</c:v>
                </c:pt>
                <c:pt idx="1964">
                  <c:v>1374.7613146497599</c:v>
                </c:pt>
                <c:pt idx="1965">
                  <c:v>1374.8373918761199</c:v>
                </c:pt>
                <c:pt idx="1966">
                  <c:v>1375.42571599851</c:v>
                </c:pt>
                <c:pt idx="1967">
                  <c:v>1375.66023188704</c:v>
                </c:pt>
                <c:pt idx="1968">
                  <c:v>1376.15093759766</c:v>
                </c:pt>
                <c:pt idx="1969">
                  <c:v>1376.3376602063199</c:v>
                </c:pt>
                <c:pt idx="1970">
                  <c:v>1376.8705541807501</c:v>
                </c:pt>
                <c:pt idx="1971">
                  <c:v>1377.04826813716</c:v>
                </c:pt>
                <c:pt idx="1972">
                  <c:v>1377.5967872502099</c:v>
                </c:pt>
                <c:pt idx="1973">
                  <c:v>1377.6857376554501</c:v>
                </c:pt>
                <c:pt idx="1974">
                  <c:v>1378.30084090371</c:v>
                </c:pt>
                <c:pt idx="1975">
                  <c:v>1378.3127376678201</c:v>
                </c:pt>
                <c:pt idx="1976">
                  <c:v>1378.82996318248</c:v>
                </c:pt>
                <c:pt idx="1977">
                  <c:v>1378.8687216626199</c:v>
                </c:pt>
                <c:pt idx="1978">
                  <c:v>1379.2892225264</c:v>
                </c:pt>
                <c:pt idx="1979">
                  <c:v>1379.3171924737701</c:v>
                </c:pt>
                <c:pt idx="1980">
                  <c:v>1379.4120534869</c:v>
                </c:pt>
                <c:pt idx="1981">
                  <c:v>1379.80019276648</c:v>
                </c:pt>
                <c:pt idx="1982">
                  <c:v>1379.93221200007</c:v>
                </c:pt>
                <c:pt idx="1983">
                  <c:v>1380.2734528803201</c:v>
                </c:pt>
                <c:pt idx="1984">
                  <c:v>1380.57118948641</c:v>
                </c:pt>
                <c:pt idx="1985">
                  <c:v>1380.87690035735</c:v>
                </c:pt>
                <c:pt idx="1986">
                  <c:v>1381.38373351424</c:v>
                </c:pt>
                <c:pt idx="1987">
                  <c:v>1381.7566926776799</c:v>
                </c:pt>
                <c:pt idx="1988">
                  <c:v>1382.1779125609701</c:v>
                </c:pt>
                <c:pt idx="1989">
                  <c:v>1382.5763573158399</c:v>
                </c:pt>
                <c:pt idx="1990">
                  <c:v>1382.8632160417601</c:v>
                </c:pt>
                <c:pt idx="1991">
                  <c:v>1383.35774223821</c:v>
                </c:pt>
                <c:pt idx="1992">
                  <c:v>1383.57649978061</c:v>
                </c:pt>
                <c:pt idx="1993">
                  <c:v>1384.06407857196</c:v>
                </c:pt>
                <c:pt idx="1994">
                  <c:v>1384.2235302796901</c:v>
                </c:pt>
                <c:pt idx="1995">
                  <c:v>1384.29105393583</c:v>
                </c:pt>
                <c:pt idx="1996">
                  <c:v>1384.94732987829</c:v>
                </c:pt>
                <c:pt idx="1997">
                  <c:v>1385.0282712313201</c:v>
                </c:pt>
                <c:pt idx="1998">
                  <c:v>1385.56487575911</c:v>
                </c:pt>
                <c:pt idx="1999">
                  <c:v>1385.6728872462099</c:v>
                </c:pt>
                <c:pt idx="2000">
                  <c:v>1386.31356878479</c:v>
                </c:pt>
                <c:pt idx="2001">
                  <c:v>1386.38567928005</c:v>
                </c:pt>
                <c:pt idx="2002">
                  <c:v>1386.74140578131</c:v>
                </c:pt>
                <c:pt idx="2003">
                  <c:v>1387.03332990274</c:v>
                </c:pt>
                <c:pt idx="2004">
                  <c:v>1387.0887848262701</c:v>
                </c:pt>
                <c:pt idx="2005">
                  <c:v>1387.1743803660199</c:v>
                </c:pt>
                <c:pt idx="2006">
                  <c:v>1387.7483483884801</c:v>
                </c:pt>
                <c:pt idx="2007">
                  <c:v>1387.8857152196499</c:v>
                </c:pt>
                <c:pt idx="2008">
                  <c:v>1388.2938659397701</c:v>
                </c:pt>
                <c:pt idx="2009">
                  <c:v>1388.57770367443</c:v>
                </c:pt>
                <c:pt idx="2010">
                  <c:v>1388.95243551063</c:v>
                </c:pt>
                <c:pt idx="2011">
                  <c:v>1389.3192429182</c:v>
                </c:pt>
                <c:pt idx="2012">
                  <c:v>1389.7435324789301</c:v>
                </c:pt>
                <c:pt idx="2013">
                  <c:v>1390.2474151819399</c:v>
                </c:pt>
                <c:pt idx="2014">
                  <c:v>1390.6717838399099</c:v>
                </c:pt>
                <c:pt idx="2015">
                  <c:v>1390.9924709014399</c:v>
                </c:pt>
                <c:pt idx="2016">
                  <c:v>1391.46973548201</c:v>
                </c:pt>
                <c:pt idx="2017">
                  <c:v>1391.59658710295</c:v>
                </c:pt>
                <c:pt idx="2018">
                  <c:v>1392.20038627292</c:v>
                </c:pt>
                <c:pt idx="2019">
                  <c:v>1392.2118621315799</c:v>
                </c:pt>
                <c:pt idx="2020">
                  <c:v>1392.2138074982799</c:v>
                </c:pt>
                <c:pt idx="2021">
                  <c:v>1392.2260996336599</c:v>
                </c:pt>
                <c:pt idx="2022">
                  <c:v>1392.82205171434</c:v>
                </c:pt>
                <c:pt idx="2023">
                  <c:v>1392.9110000836299</c:v>
                </c:pt>
                <c:pt idx="2024">
                  <c:v>1393.4566578277099</c:v>
                </c:pt>
                <c:pt idx="2025">
                  <c:v>1393.5306016597101</c:v>
                </c:pt>
                <c:pt idx="2026">
                  <c:v>1393.7116236552099</c:v>
                </c:pt>
                <c:pt idx="2027">
                  <c:v>1394.1637854031901</c:v>
                </c:pt>
                <c:pt idx="2028">
                  <c:v>1394.5049705710801</c:v>
                </c:pt>
                <c:pt idx="2029">
                  <c:v>1394.8948073480201</c:v>
                </c:pt>
                <c:pt idx="2030">
                  <c:v>1395.1575898604001</c:v>
                </c:pt>
                <c:pt idx="2031">
                  <c:v>1395.60373796417</c:v>
                </c:pt>
                <c:pt idx="2032">
                  <c:v>1396.1742681486901</c:v>
                </c:pt>
                <c:pt idx="2033">
                  <c:v>1396.47016218106</c:v>
                </c:pt>
                <c:pt idx="2034">
                  <c:v>1397.25771898275</c:v>
                </c:pt>
                <c:pt idx="2035">
                  <c:v>1397.3</c:v>
                </c:pt>
              </c:numCache>
            </c:numRef>
          </c:xVal>
          <c:yVal>
            <c:numRef>
              <c:f>[Contour_5mm_20lpm_Newcathode_Z.xlsx]Contour_5mm_20lpm_Newcathode_Z!$C$10:$C$2045</c:f>
              <c:numCache>
                <c:formatCode>General</c:formatCode>
                <c:ptCount val="2036"/>
                <c:pt idx="0">
                  <c:v>6.68147305183628E-2</c:v>
                </c:pt>
                <c:pt idx="1">
                  <c:v>6.6811455774830206E-2</c:v>
                </c:pt>
                <c:pt idx="2">
                  <c:v>6.7076584630068603E-2</c:v>
                </c:pt>
                <c:pt idx="3">
                  <c:v>6.7916606345446495E-2</c:v>
                </c:pt>
                <c:pt idx="4">
                  <c:v>6.8027363645960404E-2</c:v>
                </c:pt>
                <c:pt idx="5">
                  <c:v>6.85764307486178E-2</c:v>
                </c:pt>
                <c:pt idx="6">
                  <c:v>7.0377332762257799E-2</c:v>
                </c:pt>
                <c:pt idx="7">
                  <c:v>7.1629910249670206E-2</c:v>
                </c:pt>
                <c:pt idx="8">
                  <c:v>7.5145997229339595E-2</c:v>
                </c:pt>
                <c:pt idx="9">
                  <c:v>7.6024525865096601E-2</c:v>
                </c:pt>
                <c:pt idx="10">
                  <c:v>7.6724253759158506E-2</c:v>
                </c:pt>
                <c:pt idx="11">
                  <c:v>7.9894426477762598E-2</c:v>
                </c:pt>
                <c:pt idx="12">
                  <c:v>7.9603552625354596E-2</c:v>
                </c:pt>
                <c:pt idx="13">
                  <c:v>7.9709468545005796E-2</c:v>
                </c:pt>
                <c:pt idx="14">
                  <c:v>7.6941222792215699E-2</c:v>
                </c:pt>
                <c:pt idx="15">
                  <c:v>7.6995075975258495E-2</c:v>
                </c:pt>
                <c:pt idx="16">
                  <c:v>7.4267467213077296E-2</c:v>
                </c:pt>
                <c:pt idx="17">
                  <c:v>7.3147854839102203E-2</c:v>
                </c:pt>
                <c:pt idx="18">
                  <c:v>7.0629875051957905E-2</c:v>
                </c:pt>
                <c:pt idx="19">
                  <c:v>6.9538814026483597E-2</c:v>
                </c:pt>
                <c:pt idx="20">
                  <c:v>6.8150583292508199E-2</c:v>
                </c:pt>
                <c:pt idx="21">
                  <c:v>6.7687905393964798E-2</c:v>
                </c:pt>
                <c:pt idx="22">
                  <c:v>6.7125861540631507E-2</c:v>
                </c:pt>
                <c:pt idx="23">
                  <c:v>6.6489494380529202E-2</c:v>
                </c:pt>
                <c:pt idx="24">
                  <c:v>6.6475906591443604E-2</c:v>
                </c:pt>
                <c:pt idx="25">
                  <c:v>6.6468562614833401E-2</c:v>
                </c:pt>
                <c:pt idx="26">
                  <c:v>6.4586321781009495E-2</c:v>
                </c:pt>
                <c:pt idx="27">
                  <c:v>6.4579368723074404E-2</c:v>
                </c:pt>
                <c:pt idx="28">
                  <c:v>6.4472441864303495E-2</c:v>
                </c:pt>
                <c:pt idx="29">
                  <c:v>6.2433027793282303E-2</c:v>
                </c:pt>
                <c:pt idx="30">
                  <c:v>6.2402706275419703E-2</c:v>
                </c:pt>
                <c:pt idx="31">
                  <c:v>6.0959310921248601E-2</c:v>
                </c:pt>
                <c:pt idx="32">
                  <c:v>6.08563743474883E-2</c:v>
                </c:pt>
                <c:pt idx="33">
                  <c:v>6.0852643420076298E-2</c:v>
                </c:pt>
                <c:pt idx="34">
                  <c:v>6.0831789834791303E-2</c:v>
                </c:pt>
                <c:pt idx="35">
                  <c:v>5.9347814854587899E-2</c:v>
                </c:pt>
                <c:pt idx="36">
                  <c:v>5.9276565628224399E-2</c:v>
                </c:pt>
                <c:pt idx="37">
                  <c:v>5.9208726810826902E-2</c:v>
                </c:pt>
                <c:pt idx="38">
                  <c:v>5.9185105283817402E-2</c:v>
                </c:pt>
                <c:pt idx="39">
                  <c:v>5.9229196961010297E-2</c:v>
                </c:pt>
                <c:pt idx="40">
                  <c:v>5.8967670941682301E-2</c:v>
                </c:pt>
                <c:pt idx="41">
                  <c:v>5.9065620069743897E-2</c:v>
                </c:pt>
                <c:pt idx="42">
                  <c:v>5.9030306312899301E-2</c:v>
                </c:pt>
                <c:pt idx="43">
                  <c:v>5.9114641733997303E-2</c:v>
                </c:pt>
                <c:pt idx="44">
                  <c:v>5.8948058049064701E-2</c:v>
                </c:pt>
                <c:pt idx="45">
                  <c:v>5.8902220388672898E-2</c:v>
                </c:pt>
                <c:pt idx="46">
                  <c:v>5.9377455437950602E-2</c:v>
                </c:pt>
                <c:pt idx="47">
                  <c:v>5.9344788092596398E-2</c:v>
                </c:pt>
                <c:pt idx="48">
                  <c:v>5.9295045552114102E-2</c:v>
                </c:pt>
                <c:pt idx="49">
                  <c:v>5.9447180224978698E-2</c:v>
                </c:pt>
                <c:pt idx="50">
                  <c:v>5.9382899585713897E-2</c:v>
                </c:pt>
                <c:pt idx="51">
                  <c:v>5.9492989356099098E-2</c:v>
                </c:pt>
                <c:pt idx="52">
                  <c:v>6.0027768742579299E-2</c:v>
                </c:pt>
                <c:pt idx="53">
                  <c:v>5.9834429287559103E-2</c:v>
                </c:pt>
                <c:pt idx="54">
                  <c:v>5.9133732743979102E-2</c:v>
                </c:pt>
                <c:pt idx="55">
                  <c:v>5.9075997142524497E-2</c:v>
                </c:pt>
                <c:pt idx="56">
                  <c:v>5.8067486941273602E-2</c:v>
                </c:pt>
                <c:pt idx="57">
                  <c:v>5.7911962738221301E-2</c:v>
                </c:pt>
                <c:pt idx="58">
                  <c:v>5.7237872034122998E-2</c:v>
                </c:pt>
                <c:pt idx="59">
                  <c:v>5.7191797315280998E-2</c:v>
                </c:pt>
                <c:pt idx="60">
                  <c:v>5.7128790009894903E-2</c:v>
                </c:pt>
                <c:pt idx="61">
                  <c:v>5.7079637312853197E-2</c:v>
                </c:pt>
                <c:pt idx="62">
                  <c:v>5.7234147811210799E-2</c:v>
                </c:pt>
                <c:pt idx="63">
                  <c:v>5.7156295770788797E-2</c:v>
                </c:pt>
                <c:pt idx="64">
                  <c:v>5.71668153275997E-2</c:v>
                </c:pt>
                <c:pt idx="65">
                  <c:v>5.7167186863306997E-2</c:v>
                </c:pt>
                <c:pt idx="66">
                  <c:v>5.7155052891624002E-2</c:v>
                </c:pt>
                <c:pt idx="67">
                  <c:v>5.6662848525204298E-2</c:v>
                </c:pt>
                <c:pt idx="68">
                  <c:v>5.6480593169074701E-2</c:v>
                </c:pt>
                <c:pt idx="69">
                  <c:v>5.72570619458969E-2</c:v>
                </c:pt>
                <c:pt idx="70">
                  <c:v>5.72671331857618E-2</c:v>
                </c:pt>
                <c:pt idx="71">
                  <c:v>5.7514886237509402E-2</c:v>
                </c:pt>
                <c:pt idx="72">
                  <c:v>5.7189606604614099E-2</c:v>
                </c:pt>
                <c:pt idx="73">
                  <c:v>5.7550046035331502E-2</c:v>
                </c:pt>
                <c:pt idx="74">
                  <c:v>5.7812209114676202E-2</c:v>
                </c:pt>
                <c:pt idx="75">
                  <c:v>5.7958321266544502E-2</c:v>
                </c:pt>
                <c:pt idx="76">
                  <c:v>5.9211606598902199E-2</c:v>
                </c:pt>
                <c:pt idx="77">
                  <c:v>5.9201426330040802E-2</c:v>
                </c:pt>
                <c:pt idx="78">
                  <c:v>5.9255134065577503E-2</c:v>
                </c:pt>
                <c:pt idx="79">
                  <c:v>5.9588324646948E-2</c:v>
                </c:pt>
                <c:pt idx="80">
                  <c:v>6.0923531643626599E-2</c:v>
                </c:pt>
                <c:pt idx="81">
                  <c:v>6.0717653353826402E-2</c:v>
                </c:pt>
                <c:pt idx="82">
                  <c:v>6.12698109680904E-2</c:v>
                </c:pt>
                <c:pt idx="83">
                  <c:v>6.1474586781606201E-2</c:v>
                </c:pt>
                <c:pt idx="84">
                  <c:v>6.1619067610466101E-2</c:v>
                </c:pt>
                <c:pt idx="85">
                  <c:v>6.1697036063502103E-2</c:v>
                </c:pt>
                <c:pt idx="86">
                  <c:v>5.9946162993620399E-2</c:v>
                </c:pt>
                <c:pt idx="87">
                  <c:v>5.83917455520589E-2</c:v>
                </c:pt>
                <c:pt idx="88">
                  <c:v>5.70087411715713E-2</c:v>
                </c:pt>
                <c:pt idx="89">
                  <c:v>5.2807965900702303E-2</c:v>
                </c:pt>
                <c:pt idx="90">
                  <c:v>5.0980230627233301E-2</c:v>
                </c:pt>
                <c:pt idx="91">
                  <c:v>4.4002650713532397E-2</c:v>
                </c:pt>
                <c:pt idx="92">
                  <c:v>4.3717482447161102E-2</c:v>
                </c:pt>
                <c:pt idx="93">
                  <c:v>4.3571199107444801E-2</c:v>
                </c:pt>
                <c:pt idx="94">
                  <c:v>3.5824748659993202E-2</c:v>
                </c:pt>
                <c:pt idx="95">
                  <c:v>3.58191974013891E-2</c:v>
                </c:pt>
                <c:pt idx="96">
                  <c:v>3.5797009452613597E-2</c:v>
                </c:pt>
                <c:pt idx="97">
                  <c:v>2.8981311213863999E-2</c:v>
                </c:pt>
                <c:pt idx="98">
                  <c:v>2.75993081380921E-2</c:v>
                </c:pt>
                <c:pt idx="99">
                  <c:v>2.32954421034051E-2</c:v>
                </c:pt>
                <c:pt idx="100">
                  <c:v>2.12947312153242E-2</c:v>
                </c:pt>
                <c:pt idx="101">
                  <c:v>1.8639192407091498E-2</c:v>
                </c:pt>
                <c:pt idx="102">
                  <c:v>1.7096535583612901E-2</c:v>
                </c:pt>
                <c:pt idx="103">
                  <c:v>1.48443139300048E-2</c:v>
                </c:pt>
                <c:pt idx="104">
                  <c:v>1.30372335533503E-2</c:v>
                </c:pt>
                <c:pt idx="105">
                  <c:v>1.1485370518067899E-2</c:v>
                </c:pt>
                <c:pt idx="106">
                  <c:v>9.6933309188112198E-3</c:v>
                </c:pt>
                <c:pt idx="107">
                  <c:v>8.8064847491100898E-3</c:v>
                </c:pt>
                <c:pt idx="108">
                  <c:v>6.7442708370949699E-3</c:v>
                </c:pt>
                <c:pt idx="109">
                  <c:v>6.6100802805942197E-3</c:v>
                </c:pt>
                <c:pt idx="110">
                  <c:v>6.0260278903078801E-3</c:v>
                </c:pt>
                <c:pt idx="111">
                  <c:v>5.07934858139853E-3</c:v>
                </c:pt>
                <c:pt idx="112">
                  <c:v>5.03024484699719E-3</c:v>
                </c:pt>
                <c:pt idx="113">
                  <c:v>3.6874807855257902E-3</c:v>
                </c:pt>
                <c:pt idx="114">
                  <c:v>3.6282238309866001E-3</c:v>
                </c:pt>
                <c:pt idx="115">
                  <c:v>2.6809789862830401E-3</c:v>
                </c:pt>
                <c:pt idx="116">
                  <c:v>2.6352262414638802E-3</c:v>
                </c:pt>
                <c:pt idx="117">
                  <c:v>1.9756697216330799E-3</c:v>
                </c:pt>
                <c:pt idx="118">
                  <c:v>1.9184441796389301E-3</c:v>
                </c:pt>
                <c:pt idx="119">
                  <c:v>1.2059683694811199E-3</c:v>
                </c:pt>
                <c:pt idx="120">
                  <c:v>1.18667480974132E-3</c:v>
                </c:pt>
                <c:pt idx="121" formatCode="0.00E+00">
                  <c:v>6.1476882274291505E-4</c:v>
                </c:pt>
                <c:pt idx="122" formatCode="0.00E+00">
                  <c:v>6.1431658793048495E-4</c:v>
                </c:pt>
                <c:pt idx="123" formatCode="0.00E+00">
                  <c:v>5.5508818583595895E-4</c:v>
                </c:pt>
                <c:pt idx="124" formatCode="0.00E+00">
                  <c:v>5.4918253058160399E-4</c:v>
                </c:pt>
                <c:pt idx="125" formatCode="0.00E+00">
                  <c:v>4.9293695173704499E-4</c:v>
                </c:pt>
                <c:pt idx="126" formatCode="0.00E+00">
                  <c:v>7.3312901554272597E-4</c:v>
                </c:pt>
                <c:pt idx="127" formatCode="0.00E+00">
                  <c:v>7.8457062212676097E-4</c:v>
                </c:pt>
                <c:pt idx="128">
                  <c:v>1.33222745161494E-3</c:v>
                </c:pt>
                <c:pt idx="129">
                  <c:v>1.53993217948729E-3</c:v>
                </c:pt>
                <c:pt idx="130">
                  <c:v>2.3069343840133399E-3</c:v>
                </c:pt>
                <c:pt idx="131">
                  <c:v>2.52625006106848E-3</c:v>
                </c:pt>
                <c:pt idx="132">
                  <c:v>3.2671426448454702E-3</c:v>
                </c:pt>
                <c:pt idx="133">
                  <c:v>3.7031514506888699E-3</c:v>
                </c:pt>
                <c:pt idx="134">
                  <c:v>4.5081867923931198E-3</c:v>
                </c:pt>
                <c:pt idx="135">
                  <c:v>4.8854044039133198E-3</c:v>
                </c:pt>
                <c:pt idx="136">
                  <c:v>5.5242070583916602E-3</c:v>
                </c:pt>
                <c:pt idx="137">
                  <c:v>5.8237585154125903E-3</c:v>
                </c:pt>
                <c:pt idx="138">
                  <c:v>6.26785440291148E-3</c:v>
                </c:pt>
                <c:pt idx="139">
                  <c:v>6.5959296363091498E-3</c:v>
                </c:pt>
                <c:pt idx="140">
                  <c:v>7.1033718450859099E-3</c:v>
                </c:pt>
                <c:pt idx="141">
                  <c:v>7.3280420755044299E-3</c:v>
                </c:pt>
                <c:pt idx="142">
                  <c:v>7.6340985138932003E-3</c:v>
                </c:pt>
                <c:pt idx="143">
                  <c:v>7.91873154187849E-3</c:v>
                </c:pt>
                <c:pt idx="144">
                  <c:v>8.2281186397855696E-3</c:v>
                </c:pt>
                <c:pt idx="145">
                  <c:v>8.4104643677668598E-3</c:v>
                </c:pt>
                <c:pt idx="146">
                  <c:v>8.6010910621294508E-3</c:v>
                </c:pt>
                <c:pt idx="147">
                  <c:v>8.7138898977862402E-3</c:v>
                </c:pt>
                <c:pt idx="148">
                  <c:v>8.8930708360367896E-3</c:v>
                </c:pt>
                <c:pt idx="149">
                  <c:v>8.9839207791558798E-3</c:v>
                </c:pt>
                <c:pt idx="150">
                  <c:v>9.0398920330457995E-3</c:v>
                </c:pt>
                <c:pt idx="151">
                  <c:v>9.1004888149885908E-3</c:v>
                </c:pt>
                <c:pt idx="152">
                  <c:v>9.2079727428976705E-3</c:v>
                </c:pt>
                <c:pt idx="153">
                  <c:v>9.2363401497713993E-3</c:v>
                </c:pt>
                <c:pt idx="154">
                  <c:v>9.2655618888999002E-3</c:v>
                </c:pt>
                <c:pt idx="155">
                  <c:v>9.2753905041158009E-3</c:v>
                </c:pt>
                <c:pt idx="156">
                  <c:v>9.2862476308659195E-3</c:v>
                </c:pt>
                <c:pt idx="157">
                  <c:v>9.2833512689147E-3</c:v>
                </c:pt>
                <c:pt idx="158">
                  <c:v>9.2722998565728902E-3</c:v>
                </c:pt>
                <c:pt idx="159">
                  <c:v>9.2597543650093494E-3</c:v>
                </c:pt>
                <c:pt idx="160">
                  <c:v>9.2703256571485104E-3</c:v>
                </c:pt>
                <c:pt idx="161">
                  <c:v>9.26722604662065E-3</c:v>
                </c:pt>
                <c:pt idx="162">
                  <c:v>9.2473467138703205E-3</c:v>
                </c:pt>
                <c:pt idx="163">
                  <c:v>9.2285889198050405E-3</c:v>
                </c:pt>
                <c:pt idx="164">
                  <c:v>9.2245308113823102E-3</c:v>
                </c:pt>
                <c:pt idx="165">
                  <c:v>9.2162336398658798E-3</c:v>
                </c:pt>
                <c:pt idx="166">
                  <c:v>9.1955038232275996E-3</c:v>
                </c:pt>
                <c:pt idx="167">
                  <c:v>9.1807043820631706E-3</c:v>
                </c:pt>
                <c:pt idx="168">
                  <c:v>9.1662173320669494E-3</c:v>
                </c:pt>
                <c:pt idx="169">
                  <c:v>9.1626249674367395E-3</c:v>
                </c:pt>
                <c:pt idx="170">
                  <c:v>9.1226489111095096E-3</c:v>
                </c:pt>
                <c:pt idx="171">
                  <c:v>9.1124158720526302E-3</c:v>
                </c:pt>
                <c:pt idx="172">
                  <c:v>9.1365562786593808E-3</c:v>
                </c:pt>
                <c:pt idx="173">
                  <c:v>9.1421917245868602E-3</c:v>
                </c:pt>
                <c:pt idx="174">
                  <c:v>9.1326026394937601E-3</c:v>
                </c:pt>
                <c:pt idx="175">
                  <c:v>9.1304834782048507E-3</c:v>
                </c:pt>
                <c:pt idx="176">
                  <c:v>9.1575562880992709E-3</c:v>
                </c:pt>
                <c:pt idx="177">
                  <c:v>9.16072590897332E-3</c:v>
                </c:pt>
                <c:pt idx="178">
                  <c:v>9.2083896004276806E-3</c:v>
                </c:pt>
                <c:pt idx="179">
                  <c:v>9.2130334510678296E-3</c:v>
                </c:pt>
                <c:pt idx="180">
                  <c:v>9.2555675185325894E-3</c:v>
                </c:pt>
                <c:pt idx="181">
                  <c:v>9.2672051831454594E-3</c:v>
                </c:pt>
                <c:pt idx="182">
                  <c:v>9.3286759072787207E-3</c:v>
                </c:pt>
                <c:pt idx="183">
                  <c:v>9.3362581876055596E-3</c:v>
                </c:pt>
                <c:pt idx="184">
                  <c:v>9.4742842727531095E-3</c:v>
                </c:pt>
                <c:pt idx="185">
                  <c:v>9.4794203437962594E-3</c:v>
                </c:pt>
                <c:pt idx="186">
                  <c:v>9.5962882986050796E-3</c:v>
                </c:pt>
                <c:pt idx="187">
                  <c:v>9.6069298675861298E-3</c:v>
                </c:pt>
                <c:pt idx="188">
                  <c:v>9.6092678031368707E-3</c:v>
                </c:pt>
                <c:pt idx="189">
                  <c:v>9.6954902303110994E-3</c:v>
                </c:pt>
                <c:pt idx="190">
                  <c:v>9.7278214236010598E-3</c:v>
                </c:pt>
                <c:pt idx="191">
                  <c:v>9.81717447471093E-3</c:v>
                </c:pt>
                <c:pt idx="192">
                  <c:v>9.8766819136511409E-3</c:v>
                </c:pt>
                <c:pt idx="193">
                  <c:v>9.9379642228698897E-3</c:v>
                </c:pt>
                <c:pt idx="194">
                  <c:v>1.0011339598075699E-2</c:v>
                </c:pt>
                <c:pt idx="195">
                  <c:v>1.0087090986453599E-2</c:v>
                </c:pt>
                <c:pt idx="196">
                  <c:v>1.0224826448077999E-2</c:v>
                </c:pt>
                <c:pt idx="197">
                  <c:v>1.02437339731116E-2</c:v>
                </c:pt>
                <c:pt idx="198">
                  <c:v>1.0321048836079901E-2</c:v>
                </c:pt>
                <c:pt idx="199">
                  <c:v>1.0316189435387599E-2</c:v>
                </c:pt>
                <c:pt idx="200">
                  <c:v>1.0335072113812301E-2</c:v>
                </c:pt>
                <c:pt idx="201">
                  <c:v>1.0245115326874801E-2</c:v>
                </c:pt>
                <c:pt idx="202">
                  <c:v>1.01480232254012E-2</c:v>
                </c:pt>
                <c:pt idx="203">
                  <c:v>9.9927571965802101E-3</c:v>
                </c:pt>
                <c:pt idx="204">
                  <c:v>9.7729558963718603E-3</c:v>
                </c:pt>
                <c:pt idx="205">
                  <c:v>9.4313694032832403E-3</c:v>
                </c:pt>
                <c:pt idx="206">
                  <c:v>9.1822656855649904E-3</c:v>
                </c:pt>
                <c:pt idx="207">
                  <c:v>8.6856863879567897E-3</c:v>
                </c:pt>
                <c:pt idx="208">
                  <c:v>8.3059310026396792E-3</c:v>
                </c:pt>
                <c:pt idx="209">
                  <c:v>7.9755184952656592E-3</c:v>
                </c:pt>
                <c:pt idx="210">
                  <c:v>7.9039205027811692E-3</c:v>
                </c:pt>
                <c:pt idx="211">
                  <c:v>7.12600263169221E-3</c:v>
                </c:pt>
                <c:pt idx="212">
                  <c:v>6.8680877378526298E-3</c:v>
                </c:pt>
                <c:pt idx="213">
                  <c:v>6.1117492274269996E-3</c:v>
                </c:pt>
                <c:pt idx="214">
                  <c:v>5.8539395334535199E-3</c:v>
                </c:pt>
                <c:pt idx="215">
                  <c:v>5.30356805815507E-3</c:v>
                </c:pt>
                <c:pt idx="216">
                  <c:v>5.0888803574314903E-3</c:v>
                </c:pt>
                <c:pt idx="217">
                  <c:v>4.4179632031689396E-3</c:v>
                </c:pt>
                <c:pt idx="218">
                  <c:v>4.0702487896986496E-3</c:v>
                </c:pt>
                <c:pt idx="219">
                  <c:v>3.5359053275914E-3</c:v>
                </c:pt>
                <c:pt idx="220">
                  <c:v>3.1343395833471001E-3</c:v>
                </c:pt>
                <c:pt idx="221">
                  <c:v>2.5330986622248701E-3</c:v>
                </c:pt>
                <c:pt idx="222">
                  <c:v>2.1733292413306298E-3</c:v>
                </c:pt>
                <c:pt idx="223">
                  <c:v>1.6244254212903601E-3</c:v>
                </c:pt>
                <c:pt idx="224">
                  <c:v>1.2393547846844301E-3</c:v>
                </c:pt>
                <c:pt idx="225" formatCode="0.00E+00">
                  <c:v>7.98412087930235E-4</c:v>
                </c:pt>
                <c:pt idx="226" formatCode="0.00E+00">
                  <c:v>6.3430695808013601E-4</c:v>
                </c:pt>
                <c:pt idx="227" formatCode="0.00E+00">
                  <c:v>3.2891473556865099E-4</c:v>
                </c:pt>
                <c:pt idx="228" formatCode="0.00E+00">
                  <c:v>2.3455944416519799E-4</c:v>
                </c:pt>
                <c:pt idx="229" formatCode="0.00E+00">
                  <c:v>9.0770356836693494E-5</c:v>
                </c:pt>
                <c:pt idx="230" formatCode="0.00E+00">
                  <c:v>2.9497563261809199E-5</c:v>
                </c:pt>
                <c:pt idx="231" formatCode="0.00E+00">
                  <c:v>-6.1942135618551705E-5</c:v>
                </c:pt>
                <c:pt idx="232" formatCode="0.00E+00">
                  <c:v>-7.75250454548013E-5</c:v>
                </c:pt>
                <c:pt idx="233" formatCode="0.00E+00">
                  <c:v>-1.13926515677674E-4</c:v>
                </c:pt>
                <c:pt idx="234" formatCode="0.00E+00">
                  <c:v>-1.24368070498117E-4</c:v>
                </c:pt>
                <c:pt idx="235" formatCode="0.00E+00">
                  <c:v>-1.50061320709107E-4</c:v>
                </c:pt>
                <c:pt idx="236" formatCode="0.00E+00">
                  <c:v>-1.53631368051998E-4</c:v>
                </c:pt>
                <c:pt idx="237" formatCode="0.00E+00">
                  <c:v>-1.6701981895962499E-4</c:v>
                </c:pt>
                <c:pt idx="238" formatCode="0.00E+00">
                  <c:v>-1.6652977515791299E-4</c:v>
                </c:pt>
                <c:pt idx="239" formatCode="0.00E+00">
                  <c:v>-1.7077847056297301E-4</c:v>
                </c:pt>
                <c:pt idx="240" formatCode="0.00E+00">
                  <c:v>-1.69175070826687E-4</c:v>
                </c:pt>
                <c:pt idx="241" formatCode="0.00E+00">
                  <c:v>-1.7052201770042499E-4</c:v>
                </c:pt>
                <c:pt idx="242" formatCode="0.00E+00">
                  <c:v>-1.67752419871735E-4</c:v>
                </c:pt>
                <c:pt idx="243" formatCode="0.00E+00">
                  <c:v>-1.67326245105029E-4</c:v>
                </c:pt>
                <c:pt idx="244" formatCode="0.00E+00">
                  <c:v>-1.6421368246543599E-4</c:v>
                </c:pt>
                <c:pt idx="245" formatCode="0.00E+00">
                  <c:v>-1.6176235241772399E-4</c:v>
                </c:pt>
                <c:pt idx="246" formatCode="0.00E+00">
                  <c:v>-1.5828033006661299E-4</c:v>
                </c:pt>
                <c:pt idx="247" formatCode="0.00E+00">
                  <c:v>-1.5480959606537401E-4</c:v>
                </c:pt>
                <c:pt idx="248" formatCode="0.00E+00">
                  <c:v>-1.5180473170516999E-4</c:v>
                </c:pt>
                <c:pt idx="249" formatCode="0.00E+00">
                  <c:v>-1.48649719848801E-4</c:v>
                </c:pt>
                <c:pt idx="250" formatCode="0.00E+00">
                  <c:v>-1.4557201051567899E-4</c:v>
                </c:pt>
                <c:pt idx="251" formatCode="0.00E+00">
                  <c:v>-1.42684546789977E-4</c:v>
                </c:pt>
                <c:pt idx="252" formatCode="0.00E+00">
                  <c:v>-1.3985014575229401E-4</c:v>
                </c:pt>
                <c:pt idx="253" formatCode="0.00E+00">
                  <c:v>-1.3595498489368099E-4</c:v>
                </c:pt>
                <c:pt idx="254" formatCode="0.00E+00">
                  <c:v>-1.32108117902587E-4</c:v>
                </c:pt>
                <c:pt idx="255" formatCode="0.00E+00">
                  <c:v>-1.2819037956188E-4</c:v>
                </c:pt>
                <c:pt idx="256" formatCode="0.00E+00">
                  <c:v>-1.25523217030916E-4</c:v>
                </c:pt>
                <c:pt idx="257" formatCode="0.00E+00">
                  <c:v>-1.2243354151075399E-4</c:v>
                </c:pt>
                <c:pt idx="258" formatCode="0.00E+00">
                  <c:v>-1.19877103676657E-4</c:v>
                </c:pt>
                <c:pt idx="259" formatCode="0.00E+00">
                  <c:v>-1.1676823461293299E-4</c:v>
                </c:pt>
                <c:pt idx="260" formatCode="0.00E+00">
                  <c:v>-1.14693594447235E-4</c:v>
                </c:pt>
                <c:pt idx="261" formatCode="0.00E+00">
                  <c:v>-1.1187148852569401E-4</c:v>
                </c:pt>
                <c:pt idx="262" formatCode="0.00E+00">
                  <c:v>-1.09631228987746E-4</c:v>
                </c:pt>
                <c:pt idx="263" formatCode="0.00E+00">
                  <c:v>-1.06643570591202E-4</c:v>
                </c:pt>
                <c:pt idx="264" formatCode="0.00E+00">
                  <c:v>-1.05055491538195E-4</c:v>
                </c:pt>
                <c:pt idx="265" formatCode="0.00E+00">
                  <c:v>-1.01681569090198E-4</c:v>
                </c:pt>
                <c:pt idx="266" formatCode="0.00E+00">
                  <c:v>-1.00133819449924E-4</c:v>
                </c:pt>
                <c:pt idx="267" formatCode="0.00E+00">
                  <c:v>-9.7404922666137006E-5</c:v>
                </c:pt>
                <c:pt idx="268" formatCode="0.00E+00">
                  <c:v>-9.60389115912426E-5</c:v>
                </c:pt>
                <c:pt idx="269" formatCode="0.00E+00">
                  <c:v>-9.3353804962789999E-5</c:v>
                </c:pt>
                <c:pt idx="270" formatCode="0.00E+00">
                  <c:v>-9.20061825512713E-5</c:v>
                </c:pt>
                <c:pt idx="271" formatCode="0.00E+00">
                  <c:v>-8.9911275820338005E-5</c:v>
                </c:pt>
                <c:pt idx="272" formatCode="0.00E+00">
                  <c:v>-8.87174419642719E-5</c:v>
                </c:pt>
                <c:pt idx="273" formatCode="0.00E+00">
                  <c:v>-8.6855982537227707E-5</c:v>
                </c:pt>
                <c:pt idx="274" formatCode="0.00E+00">
                  <c:v>-8.5986742855394493E-5</c:v>
                </c:pt>
                <c:pt idx="275" formatCode="0.00E+00">
                  <c:v>-8.4821743258004602E-5</c:v>
                </c:pt>
                <c:pt idx="276" formatCode="0.00E+00">
                  <c:v>-8.4327353956162795E-5</c:v>
                </c:pt>
                <c:pt idx="277" formatCode="0.00E+00">
                  <c:v>-8.3664203222814706E-5</c:v>
                </c:pt>
                <c:pt idx="278" formatCode="0.00E+00">
                  <c:v>-8.35587419198887E-5</c:v>
                </c:pt>
                <c:pt idx="279" formatCode="0.00E+00">
                  <c:v>-8.35216516926862E-5</c:v>
                </c:pt>
                <c:pt idx="280" formatCode="0.00E+00">
                  <c:v>-8.3631111879797797E-5</c:v>
                </c:pt>
                <c:pt idx="281" formatCode="0.00E+00">
                  <c:v>-8.3808491893524198E-5</c:v>
                </c:pt>
                <c:pt idx="282" formatCode="0.00E+00">
                  <c:v>-8.4078718848003994E-5</c:v>
                </c:pt>
                <c:pt idx="283" formatCode="0.00E+00">
                  <c:v>-8.4544844536358499E-5</c:v>
                </c:pt>
                <c:pt idx="284" formatCode="0.00E+00">
                  <c:v>-8.4856203198630003E-5</c:v>
                </c:pt>
                <c:pt idx="285" formatCode="0.00E+00">
                  <c:v>-8.5452086580231599E-5</c:v>
                </c:pt>
                <c:pt idx="286" formatCode="0.00E+00">
                  <c:v>-8.5821039925617395E-5</c:v>
                </c:pt>
                <c:pt idx="287" formatCode="0.00E+00">
                  <c:v>-8.6802849713331706E-5</c:v>
                </c:pt>
                <c:pt idx="288" formatCode="0.00E+00">
                  <c:v>-8.7212724544877198E-5</c:v>
                </c:pt>
                <c:pt idx="289" formatCode="0.00E+00">
                  <c:v>-8.8070316709238495E-5</c:v>
                </c:pt>
                <c:pt idx="290" formatCode="0.00E+00">
                  <c:v>-8.8416102102030296E-5</c:v>
                </c:pt>
                <c:pt idx="291" formatCode="0.00E+00">
                  <c:v>-8.9135910601234803E-5</c:v>
                </c:pt>
                <c:pt idx="292" formatCode="0.00E+00">
                  <c:v>-8.9600974786986301E-5</c:v>
                </c:pt>
                <c:pt idx="293" formatCode="0.00E+00">
                  <c:v>-9.0497952676043804E-5</c:v>
                </c:pt>
                <c:pt idx="294" formatCode="0.00E+00">
                  <c:v>-9.1013050072146995E-5</c:v>
                </c:pt>
                <c:pt idx="295" formatCode="0.00E+00">
                  <c:v>-9.1835771901830002E-5</c:v>
                </c:pt>
                <c:pt idx="296" formatCode="0.00E+00">
                  <c:v>-9.2084089938280207E-5</c:v>
                </c:pt>
                <c:pt idx="297" formatCode="0.00E+00">
                  <c:v>-9.2832334543603698E-5</c:v>
                </c:pt>
                <c:pt idx="298" formatCode="0.00E+00">
                  <c:v>-9.3190527740700594E-5</c:v>
                </c:pt>
                <c:pt idx="299" formatCode="0.00E+00">
                  <c:v>-9.4048609572543895E-5</c:v>
                </c:pt>
                <c:pt idx="300" formatCode="0.00E+00">
                  <c:v>-9.4318818826945701E-5</c:v>
                </c:pt>
                <c:pt idx="301" formatCode="0.00E+00">
                  <c:v>-9.5252045516674199E-5</c:v>
                </c:pt>
                <c:pt idx="302" formatCode="0.00E+00">
                  <c:v>-9.5546382061316703E-5</c:v>
                </c:pt>
                <c:pt idx="303" formatCode="0.00E+00">
                  <c:v>-9.6330217498600003E-5</c:v>
                </c:pt>
                <c:pt idx="304" formatCode="0.00E+00">
                  <c:v>-9.6688043995620305E-5</c:v>
                </c:pt>
                <c:pt idx="305" formatCode="0.00E+00">
                  <c:v>-9.7487084813464503E-5</c:v>
                </c:pt>
                <c:pt idx="306" formatCode="0.00E+00">
                  <c:v>-9.7873930682988497E-5</c:v>
                </c:pt>
                <c:pt idx="307" formatCode="0.00E+00">
                  <c:v>-9.8762301180733105E-5</c:v>
                </c:pt>
                <c:pt idx="308" formatCode="0.00E+00">
                  <c:v>-9.9244754521886797E-5</c:v>
                </c:pt>
                <c:pt idx="309" formatCode="0.00E+00">
                  <c:v>-1.0001155294133299E-4</c:v>
                </c:pt>
                <c:pt idx="310" formatCode="0.00E+00">
                  <c:v>-1.0040016300510999E-4</c:v>
                </c:pt>
                <c:pt idx="311" formatCode="0.00E+00">
                  <c:v>-1.01157101955124E-4</c:v>
                </c:pt>
                <c:pt idx="312" formatCode="0.00E+00">
                  <c:v>-1.01497369910033E-4</c:v>
                </c:pt>
                <c:pt idx="313" formatCode="0.00E+00">
                  <c:v>-1.02221134344233E-4</c:v>
                </c:pt>
                <c:pt idx="314" formatCode="0.00E+00">
                  <c:v>-1.0267713629355499E-4</c:v>
                </c:pt>
                <c:pt idx="315" formatCode="0.00E+00">
                  <c:v>-1.03311571109507E-4</c:v>
                </c:pt>
                <c:pt idx="316" formatCode="0.00E+00">
                  <c:v>-1.0369143558208699E-4</c:v>
                </c:pt>
                <c:pt idx="317" formatCode="0.00E+00">
                  <c:v>-1.0449410456092E-4</c:v>
                </c:pt>
                <c:pt idx="318" formatCode="0.00E+00">
                  <c:v>-1.04786513246838E-4</c:v>
                </c:pt>
                <c:pt idx="319" formatCode="0.00E+00">
                  <c:v>-1.05561317518044E-4</c:v>
                </c:pt>
                <c:pt idx="320" formatCode="0.00E+00">
                  <c:v>-1.0585221861655899E-4</c:v>
                </c:pt>
                <c:pt idx="321" formatCode="0.00E+00">
                  <c:v>-1.06604086344387E-4</c:v>
                </c:pt>
                <c:pt idx="322" formatCode="0.00E+00">
                  <c:v>-1.0682892705217101E-4</c:v>
                </c:pt>
                <c:pt idx="323" formatCode="0.00E+00">
                  <c:v>-1.078138941331E-4</c:v>
                </c:pt>
                <c:pt idx="324" formatCode="0.00E+00">
                  <c:v>-1.08109360395556E-4</c:v>
                </c:pt>
                <c:pt idx="325" formatCode="0.00E+00">
                  <c:v>-1.08916725483434E-4</c:v>
                </c:pt>
                <c:pt idx="326" formatCode="0.00E+00">
                  <c:v>-1.09221950720784E-4</c:v>
                </c:pt>
                <c:pt idx="327" formatCode="0.00E+00">
                  <c:v>-1.10276089627574E-4</c:v>
                </c:pt>
                <c:pt idx="328" formatCode="0.00E+00">
                  <c:v>-1.10618417892267E-4</c:v>
                </c:pt>
                <c:pt idx="329" formatCode="0.00E+00">
                  <c:v>-1.1150194425979E-4</c:v>
                </c:pt>
                <c:pt idx="330" formatCode="0.00E+00">
                  <c:v>-1.11790007472184E-4</c:v>
                </c:pt>
                <c:pt idx="331" formatCode="0.00E+00">
                  <c:v>-1.1259846457686899E-4</c:v>
                </c:pt>
                <c:pt idx="332" formatCode="0.00E+00">
                  <c:v>-1.1298647247168101E-4</c:v>
                </c:pt>
                <c:pt idx="333" formatCode="0.00E+00">
                  <c:v>-1.14022751729962E-4</c:v>
                </c:pt>
                <c:pt idx="334" formatCode="0.00E+00">
                  <c:v>-1.1446066672226699E-4</c:v>
                </c:pt>
                <c:pt idx="335" formatCode="0.00E+00">
                  <c:v>-1.1533321281181501E-4</c:v>
                </c:pt>
                <c:pt idx="336" formatCode="0.00E+00">
                  <c:v>-1.15818423908206E-4</c:v>
                </c:pt>
                <c:pt idx="337" formatCode="0.00E+00">
                  <c:v>-1.16894854175944E-4</c:v>
                </c:pt>
                <c:pt idx="338" formatCode="0.00E+00">
                  <c:v>-1.1737747566347401E-4</c:v>
                </c:pt>
                <c:pt idx="339" formatCode="0.00E+00">
                  <c:v>-1.1835102954105E-4</c:v>
                </c:pt>
                <c:pt idx="340" formatCode="0.00E+00">
                  <c:v>-1.18791767276333E-4</c:v>
                </c:pt>
                <c:pt idx="341" formatCode="0.00E+00">
                  <c:v>-1.20101204567718E-4</c:v>
                </c:pt>
                <c:pt idx="342" formatCode="0.00E+00">
                  <c:v>-1.20631623556138E-4</c:v>
                </c:pt>
                <c:pt idx="343" formatCode="0.00E+00">
                  <c:v>-1.21697641399669E-4</c:v>
                </c:pt>
                <c:pt idx="344" formatCode="0.00E+00">
                  <c:v>-1.22359866012126E-4</c:v>
                </c:pt>
                <c:pt idx="345" formatCode="0.00E+00">
                  <c:v>-1.2340014808457999E-4</c:v>
                </c:pt>
                <c:pt idx="346" formatCode="0.00E+00">
                  <c:v>-1.2415086961409301E-4</c:v>
                </c:pt>
                <c:pt idx="347" formatCode="0.00E+00">
                  <c:v>-1.2524652628557599E-4</c:v>
                </c:pt>
                <c:pt idx="348" formatCode="0.00E+00">
                  <c:v>-1.26170847067589E-4</c:v>
                </c:pt>
                <c:pt idx="349" formatCode="0.00E+00">
                  <c:v>-1.27010279501675E-4</c:v>
                </c:pt>
                <c:pt idx="350" formatCode="0.00E+00">
                  <c:v>-1.2728036632370901E-4</c:v>
                </c:pt>
                <c:pt idx="351" formatCode="0.00E+00">
                  <c:v>-1.2750847958161701E-4</c:v>
                </c:pt>
                <c:pt idx="352" formatCode="0.00E+00">
                  <c:v>-1.2721549997610801E-4</c:v>
                </c:pt>
                <c:pt idx="353" formatCode="0.00E+00">
                  <c:v>-1.2765258966340899E-4</c:v>
                </c:pt>
                <c:pt idx="354" formatCode="0.00E+00">
                  <c:v>-1.2814524273603901E-4</c:v>
                </c:pt>
                <c:pt idx="355" formatCode="0.00E+00">
                  <c:v>-1.3017710025897499E-4</c:v>
                </c:pt>
                <c:pt idx="356" formatCode="0.00E+00">
                  <c:v>-1.310349301626E-4</c:v>
                </c:pt>
                <c:pt idx="357" formatCode="0.00E+00">
                  <c:v>-1.3397091023000199E-4</c:v>
                </c:pt>
                <c:pt idx="358" formatCode="0.00E+00">
                  <c:v>-1.35428600494836E-4</c:v>
                </c:pt>
                <c:pt idx="359" formatCode="0.00E+00">
                  <c:v>-1.3928487877264999E-4</c:v>
                </c:pt>
                <c:pt idx="360" formatCode="0.00E+00">
                  <c:v>-1.4007253155117001E-4</c:v>
                </c:pt>
                <c:pt idx="361" formatCode="0.00E+00">
                  <c:v>-1.42412091980817E-4</c:v>
                </c:pt>
                <c:pt idx="362" formatCode="0.00E+00">
                  <c:v>-1.4278681077016099E-4</c:v>
                </c:pt>
                <c:pt idx="363" formatCode="0.00E+00">
                  <c:v>-1.4455230051966999E-4</c:v>
                </c:pt>
                <c:pt idx="364" formatCode="0.00E+00">
                  <c:v>-1.4523966215515601E-4</c:v>
                </c:pt>
                <c:pt idx="365" formatCode="0.00E+00">
                  <c:v>-1.4686365425524599E-4</c:v>
                </c:pt>
                <c:pt idx="366" formatCode="0.00E+00">
                  <c:v>-1.4745162142402801E-4</c:v>
                </c:pt>
                <c:pt idx="367" formatCode="0.00E+00">
                  <c:v>-1.49235201312224E-4</c:v>
                </c:pt>
                <c:pt idx="368" formatCode="0.00E+00">
                  <c:v>-1.50009207741614E-4</c:v>
                </c:pt>
                <c:pt idx="369" formatCode="0.00E+00">
                  <c:v>-1.51529651651772E-4</c:v>
                </c:pt>
                <c:pt idx="370" formatCode="0.00E+00">
                  <c:v>-1.5216634711485999E-4</c:v>
                </c:pt>
                <c:pt idx="371" formatCode="0.00E+00">
                  <c:v>-1.53490322314714E-4</c:v>
                </c:pt>
                <c:pt idx="372" formatCode="0.00E+00">
                  <c:v>-1.54690044572907E-4</c:v>
                </c:pt>
                <c:pt idx="373" formatCode="0.00E+00">
                  <c:v>-1.55994838403739E-4</c:v>
                </c:pt>
                <c:pt idx="374" formatCode="0.00E+00">
                  <c:v>-1.5674828531870701E-4</c:v>
                </c:pt>
                <c:pt idx="375" formatCode="0.00E+00">
                  <c:v>-1.57764612335537E-4</c:v>
                </c:pt>
                <c:pt idx="376" formatCode="0.00E+00">
                  <c:v>-1.5884992475089399E-4</c:v>
                </c:pt>
                <c:pt idx="377" formatCode="0.00E+00">
                  <c:v>-1.6018604819295699E-4</c:v>
                </c:pt>
                <c:pt idx="378" formatCode="0.00E+00">
                  <c:v>-1.6085727741936001E-4</c:v>
                </c:pt>
                <c:pt idx="379" formatCode="0.00E+00">
                  <c:v>-1.624076791171E-4</c:v>
                </c:pt>
                <c:pt idx="380" formatCode="0.00E+00">
                  <c:v>-1.6319138735591799E-4</c:v>
                </c:pt>
                <c:pt idx="381" formatCode="0.00E+00">
                  <c:v>-1.64567737386383E-4</c:v>
                </c:pt>
                <c:pt idx="382" formatCode="0.00E+00">
                  <c:v>-1.65203216499681E-4</c:v>
                </c:pt>
                <c:pt idx="383" formatCode="0.00E+00">
                  <c:v>-1.66731272128406E-4</c:v>
                </c:pt>
                <c:pt idx="384" formatCode="0.00E+00">
                  <c:v>-1.6758659877267099E-4</c:v>
                </c:pt>
                <c:pt idx="385" formatCode="0.00E+00">
                  <c:v>-1.69028922327222E-4</c:v>
                </c:pt>
                <c:pt idx="386" formatCode="0.00E+00">
                  <c:v>-1.6971813021467399E-4</c:v>
                </c:pt>
                <c:pt idx="387" formatCode="0.00E+00">
                  <c:v>-1.7090817060306E-4</c:v>
                </c:pt>
                <c:pt idx="388" formatCode="0.00E+00">
                  <c:v>-1.71840113330097E-4</c:v>
                </c:pt>
                <c:pt idx="389" formatCode="0.00E+00">
                  <c:v>-1.7293466218835999E-4</c:v>
                </c:pt>
                <c:pt idx="390" formatCode="0.00E+00">
                  <c:v>-1.7363321129236899E-4</c:v>
                </c:pt>
                <c:pt idx="391" formatCode="0.00E+00">
                  <c:v>-1.74634061470639E-4</c:v>
                </c:pt>
                <c:pt idx="392" formatCode="0.00E+00">
                  <c:v>-1.7559473574553199E-4</c:v>
                </c:pt>
                <c:pt idx="393" formatCode="0.00E+00">
                  <c:v>-1.76713188785975E-4</c:v>
                </c:pt>
                <c:pt idx="394" formatCode="0.00E+00">
                  <c:v>-1.7715368159585101E-4</c:v>
                </c:pt>
                <c:pt idx="395" formatCode="0.00E+00">
                  <c:v>-1.7841777278509901E-4</c:v>
                </c:pt>
                <c:pt idx="396" formatCode="0.00E+00">
                  <c:v>-1.78925811288106E-4</c:v>
                </c:pt>
                <c:pt idx="397" formatCode="0.00E+00">
                  <c:v>-1.8023492750578101E-4</c:v>
                </c:pt>
                <c:pt idx="398" formatCode="0.00E+00">
                  <c:v>-1.80615514487383E-4</c:v>
                </c:pt>
                <c:pt idx="399" formatCode="0.00E+00">
                  <c:v>-1.8173753582619601E-4</c:v>
                </c:pt>
                <c:pt idx="400" formatCode="0.00E+00">
                  <c:v>-1.8247911477458801E-4</c:v>
                </c:pt>
                <c:pt idx="401" formatCode="0.00E+00">
                  <c:v>-1.8347871805368999E-4</c:v>
                </c:pt>
                <c:pt idx="402" formatCode="0.00E+00">
                  <c:v>-1.83793060409522E-4</c:v>
                </c:pt>
                <c:pt idx="403" formatCode="0.00E+00">
                  <c:v>-1.8454374599860199E-4</c:v>
                </c:pt>
                <c:pt idx="404" formatCode="0.00E+00">
                  <c:v>-1.8502414718438501E-4</c:v>
                </c:pt>
                <c:pt idx="405" formatCode="0.00E+00">
                  <c:v>-1.8575845975772501E-4</c:v>
                </c:pt>
                <c:pt idx="406" formatCode="0.00E+00">
                  <c:v>-1.8607826675493599E-4</c:v>
                </c:pt>
                <c:pt idx="407" formatCode="0.00E+00">
                  <c:v>-1.86699030550432E-4</c:v>
                </c:pt>
                <c:pt idx="408" formatCode="0.00E+00">
                  <c:v>-1.87027933008152E-4</c:v>
                </c:pt>
                <c:pt idx="409" formatCode="0.00E+00">
                  <c:v>-1.87660062415663E-4</c:v>
                </c:pt>
                <c:pt idx="410" formatCode="0.00E+00">
                  <c:v>-1.87647889022876E-4</c:v>
                </c:pt>
                <c:pt idx="411" formatCode="0.00E+00">
                  <c:v>-1.8791106477256901E-4</c:v>
                </c:pt>
                <c:pt idx="412" formatCode="0.00E+00">
                  <c:v>-1.8800949789604299E-4</c:v>
                </c:pt>
                <c:pt idx="413" formatCode="0.00E+00">
                  <c:v>-1.8844223343037701E-4</c:v>
                </c:pt>
                <c:pt idx="414" formatCode="0.00E+00">
                  <c:v>-1.8840062061503199E-4</c:v>
                </c:pt>
                <c:pt idx="415" formatCode="0.00E+00">
                  <c:v>-1.8823745078980301E-4</c:v>
                </c:pt>
                <c:pt idx="416" formatCode="0.00E+00">
                  <c:v>-1.88190919440727E-4</c:v>
                </c:pt>
                <c:pt idx="417" formatCode="0.00E+00">
                  <c:v>-1.88083535333692E-4</c:v>
                </c:pt>
                <c:pt idx="418" formatCode="0.00E+00">
                  <c:v>-1.8777038263277101E-4</c:v>
                </c:pt>
                <c:pt idx="419" formatCode="0.00E+00">
                  <c:v>-1.8703856078725701E-4</c:v>
                </c:pt>
                <c:pt idx="420" formatCode="0.00E+00">
                  <c:v>-1.8655944423548701E-4</c:v>
                </c:pt>
                <c:pt idx="421" formatCode="0.00E+00">
                  <c:v>-1.8584609890908099E-4</c:v>
                </c:pt>
                <c:pt idx="422" formatCode="0.00E+00">
                  <c:v>-1.8534336013817799E-4</c:v>
                </c:pt>
                <c:pt idx="423" formatCode="0.00E+00">
                  <c:v>-1.8411130501341601E-4</c:v>
                </c:pt>
                <c:pt idx="424" formatCode="0.00E+00">
                  <c:v>-1.830433453988E-4</c:v>
                </c:pt>
                <c:pt idx="425" formatCode="0.00E+00">
                  <c:v>-1.8209575374313999E-4</c:v>
                </c:pt>
                <c:pt idx="426" formatCode="0.00E+00">
                  <c:v>-1.8125945685098201E-4</c:v>
                </c:pt>
                <c:pt idx="427" formatCode="0.00E+00">
                  <c:v>-1.7949936317671601E-4</c:v>
                </c:pt>
                <c:pt idx="428" formatCode="0.00E+00">
                  <c:v>-1.78410770527236E-4</c:v>
                </c:pt>
                <c:pt idx="429" formatCode="0.00E+00">
                  <c:v>-1.7682852128874499E-4</c:v>
                </c:pt>
                <c:pt idx="430" formatCode="0.00E+00">
                  <c:v>-1.7596917445667501E-4</c:v>
                </c:pt>
                <c:pt idx="431" formatCode="0.00E+00">
                  <c:v>-1.7357565572370001E-4</c:v>
                </c:pt>
                <c:pt idx="432" formatCode="0.00E+00">
                  <c:v>-1.71869909363171E-4</c:v>
                </c:pt>
                <c:pt idx="433" formatCode="0.00E+00">
                  <c:v>-1.69759826468008E-4</c:v>
                </c:pt>
                <c:pt idx="434" formatCode="0.00E+00">
                  <c:v>-1.68313987698486E-4</c:v>
                </c:pt>
                <c:pt idx="435" formatCode="0.00E+00">
                  <c:v>-1.66268954768563E-4</c:v>
                </c:pt>
                <c:pt idx="436" formatCode="0.00E+00">
                  <c:v>-1.6453309786658299E-4</c:v>
                </c:pt>
                <c:pt idx="437" formatCode="0.00E+00">
                  <c:v>-1.6296725964842399E-4</c:v>
                </c:pt>
                <c:pt idx="438" formatCode="0.00E+00">
                  <c:v>-1.6244806639566001E-4</c:v>
                </c:pt>
                <c:pt idx="439" formatCode="0.00E+00">
                  <c:v>-1.60511114586614E-4</c:v>
                </c:pt>
                <c:pt idx="440" formatCode="0.00E+00">
                  <c:v>-1.6026830918723899E-4</c:v>
                </c:pt>
                <c:pt idx="441" formatCode="0.00E+00">
                  <c:v>-1.5830374597433801E-4</c:v>
                </c:pt>
                <c:pt idx="442" formatCode="0.00E+00">
                  <c:v>-1.58282481860332E-4</c:v>
                </c:pt>
                <c:pt idx="443" formatCode="0.00E+00">
                  <c:v>-1.55115973781928E-4</c:v>
                </c:pt>
                <c:pt idx="444" formatCode="0.00E+00">
                  <c:v>-1.5460177145234301E-4</c:v>
                </c:pt>
                <c:pt idx="445" formatCode="0.00E+00">
                  <c:v>-1.49381507925258E-4</c:v>
                </c:pt>
                <c:pt idx="446" formatCode="0.00E+00">
                  <c:v>-1.48373500263636E-4</c:v>
                </c:pt>
                <c:pt idx="447" formatCode="0.00E+00">
                  <c:v>-1.41783221025015E-4</c:v>
                </c:pt>
                <c:pt idx="448" formatCode="0.00E+00">
                  <c:v>-1.3967406411711199E-4</c:v>
                </c:pt>
                <c:pt idx="449" formatCode="0.00E+00">
                  <c:v>-1.2875143132255501E-4</c:v>
                </c:pt>
                <c:pt idx="450" formatCode="0.00E+00">
                  <c:v>-1.2528283340839801E-4</c:v>
                </c:pt>
                <c:pt idx="451" formatCode="0.00E+00">
                  <c:v>-1.12300529472489E-4</c:v>
                </c:pt>
                <c:pt idx="452" formatCode="0.00E+00">
                  <c:v>-1.05179461287746E-4</c:v>
                </c:pt>
                <c:pt idx="453" formatCode="0.00E+00">
                  <c:v>-8.6823406638310106E-5</c:v>
                </c:pt>
                <c:pt idx="454" formatCode="0.00E+00">
                  <c:v>-8.0764977577699103E-5</c:v>
                </c:pt>
                <c:pt idx="455" formatCode="0.00E+00">
                  <c:v>-6.1639074552708906E-5</c:v>
                </c:pt>
                <c:pt idx="456" formatCode="0.00E+00">
                  <c:v>-5.0941282405598898E-5</c:v>
                </c:pt>
                <c:pt idx="457" formatCode="0.00E+00">
                  <c:v>-2.36080327588997E-5</c:v>
                </c:pt>
                <c:pt idx="458" formatCode="0.00E+00">
                  <c:v>-1.6995681885316599E-5</c:v>
                </c:pt>
                <c:pt idx="459" formatCode="0.00E+00">
                  <c:v>1.08082375725704E-5</c:v>
                </c:pt>
                <c:pt idx="460" formatCode="0.00E+00">
                  <c:v>2.8232463025232502E-5</c:v>
                </c:pt>
                <c:pt idx="461" formatCode="0.00E+00">
                  <c:v>7.2382467119380502E-5</c:v>
                </c:pt>
                <c:pt idx="462" formatCode="0.00E+00">
                  <c:v>8.9409371159466196E-5</c:v>
                </c:pt>
                <c:pt idx="463" formatCode="0.00E+00">
                  <c:v>1.3528094182025299E-4</c:v>
                </c:pt>
                <c:pt idx="464" formatCode="0.00E+00">
                  <c:v>1.56910383103979E-4</c:v>
                </c:pt>
                <c:pt idx="465" formatCode="0.00E+00">
                  <c:v>2.1146242982816399E-4</c:v>
                </c:pt>
                <c:pt idx="466" formatCode="0.00E+00">
                  <c:v>2.3266181285800199E-4</c:v>
                </c:pt>
                <c:pt idx="467" formatCode="0.00E+00">
                  <c:v>2.87227744965241E-4</c:v>
                </c:pt>
                <c:pt idx="468" formatCode="0.00E+00">
                  <c:v>3.2895491719791599E-4</c:v>
                </c:pt>
                <c:pt idx="469" formatCode="0.00E+00">
                  <c:v>4.0746458534291798E-4</c:v>
                </c:pt>
                <c:pt idx="470" formatCode="0.00E+00">
                  <c:v>4.3916732865301899E-4</c:v>
                </c:pt>
                <c:pt idx="471" formatCode="0.00E+00">
                  <c:v>5.3724098629568805E-4</c:v>
                </c:pt>
                <c:pt idx="472" formatCode="0.00E+00">
                  <c:v>5.91225006839711E-4</c:v>
                </c:pt>
                <c:pt idx="473" formatCode="0.00E+00">
                  <c:v>7.2632276953924803E-4</c:v>
                </c:pt>
                <c:pt idx="474" formatCode="0.00E+00">
                  <c:v>7.8677915512804901E-4</c:v>
                </c:pt>
                <c:pt idx="475" formatCode="0.00E+00">
                  <c:v>9.4891962993592395E-4</c:v>
                </c:pt>
                <c:pt idx="476">
                  <c:v>1.0603374085198E-3</c:v>
                </c:pt>
                <c:pt idx="477">
                  <c:v>1.3213868527387799E-3</c:v>
                </c:pt>
                <c:pt idx="478">
                  <c:v>1.4604186960587801E-3</c:v>
                </c:pt>
                <c:pt idx="479">
                  <c:v>1.78321915150421E-3</c:v>
                </c:pt>
                <c:pt idx="480">
                  <c:v>1.90060930590383E-3</c:v>
                </c:pt>
                <c:pt idx="481">
                  <c:v>2.3574916193982399E-3</c:v>
                </c:pt>
                <c:pt idx="482">
                  <c:v>2.4922125190636299E-3</c:v>
                </c:pt>
                <c:pt idx="483">
                  <c:v>2.9489693321161901E-3</c:v>
                </c:pt>
                <c:pt idx="484">
                  <c:v>3.1234824625379401E-3</c:v>
                </c:pt>
                <c:pt idx="485">
                  <c:v>3.6531582110650401E-3</c:v>
                </c:pt>
                <c:pt idx="486">
                  <c:v>3.98161923819526E-3</c:v>
                </c:pt>
                <c:pt idx="487">
                  <c:v>4.78736291855268E-3</c:v>
                </c:pt>
                <c:pt idx="488">
                  <c:v>5.1086935352800998E-3</c:v>
                </c:pt>
                <c:pt idx="489">
                  <c:v>6.0694170915144199E-3</c:v>
                </c:pt>
                <c:pt idx="490">
                  <c:v>6.3477312622583701E-3</c:v>
                </c:pt>
                <c:pt idx="491">
                  <c:v>7.2497742500288098E-3</c:v>
                </c:pt>
                <c:pt idx="492">
                  <c:v>7.7150618406816697E-3</c:v>
                </c:pt>
                <c:pt idx="493">
                  <c:v>9.0111960406496095E-3</c:v>
                </c:pt>
                <c:pt idx="494">
                  <c:v>9.5874656087877007E-3</c:v>
                </c:pt>
                <c:pt idx="495">
                  <c:v>1.06567269898335E-2</c:v>
                </c:pt>
                <c:pt idx="496">
                  <c:v>1.13770191677232E-2</c:v>
                </c:pt>
                <c:pt idx="497">
                  <c:v>1.24152130936892E-2</c:v>
                </c:pt>
                <c:pt idx="498">
                  <c:v>1.29654717999529E-2</c:v>
                </c:pt>
                <c:pt idx="499">
                  <c:v>1.38064165992835E-2</c:v>
                </c:pt>
                <c:pt idx="500">
                  <c:v>1.42966998346393E-2</c:v>
                </c:pt>
                <c:pt idx="501">
                  <c:v>1.50528744948828E-2</c:v>
                </c:pt>
                <c:pt idx="502">
                  <c:v>1.5255948383578201E-2</c:v>
                </c:pt>
                <c:pt idx="503">
                  <c:v>1.5427678137644301E-2</c:v>
                </c:pt>
                <c:pt idx="504">
                  <c:v>1.52690962782985E-2</c:v>
                </c:pt>
                <c:pt idx="505">
                  <c:v>1.51584885176448E-2</c:v>
                </c:pt>
                <c:pt idx="506">
                  <c:v>1.49750319235468E-2</c:v>
                </c:pt>
                <c:pt idx="507">
                  <c:v>1.4769764512289001E-2</c:v>
                </c:pt>
                <c:pt idx="508">
                  <c:v>1.4658752845353101E-2</c:v>
                </c:pt>
                <c:pt idx="509">
                  <c:v>1.3880092014221799E-2</c:v>
                </c:pt>
                <c:pt idx="510">
                  <c:v>1.3617781864504E-2</c:v>
                </c:pt>
                <c:pt idx="511">
                  <c:v>1.27454423109609E-2</c:v>
                </c:pt>
                <c:pt idx="512">
                  <c:v>1.24549978775443E-2</c:v>
                </c:pt>
                <c:pt idx="513">
                  <c:v>1.11120831595441E-2</c:v>
                </c:pt>
                <c:pt idx="514">
                  <c:v>1.0947430801648299E-2</c:v>
                </c:pt>
                <c:pt idx="515">
                  <c:v>9.6298140080138504E-3</c:v>
                </c:pt>
                <c:pt idx="516">
                  <c:v>9.26857856259794E-3</c:v>
                </c:pt>
                <c:pt idx="517">
                  <c:v>7.4220756277549498E-3</c:v>
                </c:pt>
                <c:pt idx="518">
                  <c:v>7.0033415966834498E-3</c:v>
                </c:pt>
                <c:pt idx="519">
                  <c:v>5.4657237502954599E-3</c:v>
                </c:pt>
                <c:pt idx="520">
                  <c:v>4.7959663544912901E-3</c:v>
                </c:pt>
                <c:pt idx="521">
                  <c:v>3.2244343528190799E-3</c:v>
                </c:pt>
                <c:pt idx="522">
                  <c:v>2.9005453503960599E-3</c:v>
                </c:pt>
                <c:pt idx="523">
                  <c:v>1.8039639369456001E-3</c:v>
                </c:pt>
                <c:pt idx="524">
                  <c:v>1.5660034997533501E-3</c:v>
                </c:pt>
                <c:pt idx="525" formatCode="0.00E+00">
                  <c:v>8.5464786621078695E-4</c:v>
                </c:pt>
                <c:pt idx="526" formatCode="0.00E+00">
                  <c:v>7.2107860174655905E-4</c:v>
                </c:pt>
                <c:pt idx="527" formatCode="0.00E+00">
                  <c:v>2.8966944738118E-4</c:v>
                </c:pt>
                <c:pt idx="528" formatCode="0.00E+00">
                  <c:v>1.6811794202735501E-4</c:v>
                </c:pt>
                <c:pt idx="529" formatCode="0.00E+00">
                  <c:v>-5.1089795333697303E-5</c:v>
                </c:pt>
                <c:pt idx="530" formatCode="0.00E+00">
                  <c:v>-8.3437573476314797E-5</c:v>
                </c:pt>
                <c:pt idx="531" formatCode="0.00E+00">
                  <c:v>-2.08750068352812E-4</c:v>
                </c:pt>
                <c:pt idx="532" formatCode="0.00E+00">
                  <c:v>-2.15860118300904E-4</c:v>
                </c:pt>
                <c:pt idx="533" formatCode="0.00E+00">
                  <c:v>-2.7110796428631701E-4</c:v>
                </c:pt>
                <c:pt idx="534" formatCode="0.00E+00">
                  <c:v>-2.6719392625053698E-4</c:v>
                </c:pt>
                <c:pt idx="535" formatCode="0.00E+00">
                  <c:v>-2.7556274655265599E-4</c:v>
                </c:pt>
                <c:pt idx="536" formatCode="0.00E+00">
                  <c:v>-2.6911788598290101E-4</c:v>
                </c:pt>
                <c:pt idx="537" formatCode="0.00E+00">
                  <c:v>-2.6549492390776699E-4</c:v>
                </c:pt>
                <c:pt idx="538" formatCode="0.00E+00">
                  <c:v>-2.5139205204210898E-4</c:v>
                </c:pt>
                <c:pt idx="539" formatCode="0.00E+00">
                  <c:v>-2.4140252305849801E-4</c:v>
                </c:pt>
                <c:pt idx="540" formatCode="0.00E+00">
                  <c:v>-2.33137268053535E-4</c:v>
                </c:pt>
                <c:pt idx="541" formatCode="0.00E+00">
                  <c:v>-2.22173370952223E-4</c:v>
                </c:pt>
                <c:pt idx="542" formatCode="0.00E+00">
                  <c:v>-2.1542112951852799E-4</c:v>
                </c:pt>
                <c:pt idx="543" formatCode="0.00E+00">
                  <c:v>-2.04447172546868E-4</c:v>
                </c:pt>
                <c:pt idx="544" formatCode="0.00E+00">
                  <c:v>-1.9958263122626599E-4</c:v>
                </c:pt>
                <c:pt idx="545" formatCode="0.00E+00">
                  <c:v>-1.90824900769077E-4</c:v>
                </c:pt>
                <c:pt idx="546" formatCode="0.00E+00">
                  <c:v>-1.8585681382128901E-4</c:v>
                </c:pt>
                <c:pt idx="547" formatCode="0.00E+00">
                  <c:v>-1.7703818611404301E-4</c:v>
                </c:pt>
                <c:pt idx="548" formatCode="0.00E+00">
                  <c:v>-1.7364398332952999E-4</c:v>
                </c:pt>
                <c:pt idx="549" formatCode="0.00E+00">
                  <c:v>-1.6600639802379701E-4</c:v>
                </c:pt>
                <c:pt idx="550" formatCode="0.00E+00">
                  <c:v>-1.6196951751843201E-4</c:v>
                </c:pt>
                <c:pt idx="551" formatCode="0.00E+00">
                  <c:v>-1.54795356410353E-4</c:v>
                </c:pt>
                <c:pt idx="552" formatCode="0.00E+00">
                  <c:v>-1.5106718921655899E-4</c:v>
                </c:pt>
                <c:pt idx="553" formatCode="0.00E+00">
                  <c:v>-1.43909299325023E-4</c:v>
                </c:pt>
                <c:pt idx="554" formatCode="0.00E+00">
                  <c:v>-1.4061441075567701E-4</c:v>
                </c:pt>
                <c:pt idx="555" formatCode="0.00E+00">
                  <c:v>-1.34454023741143E-4</c:v>
                </c:pt>
                <c:pt idx="556" formatCode="0.00E+00">
                  <c:v>-1.3207047544347799E-4</c:v>
                </c:pt>
                <c:pt idx="557" formatCode="0.00E+00">
                  <c:v>-1.26883281629652E-4</c:v>
                </c:pt>
                <c:pt idx="558" formatCode="0.00E+00">
                  <c:v>-1.24088728203029E-4</c:v>
                </c:pt>
                <c:pt idx="559" formatCode="0.00E+00">
                  <c:v>-1.19109174056106E-4</c:v>
                </c:pt>
                <c:pt idx="560" formatCode="0.00E+00">
                  <c:v>-1.17017496830055E-4</c:v>
                </c:pt>
                <c:pt idx="561" formatCode="0.00E+00">
                  <c:v>-1.1248756528371699E-4</c:v>
                </c:pt>
                <c:pt idx="562" formatCode="0.00E+00">
                  <c:v>-1.10453242291888E-4</c:v>
                </c:pt>
                <c:pt idx="563" formatCode="0.00E+00">
                  <c:v>-1.06367830913546E-4</c:v>
                </c:pt>
                <c:pt idx="564" formatCode="0.00E+00">
                  <c:v>-1.04732168180273E-4</c:v>
                </c:pt>
                <c:pt idx="565" formatCode="0.00E+00">
                  <c:v>-1.01483542717965E-4</c:v>
                </c:pt>
                <c:pt idx="566" formatCode="0.00E+00">
                  <c:v>-9.9851756512042006E-5</c:v>
                </c:pt>
                <c:pt idx="567" formatCode="0.00E+00">
                  <c:v>-9.6784432169529194E-5</c:v>
                </c:pt>
                <c:pt idx="568" formatCode="0.00E+00">
                  <c:v>-9.4865879105966104E-5</c:v>
                </c:pt>
                <c:pt idx="569" formatCode="0.00E+00">
                  <c:v>-9.1631059038291594E-5</c:v>
                </c:pt>
                <c:pt idx="570" formatCode="0.00E+00">
                  <c:v>-8.9836481600207602E-5</c:v>
                </c:pt>
                <c:pt idx="571" formatCode="0.00E+00">
                  <c:v>-8.7570282085768701E-5</c:v>
                </c:pt>
                <c:pt idx="572" formatCode="0.00E+00">
                  <c:v>-8.6422162962620103E-5</c:v>
                </c:pt>
                <c:pt idx="573" formatCode="0.00E+00">
                  <c:v>-8.4089870400019299E-5</c:v>
                </c:pt>
                <c:pt idx="574" formatCode="0.00E+00">
                  <c:v>-8.3145177985463801E-5</c:v>
                </c:pt>
                <c:pt idx="575" formatCode="0.00E+00">
                  <c:v>-8.1429774687365197E-5</c:v>
                </c:pt>
                <c:pt idx="576" formatCode="0.00E+00">
                  <c:v>-8.0658618614671396E-5</c:v>
                </c:pt>
                <c:pt idx="577" formatCode="0.00E+00">
                  <c:v>-7.9629274685460907E-5</c:v>
                </c:pt>
                <c:pt idx="578" formatCode="0.00E+00">
                  <c:v>-7.9169823034996899E-5</c:v>
                </c:pt>
                <c:pt idx="579" formatCode="0.00E+00">
                  <c:v>-7.8678658826941401E-5</c:v>
                </c:pt>
                <c:pt idx="580" formatCode="0.00E+00">
                  <c:v>-7.8840205826516594E-5</c:v>
                </c:pt>
                <c:pt idx="581" formatCode="0.00E+00">
                  <c:v>-7.8741718031812905E-5</c:v>
                </c:pt>
                <c:pt idx="582" formatCode="0.00E+00">
                  <c:v>-7.9116529066563501E-5</c:v>
                </c:pt>
                <c:pt idx="583" formatCode="0.00E+00">
                  <c:v>-7.9841160433132799E-5</c:v>
                </c:pt>
                <c:pt idx="584" formatCode="0.00E+00">
                  <c:v>-8.0347770504503294E-5</c:v>
                </c:pt>
                <c:pt idx="585" formatCode="0.00E+00">
                  <c:v>-8.1239667560982607E-5</c:v>
                </c:pt>
                <c:pt idx="586" formatCode="0.00E+00">
                  <c:v>-8.1832916101813195E-5</c:v>
                </c:pt>
                <c:pt idx="587" formatCode="0.00E+00">
                  <c:v>-8.2762802869966397E-5</c:v>
                </c:pt>
                <c:pt idx="588" formatCode="0.00E+00">
                  <c:v>-8.3387032783417697E-5</c:v>
                </c:pt>
                <c:pt idx="589" formatCode="0.00E+00">
                  <c:v>-8.4719867601684397E-5</c:v>
                </c:pt>
                <c:pt idx="590" formatCode="0.00E+00">
                  <c:v>-8.5152140181176197E-5</c:v>
                </c:pt>
                <c:pt idx="591" formatCode="0.00E+00">
                  <c:v>-8.6483559586929696E-5</c:v>
                </c:pt>
                <c:pt idx="592" formatCode="0.00E+00">
                  <c:v>-8.6991924394512495E-5</c:v>
                </c:pt>
                <c:pt idx="593" formatCode="0.00E+00">
                  <c:v>-8.8197835836644996E-5</c:v>
                </c:pt>
                <c:pt idx="594" formatCode="0.00E+00">
                  <c:v>-8.8639978348758997E-5</c:v>
                </c:pt>
                <c:pt idx="595" formatCode="0.00E+00">
                  <c:v>-8.9826490553375499E-5</c:v>
                </c:pt>
                <c:pt idx="596" formatCode="0.00E+00">
                  <c:v>-9.0348978426145506E-5</c:v>
                </c:pt>
                <c:pt idx="597" formatCode="0.00E+00">
                  <c:v>-9.1671532689217494E-5</c:v>
                </c:pt>
                <c:pt idx="598" formatCode="0.00E+00">
                  <c:v>-9.2333532267168395E-5</c:v>
                </c:pt>
                <c:pt idx="599" formatCode="0.00E+00">
                  <c:v>-9.35654422051317E-5</c:v>
                </c:pt>
                <c:pt idx="600" formatCode="0.00E+00">
                  <c:v>-9.4157735479655301E-5</c:v>
                </c:pt>
                <c:pt idx="601" formatCode="0.00E+00">
                  <c:v>-9.5367020402185594E-5</c:v>
                </c:pt>
                <c:pt idx="602" formatCode="0.00E+00">
                  <c:v>-9.5908773687788197E-5</c:v>
                </c:pt>
                <c:pt idx="603" formatCode="0.00E+00">
                  <c:v>-9.7416316878639705E-5</c:v>
                </c:pt>
                <c:pt idx="604" formatCode="0.00E+00">
                  <c:v>-9.79524164931632E-5</c:v>
                </c:pt>
                <c:pt idx="605" formatCode="0.00E+00">
                  <c:v>-9.9151663050526905E-5</c:v>
                </c:pt>
                <c:pt idx="606" formatCode="0.00E+00">
                  <c:v>-9.9831809805037196E-5</c:v>
                </c:pt>
                <c:pt idx="607" formatCode="0.00E+00">
                  <c:v>-1.01119165024083E-4</c:v>
                </c:pt>
                <c:pt idx="608" formatCode="0.00E+00">
                  <c:v>-1.0180130102177499E-4</c:v>
                </c:pt>
                <c:pt idx="609" formatCode="0.00E+00">
                  <c:v>-1.03085231684623E-4</c:v>
                </c:pt>
                <c:pt idx="610" formatCode="0.00E+00">
                  <c:v>-1.03667771940449E-4</c:v>
                </c:pt>
                <c:pt idx="611" formatCode="0.00E+00">
                  <c:v>-1.04842534062497E-4</c:v>
                </c:pt>
                <c:pt idx="612" formatCode="0.00E+00">
                  <c:v>-1.0532134300053E-4</c:v>
                </c:pt>
                <c:pt idx="613" formatCode="0.00E+00">
                  <c:v>-1.06546724119296E-4</c:v>
                </c:pt>
                <c:pt idx="614" formatCode="0.00E+00">
                  <c:v>-1.07104750572619E-4</c:v>
                </c:pt>
                <c:pt idx="615" formatCode="0.00E+00">
                  <c:v>-1.0837765464213301E-4</c:v>
                </c:pt>
                <c:pt idx="616" formatCode="0.00E+00">
                  <c:v>-1.08925514683967E-4</c:v>
                </c:pt>
                <c:pt idx="617" formatCode="0.00E+00">
                  <c:v>-1.10311789048472E-4</c:v>
                </c:pt>
                <c:pt idx="618" formatCode="0.00E+00">
                  <c:v>-1.10984836770173E-4</c:v>
                </c:pt>
                <c:pt idx="619" formatCode="0.00E+00">
                  <c:v>-1.12317653058212E-4</c:v>
                </c:pt>
                <c:pt idx="620" formatCode="0.00E+00">
                  <c:v>-1.12957105515494E-4</c:v>
                </c:pt>
                <c:pt idx="621" formatCode="0.00E+00">
                  <c:v>-1.14493630612789E-4</c:v>
                </c:pt>
                <c:pt idx="622" formatCode="0.00E+00">
                  <c:v>-1.14981806845161E-4</c:v>
                </c:pt>
                <c:pt idx="623" formatCode="0.00E+00">
                  <c:v>-1.16430708940625E-4</c:v>
                </c:pt>
                <c:pt idx="624" formatCode="0.00E+00">
                  <c:v>-1.16920171950046E-4</c:v>
                </c:pt>
                <c:pt idx="625" formatCode="0.00E+00">
                  <c:v>-1.18245449722005E-4</c:v>
                </c:pt>
                <c:pt idx="626" formatCode="0.00E+00">
                  <c:v>-1.1873755682881699E-4</c:v>
                </c:pt>
                <c:pt idx="627" formatCode="0.00E+00">
                  <c:v>-1.19975870270684E-4</c:v>
                </c:pt>
                <c:pt idx="628" formatCode="0.00E+00">
                  <c:v>-1.20538773102179E-4</c:v>
                </c:pt>
                <c:pt idx="629" formatCode="0.00E+00">
                  <c:v>-1.22057394671582E-4</c:v>
                </c:pt>
                <c:pt idx="630" formatCode="0.00E+00">
                  <c:v>-1.22799202702196E-4</c:v>
                </c:pt>
                <c:pt idx="631" formatCode="0.00E+00">
                  <c:v>-1.2398288468498799E-4</c:v>
                </c:pt>
                <c:pt idx="632" formatCode="0.00E+00">
                  <c:v>-1.2471891552317499E-4</c:v>
                </c:pt>
                <c:pt idx="633" formatCode="0.00E+00">
                  <c:v>-1.26244725861156E-4</c:v>
                </c:pt>
                <c:pt idx="634" formatCode="0.00E+00">
                  <c:v>-1.2691884679052901E-4</c:v>
                </c:pt>
                <c:pt idx="635" formatCode="0.00E+00">
                  <c:v>-1.2849893641785401E-4</c:v>
                </c:pt>
                <c:pt idx="636" formatCode="0.00E+00">
                  <c:v>-1.292282012389E-4</c:v>
                </c:pt>
                <c:pt idx="637" formatCode="0.00E+00">
                  <c:v>-1.3063283323044001E-4</c:v>
                </c:pt>
                <c:pt idx="638" formatCode="0.00E+00">
                  <c:v>-1.3127736692316501E-4</c:v>
                </c:pt>
                <c:pt idx="639" formatCode="0.00E+00">
                  <c:v>-1.3272798204805699E-4</c:v>
                </c:pt>
                <c:pt idx="640" formatCode="0.00E+00">
                  <c:v>-1.3361633743108199E-4</c:v>
                </c:pt>
                <c:pt idx="641" formatCode="0.00E+00">
                  <c:v>-1.3577352487396699E-4</c:v>
                </c:pt>
                <c:pt idx="642" formatCode="0.00E+00">
                  <c:v>-1.36213086187351E-4</c:v>
                </c:pt>
                <c:pt idx="643" formatCode="0.00E+00">
                  <c:v>-1.3821380680506101E-4</c:v>
                </c:pt>
                <c:pt idx="644" formatCode="0.00E+00">
                  <c:v>-1.3837932682119299E-4</c:v>
                </c:pt>
                <c:pt idx="645" formatCode="0.00E+00">
                  <c:v>-1.3960229043787699E-4</c:v>
                </c:pt>
                <c:pt idx="646" formatCode="0.00E+00">
                  <c:v>-1.40473037242424E-4</c:v>
                </c:pt>
                <c:pt idx="647" formatCode="0.00E+00">
                  <c:v>-1.4058789439104499E-4</c:v>
                </c:pt>
                <c:pt idx="648" formatCode="0.00E+00">
                  <c:v>-1.42381729479381E-4</c:v>
                </c:pt>
                <c:pt idx="649" formatCode="0.00E+00">
                  <c:v>-1.4289003045914501E-4</c:v>
                </c:pt>
                <c:pt idx="650" formatCode="0.00E+00">
                  <c:v>-1.4401309637410999E-4</c:v>
                </c:pt>
                <c:pt idx="651" formatCode="0.00E+00">
                  <c:v>-1.4498444318389301E-4</c:v>
                </c:pt>
                <c:pt idx="652" formatCode="0.00E+00">
                  <c:v>-1.4562843666738701E-4</c:v>
                </c:pt>
                <c:pt idx="653" formatCode="0.00E+00">
                  <c:v>-1.4684683253307599E-4</c:v>
                </c:pt>
                <c:pt idx="654" formatCode="0.00E+00">
                  <c:v>-1.4737664539305899E-4</c:v>
                </c:pt>
                <c:pt idx="655" formatCode="0.00E+00">
                  <c:v>-1.48674555213465E-4</c:v>
                </c:pt>
                <c:pt idx="656" formatCode="0.00E+00">
                  <c:v>-1.4914560430740199E-4</c:v>
                </c:pt>
                <c:pt idx="657" formatCode="0.00E+00">
                  <c:v>-1.50184935814796E-4</c:v>
                </c:pt>
                <c:pt idx="658" formatCode="0.00E+00">
                  <c:v>-1.5096094533397801E-4</c:v>
                </c:pt>
                <c:pt idx="659" formatCode="0.00E+00">
                  <c:v>-1.5186446963324501E-4</c:v>
                </c:pt>
                <c:pt idx="660" formatCode="0.00E+00">
                  <c:v>-1.5237385914161999E-4</c:v>
                </c:pt>
                <c:pt idx="661" formatCode="0.00E+00">
                  <c:v>-1.5298434981669601E-4</c:v>
                </c:pt>
                <c:pt idx="662" formatCode="0.00E+00">
                  <c:v>-1.53242431638808E-4</c:v>
                </c:pt>
                <c:pt idx="663" formatCode="0.00E+00">
                  <c:v>-1.53303041158768E-4</c:v>
                </c:pt>
                <c:pt idx="664" formatCode="0.00E+00">
                  <c:v>-1.5322297480824701E-4</c:v>
                </c:pt>
                <c:pt idx="665" formatCode="0.00E+00">
                  <c:v>-1.53176789273629E-4</c:v>
                </c:pt>
                <c:pt idx="666" formatCode="0.00E+00">
                  <c:v>-1.5283544976109901E-4</c:v>
                </c:pt>
                <c:pt idx="667" formatCode="0.00E+00">
                  <c:v>-1.530126258044E-4</c:v>
                </c:pt>
                <c:pt idx="668" formatCode="0.00E+00">
                  <c:v>-1.5326552620544299E-4</c:v>
                </c:pt>
                <c:pt idx="669" formatCode="0.00E+00">
                  <c:v>-1.5390882280454901E-4</c:v>
                </c:pt>
                <c:pt idx="670" formatCode="0.00E+00">
                  <c:v>-1.54461610458691E-4</c:v>
                </c:pt>
                <c:pt idx="671" formatCode="0.00E+00">
                  <c:v>-1.55404651741601E-4</c:v>
                </c:pt>
                <c:pt idx="672" formatCode="0.00E+00">
                  <c:v>-1.5609059288636999E-4</c:v>
                </c:pt>
                <c:pt idx="673" formatCode="0.00E+00">
                  <c:v>-1.5823184809212799E-4</c:v>
                </c:pt>
                <c:pt idx="674" formatCode="0.00E+00">
                  <c:v>-1.5829840205445499E-4</c:v>
                </c:pt>
                <c:pt idx="675" formatCode="0.00E+00">
                  <c:v>-1.5833933677183301E-4</c:v>
                </c:pt>
                <c:pt idx="676" formatCode="0.00E+00">
                  <c:v>-1.61159122881716E-4</c:v>
                </c:pt>
                <c:pt idx="677" formatCode="0.00E+00">
                  <c:v>-1.64297789937836E-4</c:v>
                </c:pt>
                <c:pt idx="678" formatCode="0.00E+00">
                  <c:v>-1.6498789237373899E-4</c:v>
                </c:pt>
                <c:pt idx="679" formatCode="0.00E+00">
                  <c:v>-1.6739153354099399E-4</c:v>
                </c:pt>
                <c:pt idx="680" formatCode="0.00E+00">
                  <c:v>-1.6794940068020001E-4</c:v>
                </c:pt>
                <c:pt idx="681" formatCode="0.00E+00">
                  <c:v>-1.69681460435451E-4</c:v>
                </c:pt>
                <c:pt idx="682" formatCode="0.00E+00">
                  <c:v>-1.7016175053664699E-4</c:v>
                </c:pt>
                <c:pt idx="683" formatCode="0.00E+00">
                  <c:v>-1.71406253796437E-4</c:v>
                </c:pt>
                <c:pt idx="684" formatCode="0.00E+00">
                  <c:v>-1.7193662350724001E-4</c:v>
                </c:pt>
                <c:pt idx="685" formatCode="0.00E+00">
                  <c:v>-1.73487893411641E-4</c:v>
                </c:pt>
                <c:pt idx="686" formatCode="0.00E+00">
                  <c:v>-1.7438079455596301E-4</c:v>
                </c:pt>
                <c:pt idx="687" formatCode="0.00E+00">
                  <c:v>-1.75368101956044E-4</c:v>
                </c:pt>
                <c:pt idx="688" formatCode="0.00E+00">
                  <c:v>-1.76723072353883E-4</c:v>
                </c:pt>
                <c:pt idx="689" formatCode="0.00E+00">
                  <c:v>-1.7743188467309699E-4</c:v>
                </c:pt>
                <c:pt idx="690" formatCode="0.00E+00">
                  <c:v>-1.7965215229678001E-4</c:v>
                </c:pt>
                <c:pt idx="691" formatCode="0.00E+00">
                  <c:v>-1.7984507182719099E-4</c:v>
                </c:pt>
                <c:pt idx="692" formatCode="0.00E+00">
                  <c:v>-1.8054280109892399E-4</c:v>
                </c:pt>
                <c:pt idx="693" formatCode="0.00E+00">
                  <c:v>-1.8249897262200099E-4</c:v>
                </c:pt>
                <c:pt idx="694" formatCode="0.00E+00">
                  <c:v>-1.82710404070705E-4</c:v>
                </c:pt>
                <c:pt idx="695" formatCode="0.00E+00">
                  <c:v>-1.85254932324151E-4</c:v>
                </c:pt>
                <c:pt idx="696" formatCode="0.00E+00">
                  <c:v>-1.85849191944374E-4</c:v>
                </c:pt>
                <c:pt idx="697" formatCode="0.00E+00">
                  <c:v>-1.8836135481247799E-4</c:v>
                </c:pt>
                <c:pt idx="698" formatCode="0.00E+00">
                  <c:v>-1.8928745245906699E-4</c:v>
                </c:pt>
                <c:pt idx="699" formatCode="0.00E+00">
                  <c:v>-1.9242775545761799E-4</c:v>
                </c:pt>
                <c:pt idx="700" formatCode="0.00E+00">
                  <c:v>-1.9331471459054899E-4</c:v>
                </c:pt>
                <c:pt idx="701" formatCode="0.00E+00">
                  <c:v>-1.95709828841617E-4</c:v>
                </c:pt>
                <c:pt idx="702" formatCode="0.00E+00">
                  <c:v>-1.9668804629493201E-4</c:v>
                </c:pt>
                <c:pt idx="703" formatCode="0.00E+00">
                  <c:v>-1.9924337235658799E-4</c:v>
                </c:pt>
                <c:pt idx="704" formatCode="0.00E+00">
                  <c:v>-2.0019758806506401E-4</c:v>
                </c:pt>
                <c:pt idx="705" formatCode="0.00E+00">
                  <c:v>-2.0245811020247001E-4</c:v>
                </c:pt>
                <c:pt idx="706" formatCode="0.00E+00">
                  <c:v>-2.03580483634938E-4</c:v>
                </c:pt>
                <c:pt idx="707" formatCode="0.00E+00">
                  <c:v>-2.0568566703168799E-4</c:v>
                </c:pt>
                <c:pt idx="708" formatCode="0.00E+00">
                  <c:v>-2.06858215934278E-4</c:v>
                </c:pt>
                <c:pt idx="709" formatCode="0.00E+00">
                  <c:v>-2.0998050391386801E-4</c:v>
                </c:pt>
                <c:pt idx="710" formatCode="0.00E+00">
                  <c:v>-2.1118418019329201E-4</c:v>
                </c:pt>
                <c:pt idx="711" formatCode="0.00E+00">
                  <c:v>-2.13746480361608E-4</c:v>
                </c:pt>
                <c:pt idx="712" formatCode="0.00E+00">
                  <c:v>-2.14988068680263E-4</c:v>
                </c:pt>
                <c:pt idx="713" formatCode="0.00E+00">
                  <c:v>-2.1773751823306401E-4</c:v>
                </c:pt>
                <c:pt idx="714" formatCode="0.00E+00">
                  <c:v>-2.1899402876334901E-4</c:v>
                </c:pt>
                <c:pt idx="715" formatCode="0.00E+00">
                  <c:v>-2.21391731037895E-4</c:v>
                </c:pt>
                <c:pt idx="716" formatCode="0.00E+00">
                  <c:v>-2.2219275855525199E-4</c:v>
                </c:pt>
                <c:pt idx="717" formatCode="0.00E+00">
                  <c:v>-2.24522295320822E-4</c:v>
                </c:pt>
                <c:pt idx="718" formatCode="0.00E+00">
                  <c:v>-2.25374092517881E-4</c:v>
                </c:pt>
                <c:pt idx="719" formatCode="0.00E+00">
                  <c:v>-2.2820005429403199E-4</c:v>
                </c:pt>
                <c:pt idx="720" formatCode="0.00E+00">
                  <c:v>-2.29304536367604E-4</c:v>
                </c:pt>
                <c:pt idx="721" formatCode="0.00E+00">
                  <c:v>-2.3189193477171199E-4</c:v>
                </c:pt>
                <c:pt idx="722" formatCode="0.00E+00">
                  <c:v>-2.3321152134422499E-4</c:v>
                </c:pt>
                <c:pt idx="723" formatCode="0.00E+00">
                  <c:v>-2.3614477978594101E-4</c:v>
                </c:pt>
                <c:pt idx="724" formatCode="0.00E+00">
                  <c:v>-2.3706402406866101E-4</c:v>
                </c:pt>
                <c:pt idx="725" formatCode="0.00E+00">
                  <c:v>-2.39581106965693E-4</c:v>
                </c:pt>
                <c:pt idx="726" formatCode="0.00E+00">
                  <c:v>-2.4039312645228E-4</c:v>
                </c:pt>
                <c:pt idx="727" formatCode="0.00E+00">
                  <c:v>-2.4301311542692601E-4</c:v>
                </c:pt>
                <c:pt idx="728" formatCode="0.00E+00">
                  <c:v>-2.4410062082252601E-4</c:v>
                </c:pt>
                <c:pt idx="729" formatCode="0.00E+00">
                  <c:v>-2.4717599338594997E-4</c:v>
                </c:pt>
                <c:pt idx="730" formatCode="0.00E+00">
                  <c:v>-2.4834687362329402E-4</c:v>
                </c:pt>
                <c:pt idx="731" formatCode="0.00E+00">
                  <c:v>-2.5076804108130601E-4</c:v>
                </c:pt>
                <c:pt idx="732" formatCode="0.00E+00">
                  <c:v>-2.5171827799791598E-4</c:v>
                </c:pt>
                <c:pt idx="733" formatCode="0.00E+00">
                  <c:v>-2.5446529165490899E-4</c:v>
                </c:pt>
                <c:pt idx="734" formatCode="0.00E+00">
                  <c:v>-2.5557655760335301E-4</c:v>
                </c:pt>
                <c:pt idx="735" formatCode="0.00E+00">
                  <c:v>-2.5746838806200599E-4</c:v>
                </c:pt>
                <c:pt idx="736" formatCode="0.00E+00">
                  <c:v>-2.58718892816003E-4</c:v>
                </c:pt>
                <c:pt idx="737" formatCode="0.00E+00">
                  <c:v>-2.6079588795052699E-4</c:v>
                </c:pt>
                <c:pt idx="738" formatCode="0.00E+00">
                  <c:v>-2.6219914308965201E-4</c:v>
                </c:pt>
                <c:pt idx="739" formatCode="0.00E+00">
                  <c:v>-2.6510687234187802E-4</c:v>
                </c:pt>
                <c:pt idx="740" formatCode="0.00E+00">
                  <c:v>-2.6598432480582599E-4</c:v>
                </c:pt>
                <c:pt idx="741" formatCode="0.00E+00">
                  <c:v>-2.6798606343440303E-4</c:v>
                </c:pt>
                <c:pt idx="742" formatCode="0.00E+00">
                  <c:v>-2.6860486895038997E-4</c:v>
                </c:pt>
                <c:pt idx="743" formatCode="0.00E+00">
                  <c:v>-2.70393820610613E-4</c:v>
                </c:pt>
                <c:pt idx="744" formatCode="0.00E+00">
                  <c:v>-2.7090413386580102E-4</c:v>
                </c:pt>
                <c:pt idx="745" formatCode="0.00E+00">
                  <c:v>-2.7252589187125298E-4</c:v>
                </c:pt>
                <c:pt idx="746" formatCode="0.00E+00">
                  <c:v>-2.7333297935669702E-4</c:v>
                </c:pt>
                <c:pt idx="747" formatCode="0.00E+00">
                  <c:v>-2.7535924885377703E-4</c:v>
                </c:pt>
                <c:pt idx="748" formatCode="0.00E+00">
                  <c:v>-2.76049786049073E-4</c:v>
                </c:pt>
                <c:pt idx="749" formatCode="0.00E+00">
                  <c:v>-2.7807652047816901E-4</c:v>
                </c:pt>
                <c:pt idx="750" formatCode="0.00E+00">
                  <c:v>-2.7864717846607702E-4</c:v>
                </c:pt>
                <c:pt idx="751" formatCode="0.00E+00">
                  <c:v>-2.80735505621024E-4</c:v>
                </c:pt>
                <c:pt idx="752" formatCode="0.00E+00">
                  <c:v>-2.8141302619774102E-4</c:v>
                </c:pt>
                <c:pt idx="753" formatCode="0.00E+00">
                  <c:v>-2.8320949114067103E-4</c:v>
                </c:pt>
                <c:pt idx="754" formatCode="0.00E+00">
                  <c:v>-2.83243667808139E-4</c:v>
                </c:pt>
                <c:pt idx="755" formatCode="0.00E+00">
                  <c:v>-2.84858892192967E-4</c:v>
                </c:pt>
                <c:pt idx="756" formatCode="0.00E+00">
                  <c:v>-2.8581461443192701E-4</c:v>
                </c:pt>
                <c:pt idx="757" formatCode="0.00E+00">
                  <c:v>-2.8978999695120398E-4</c:v>
                </c:pt>
                <c:pt idx="758" formatCode="0.00E+00">
                  <c:v>-2.9080502614478598E-4</c:v>
                </c:pt>
                <c:pt idx="759" formatCode="0.00E+00">
                  <c:v>-2.94951197402782E-4</c:v>
                </c:pt>
                <c:pt idx="760" formatCode="0.00E+00">
                  <c:v>-2.9651612351144497E-4</c:v>
                </c:pt>
                <c:pt idx="761" formatCode="0.00E+00">
                  <c:v>-3.0397211063172899E-4</c:v>
                </c:pt>
                <c:pt idx="762" formatCode="0.00E+00">
                  <c:v>-3.0755952392761001E-4</c:v>
                </c:pt>
                <c:pt idx="763" formatCode="0.00E+00">
                  <c:v>-3.1673597098914701E-4</c:v>
                </c:pt>
                <c:pt idx="764" formatCode="0.00E+00">
                  <c:v>-3.21593785559415E-4</c:v>
                </c:pt>
                <c:pt idx="765" formatCode="0.00E+00">
                  <c:v>-3.2961772870690898E-4</c:v>
                </c:pt>
                <c:pt idx="766" formatCode="0.00E+00">
                  <c:v>-3.35565093512236E-4</c:v>
                </c:pt>
                <c:pt idx="767" formatCode="0.00E+00">
                  <c:v>-3.44863410662354E-4</c:v>
                </c:pt>
                <c:pt idx="768" formatCode="0.00E+00">
                  <c:v>-3.5081716547943301E-4</c:v>
                </c:pt>
                <c:pt idx="769" formatCode="0.00E+00">
                  <c:v>-3.5808848821927702E-4</c:v>
                </c:pt>
                <c:pt idx="770" formatCode="0.00E+00">
                  <c:v>-3.6418467028059902E-4</c:v>
                </c:pt>
                <c:pt idx="771" formatCode="0.00E+00">
                  <c:v>-3.69734055481062E-4</c:v>
                </c:pt>
                <c:pt idx="772" formatCode="0.00E+00">
                  <c:v>-3.7374725227590699E-4</c:v>
                </c:pt>
                <c:pt idx="773" formatCode="0.00E+00">
                  <c:v>-3.7896392273281101E-4</c:v>
                </c:pt>
                <c:pt idx="774" formatCode="0.00E+00">
                  <c:v>-3.83173757691611E-4</c:v>
                </c:pt>
                <c:pt idx="775" formatCode="0.00E+00">
                  <c:v>-3.8446461278654899E-4</c:v>
                </c:pt>
                <c:pt idx="776" formatCode="0.00E+00">
                  <c:v>-3.8600250075791298E-4</c:v>
                </c:pt>
                <c:pt idx="777" formatCode="0.00E+00">
                  <c:v>-3.8125816762463698E-4</c:v>
                </c:pt>
                <c:pt idx="778" formatCode="0.00E+00">
                  <c:v>-3.8156135098567302E-4</c:v>
                </c:pt>
                <c:pt idx="779" formatCode="0.00E+00">
                  <c:v>-3.7155360492648401E-4</c:v>
                </c:pt>
                <c:pt idx="780" formatCode="0.00E+00">
                  <c:v>-3.69518521218999E-4</c:v>
                </c:pt>
                <c:pt idx="781" formatCode="0.00E+00">
                  <c:v>-3.5185690846490899E-4</c:v>
                </c:pt>
                <c:pt idx="782" formatCode="0.00E+00">
                  <c:v>-3.4868332034928803E-4</c:v>
                </c:pt>
                <c:pt idx="783" formatCode="0.00E+00">
                  <c:v>-3.2462432296066703E-4</c:v>
                </c:pt>
                <c:pt idx="784" formatCode="0.00E+00">
                  <c:v>-3.1743936218205798E-4</c:v>
                </c:pt>
                <c:pt idx="785" formatCode="0.00E+00">
                  <c:v>-2.7717586512051299E-4</c:v>
                </c:pt>
                <c:pt idx="786" formatCode="0.00E+00">
                  <c:v>-2.6514442998939498E-4</c:v>
                </c:pt>
                <c:pt idx="787" formatCode="0.00E+00">
                  <c:v>-2.1668030159720101E-4</c:v>
                </c:pt>
                <c:pt idx="788" formatCode="0.00E+00">
                  <c:v>-2.0038323013510899E-4</c:v>
                </c:pt>
                <c:pt idx="789" formatCode="0.00E+00">
                  <c:v>-1.4694527910059699E-4</c:v>
                </c:pt>
                <c:pt idx="790" formatCode="0.00E+00">
                  <c:v>-1.2601694335509899E-4</c:v>
                </c:pt>
                <c:pt idx="791" formatCode="0.00E+00">
                  <c:v>-4.7710596636477998E-5</c:v>
                </c:pt>
                <c:pt idx="792" formatCode="0.00E+00">
                  <c:v>-1.21413749379848E-5</c:v>
                </c:pt>
                <c:pt idx="793" formatCode="0.00E+00">
                  <c:v>8.3820344717120998E-5</c:v>
                </c:pt>
                <c:pt idx="794" formatCode="0.00E+00">
                  <c:v>1.17465066867938E-4</c:v>
                </c:pt>
                <c:pt idx="795" formatCode="0.00E+00">
                  <c:v>2.33299966155641E-4</c:v>
                </c:pt>
                <c:pt idx="796" formatCode="0.00E+00">
                  <c:v>2.8219661062350501E-4</c:v>
                </c:pt>
                <c:pt idx="797" formatCode="0.00E+00">
                  <c:v>4.1860253337664099E-4</c:v>
                </c:pt>
                <c:pt idx="798" formatCode="0.00E+00">
                  <c:v>4.7536045600998398E-4</c:v>
                </c:pt>
                <c:pt idx="799" formatCode="0.00E+00">
                  <c:v>6.7246485745600995E-4</c:v>
                </c:pt>
                <c:pt idx="800" formatCode="0.00E+00">
                  <c:v>7.4556581875266095E-4</c:v>
                </c:pt>
                <c:pt idx="801">
                  <c:v>1.01809454124406E-3</c:v>
                </c:pt>
                <c:pt idx="802">
                  <c:v>1.19350556219278E-3</c:v>
                </c:pt>
                <c:pt idx="803">
                  <c:v>1.6261592900537599E-3</c:v>
                </c:pt>
                <c:pt idx="804">
                  <c:v>1.77238064976528E-3</c:v>
                </c:pt>
                <c:pt idx="805">
                  <c:v>2.1715155787665401E-3</c:v>
                </c:pt>
                <c:pt idx="806">
                  <c:v>2.3575468223888101E-3</c:v>
                </c:pt>
                <c:pt idx="807">
                  <c:v>3.0016547723529202E-3</c:v>
                </c:pt>
                <c:pt idx="808">
                  <c:v>3.2964288194407801E-3</c:v>
                </c:pt>
                <c:pt idx="809">
                  <c:v>4.0919303385269102E-3</c:v>
                </c:pt>
                <c:pt idx="810">
                  <c:v>4.4214756946648302E-3</c:v>
                </c:pt>
                <c:pt idx="811">
                  <c:v>5.2252501489331799E-3</c:v>
                </c:pt>
                <c:pt idx="812">
                  <c:v>5.6753472689649699E-3</c:v>
                </c:pt>
                <c:pt idx="813">
                  <c:v>6.7950566823343599E-3</c:v>
                </c:pt>
                <c:pt idx="814">
                  <c:v>7.2749876231883899E-3</c:v>
                </c:pt>
                <c:pt idx="815">
                  <c:v>8.4898696990495705E-3</c:v>
                </c:pt>
                <c:pt idx="816">
                  <c:v>9.1027458361900605E-3</c:v>
                </c:pt>
                <c:pt idx="817">
                  <c:v>1.04009507555189E-2</c:v>
                </c:pt>
                <c:pt idx="818">
                  <c:v>1.1104967611489099E-2</c:v>
                </c:pt>
                <c:pt idx="819">
                  <c:v>1.2489688765283899E-2</c:v>
                </c:pt>
                <c:pt idx="820">
                  <c:v>1.34322409406897E-2</c:v>
                </c:pt>
                <c:pt idx="821">
                  <c:v>1.46534203689687E-2</c:v>
                </c:pt>
                <c:pt idx="822">
                  <c:v>1.5567325387793599E-2</c:v>
                </c:pt>
                <c:pt idx="823">
                  <c:v>1.6362960741392301E-2</c:v>
                </c:pt>
                <c:pt idx="824">
                  <c:v>1.69743251791609E-2</c:v>
                </c:pt>
                <c:pt idx="825">
                  <c:v>1.7805876911489601E-2</c:v>
                </c:pt>
                <c:pt idx="826">
                  <c:v>1.7957696260090399E-2</c:v>
                </c:pt>
                <c:pt idx="827">
                  <c:v>1.8186776209945899E-2</c:v>
                </c:pt>
                <c:pt idx="828">
                  <c:v>1.7989877096755098E-2</c:v>
                </c:pt>
                <c:pt idx="829">
                  <c:v>1.7847306631267299E-2</c:v>
                </c:pt>
                <c:pt idx="830">
                  <c:v>1.7595532156224201E-2</c:v>
                </c:pt>
                <c:pt idx="831">
                  <c:v>1.72946281701798E-2</c:v>
                </c:pt>
                <c:pt idx="832">
                  <c:v>1.7114520632328E-2</c:v>
                </c:pt>
                <c:pt idx="833">
                  <c:v>1.6118081834630701E-2</c:v>
                </c:pt>
                <c:pt idx="834">
                  <c:v>1.5686510799991601E-2</c:v>
                </c:pt>
                <c:pt idx="835">
                  <c:v>1.4838183727718701E-2</c:v>
                </c:pt>
                <c:pt idx="836">
                  <c:v>1.42429493708473E-2</c:v>
                </c:pt>
                <c:pt idx="837">
                  <c:v>1.29577595804805E-2</c:v>
                </c:pt>
                <c:pt idx="838">
                  <c:v>1.219099933927E-2</c:v>
                </c:pt>
                <c:pt idx="839">
                  <c:v>1.0865692467866899E-2</c:v>
                </c:pt>
                <c:pt idx="840">
                  <c:v>1.04585148099738E-2</c:v>
                </c:pt>
                <c:pt idx="841">
                  <c:v>8.7433880086005607E-3</c:v>
                </c:pt>
                <c:pt idx="842">
                  <c:v>8.2426050490363792E-3</c:v>
                </c:pt>
                <c:pt idx="843">
                  <c:v>6.2782360388025397E-3</c:v>
                </c:pt>
                <c:pt idx="844">
                  <c:v>5.7060341687520397E-3</c:v>
                </c:pt>
                <c:pt idx="845">
                  <c:v>3.9268583972404099E-3</c:v>
                </c:pt>
                <c:pt idx="846">
                  <c:v>3.37946724755297E-3</c:v>
                </c:pt>
                <c:pt idx="847">
                  <c:v>2.03765541155188E-3</c:v>
                </c:pt>
                <c:pt idx="848">
                  <c:v>1.5938843159621699E-3</c:v>
                </c:pt>
                <c:pt idx="849" formatCode="0.00E+00">
                  <c:v>7.2668752054713302E-4</c:v>
                </c:pt>
                <c:pt idx="850" formatCode="0.00E+00">
                  <c:v>6.1693500987327298E-4</c:v>
                </c:pt>
                <c:pt idx="851" formatCode="0.00E+00">
                  <c:v>1.3914435914992801E-4</c:v>
                </c:pt>
                <c:pt idx="852" formatCode="0.00E+00">
                  <c:v>5.6872654243164703E-5</c:v>
                </c:pt>
                <c:pt idx="853" formatCode="0.00E+00">
                  <c:v>-1.64422296017337E-4</c:v>
                </c:pt>
                <c:pt idx="854" formatCode="0.00E+00">
                  <c:v>-1.9031365113432599E-4</c:v>
                </c:pt>
                <c:pt idx="855" formatCode="0.00E+00">
                  <c:v>-3.16495201385645E-4</c:v>
                </c:pt>
                <c:pt idx="856" formatCode="0.00E+00">
                  <c:v>-3.16881049964673E-4</c:v>
                </c:pt>
                <c:pt idx="857" formatCode="0.00E+00">
                  <c:v>-3.5153960510372E-4</c:v>
                </c:pt>
                <c:pt idx="858" formatCode="0.00E+00">
                  <c:v>-3.42148865143495E-4</c:v>
                </c:pt>
                <c:pt idx="859" formatCode="0.00E+00">
                  <c:v>-3.4315659031082703E-4</c:v>
                </c:pt>
                <c:pt idx="860" formatCode="0.00E+00">
                  <c:v>-3.3032818001397401E-4</c:v>
                </c:pt>
                <c:pt idx="861" formatCode="0.00E+00">
                  <c:v>-3.1664787881446101E-4</c:v>
                </c:pt>
                <c:pt idx="862" formatCode="0.00E+00">
                  <c:v>-2.9628367153458998E-4</c:v>
                </c:pt>
                <c:pt idx="863" formatCode="0.00E+00">
                  <c:v>-2.8052216989142602E-4</c:v>
                </c:pt>
                <c:pt idx="864" formatCode="0.00E+00">
                  <c:v>-2.6967407111718399E-4</c:v>
                </c:pt>
                <c:pt idx="865" formatCode="0.00E+00">
                  <c:v>-2.55269136635237E-4</c:v>
                </c:pt>
                <c:pt idx="866" formatCode="0.00E+00">
                  <c:v>-2.4679857648337103E-4</c:v>
                </c:pt>
                <c:pt idx="867" formatCode="0.00E+00">
                  <c:v>-2.33041546083564E-4</c:v>
                </c:pt>
                <c:pt idx="868" formatCode="0.00E+00">
                  <c:v>-2.2595784094631499E-4</c:v>
                </c:pt>
                <c:pt idx="869" formatCode="0.00E+00">
                  <c:v>-2.13082502282414E-4</c:v>
                </c:pt>
                <c:pt idx="870" formatCode="0.00E+00">
                  <c:v>-2.07402577696937E-4</c:v>
                </c:pt>
                <c:pt idx="871" formatCode="0.00E+00">
                  <c:v>-1.97154646583007E-4</c:v>
                </c:pt>
                <c:pt idx="872" formatCode="0.00E+00">
                  <c:v>-1.91640653373706E-4</c:v>
                </c:pt>
                <c:pt idx="873" formatCode="0.00E+00">
                  <c:v>-1.8247757986726299E-4</c:v>
                </c:pt>
                <c:pt idx="874" formatCode="0.00E+00">
                  <c:v>-1.7827565140513999E-4</c:v>
                </c:pt>
                <c:pt idx="875" formatCode="0.00E+00">
                  <c:v>-1.6860371689725499E-4</c:v>
                </c:pt>
                <c:pt idx="876" formatCode="0.00E+00">
                  <c:v>-1.6363761789715199E-4</c:v>
                </c:pt>
                <c:pt idx="877" formatCode="0.00E+00">
                  <c:v>-1.5518455014083599E-4</c:v>
                </c:pt>
                <c:pt idx="878" formatCode="0.00E+00">
                  <c:v>-1.5218983022556099E-4</c:v>
                </c:pt>
                <c:pt idx="879" formatCode="0.00E+00">
                  <c:v>-1.4386552653296701E-4</c:v>
                </c:pt>
                <c:pt idx="880" formatCode="0.00E+00">
                  <c:v>-1.40276387409862E-4</c:v>
                </c:pt>
                <c:pt idx="881" formatCode="0.00E+00">
                  <c:v>-1.3418844739423999E-4</c:v>
                </c:pt>
                <c:pt idx="882" formatCode="0.00E+00">
                  <c:v>-1.3220814448848699E-4</c:v>
                </c:pt>
                <c:pt idx="883" formatCode="0.00E+00">
                  <c:v>-1.27168505593353E-4</c:v>
                </c:pt>
                <c:pt idx="884" formatCode="0.00E+00">
                  <c:v>-1.25126614037013E-4</c:v>
                </c:pt>
                <c:pt idx="885" formatCode="0.00E+00">
                  <c:v>-1.2080267793063899E-4</c:v>
                </c:pt>
                <c:pt idx="886" formatCode="0.00E+00">
                  <c:v>-1.18922533487037E-4</c:v>
                </c:pt>
                <c:pt idx="887" formatCode="0.00E+00">
                  <c:v>-1.14280064768811E-4</c:v>
                </c:pt>
                <c:pt idx="888" formatCode="0.00E+00">
                  <c:v>-1.12419201298725E-4</c:v>
                </c:pt>
                <c:pt idx="889" formatCode="0.00E+00">
                  <c:v>-1.0763340649236701E-4</c:v>
                </c:pt>
                <c:pt idx="890" formatCode="0.00E+00">
                  <c:v>-1.05849960429893E-4</c:v>
                </c:pt>
                <c:pt idx="891" formatCode="0.00E+00">
                  <c:v>-1.02582360252814E-4</c:v>
                </c:pt>
                <c:pt idx="892" formatCode="0.00E+00">
                  <c:v>-1.00911655247269E-4</c:v>
                </c:pt>
                <c:pt idx="893" formatCode="0.00E+00">
                  <c:v>-9.6822148503250403E-5</c:v>
                </c:pt>
                <c:pt idx="894" formatCode="0.00E+00">
                  <c:v>-9.54444804638774E-5</c:v>
                </c:pt>
                <c:pt idx="895" formatCode="0.00E+00">
                  <c:v>-9.2801811121749595E-5</c:v>
                </c:pt>
                <c:pt idx="896" formatCode="0.00E+00">
                  <c:v>-9.1602141017567206E-5</c:v>
                </c:pt>
                <c:pt idx="897" formatCode="0.00E+00">
                  <c:v>-8.8364772850227306E-5</c:v>
                </c:pt>
                <c:pt idx="898" formatCode="0.00E+00">
                  <c:v>-8.7401744644723797E-5</c:v>
                </c:pt>
                <c:pt idx="899" formatCode="0.00E+00">
                  <c:v>-8.5466596438456198E-5</c:v>
                </c:pt>
                <c:pt idx="900" formatCode="0.00E+00">
                  <c:v>-8.4861427426810999E-5</c:v>
                </c:pt>
                <c:pt idx="901" formatCode="0.00E+00">
                  <c:v>-8.36429514165897E-5</c:v>
                </c:pt>
                <c:pt idx="902" formatCode="0.00E+00">
                  <c:v>-8.32796940556268E-5</c:v>
                </c:pt>
                <c:pt idx="903" formatCode="0.00E+00">
                  <c:v>-8.2731098275642294E-5</c:v>
                </c:pt>
                <c:pt idx="904" formatCode="0.00E+00">
                  <c:v>-8.2729663201296696E-5</c:v>
                </c:pt>
                <c:pt idx="905" formatCode="0.00E+00">
                  <c:v>-8.2771001654497297E-5</c:v>
                </c:pt>
                <c:pt idx="906" formatCode="0.00E+00">
                  <c:v>-8.3092261110464396E-5</c:v>
                </c:pt>
                <c:pt idx="907" formatCode="0.00E+00">
                  <c:v>-8.3794268644475607E-5</c:v>
                </c:pt>
                <c:pt idx="908" formatCode="0.00E+00">
                  <c:v>-8.4244345067801998E-5</c:v>
                </c:pt>
                <c:pt idx="909" formatCode="0.00E+00">
                  <c:v>-8.5132820048527995E-5</c:v>
                </c:pt>
                <c:pt idx="910" formatCode="0.00E+00">
                  <c:v>-8.5684163144567898E-5</c:v>
                </c:pt>
                <c:pt idx="911" formatCode="0.00E+00">
                  <c:v>-8.6822188727540706E-5</c:v>
                </c:pt>
                <c:pt idx="912" formatCode="0.00E+00">
                  <c:v>-8.7405976512973504E-5</c:v>
                </c:pt>
                <c:pt idx="913" formatCode="0.00E+00">
                  <c:v>-8.8570121731501101E-5</c:v>
                </c:pt>
                <c:pt idx="914" formatCode="0.00E+00">
                  <c:v>-8.9224523135991501E-5</c:v>
                </c:pt>
                <c:pt idx="915" formatCode="0.00E+00">
                  <c:v>-9.0558990411691403E-5</c:v>
                </c:pt>
                <c:pt idx="916" formatCode="0.00E+00">
                  <c:v>-9.1102007976215699E-5</c:v>
                </c:pt>
                <c:pt idx="917" formatCode="0.00E+00">
                  <c:v>-9.2304999306112701E-5</c:v>
                </c:pt>
                <c:pt idx="918" formatCode="0.00E+00">
                  <c:v>-9.3012941273731495E-5</c:v>
                </c:pt>
                <c:pt idx="919" formatCode="0.00E+00">
                  <c:v>-9.4210012546605594E-5</c:v>
                </c:pt>
                <c:pt idx="920" formatCode="0.00E+00">
                  <c:v>-9.4849985626326594E-5</c:v>
                </c:pt>
                <c:pt idx="921" formatCode="0.00E+00">
                  <c:v>-9.6198429161967698E-5</c:v>
                </c:pt>
                <c:pt idx="922" formatCode="0.00E+00">
                  <c:v>-9.6857325406438094E-5</c:v>
                </c:pt>
                <c:pt idx="923" formatCode="0.00E+00">
                  <c:v>-9.8502953628115195E-5</c:v>
                </c:pt>
                <c:pt idx="924" formatCode="0.00E+00">
                  <c:v>-9.8898218447097299E-5</c:v>
                </c:pt>
                <c:pt idx="925" formatCode="0.00E+00">
                  <c:v>-1.0006238293975E-4</c:v>
                </c:pt>
                <c:pt idx="926" formatCode="0.00E+00">
                  <c:v>-1.0060381021700599E-4</c:v>
                </c:pt>
                <c:pt idx="927" formatCode="0.00E+00">
                  <c:v>-1.01852196300294E-4</c:v>
                </c:pt>
                <c:pt idx="928" formatCode="0.00E+00">
                  <c:v>-1.02428829097319E-4</c:v>
                </c:pt>
                <c:pt idx="929" formatCode="0.00E+00">
                  <c:v>-1.03854131485779E-4</c:v>
                </c:pt>
                <c:pt idx="930" formatCode="0.00E+00">
                  <c:v>-1.04564119930416E-4</c:v>
                </c:pt>
                <c:pt idx="931" formatCode="0.00E+00">
                  <c:v>-1.05940962910086E-4</c:v>
                </c:pt>
                <c:pt idx="932" formatCode="0.00E+00">
                  <c:v>-1.0660338143361401E-4</c:v>
                </c:pt>
                <c:pt idx="933" formatCode="0.00E+00">
                  <c:v>-1.0818282908074599E-4</c:v>
                </c:pt>
                <c:pt idx="934" formatCode="0.00E+00">
                  <c:v>-1.08706746386742E-4</c:v>
                </c:pt>
                <c:pt idx="935" formatCode="0.00E+00">
                  <c:v>-1.09905114717627E-4</c:v>
                </c:pt>
                <c:pt idx="936" formatCode="0.00E+00">
                  <c:v>-1.1058272297490999E-4</c:v>
                </c:pt>
                <c:pt idx="937" formatCode="0.00E+00">
                  <c:v>-1.11900998473743E-4</c:v>
                </c:pt>
                <c:pt idx="938" formatCode="0.00E+00">
                  <c:v>-1.12385140372296E-4</c:v>
                </c:pt>
                <c:pt idx="939" formatCode="0.00E+00">
                  <c:v>-1.13674103834055E-4</c:v>
                </c:pt>
                <c:pt idx="940" formatCode="0.00E+00">
                  <c:v>-1.14349467956333E-4</c:v>
                </c:pt>
                <c:pt idx="941" formatCode="0.00E+00">
                  <c:v>-1.1555342178986901E-4</c:v>
                </c:pt>
                <c:pt idx="942" formatCode="0.00E+00">
                  <c:v>-1.16304956801323E-4</c:v>
                </c:pt>
                <c:pt idx="943" formatCode="0.00E+00">
                  <c:v>-1.17854785414643E-4</c:v>
                </c:pt>
                <c:pt idx="944" formatCode="0.00E+00">
                  <c:v>-1.1854888747459E-4</c:v>
                </c:pt>
                <c:pt idx="945" formatCode="0.00E+00">
                  <c:v>-1.19903209320046E-4</c:v>
                </c:pt>
                <c:pt idx="946" formatCode="0.00E+00">
                  <c:v>-1.20590960390146E-4</c:v>
                </c:pt>
                <c:pt idx="947" formatCode="0.00E+00">
                  <c:v>-1.2232274836940099E-4</c:v>
                </c:pt>
                <c:pt idx="948" formatCode="0.00E+00">
                  <c:v>-1.23077918686134E-4</c:v>
                </c:pt>
                <c:pt idx="949" formatCode="0.00E+00">
                  <c:v>-1.24522060497762E-4</c:v>
                </c:pt>
                <c:pt idx="950" formatCode="0.00E+00">
                  <c:v>-1.25005485463889E-4</c:v>
                </c:pt>
                <c:pt idx="951" formatCode="0.00E+00">
                  <c:v>-1.2634121385860501E-4</c:v>
                </c:pt>
                <c:pt idx="952" formatCode="0.00E+00">
                  <c:v>-1.2691379339443401E-4</c:v>
                </c:pt>
                <c:pt idx="953" formatCode="0.00E+00">
                  <c:v>-1.2835091685047299E-4</c:v>
                </c:pt>
                <c:pt idx="954" formatCode="0.00E+00">
                  <c:v>-1.29082399843281E-4</c:v>
                </c:pt>
                <c:pt idx="955" formatCode="0.00E+00">
                  <c:v>-1.3054601478086099E-4</c:v>
                </c:pt>
                <c:pt idx="956" formatCode="0.00E+00">
                  <c:v>-1.31196407575059E-4</c:v>
                </c:pt>
                <c:pt idx="957" formatCode="0.00E+00">
                  <c:v>-1.3272793082078399E-4</c:v>
                </c:pt>
                <c:pt idx="958" formatCode="0.00E+00">
                  <c:v>-1.3357589028296701E-4</c:v>
                </c:pt>
                <c:pt idx="959" formatCode="0.00E+00">
                  <c:v>-1.3517832264515399E-4</c:v>
                </c:pt>
                <c:pt idx="960" formatCode="0.00E+00">
                  <c:v>-1.3598240244983001E-4</c:v>
                </c:pt>
                <c:pt idx="961" formatCode="0.00E+00">
                  <c:v>-1.37918654188827E-4</c:v>
                </c:pt>
                <c:pt idx="962" formatCode="0.00E+00">
                  <c:v>-1.3850217935003901E-4</c:v>
                </c:pt>
                <c:pt idx="963" formatCode="0.00E+00">
                  <c:v>-1.4052081905401701E-4</c:v>
                </c:pt>
                <c:pt idx="964" formatCode="0.00E+00">
                  <c:v>-1.41115862136743E-4</c:v>
                </c:pt>
                <c:pt idx="965" formatCode="0.00E+00">
                  <c:v>-1.43486524598774E-4</c:v>
                </c:pt>
                <c:pt idx="966" formatCode="0.00E+00">
                  <c:v>-1.43883602117083E-4</c:v>
                </c:pt>
                <c:pt idx="967" formatCode="0.00E+00">
                  <c:v>-1.4600848692745199E-4</c:v>
                </c:pt>
                <c:pt idx="968" formatCode="0.00E+00">
                  <c:v>-1.46148671288871E-4</c:v>
                </c:pt>
                <c:pt idx="969" formatCode="0.00E+00">
                  <c:v>-1.4731733904654599E-4</c:v>
                </c:pt>
                <c:pt idx="970" formatCode="0.00E+00">
                  <c:v>-1.4845091441322101E-4</c:v>
                </c:pt>
                <c:pt idx="971" formatCode="0.00E+00">
                  <c:v>-1.48645748385891E-4</c:v>
                </c:pt>
                <c:pt idx="972" formatCode="0.00E+00">
                  <c:v>-1.5040916900731699E-4</c:v>
                </c:pt>
                <c:pt idx="973" formatCode="0.00E+00">
                  <c:v>-1.5084285834173701E-4</c:v>
                </c:pt>
                <c:pt idx="974" formatCode="0.00E+00">
                  <c:v>-1.5226006745688601E-4</c:v>
                </c:pt>
                <c:pt idx="975" formatCode="0.00E+00">
                  <c:v>-1.5344640918753E-4</c:v>
                </c:pt>
                <c:pt idx="976" formatCode="0.00E+00">
                  <c:v>-1.5422580838341001E-4</c:v>
                </c:pt>
                <c:pt idx="977" formatCode="0.00E+00">
                  <c:v>-1.5563840935417801E-4</c:v>
                </c:pt>
                <c:pt idx="978" formatCode="0.00E+00">
                  <c:v>-1.5600865443911199E-4</c:v>
                </c:pt>
                <c:pt idx="979" formatCode="0.00E+00">
                  <c:v>-1.5752384671618099E-4</c:v>
                </c:pt>
                <c:pt idx="980" formatCode="0.00E+00">
                  <c:v>-1.57565885923309E-4</c:v>
                </c:pt>
                <c:pt idx="981" formatCode="0.00E+00">
                  <c:v>-1.5768759270335601E-4</c:v>
                </c:pt>
                <c:pt idx="982" formatCode="0.00E+00">
                  <c:v>-1.59119939115815E-4</c:v>
                </c:pt>
                <c:pt idx="983" formatCode="0.00E+00">
                  <c:v>-1.5920091784158899E-4</c:v>
                </c:pt>
                <c:pt idx="984" formatCode="0.00E+00">
                  <c:v>-1.5973768238684499E-4</c:v>
                </c:pt>
                <c:pt idx="985" formatCode="0.00E+00">
                  <c:v>-1.60539979618493E-4</c:v>
                </c:pt>
                <c:pt idx="986" formatCode="0.00E+00">
                  <c:v>-1.6070349514597099E-4</c:v>
                </c:pt>
                <c:pt idx="987" formatCode="0.00E+00">
                  <c:v>-1.6161027483629101E-4</c:v>
                </c:pt>
                <c:pt idx="988" formatCode="0.00E+00">
                  <c:v>-1.6188371426421601E-4</c:v>
                </c:pt>
                <c:pt idx="989" formatCode="0.00E+00">
                  <c:v>-1.62406476435941E-4</c:v>
                </c:pt>
                <c:pt idx="990" formatCode="0.00E+00">
                  <c:v>-1.6261887360342E-4</c:v>
                </c:pt>
                <c:pt idx="991" formatCode="0.00E+00">
                  <c:v>-1.62544741326303E-4</c:v>
                </c:pt>
                <c:pt idx="992" formatCode="0.00E+00">
                  <c:v>-1.6245689410634899E-4</c:v>
                </c:pt>
                <c:pt idx="993" formatCode="0.00E+00">
                  <c:v>-1.6229371366083601E-4</c:v>
                </c:pt>
                <c:pt idx="994" formatCode="0.00E+00">
                  <c:v>-1.6241810623152E-4</c:v>
                </c:pt>
                <c:pt idx="995" formatCode="0.00E+00">
                  <c:v>-1.62420997633271E-4</c:v>
                </c:pt>
                <c:pt idx="996" formatCode="0.00E+00">
                  <c:v>-1.6244139511021301E-4</c:v>
                </c:pt>
                <c:pt idx="997" formatCode="0.00E+00">
                  <c:v>-1.63000846412108E-4</c:v>
                </c:pt>
                <c:pt idx="998" formatCode="0.00E+00">
                  <c:v>-1.6313913352441101E-4</c:v>
                </c:pt>
                <c:pt idx="999" formatCode="0.00E+00">
                  <c:v>-1.63952169376426E-4</c:v>
                </c:pt>
                <c:pt idx="1000" formatCode="0.00E+00">
                  <c:v>-1.6453205295623101E-4</c:v>
                </c:pt>
                <c:pt idx="1001" formatCode="0.00E+00">
                  <c:v>-1.65627003424463E-4</c:v>
                </c:pt>
                <c:pt idx="1002" formatCode="0.00E+00">
                  <c:v>-1.68276665194888E-4</c:v>
                </c:pt>
                <c:pt idx="1003" formatCode="0.00E+00">
                  <c:v>-1.68514247954037E-4</c:v>
                </c:pt>
                <c:pt idx="1004" formatCode="0.00E+00">
                  <c:v>-1.6888446769829801E-4</c:v>
                </c:pt>
                <c:pt idx="1005" formatCode="0.00E+00">
                  <c:v>-1.7220203165446899E-4</c:v>
                </c:pt>
                <c:pt idx="1006" formatCode="0.00E+00">
                  <c:v>-1.7459161609531201E-4</c:v>
                </c:pt>
                <c:pt idx="1007" formatCode="0.00E+00">
                  <c:v>-1.76179761146803E-4</c:v>
                </c:pt>
                <c:pt idx="1008" formatCode="0.00E+00">
                  <c:v>-1.7956979602831201E-4</c:v>
                </c:pt>
                <c:pt idx="1009" formatCode="0.00E+00">
                  <c:v>-1.7993289839692001E-4</c:v>
                </c:pt>
                <c:pt idx="1010" formatCode="0.00E+00">
                  <c:v>-1.80028349171245E-4</c:v>
                </c:pt>
                <c:pt idx="1011" formatCode="0.00E+00">
                  <c:v>-1.80183315718088E-4</c:v>
                </c:pt>
                <c:pt idx="1012" formatCode="0.00E+00">
                  <c:v>-1.8264475046516799E-4</c:v>
                </c:pt>
                <c:pt idx="1013" formatCode="0.00E+00">
                  <c:v>-1.83121088832703E-4</c:v>
                </c:pt>
                <c:pt idx="1014" formatCode="0.00E+00">
                  <c:v>-1.8515760155433201E-4</c:v>
                </c:pt>
                <c:pt idx="1015" formatCode="0.00E+00">
                  <c:v>-1.8574010535225301E-4</c:v>
                </c:pt>
                <c:pt idx="1016" formatCode="0.00E+00">
                  <c:v>-1.8724742893244301E-4</c:v>
                </c:pt>
                <c:pt idx="1017" formatCode="0.00E+00">
                  <c:v>-1.8851674379479299E-4</c:v>
                </c:pt>
                <c:pt idx="1018" formatCode="0.00E+00">
                  <c:v>-1.8967419566232201E-4</c:v>
                </c:pt>
                <c:pt idx="1019" formatCode="0.00E+00">
                  <c:v>-1.9163671364959899E-4</c:v>
                </c:pt>
                <c:pt idx="1020" formatCode="0.00E+00">
                  <c:v>-1.9242925686548901E-4</c:v>
                </c:pt>
                <c:pt idx="1021" formatCode="0.00E+00">
                  <c:v>-1.94031784726573E-4</c:v>
                </c:pt>
                <c:pt idx="1022" formatCode="0.00E+00">
                  <c:v>-1.9500180525324501E-4</c:v>
                </c:pt>
                <c:pt idx="1023" formatCode="0.00E+00">
                  <c:v>-1.95211298916146E-4</c:v>
                </c:pt>
                <c:pt idx="1024" formatCode="0.00E+00">
                  <c:v>-1.98228013067784E-4</c:v>
                </c:pt>
                <c:pt idx="1025" formatCode="0.00E+00">
                  <c:v>-1.9880174690951901E-4</c:v>
                </c:pt>
                <c:pt idx="1026" formatCode="0.00E+00">
                  <c:v>-2.01647122735118E-4</c:v>
                </c:pt>
                <c:pt idx="1027" formatCode="0.00E+00">
                  <c:v>-2.02755308140715E-4</c:v>
                </c:pt>
                <c:pt idx="1028" formatCode="0.00E+00">
                  <c:v>-2.0645994711584301E-4</c:v>
                </c:pt>
                <c:pt idx="1029" formatCode="0.00E+00">
                  <c:v>-2.0765936421677399E-4</c:v>
                </c:pt>
                <c:pt idx="1030" formatCode="0.00E+00">
                  <c:v>-2.1058959633919399E-4</c:v>
                </c:pt>
                <c:pt idx="1031" formatCode="0.00E+00">
                  <c:v>-2.11517734506691E-4</c:v>
                </c:pt>
                <c:pt idx="1032" formatCode="0.00E+00">
                  <c:v>-2.1410022608720701E-4</c:v>
                </c:pt>
                <c:pt idx="1033" formatCode="0.00E+00">
                  <c:v>-2.1502539474754301E-4</c:v>
                </c:pt>
                <c:pt idx="1034" formatCode="0.00E+00">
                  <c:v>-2.17922931495767E-4</c:v>
                </c:pt>
                <c:pt idx="1035" formatCode="0.00E+00">
                  <c:v>-2.189479335786E-4</c:v>
                </c:pt>
                <c:pt idx="1036" formatCode="0.00E+00">
                  <c:v>-2.2198008036015401E-4</c:v>
                </c:pt>
                <c:pt idx="1037" formatCode="0.00E+00">
                  <c:v>-2.2323069451239799E-4</c:v>
                </c:pt>
                <c:pt idx="1038" formatCode="0.00E+00">
                  <c:v>-2.26130041863049E-4</c:v>
                </c:pt>
                <c:pt idx="1039" formatCode="0.00E+00">
                  <c:v>-2.2764099544285099E-4</c:v>
                </c:pt>
                <c:pt idx="1040" formatCode="0.00E+00">
                  <c:v>-2.3068725408412899E-4</c:v>
                </c:pt>
                <c:pt idx="1041" formatCode="0.00E+00">
                  <c:v>-2.3179676765008099E-4</c:v>
                </c:pt>
                <c:pt idx="1042" formatCode="0.00E+00">
                  <c:v>-2.3511629043133499E-4</c:v>
                </c:pt>
                <c:pt idx="1043" formatCode="0.00E+00">
                  <c:v>-2.3635548921075499E-4</c:v>
                </c:pt>
                <c:pt idx="1044" formatCode="0.00E+00">
                  <c:v>-2.39763383494441E-4</c:v>
                </c:pt>
                <c:pt idx="1045" formatCode="0.00E+00">
                  <c:v>-2.4093444874276001E-4</c:v>
                </c:pt>
                <c:pt idx="1046" formatCode="0.00E+00">
                  <c:v>-2.4412869773278399E-4</c:v>
                </c:pt>
                <c:pt idx="1047" formatCode="0.00E+00">
                  <c:v>-2.4537639552325201E-4</c:v>
                </c:pt>
                <c:pt idx="1048" formatCode="0.00E+00">
                  <c:v>-2.4806633882783099E-4</c:v>
                </c:pt>
                <c:pt idx="1049" formatCode="0.00E+00">
                  <c:v>-2.4933426943485402E-4</c:v>
                </c:pt>
                <c:pt idx="1050" formatCode="0.00E+00">
                  <c:v>-2.5254939643855697E-4</c:v>
                </c:pt>
                <c:pt idx="1051" formatCode="0.00E+00">
                  <c:v>-2.5406987267032001E-4</c:v>
                </c:pt>
                <c:pt idx="1052" formatCode="0.00E+00">
                  <c:v>-2.5711057221842402E-4</c:v>
                </c:pt>
                <c:pt idx="1053" formatCode="0.00E+00">
                  <c:v>-2.5879423805562802E-4</c:v>
                </c:pt>
                <c:pt idx="1054" formatCode="0.00E+00">
                  <c:v>-2.6253373731146602E-4</c:v>
                </c:pt>
                <c:pt idx="1055" formatCode="0.00E+00">
                  <c:v>-2.6379133239353E-4</c:v>
                </c:pt>
                <c:pt idx="1056" formatCode="0.00E+00">
                  <c:v>-2.6739355316875803E-4</c:v>
                </c:pt>
                <c:pt idx="1057" formatCode="0.00E+00">
                  <c:v>-2.6910289082277699E-4</c:v>
                </c:pt>
                <c:pt idx="1058" formatCode="0.00E+00">
                  <c:v>-2.72770893635961E-4</c:v>
                </c:pt>
                <c:pt idx="1059" formatCode="0.00E+00">
                  <c:v>-2.7387713653162098E-4</c:v>
                </c:pt>
                <c:pt idx="1060" formatCode="0.00E+00">
                  <c:v>-2.77093636355721E-4</c:v>
                </c:pt>
                <c:pt idx="1061" formatCode="0.00E+00">
                  <c:v>-2.7823210924613899E-4</c:v>
                </c:pt>
                <c:pt idx="1062" formatCode="0.00E+00">
                  <c:v>-2.8184084197193602E-4</c:v>
                </c:pt>
                <c:pt idx="1063" formatCode="0.00E+00">
                  <c:v>-2.83177470247125E-4</c:v>
                </c:pt>
                <c:pt idx="1064" formatCode="0.00E+00">
                  <c:v>-2.86539693324194E-4</c:v>
                </c:pt>
                <c:pt idx="1065" formatCode="0.00E+00">
                  <c:v>-2.8755943044716701E-4</c:v>
                </c:pt>
                <c:pt idx="1066" formatCode="0.00E+00">
                  <c:v>-2.9028422572524798E-4</c:v>
                </c:pt>
                <c:pt idx="1067" formatCode="0.00E+00">
                  <c:v>-2.9150828014057198E-4</c:v>
                </c:pt>
                <c:pt idx="1068" formatCode="0.00E+00">
                  <c:v>-2.9476249685289802E-4</c:v>
                </c:pt>
                <c:pt idx="1069" formatCode="0.00E+00">
                  <c:v>-2.9617468458021003E-4</c:v>
                </c:pt>
                <c:pt idx="1070" formatCode="0.00E+00">
                  <c:v>-2.9947084270707998E-4</c:v>
                </c:pt>
                <c:pt idx="1071" formatCode="0.00E+00">
                  <c:v>-3.0070026152234999E-4</c:v>
                </c:pt>
                <c:pt idx="1072" formatCode="0.00E+00">
                  <c:v>-3.0359469033308098E-4</c:v>
                </c:pt>
                <c:pt idx="1073" formatCode="0.00E+00">
                  <c:v>-3.0479439863843199E-4</c:v>
                </c:pt>
                <c:pt idx="1074" formatCode="0.00E+00">
                  <c:v>-3.0891559672582402E-4</c:v>
                </c:pt>
                <c:pt idx="1075" formatCode="0.00E+00">
                  <c:v>-3.0993999262479802E-4</c:v>
                </c:pt>
                <c:pt idx="1076" formatCode="0.00E+00">
                  <c:v>-3.1254542129638998E-4</c:v>
                </c:pt>
                <c:pt idx="1077" formatCode="0.00E+00">
                  <c:v>-3.1331856522883399E-4</c:v>
                </c:pt>
                <c:pt idx="1078" formatCode="0.00E+00">
                  <c:v>-3.1765709833454E-4</c:v>
                </c:pt>
                <c:pt idx="1079" formatCode="0.00E+00">
                  <c:v>-3.1851685107336399E-4</c:v>
                </c:pt>
                <c:pt idx="1080" formatCode="0.00E+00">
                  <c:v>-3.2274208793415501E-4</c:v>
                </c:pt>
                <c:pt idx="1081" formatCode="0.00E+00">
                  <c:v>-3.24571554682333E-4</c:v>
                </c:pt>
                <c:pt idx="1082" formatCode="0.00E+00">
                  <c:v>-3.2892809894440099E-4</c:v>
                </c:pt>
                <c:pt idx="1083" formatCode="0.00E+00">
                  <c:v>-3.3023715983722998E-4</c:v>
                </c:pt>
                <c:pt idx="1084" formatCode="0.00E+00">
                  <c:v>-3.3486135414052798E-4</c:v>
                </c:pt>
                <c:pt idx="1085" formatCode="0.00E+00">
                  <c:v>-3.3652626875661199E-4</c:v>
                </c:pt>
                <c:pt idx="1086" formatCode="0.00E+00">
                  <c:v>-3.4324298730565602E-4</c:v>
                </c:pt>
                <c:pt idx="1087" formatCode="0.00E+00">
                  <c:v>-3.4664897197937602E-4</c:v>
                </c:pt>
                <c:pt idx="1088" formatCode="0.00E+00">
                  <c:v>-3.5405062335629601E-4</c:v>
                </c:pt>
                <c:pt idx="1089" formatCode="0.00E+00">
                  <c:v>-3.5757936672172499E-4</c:v>
                </c:pt>
                <c:pt idx="1090" formatCode="0.00E+00">
                  <c:v>-3.67817690749259E-4</c:v>
                </c:pt>
                <c:pt idx="1091" formatCode="0.00E+00">
                  <c:v>-3.7149512758088098E-4</c:v>
                </c:pt>
                <c:pt idx="1092" formatCode="0.00E+00">
                  <c:v>-3.8531296343687798E-4</c:v>
                </c:pt>
                <c:pt idx="1093" formatCode="0.00E+00">
                  <c:v>-3.92025146915912E-4</c:v>
                </c:pt>
                <c:pt idx="1094" formatCode="0.00E+00">
                  <c:v>-4.1008477576414402E-4</c:v>
                </c:pt>
                <c:pt idx="1095" formatCode="0.00E+00">
                  <c:v>-4.1666230197532202E-4</c:v>
                </c:pt>
                <c:pt idx="1096" formatCode="0.00E+00">
                  <c:v>-4.3436694740613103E-4</c:v>
                </c:pt>
                <c:pt idx="1097" formatCode="0.00E+00">
                  <c:v>-4.4037744218397199E-4</c:v>
                </c:pt>
                <c:pt idx="1098" formatCode="0.00E+00">
                  <c:v>-4.6112874365077301E-4</c:v>
                </c:pt>
                <c:pt idx="1099" formatCode="0.00E+00">
                  <c:v>-4.6685213669168198E-4</c:v>
                </c:pt>
                <c:pt idx="1100" formatCode="0.00E+00">
                  <c:v>-4.7969826237455202E-4</c:v>
                </c:pt>
                <c:pt idx="1101" formatCode="0.00E+00">
                  <c:v>-4.8715219542899197E-4</c:v>
                </c:pt>
                <c:pt idx="1102" formatCode="0.00E+00">
                  <c:v>-5.0458560369684804E-4</c:v>
                </c:pt>
                <c:pt idx="1103" formatCode="0.00E+00">
                  <c:v>-5.1355457029255997E-4</c:v>
                </c:pt>
                <c:pt idx="1104" formatCode="0.00E+00">
                  <c:v>-5.20217544898707E-4</c:v>
                </c:pt>
                <c:pt idx="1105" formatCode="0.00E+00">
                  <c:v>-5.2700279803333402E-4</c:v>
                </c:pt>
                <c:pt idx="1106" formatCode="0.00E+00">
                  <c:v>-5.3518878255433397E-4</c:v>
                </c:pt>
                <c:pt idx="1107" formatCode="0.00E+00">
                  <c:v>-5.4001637224887196E-4</c:v>
                </c:pt>
                <c:pt idx="1108" formatCode="0.00E+00">
                  <c:v>-5.3698377987224804E-4</c:v>
                </c:pt>
                <c:pt idx="1109" formatCode="0.00E+00">
                  <c:v>-5.4100930773842097E-4</c:v>
                </c:pt>
                <c:pt idx="1110" formatCode="0.00E+00">
                  <c:v>-5.3361524702965799E-4</c:v>
                </c:pt>
                <c:pt idx="1111" formatCode="0.00E+00">
                  <c:v>-5.3392714224407699E-4</c:v>
                </c:pt>
                <c:pt idx="1112" formatCode="0.00E+00">
                  <c:v>-5.1513745948573498E-4</c:v>
                </c:pt>
                <c:pt idx="1113" formatCode="0.00E+00">
                  <c:v>-5.1016987359023605E-4</c:v>
                </c:pt>
                <c:pt idx="1114" formatCode="0.00E+00">
                  <c:v>-4.9264169999616795E-4</c:v>
                </c:pt>
                <c:pt idx="1115" formatCode="0.00E+00">
                  <c:v>-4.8253674689004302E-4</c:v>
                </c:pt>
                <c:pt idx="1116" formatCode="0.00E+00">
                  <c:v>-4.38379356229745E-4</c:v>
                </c:pt>
                <c:pt idx="1117" formatCode="0.00E+00">
                  <c:v>-4.27524362223949E-4</c:v>
                </c:pt>
                <c:pt idx="1118" formatCode="0.00E+00">
                  <c:v>-3.7255708429750201E-4</c:v>
                </c:pt>
                <c:pt idx="1119" formatCode="0.00E+00">
                  <c:v>-3.48472779679415E-4</c:v>
                </c:pt>
                <c:pt idx="1120" formatCode="0.00E+00">
                  <c:v>-2.6369939979344401E-4</c:v>
                </c:pt>
                <c:pt idx="1121" formatCode="0.00E+00">
                  <c:v>-2.2654133367286199E-4</c:v>
                </c:pt>
                <c:pt idx="1122" formatCode="0.00E+00">
                  <c:v>-1.3755396105315199E-4</c:v>
                </c:pt>
                <c:pt idx="1123" formatCode="0.00E+00">
                  <c:v>-9.9740247509211006E-5</c:v>
                </c:pt>
                <c:pt idx="1124" formatCode="0.00E+00">
                  <c:v>1.9034386825781501E-5</c:v>
                </c:pt>
                <c:pt idx="1125" formatCode="0.00E+00">
                  <c:v>8.55667202890469E-5</c:v>
                </c:pt>
                <c:pt idx="1126" formatCode="0.00E+00">
                  <c:v>2.4212782729229499E-4</c:v>
                </c:pt>
                <c:pt idx="1127" formatCode="0.00E+00">
                  <c:v>3.0587706988779799E-4</c:v>
                </c:pt>
                <c:pt idx="1128" formatCode="0.00E+00">
                  <c:v>5.0894299375813597E-4</c:v>
                </c:pt>
                <c:pt idx="1129" formatCode="0.00E+00">
                  <c:v>6.1345944144886196E-4</c:v>
                </c:pt>
                <c:pt idx="1130" formatCode="0.00E+00">
                  <c:v>9.3533907363665698E-4</c:v>
                </c:pt>
                <c:pt idx="1131">
                  <c:v>1.0765511249365099E-3</c:v>
                </c:pt>
                <c:pt idx="1132">
                  <c:v>1.41559014264019E-3</c:v>
                </c:pt>
                <c:pt idx="1133">
                  <c:v>1.6095321881505701E-3</c:v>
                </c:pt>
                <c:pt idx="1134">
                  <c:v>2.1297392765411102E-3</c:v>
                </c:pt>
                <c:pt idx="1135">
                  <c:v>2.39172884792202E-3</c:v>
                </c:pt>
                <c:pt idx="1136">
                  <c:v>2.9722013281811102E-3</c:v>
                </c:pt>
                <c:pt idx="1137">
                  <c:v>3.25537595045478E-3</c:v>
                </c:pt>
                <c:pt idx="1138">
                  <c:v>4.2880335350024999E-3</c:v>
                </c:pt>
                <c:pt idx="1139">
                  <c:v>4.6861002735045301E-3</c:v>
                </c:pt>
                <c:pt idx="1140">
                  <c:v>5.7550306125216198E-3</c:v>
                </c:pt>
                <c:pt idx="1141">
                  <c:v>6.2955523083496404E-3</c:v>
                </c:pt>
                <c:pt idx="1142">
                  <c:v>7.4243351909261497E-3</c:v>
                </c:pt>
                <c:pt idx="1143">
                  <c:v>7.9834547549350703E-3</c:v>
                </c:pt>
                <c:pt idx="1144">
                  <c:v>9.1824933322810099E-3</c:v>
                </c:pt>
                <c:pt idx="1145">
                  <c:v>9.7759596237043892E-3</c:v>
                </c:pt>
                <c:pt idx="1146">
                  <c:v>1.1207426086116801E-2</c:v>
                </c:pt>
                <c:pt idx="1147">
                  <c:v>1.19767887151852E-2</c:v>
                </c:pt>
                <c:pt idx="1148">
                  <c:v>1.3897005698121899E-2</c:v>
                </c:pt>
                <c:pt idx="1149">
                  <c:v>1.4848917664499001E-2</c:v>
                </c:pt>
                <c:pt idx="1150">
                  <c:v>1.6396529628730502E-2</c:v>
                </c:pt>
                <c:pt idx="1151">
                  <c:v>1.7141182823867701E-2</c:v>
                </c:pt>
                <c:pt idx="1152">
                  <c:v>1.81625983585686E-2</c:v>
                </c:pt>
                <c:pt idx="1153">
                  <c:v>1.8806729936002499E-2</c:v>
                </c:pt>
                <c:pt idx="1154">
                  <c:v>1.97163488849646E-2</c:v>
                </c:pt>
                <c:pt idx="1155">
                  <c:v>1.99702305736227E-2</c:v>
                </c:pt>
                <c:pt idx="1156">
                  <c:v>2.0269404283169201E-2</c:v>
                </c:pt>
                <c:pt idx="1157">
                  <c:v>2.0076747234433201E-2</c:v>
                </c:pt>
                <c:pt idx="1158">
                  <c:v>1.9735151770607799E-2</c:v>
                </c:pt>
                <c:pt idx="1159">
                  <c:v>1.9513934381867899E-2</c:v>
                </c:pt>
                <c:pt idx="1160">
                  <c:v>1.9205698161785599E-2</c:v>
                </c:pt>
                <c:pt idx="1161">
                  <c:v>1.90049432132765E-2</c:v>
                </c:pt>
                <c:pt idx="1162">
                  <c:v>1.7851560395028401E-2</c:v>
                </c:pt>
                <c:pt idx="1163">
                  <c:v>1.7504883724245E-2</c:v>
                </c:pt>
                <c:pt idx="1164">
                  <c:v>1.6111344576004799E-2</c:v>
                </c:pt>
                <c:pt idx="1165">
                  <c:v>1.5900826003068101E-2</c:v>
                </c:pt>
                <c:pt idx="1166">
                  <c:v>1.44198558461879E-2</c:v>
                </c:pt>
                <c:pt idx="1167">
                  <c:v>1.40491528796481E-2</c:v>
                </c:pt>
                <c:pt idx="1168">
                  <c:v>1.2410336401509001E-2</c:v>
                </c:pt>
                <c:pt idx="1169">
                  <c:v>1.2005529540563E-2</c:v>
                </c:pt>
                <c:pt idx="1170">
                  <c:v>9.6613936603985404E-3</c:v>
                </c:pt>
                <c:pt idx="1171">
                  <c:v>9.2341201216672893E-3</c:v>
                </c:pt>
                <c:pt idx="1172">
                  <c:v>6.7207376658380003E-3</c:v>
                </c:pt>
                <c:pt idx="1173">
                  <c:v>6.0380427780986502E-3</c:v>
                </c:pt>
                <c:pt idx="1174">
                  <c:v>3.76721994289585E-3</c:v>
                </c:pt>
                <c:pt idx="1175">
                  <c:v>3.3895098352261501E-3</c:v>
                </c:pt>
                <c:pt idx="1176">
                  <c:v>1.8938859410973299E-3</c:v>
                </c:pt>
                <c:pt idx="1177">
                  <c:v>1.73880620211507E-3</c:v>
                </c:pt>
                <c:pt idx="1178" formatCode="0.00E+00">
                  <c:v>7.12588776101053E-4</c:v>
                </c:pt>
                <c:pt idx="1179" formatCode="0.00E+00">
                  <c:v>6.1748722371441202E-4</c:v>
                </c:pt>
                <c:pt idx="1180" formatCode="0.00E+00">
                  <c:v>1.2582582792488599E-4</c:v>
                </c:pt>
                <c:pt idx="1181" formatCode="0.00E+00">
                  <c:v>7.7010891532735206E-5</c:v>
                </c:pt>
                <c:pt idx="1182" formatCode="0.00E+00">
                  <c:v>-2.5094139253713498E-4</c:v>
                </c:pt>
                <c:pt idx="1183" formatCode="0.00E+00">
                  <c:v>-2.62042580545115E-4</c:v>
                </c:pt>
                <c:pt idx="1184" formatCode="0.00E+00">
                  <c:v>-3.6062351811155802E-4</c:v>
                </c:pt>
                <c:pt idx="1185" formatCode="0.00E+00">
                  <c:v>-3.6115760489861001E-4</c:v>
                </c:pt>
                <c:pt idx="1186" formatCode="0.00E+00">
                  <c:v>-4.0452227309914799E-4</c:v>
                </c:pt>
                <c:pt idx="1187" formatCode="0.00E+00">
                  <c:v>-3.8815429378423201E-4</c:v>
                </c:pt>
                <c:pt idx="1188" formatCode="0.00E+00">
                  <c:v>-3.83228373181503E-4</c:v>
                </c:pt>
                <c:pt idx="1189" formatCode="0.00E+00">
                  <c:v>-3.6657728940637201E-4</c:v>
                </c:pt>
                <c:pt idx="1190" formatCode="0.00E+00">
                  <c:v>-3.4756061897431799E-4</c:v>
                </c:pt>
                <c:pt idx="1191" formatCode="0.00E+00">
                  <c:v>-3.2990533091019998E-4</c:v>
                </c:pt>
                <c:pt idx="1192" formatCode="0.00E+00">
                  <c:v>-3.0878643360035801E-4</c:v>
                </c:pt>
                <c:pt idx="1193" formatCode="0.00E+00">
                  <c:v>-3.00890304357593E-4</c:v>
                </c:pt>
                <c:pt idx="1194" formatCode="0.00E+00">
                  <c:v>-2.8068633237885501E-4</c:v>
                </c:pt>
                <c:pt idx="1195" formatCode="0.00E+00">
                  <c:v>-2.7045787950734699E-4</c:v>
                </c:pt>
                <c:pt idx="1196" formatCode="0.00E+00">
                  <c:v>-2.5470322931435901E-4</c:v>
                </c:pt>
                <c:pt idx="1197" formatCode="0.00E+00">
                  <c:v>-2.4768359494744001E-4</c:v>
                </c:pt>
                <c:pt idx="1198" formatCode="0.00E+00">
                  <c:v>-2.3277689704394501E-4</c:v>
                </c:pt>
                <c:pt idx="1199" formatCode="0.00E+00">
                  <c:v>-2.25277453729658E-4</c:v>
                </c:pt>
                <c:pt idx="1200" formatCode="0.00E+00">
                  <c:v>-2.1035648310786901E-4</c:v>
                </c:pt>
                <c:pt idx="1201" formatCode="0.00E+00">
                  <c:v>-2.03966884019604E-4</c:v>
                </c:pt>
                <c:pt idx="1202" formatCode="0.00E+00">
                  <c:v>-1.9342538654318301E-4</c:v>
                </c:pt>
                <c:pt idx="1203" formatCode="0.00E+00">
                  <c:v>-1.8791626350911499E-4</c:v>
                </c:pt>
                <c:pt idx="1204" formatCode="0.00E+00">
                  <c:v>-1.7884909347156601E-4</c:v>
                </c:pt>
                <c:pt idx="1205" formatCode="0.00E+00">
                  <c:v>-1.7410839593705901E-4</c:v>
                </c:pt>
                <c:pt idx="1206" formatCode="0.00E+00">
                  <c:v>-1.6432621381329201E-4</c:v>
                </c:pt>
                <c:pt idx="1207" formatCode="0.00E+00">
                  <c:v>-1.6135386779026701E-4</c:v>
                </c:pt>
                <c:pt idx="1208" formatCode="0.00E+00">
                  <c:v>-1.5457528514365801E-4</c:v>
                </c:pt>
                <c:pt idx="1209" formatCode="0.00E+00">
                  <c:v>-1.5067601375918401E-4</c:v>
                </c:pt>
                <c:pt idx="1210" formatCode="0.00E+00">
                  <c:v>-1.4299397174781501E-4</c:v>
                </c:pt>
                <c:pt idx="1211" formatCode="0.00E+00">
                  <c:v>-1.3934888578544301E-4</c:v>
                </c:pt>
                <c:pt idx="1212" formatCode="0.00E+00">
                  <c:v>-1.3311540744631199E-4</c:v>
                </c:pt>
                <c:pt idx="1213" formatCode="0.00E+00">
                  <c:v>-1.30665638131939E-4</c:v>
                </c:pt>
                <c:pt idx="1214" formatCode="0.00E+00">
                  <c:v>-1.2544331202399899E-4</c:v>
                </c:pt>
                <c:pt idx="1215" formatCode="0.00E+00">
                  <c:v>-1.2295882589065401E-4</c:v>
                </c:pt>
                <c:pt idx="1216" formatCode="0.00E+00">
                  <c:v>-1.17928749745655E-4</c:v>
                </c:pt>
                <c:pt idx="1217" formatCode="0.00E+00">
                  <c:v>-1.16017370382253E-4</c:v>
                </c:pt>
                <c:pt idx="1218" formatCode="0.00E+00">
                  <c:v>-1.12116281837213E-4</c:v>
                </c:pt>
                <c:pt idx="1219" formatCode="0.00E+00">
                  <c:v>-1.10043085818792E-4</c:v>
                </c:pt>
                <c:pt idx="1220" formatCode="0.00E+00">
                  <c:v>-1.06022563684304E-4</c:v>
                </c:pt>
                <c:pt idx="1221" formatCode="0.00E+00">
                  <c:v>-1.04205041061216E-4</c:v>
                </c:pt>
                <c:pt idx="1222" formatCode="0.00E+00">
                  <c:v>-1.00436068171498E-4</c:v>
                </c:pt>
                <c:pt idx="1223" formatCode="0.00E+00">
                  <c:v>-9.9058232383331097E-5</c:v>
                </c:pt>
                <c:pt idx="1224" formatCode="0.00E+00">
                  <c:v>-9.5963563280548699E-5</c:v>
                </c:pt>
                <c:pt idx="1225" formatCode="0.00E+00">
                  <c:v>-9.45438915369209E-5</c:v>
                </c:pt>
                <c:pt idx="1226" formatCode="0.00E+00">
                  <c:v>-9.2261444801324899E-5</c:v>
                </c:pt>
                <c:pt idx="1227" formatCode="0.00E+00">
                  <c:v>-9.1091771826177798E-5</c:v>
                </c:pt>
                <c:pt idx="1228" formatCode="0.00E+00">
                  <c:v>-8.9041526500943094E-5</c:v>
                </c:pt>
                <c:pt idx="1229" formatCode="0.00E+00">
                  <c:v>-8.8136667346670001E-5</c:v>
                </c:pt>
                <c:pt idx="1230" formatCode="0.00E+00">
                  <c:v>-8.6922253313097703E-5</c:v>
                </c:pt>
                <c:pt idx="1231" formatCode="0.00E+00">
                  <c:v>-8.6413697701856698E-5</c:v>
                </c:pt>
                <c:pt idx="1232" formatCode="0.00E+00">
                  <c:v>-8.5699997443191593E-5</c:v>
                </c:pt>
                <c:pt idx="1233" formatCode="0.00E+00">
                  <c:v>-8.5765808209128003E-5</c:v>
                </c:pt>
                <c:pt idx="1234" formatCode="0.00E+00">
                  <c:v>-8.59536958230101E-5</c:v>
                </c:pt>
                <c:pt idx="1235" formatCode="0.00E+00">
                  <c:v>-8.6324045097327195E-5</c:v>
                </c:pt>
                <c:pt idx="1236" formatCode="0.00E+00">
                  <c:v>-8.6777653134073504E-5</c:v>
                </c:pt>
                <c:pt idx="1237" formatCode="0.00E+00">
                  <c:v>-8.7430042686230806E-5</c:v>
                </c:pt>
                <c:pt idx="1238" formatCode="0.00E+00">
                  <c:v>-8.83203922040702E-5</c:v>
                </c:pt>
                <c:pt idx="1239" formatCode="0.00E+00">
                  <c:v>-8.8876225694776406E-5</c:v>
                </c:pt>
                <c:pt idx="1240" formatCode="0.00E+00">
                  <c:v>-8.9747584687155103E-5</c:v>
                </c:pt>
                <c:pt idx="1241" formatCode="0.00E+00">
                  <c:v>-9.0625879224623995E-5</c:v>
                </c:pt>
                <c:pt idx="1242" formatCode="0.00E+00">
                  <c:v>-9.1886537315736806E-5</c:v>
                </c:pt>
                <c:pt idx="1243" formatCode="0.00E+00">
                  <c:v>-9.2526792371444406E-5</c:v>
                </c:pt>
                <c:pt idx="1244" formatCode="0.00E+00">
                  <c:v>-9.3662868259616804E-5</c:v>
                </c:pt>
                <c:pt idx="1245" formatCode="0.00E+00">
                  <c:v>-9.4380156288468198E-5</c:v>
                </c:pt>
                <c:pt idx="1246" formatCode="0.00E+00">
                  <c:v>-9.5724797139881305E-5</c:v>
                </c:pt>
                <c:pt idx="1247" formatCode="0.00E+00">
                  <c:v>-9.6493879399810499E-5</c:v>
                </c:pt>
                <c:pt idx="1248" formatCode="0.00E+00">
                  <c:v>-9.77705238171808E-5</c:v>
                </c:pt>
                <c:pt idx="1249" formatCode="0.00E+00">
                  <c:v>-9.8681143839928398E-5</c:v>
                </c:pt>
                <c:pt idx="1250" formatCode="0.00E+00">
                  <c:v>-9.9853388819115706E-5</c:v>
                </c:pt>
                <c:pt idx="1251" formatCode="0.00E+00">
                  <c:v>-1.0056381450823901E-4</c:v>
                </c:pt>
                <c:pt idx="1252" formatCode="0.00E+00">
                  <c:v>-1.01824543516979E-4</c:v>
                </c:pt>
                <c:pt idx="1253" formatCode="0.00E+00">
                  <c:v>-1.0273852630114601E-4</c:v>
                </c:pt>
                <c:pt idx="1254" formatCode="0.00E+00">
                  <c:v>-1.0401253927356599E-4</c:v>
                </c:pt>
                <c:pt idx="1255" formatCode="0.00E+00">
                  <c:v>-1.04728526786506E-4</c:v>
                </c:pt>
                <c:pt idx="1256" formatCode="0.00E+00">
                  <c:v>-1.0592560163486201E-4</c:v>
                </c:pt>
                <c:pt idx="1257" formatCode="0.00E+00">
                  <c:v>-1.06796330513241E-4</c:v>
                </c:pt>
                <c:pt idx="1258" formatCode="0.00E+00">
                  <c:v>-1.08018624594176E-4</c:v>
                </c:pt>
                <c:pt idx="1259" formatCode="0.00E+00">
                  <c:v>-1.08558274623118E-4</c:v>
                </c:pt>
                <c:pt idx="1260" formatCode="0.00E+00">
                  <c:v>-1.09949301999346E-4</c:v>
                </c:pt>
                <c:pt idx="1261" formatCode="0.00E+00">
                  <c:v>-1.1064404449328E-4</c:v>
                </c:pt>
                <c:pt idx="1262" formatCode="0.00E+00">
                  <c:v>-1.11936246572606E-4</c:v>
                </c:pt>
                <c:pt idx="1263" formatCode="0.00E+00">
                  <c:v>-1.1278415676850499E-4</c:v>
                </c:pt>
                <c:pt idx="1264" formatCode="0.00E+00">
                  <c:v>-1.1424817155810801E-4</c:v>
                </c:pt>
                <c:pt idx="1265" formatCode="0.00E+00">
                  <c:v>-1.14985804370982E-4</c:v>
                </c:pt>
                <c:pt idx="1266" formatCode="0.00E+00">
                  <c:v>-1.16162823739679E-4</c:v>
                </c:pt>
                <c:pt idx="1267" formatCode="0.00E+00">
                  <c:v>-1.1686786084941599E-4</c:v>
                </c:pt>
                <c:pt idx="1268" formatCode="0.00E+00">
                  <c:v>-1.18197850368387E-4</c:v>
                </c:pt>
                <c:pt idx="1269" formatCode="0.00E+00">
                  <c:v>-1.1897742598781501E-4</c:v>
                </c:pt>
                <c:pt idx="1270" formatCode="0.00E+00">
                  <c:v>-1.20207065919106E-4</c:v>
                </c:pt>
                <c:pt idx="1271" formatCode="0.00E+00">
                  <c:v>-1.2085221004947999E-4</c:v>
                </c:pt>
                <c:pt idx="1272" formatCode="0.00E+00">
                  <c:v>-1.2224796692871399E-4</c:v>
                </c:pt>
                <c:pt idx="1273" formatCode="0.00E+00">
                  <c:v>-1.2313468407667801E-4</c:v>
                </c:pt>
                <c:pt idx="1274" formatCode="0.00E+00">
                  <c:v>-1.24443245667284E-4</c:v>
                </c:pt>
                <c:pt idx="1275" formatCode="0.00E+00">
                  <c:v>-1.2537843949468299E-4</c:v>
                </c:pt>
                <c:pt idx="1276" formatCode="0.00E+00">
                  <c:v>-1.2673748479804001E-4</c:v>
                </c:pt>
                <c:pt idx="1277" formatCode="0.00E+00">
                  <c:v>-1.27775067426543E-4</c:v>
                </c:pt>
                <c:pt idx="1278" formatCode="0.00E+00">
                  <c:v>-1.28849520326665E-4</c:v>
                </c:pt>
                <c:pt idx="1279" formatCode="0.00E+00">
                  <c:v>-1.2982683560861199E-4</c:v>
                </c:pt>
                <c:pt idx="1280" formatCode="0.00E+00">
                  <c:v>-1.31389798796223E-4</c:v>
                </c:pt>
                <c:pt idx="1281" formatCode="0.00E+00">
                  <c:v>-1.3237060416288799E-4</c:v>
                </c:pt>
                <c:pt idx="1282" formatCode="0.00E+00">
                  <c:v>-1.3369990296205201E-4</c:v>
                </c:pt>
                <c:pt idx="1283" formatCode="0.00E+00">
                  <c:v>-1.3447289896330799E-4</c:v>
                </c:pt>
                <c:pt idx="1284" formatCode="0.00E+00">
                  <c:v>-1.35919118034244E-4</c:v>
                </c:pt>
                <c:pt idx="1285" formatCode="0.00E+00">
                  <c:v>-1.3693107226746401E-4</c:v>
                </c:pt>
                <c:pt idx="1286" formatCode="0.00E+00">
                  <c:v>-1.38429113494326E-4</c:v>
                </c:pt>
                <c:pt idx="1287" formatCode="0.00E+00">
                  <c:v>-1.3920418915132701E-4</c:v>
                </c:pt>
                <c:pt idx="1288" formatCode="0.00E+00">
                  <c:v>-1.4082714160345799E-4</c:v>
                </c:pt>
                <c:pt idx="1289" formatCode="0.00E+00">
                  <c:v>-1.4178151112349799E-4</c:v>
                </c:pt>
                <c:pt idx="1290" formatCode="0.00E+00">
                  <c:v>-1.43225739868157E-4</c:v>
                </c:pt>
                <c:pt idx="1291" formatCode="0.00E+00">
                  <c:v>-1.4414378668491101E-4</c:v>
                </c:pt>
                <c:pt idx="1292" formatCode="0.00E+00">
                  <c:v>-1.46340277233057E-4</c:v>
                </c:pt>
                <c:pt idx="1293" formatCode="0.00E+00">
                  <c:v>-1.47441609333811E-4</c:v>
                </c:pt>
                <c:pt idx="1294" formatCode="0.00E+00">
                  <c:v>-1.49688169553427E-4</c:v>
                </c:pt>
                <c:pt idx="1295" formatCode="0.00E+00">
                  <c:v>-1.5031341031723701E-4</c:v>
                </c:pt>
                <c:pt idx="1296" formatCode="0.00E+00">
                  <c:v>-1.5255601053107599E-4</c:v>
                </c:pt>
                <c:pt idx="1297" formatCode="0.00E+00">
                  <c:v>-1.5278545704071599E-4</c:v>
                </c:pt>
                <c:pt idx="1298" formatCode="0.00E+00">
                  <c:v>-1.5383199744605199E-4</c:v>
                </c:pt>
                <c:pt idx="1299" formatCode="0.00E+00">
                  <c:v>-1.55217735455249E-4</c:v>
                </c:pt>
                <c:pt idx="1300" formatCode="0.00E+00">
                  <c:v>-1.5550171608593599E-4</c:v>
                </c:pt>
                <c:pt idx="1301" formatCode="0.00E+00">
                  <c:v>-1.5734183550045601E-4</c:v>
                </c:pt>
                <c:pt idx="1302" formatCode="0.00E+00">
                  <c:v>-1.57822123317504E-4</c:v>
                </c:pt>
                <c:pt idx="1303" formatCode="0.00E+00">
                  <c:v>-1.5919756428412E-4</c:v>
                </c:pt>
                <c:pt idx="1304" formatCode="0.00E+00">
                  <c:v>-1.6025572289389201E-4</c:v>
                </c:pt>
                <c:pt idx="1305" formatCode="0.00E+00">
                  <c:v>-1.6127825193872501E-4</c:v>
                </c:pt>
                <c:pt idx="1306" formatCode="0.00E+00">
                  <c:v>-1.6256723534128001E-4</c:v>
                </c:pt>
                <c:pt idx="1307" formatCode="0.00E+00">
                  <c:v>-1.63134773128277E-4</c:v>
                </c:pt>
                <c:pt idx="1308" formatCode="0.00E+00">
                  <c:v>-1.64685523016374E-4</c:v>
                </c:pt>
                <c:pt idx="1309" formatCode="0.00E+00">
                  <c:v>-1.6472712008161201E-4</c:v>
                </c:pt>
                <c:pt idx="1310" formatCode="0.00E+00">
                  <c:v>-1.6639338604403E-4</c:v>
                </c:pt>
                <c:pt idx="1311" formatCode="0.00E+00">
                  <c:v>-1.66414369305929E-4</c:v>
                </c:pt>
                <c:pt idx="1312" formatCode="0.00E+00">
                  <c:v>-1.6651667637290399E-4</c:v>
                </c:pt>
                <c:pt idx="1313" formatCode="0.00E+00">
                  <c:v>-1.67951362346086E-4</c:v>
                </c:pt>
                <c:pt idx="1314" formatCode="0.00E+00">
                  <c:v>-1.68321871457698E-4</c:v>
                </c:pt>
                <c:pt idx="1315" formatCode="0.00E+00">
                  <c:v>-1.69030284208165E-4</c:v>
                </c:pt>
                <c:pt idx="1316" formatCode="0.00E+00">
                  <c:v>-1.6949004052511899E-4</c:v>
                </c:pt>
                <c:pt idx="1317" formatCode="0.00E+00">
                  <c:v>-1.6986558460719799E-4</c:v>
                </c:pt>
                <c:pt idx="1318" formatCode="0.00E+00">
                  <c:v>-1.70208909613722E-4</c:v>
                </c:pt>
                <c:pt idx="1319" formatCode="0.00E+00">
                  <c:v>-1.7016094182962201E-4</c:v>
                </c:pt>
                <c:pt idx="1320" formatCode="0.00E+00">
                  <c:v>-1.70167321443742E-4</c:v>
                </c:pt>
                <c:pt idx="1321" formatCode="0.00E+00">
                  <c:v>-1.6992764104063399E-4</c:v>
                </c:pt>
                <c:pt idx="1322" formatCode="0.00E+00">
                  <c:v>-1.70082211047674E-4</c:v>
                </c:pt>
                <c:pt idx="1323" formatCode="0.00E+00">
                  <c:v>-1.7009991028811799E-4</c:v>
                </c:pt>
                <c:pt idx="1324" formatCode="0.00E+00">
                  <c:v>-1.7011382935719E-4</c:v>
                </c:pt>
                <c:pt idx="1325" formatCode="0.00E+00">
                  <c:v>-1.7115050127996601E-4</c:v>
                </c:pt>
                <c:pt idx="1326" formatCode="0.00E+00">
                  <c:v>-1.71727200533638E-4</c:v>
                </c:pt>
                <c:pt idx="1327" formatCode="0.00E+00">
                  <c:v>-1.73127488146876E-4</c:v>
                </c:pt>
                <c:pt idx="1328" formatCode="0.00E+00">
                  <c:v>-1.7393641106595601E-4</c:v>
                </c:pt>
                <c:pt idx="1329" formatCode="0.00E+00">
                  <c:v>-1.7549496256308401E-4</c:v>
                </c:pt>
                <c:pt idx="1330" formatCode="0.00E+00">
                  <c:v>-1.76560267543096E-4</c:v>
                </c:pt>
                <c:pt idx="1331" formatCode="0.00E+00">
                  <c:v>-1.7909280040576399E-4</c:v>
                </c:pt>
                <c:pt idx="1332" formatCode="0.00E+00">
                  <c:v>-1.7993973034149399E-4</c:v>
                </c:pt>
                <c:pt idx="1333" formatCode="0.00E+00">
                  <c:v>-1.8296779710923999E-4</c:v>
                </c:pt>
                <c:pt idx="1334" formatCode="0.00E+00">
                  <c:v>-1.8545583625637199E-4</c:v>
                </c:pt>
                <c:pt idx="1335" formatCode="0.00E+00">
                  <c:v>-1.8661995247090999E-4</c:v>
                </c:pt>
                <c:pt idx="1336" formatCode="0.00E+00">
                  <c:v>-1.8908285245438801E-4</c:v>
                </c:pt>
                <c:pt idx="1337" formatCode="0.00E+00">
                  <c:v>-1.8942327341730901E-4</c:v>
                </c:pt>
                <c:pt idx="1338" formatCode="0.00E+00">
                  <c:v>-1.8947879667889701E-4</c:v>
                </c:pt>
                <c:pt idx="1339" formatCode="0.00E+00">
                  <c:v>-1.9177765133653E-4</c:v>
                </c:pt>
                <c:pt idx="1340" formatCode="0.00E+00">
                  <c:v>-1.9217710130100399E-4</c:v>
                </c:pt>
                <c:pt idx="1341" formatCode="0.00E+00">
                  <c:v>-1.93809585711962E-4</c:v>
                </c:pt>
                <c:pt idx="1342" formatCode="0.00E+00">
                  <c:v>-1.94643810492913E-4</c:v>
                </c:pt>
                <c:pt idx="1343" formatCode="0.00E+00">
                  <c:v>-1.9610197591952001E-4</c:v>
                </c:pt>
                <c:pt idx="1344" formatCode="0.00E+00">
                  <c:v>-1.9759020638047801E-4</c:v>
                </c:pt>
                <c:pt idx="1345" formatCode="0.00E+00">
                  <c:v>-1.98818059383245E-4</c:v>
                </c:pt>
                <c:pt idx="1346" formatCode="0.00E+00">
                  <c:v>-2.0148933606022301E-4</c:v>
                </c:pt>
                <c:pt idx="1347" formatCode="0.00E+00">
                  <c:v>-2.01601979593202E-4</c:v>
                </c:pt>
                <c:pt idx="1348" formatCode="0.00E+00">
                  <c:v>-2.0194826386541601E-4</c:v>
                </c:pt>
                <c:pt idx="1349" formatCode="0.00E+00">
                  <c:v>-2.04894184017873E-4</c:v>
                </c:pt>
                <c:pt idx="1350" formatCode="0.00E+00">
                  <c:v>-2.05148096706084E-4</c:v>
                </c:pt>
                <c:pt idx="1351" formatCode="0.00E+00">
                  <c:v>-2.0845969150438899E-4</c:v>
                </c:pt>
                <c:pt idx="1352" formatCode="0.00E+00">
                  <c:v>-2.09226349278015E-4</c:v>
                </c:pt>
                <c:pt idx="1353" formatCode="0.00E+00">
                  <c:v>-2.1304631449888599E-4</c:v>
                </c:pt>
                <c:pt idx="1354" formatCode="0.00E+00">
                  <c:v>-2.1405325446615501E-4</c:v>
                </c:pt>
                <c:pt idx="1355" formatCode="0.00E+00">
                  <c:v>-2.16949547300293E-4</c:v>
                </c:pt>
                <c:pt idx="1356" formatCode="0.00E+00">
                  <c:v>-2.18025669011787E-4</c:v>
                </c:pt>
                <c:pt idx="1357" formatCode="0.00E+00">
                  <c:v>-2.2103179420910501E-4</c:v>
                </c:pt>
                <c:pt idx="1358" formatCode="0.00E+00">
                  <c:v>-2.2186723479485299E-4</c:v>
                </c:pt>
                <c:pt idx="1359" formatCode="0.00E+00">
                  <c:v>-2.2526486817636899E-4</c:v>
                </c:pt>
                <c:pt idx="1360" formatCode="0.00E+00">
                  <c:v>-2.26592796946035E-4</c:v>
                </c:pt>
                <c:pt idx="1361" formatCode="0.00E+00">
                  <c:v>-2.30678132625709E-4</c:v>
                </c:pt>
                <c:pt idx="1362" formatCode="0.00E+00">
                  <c:v>-2.3176460543252499E-4</c:v>
                </c:pt>
                <c:pt idx="1363" formatCode="0.00E+00">
                  <c:v>-2.3433438954334701E-4</c:v>
                </c:pt>
                <c:pt idx="1364" formatCode="0.00E+00">
                  <c:v>-2.3567718173316601E-4</c:v>
                </c:pt>
                <c:pt idx="1365" formatCode="0.00E+00">
                  <c:v>-2.3859493104058099E-4</c:v>
                </c:pt>
                <c:pt idx="1366" formatCode="0.00E+00">
                  <c:v>-2.4043747649556E-4</c:v>
                </c:pt>
                <c:pt idx="1367" formatCode="0.00E+00">
                  <c:v>-2.43498180997188E-4</c:v>
                </c:pt>
                <c:pt idx="1368" formatCode="0.00E+00">
                  <c:v>-2.44987804935853E-4</c:v>
                </c:pt>
                <c:pt idx="1369" formatCode="0.00E+00">
                  <c:v>-2.4877678120051398E-4</c:v>
                </c:pt>
                <c:pt idx="1370" formatCode="0.00E+00">
                  <c:v>-2.5019719897988098E-4</c:v>
                </c:pt>
                <c:pt idx="1371" formatCode="0.00E+00">
                  <c:v>-2.5306950334927201E-4</c:v>
                </c:pt>
                <c:pt idx="1372" formatCode="0.00E+00">
                  <c:v>-2.5442908597174901E-4</c:v>
                </c:pt>
                <c:pt idx="1373" formatCode="0.00E+00">
                  <c:v>-2.5724561156813302E-4</c:v>
                </c:pt>
                <c:pt idx="1374" formatCode="0.00E+00">
                  <c:v>-2.5913478585583299E-4</c:v>
                </c:pt>
                <c:pt idx="1375" formatCode="0.00E+00">
                  <c:v>-2.6310446673766599E-4</c:v>
                </c:pt>
                <c:pt idx="1376" formatCode="0.00E+00">
                  <c:v>-2.64914152500814E-4</c:v>
                </c:pt>
                <c:pt idx="1377" formatCode="0.00E+00">
                  <c:v>-2.6885889131454801E-4</c:v>
                </c:pt>
                <c:pt idx="1378" formatCode="0.00E+00">
                  <c:v>-2.7044395957168799E-4</c:v>
                </c:pt>
                <c:pt idx="1379" formatCode="0.00E+00">
                  <c:v>-2.74134878834424E-4</c:v>
                </c:pt>
                <c:pt idx="1380" formatCode="0.00E+00">
                  <c:v>-2.7548581639416799E-4</c:v>
                </c:pt>
                <c:pt idx="1381" formatCode="0.00E+00">
                  <c:v>-2.7943251965894698E-4</c:v>
                </c:pt>
                <c:pt idx="1382" formatCode="0.00E+00">
                  <c:v>-2.8107108577005201E-4</c:v>
                </c:pt>
                <c:pt idx="1383" formatCode="0.00E+00">
                  <c:v>-2.84579291690212E-4</c:v>
                </c:pt>
                <c:pt idx="1384" formatCode="0.00E+00">
                  <c:v>-2.8561385884594103E-4</c:v>
                </c:pt>
                <c:pt idx="1385" formatCode="0.00E+00">
                  <c:v>-2.8994021553188502E-4</c:v>
                </c:pt>
                <c:pt idx="1386" formatCode="0.00E+00">
                  <c:v>-2.91173474547174E-4</c:v>
                </c:pt>
                <c:pt idx="1387" formatCode="0.00E+00">
                  <c:v>-2.9537616052066699E-4</c:v>
                </c:pt>
                <c:pt idx="1388" formatCode="0.00E+00">
                  <c:v>-2.9664657909968099E-4</c:v>
                </c:pt>
                <c:pt idx="1389" formatCode="0.00E+00">
                  <c:v>-2.9969370533964299E-4</c:v>
                </c:pt>
                <c:pt idx="1390" formatCode="0.00E+00">
                  <c:v>-3.00929163025091E-4</c:v>
                </c:pt>
                <c:pt idx="1391" formatCode="0.00E+00">
                  <c:v>-3.0491093468836098E-4</c:v>
                </c:pt>
                <c:pt idx="1392" formatCode="0.00E+00">
                  <c:v>-3.0631156142329899E-4</c:v>
                </c:pt>
                <c:pt idx="1393" formatCode="0.00E+00">
                  <c:v>-3.1061376480629198E-4</c:v>
                </c:pt>
                <c:pt idx="1394" formatCode="0.00E+00">
                  <c:v>-3.1231503831308E-4</c:v>
                </c:pt>
                <c:pt idx="1395" formatCode="0.00E+00">
                  <c:v>-3.1653999949906903E-4</c:v>
                </c:pt>
                <c:pt idx="1396" formatCode="0.00E+00">
                  <c:v>-3.1798051246444099E-4</c:v>
                </c:pt>
                <c:pt idx="1397" formatCode="0.00E+00">
                  <c:v>-3.2155828902729298E-4</c:v>
                </c:pt>
                <c:pt idx="1398" formatCode="0.00E+00">
                  <c:v>-3.2303734217529399E-4</c:v>
                </c:pt>
                <c:pt idx="1399" formatCode="0.00E+00">
                  <c:v>-3.28297276041621E-4</c:v>
                </c:pt>
                <c:pt idx="1400" formatCode="0.00E+00">
                  <c:v>-3.2979891998108601E-4</c:v>
                </c:pt>
                <c:pt idx="1401" formatCode="0.00E+00">
                  <c:v>-3.3455753977648997E-4</c:v>
                </c:pt>
                <c:pt idx="1402" formatCode="0.00E+00">
                  <c:v>-3.3612504830110698E-4</c:v>
                </c:pt>
                <c:pt idx="1403" formatCode="0.00E+00">
                  <c:v>-3.3931988478830098E-4</c:v>
                </c:pt>
                <c:pt idx="1404" formatCode="0.00E+00">
                  <c:v>-3.4064721842365402E-4</c:v>
                </c:pt>
                <c:pt idx="1405" formatCode="0.00E+00">
                  <c:v>-3.4497396525633102E-4</c:v>
                </c:pt>
                <c:pt idx="1406" formatCode="0.00E+00">
                  <c:v>-3.4681627599557699E-4</c:v>
                </c:pt>
                <c:pt idx="1407" formatCode="0.00E+00">
                  <c:v>-3.5272413087477299E-4</c:v>
                </c:pt>
                <c:pt idx="1408" formatCode="0.00E+00">
                  <c:v>-3.5466996112814398E-4</c:v>
                </c:pt>
                <c:pt idx="1409" formatCode="0.00E+00">
                  <c:v>-3.5990557827080601E-4</c:v>
                </c:pt>
                <c:pt idx="1410" formatCode="0.00E+00">
                  <c:v>-3.6141456864846502E-4</c:v>
                </c:pt>
                <c:pt idx="1411" formatCode="0.00E+00">
                  <c:v>-3.6805731817382499E-4</c:v>
                </c:pt>
                <c:pt idx="1412" formatCode="0.00E+00">
                  <c:v>-3.7221056683173399E-4</c:v>
                </c:pt>
                <c:pt idx="1413" formatCode="0.00E+00">
                  <c:v>-3.7817266998334498E-4</c:v>
                </c:pt>
                <c:pt idx="1414" formatCode="0.00E+00">
                  <c:v>-3.8158825459453602E-4</c:v>
                </c:pt>
                <c:pt idx="1415" formatCode="0.00E+00">
                  <c:v>-3.94329030534635E-4</c:v>
                </c:pt>
                <c:pt idx="1416" formatCode="0.00E+00">
                  <c:v>-4.0147626372228501E-4</c:v>
                </c:pt>
                <c:pt idx="1417" formatCode="0.00E+00">
                  <c:v>-4.1408312610108301E-4</c:v>
                </c:pt>
                <c:pt idx="1418" formatCode="0.00E+00">
                  <c:v>-4.2064678442951798E-4</c:v>
                </c:pt>
                <c:pt idx="1419" formatCode="0.00E+00">
                  <c:v>-4.3738742299567198E-4</c:v>
                </c:pt>
                <c:pt idx="1420" formatCode="0.00E+00">
                  <c:v>-4.4823251749276301E-4</c:v>
                </c:pt>
                <c:pt idx="1421" formatCode="0.00E+00">
                  <c:v>-4.6559039739517801E-4</c:v>
                </c:pt>
                <c:pt idx="1422" formatCode="0.00E+00">
                  <c:v>-4.7714193881052302E-4</c:v>
                </c:pt>
                <c:pt idx="1423" formatCode="0.00E+00">
                  <c:v>-4.9723478557391803E-4</c:v>
                </c:pt>
                <c:pt idx="1424" formatCode="0.00E+00">
                  <c:v>-5.0680704720937298E-4</c:v>
                </c:pt>
                <c:pt idx="1425" formatCode="0.00E+00">
                  <c:v>-5.2662472408449099E-4</c:v>
                </c:pt>
                <c:pt idx="1426" formatCode="0.00E+00">
                  <c:v>-5.3631787277878904E-4</c:v>
                </c:pt>
                <c:pt idx="1427" formatCode="0.00E+00">
                  <c:v>-5.5734118695592398E-4</c:v>
                </c:pt>
                <c:pt idx="1428" formatCode="0.00E+00">
                  <c:v>-5.6994148470470695E-4</c:v>
                </c:pt>
                <c:pt idx="1429" formatCode="0.00E+00">
                  <c:v>-5.8922275694345998E-4</c:v>
                </c:pt>
                <c:pt idx="1430" formatCode="0.00E+00">
                  <c:v>-6.0250715240487503E-4</c:v>
                </c:pt>
                <c:pt idx="1431" formatCode="0.00E+00">
                  <c:v>-6.1947979651914798E-4</c:v>
                </c:pt>
                <c:pt idx="1432" formatCode="0.00E+00">
                  <c:v>-6.3159244538579101E-4</c:v>
                </c:pt>
                <c:pt idx="1433" formatCode="0.00E+00">
                  <c:v>-6.4151135636404699E-4</c:v>
                </c:pt>
                <c:pt idx="1434" formatCode="0.00E+00">
                  <c:v>-6.5255769509424096E-4</c:v>
                </c:pt>
                <c:pt idx="1435" formatCode="0.00E+00">
                  <c:v>-6.5604224049497096E-4</c:v>
                </c:pt>
                <c:pt idx="1436" formatCode="0.00E+00">
                  <c:v>-6.60942475467741E-4</c:v>
                </c:pt>
                <c:pt idx="1437" formatCode="0.00E+00">
                  <c:v>-6.5908625812674299E-4</c:v>
                </c:pt>
                <c:pt idx="1438" formatCode="0.00E+00">
                  <c:v>-6.6367464901055098E-4</c:v>
                </c:pt>
                <c:pt idx="1439" formatCode="0.00E+00">
                  <c:v>-6.5154059012449597E-4</c:v>
                </c:pt>
                <c:pt idx="1440" formatCode="0.00E+00">
                  <c:v>-6.4959382855029897E-4</c:v>
                </c:pt>
                <c:pt idx="1441" formatCode="0.00E+00">
                  <c:v>-6.3093294183462099E-4</c:v>
                </c:pt>
                <c:pt idx="1442" formatCode="0.00E+00">
                  <c:v>-6.2751590494599795E-4</c:v>
                </c:pt>
                <c:pt idx="1443" formatCode="0.00E+00">
                  <c:v>-5.8473103636944804E-4</c:v>
                </c:pt>
                <c:pt idx="1444" formatCode="0.00E+00">
                  <c:v>-5.7174723568422295E-4</c:v>
                </c:pt>
                <c:pt idx="1445" formatCode="0.00E+00">
                  <c:v>-5.3138278343493905E-4</c:v>
                </c:pt>
                <c:pt idx="1446" formatCode="0.00E+00">
                  <c:v>-5.2004050797958997E-4</c:v>
                </c:pt>
                <c:pt idx="1447" formatCode="0.00E+00">
                  <c:v>-4.45235317795772E-4</c:v>
                </c:pt>
                <c:pt idx="1448" formatCode="0.00E+00">
                  <c:v>-4.2242344623849099E-4</c:v>
                </c:pt>
                <c:pt idx="1449" formatCode="0.00E+00">
                  <c:v>-3.1319521890504399E-4</c:v>
                </c:pt>
                <c:pt idx="1450" formatCode="0.00E+00">
                  <c:v>-2.6888151986266502E-4</c:v>
                </c:pt>
                <c:pt idx="1451" formatCode="0.00E+00">
                  <c:v>-1.3156748123525E-4</c:v>
                </c:pt>
                <c:pt idx="1452" formatCode="0.00E+00">
                  <c:v>-7.6881051984709897E-5</c:v>
                </c:pt>
                <c:pt idx="1453" formatCode="0.00E+00">
                  <c:v>6.6666362355238197E-5</c:v>
                </c:pt>
                <c:pt idx="1454" formatCode="0.00E+00">
                  <c:v>1.18659944132306E-4</c:v>
                </c:pt>
                <c:pt idx="1455" formatCode="0.00E+00">
                  <c:v>3.1664756877134402E-4</c:v>
                </c:pt>
                <c:pt idx="1456" formatCode="0.00E+00">
                  <c:v>4.00550134516061E-4</c:v>
                </c:pt>
                <c:pt idx="1457" formatCode="0.00E+00">
                  <c:v>6.9039729192130303E-4</c:v>
                </c:pt>
                <c:pt idx="1458" formatCode="0.00E+00">
                  <c:v>8.9691379680120298E-4</c:v>
                </c:pt>
                <c:pt idx="1459">
                  <c:v>1.2983222012677E-3</c:v>
                </c:pt>
                <c:pt idx="1460">
                  <c:v>1.46120684119294E-3</c:v>
                </c:pt>
                <c:pt idx="1461">
                  <c:v>2.1854635547059998E-3</c:v>
                </c:pt>
                <c:pt idx="1462">
                  <c:v>2.4815053692448801E-3</c:v>
                </c:pt>
                <c:pt idx="1463">
                  <c:v>3.1338845992211202E-3</c:v>
                </c:pt>
                <c:pt idx="1464">
                  <c:v>3.52824736293712E-3</c:v>
                </c:pt>
                <c:pt idx="1465">
                  <c:v>4.3239885745239796E-3</c:v>
                </c:pt>
                <c:pt idx="1466">
                  <c:v>4.7971102818777497E-3</c:v>
                </c:pt>
                <c:pt idx="1467">
                  <c:v>5.7447515976071098E-3</c:v>
                </c:pt>
                <c:pt idx="1468">
                  <c:v>6.2437174103492799E-3</c:v>
                </c:pt>
                <c:pt idx="1469">
                  <c:v>7.8225817488174303E-3</c:v>
                </c:pt>
                <c:pt idx="1470">
                  <c:v>8.3604187947129999E-3</c:v>
                </c:pt>
                <c:pt idx="1471">
                  <c:v>9.8771810417374907E-3</c:v>
                </c:pt>
                <c:pt idx="1472">
                  <c:v>1.05524357352313E-2</c:v>
                </c:pt>
                <c:pt idx="1473">
                  <c:v>1.23746233289361E-2</c:v>
                </c:pt>
                <c:pt idx="1474">
                  <c:v>1.29432152528149E-2</c:v>
                </c:pt>
                <c:pt idx="1475">
                  <c:v>1.49007907165394E-2</c:v>
                </c:pt>
                <c:pt idx="1476">
                  <c:v>1.5643184217774699E-2</c:v>
                </c:pt>
                <c:pt idx="1477">
                  <c:v>1.75202438909072E-2</c:v>
                </c:pt>
                <c:pt idx="1478">
                  <c:v>1.8465201435583001E-2</c:v>
                </c:pt>
                <c:pt idx="1479">
                  <c:v>1.96935673068587E-2</c:v>
                </c:pt>
                <c:pt idx="1480">
                  <c:v>2.0429454547112199E-2</c:v>
                </c:pt>
                <c:pt idx="1481">
                  <c:v>2.12960858990895E-2</c:v>
                </c:pt>
                <c:pt idx="1482">
                  <c:v>2.1449550317860701E-2</c:v>
                </c:pt>
                <c:pt idx="1483">
                  <c:v>2.1899790901271601E-2</c:v>
                </c:pt>
                <c:pt idx="1484">
                  <c:v>2.16568916114242E-2</c:v>
                </c:pt>
                <c:pt idx="1485">
                  <c:v>2.14371030321149E-2</c:v>
                </c:pt>
                <c:pt idx="1486">
                  <c:v>2.1082482042610699E-2</c:v>
                </c:pt>
                <c:pt idx="1487">
                  <c:v>2.06922136970677E-2</c:v>
                </c:pt>
                <c:pt idx="1488">
                  <c:v>2.0460939158506601E-2</c:v>
                </c:pt>
                <c:pt idx="1489">
                  <c:v>1.9414145110221201E-2</c:v>
                </c:pt>
                <c:pt idx="1490">
                  <c:v>1.8999450691274899E-2</c:v>
                </c:pt>
                <c:pt idx="1491">
                  <c:v>1.76711665882066E-2</c:v>
                </c:pt>
                <c:pt idx="1492">
                  <c:v>1.7034523322248502E-2</c:v>
                </c:pt>
                <c:pt idx="1493">
                  <c:v>1.52230944294424E-2</c:v>
                </c:pt>
                <c:pt idx="1494">
                  <c:v>1.48933673848858E-2</c:v>
                </c:pt>
                <c:pt idx="1495">
                  <c:v>1.2876857692026599E-2</c:v>
                </c:pt>
                <c:pt idx="1496">
                  <c:v>1.23742613180952E-2</c:v>
                </c:pt>
                <c:pt idx="1497">
                  <c:v>1.0100823777088999E-2</c:v>
                </c:pt>
                <c:pt idx="1498">
                  <c:v>9.3171576464661093E-3</c:v>
                </c:pt>
                <c:pt idx="1499">
                  <c:v>6.6740628352652603E-3</c:v>
                </c:pt>
                <c:pt idx="1500">
                  <c:v>5.8623052905756E-3</c:v>
                </c:pt>
                <c:pt idx="1501">
                  <c:v>3.5844723391316802E-3</c:v>
                </c:pt>
                <c:pt idx="1502">
                  <c:v>3.12923278071451E-3</c:v>
                </c:pt>
                <c:pt idx="1503">
                  <c:v>1.7600269145764799E-3</c:v>
                </c:pt>
                <c:pt idx="1504">
                  <c:v>1.6023121916540399E-3</c:v>
                </c:pt>
                <c:pt idx="1505" formatCode="0.00E+00">
                  <c:v>6.7742432503513405E-4</c:v>
                </c:pt>
                <c:pt idx="1506" formatCode="0.00E+00">
                  <c:v>5.6812370247686598E-4</c:v>
                </c:pt>
                <c:pt idx="1507" formatCode="0.00E+00">
                  <c:v>7.3665063243917705E-5</c:v>
                </c:pt>
                <c:pt idx="1508" formatCode="0.00E+00">
                  <c:v>3.2314239469529001E-5</c:v>
                </c:pt>
                <c:pt idx="1509" formatCode="0.00E+00">
                  <c:v>-2.6813431138703102E-4</c:v>
                </c:pt>
                <c:pt idx="1510" formatCode="0.00E+00">
                  <c:v>-2.84384095352911E-4</c:v>
                </c:pt>
                <c:pt idx="1511" formatCode="0.00E+00">
                  <c:v>-4.0959488235796002E-4</c:v>
                </c:pt>
                <c:pt idx="1512" formatCode="0.00E+00">
                  <c:v>-4.0893974015480098E-4</c:v>
                </c:pt>
                <c:pt idx="1513" formatCode="0.00E+00">
                  <c:v>-4.4539081162933101E-4</c:v>
                </c:pt>
                <c:pt idx="1514" formatCode="0.00E+00">
                  <c:v>-4.2858167364043497E-4</c:v>
                </c:pt>
                <c:pt idx="1515" formatCode="0.00E+00">
                  <c:v>-4.1769793872877399E-4</c:v>
                </c:pt>
                <c:pt idx="1516" formatCode="0.00E+00">
                  <c:v>-3.9518963944630802E-4</c:v>
                </c:pt>
                <c:pt idx="1517" formatCode="0.00E+00">
                  <c:v>-3.7474097639542998E-4</c:v>
                </c:pt>
                <c:pt idx="1518" formatCode="0.00E+00">
                  <c:v>-3.5259295197142702E-4</c:v>
                </c:pt>
                <c:pt idx="1519" formatCode="0.00E+00">
                  <c:v>-3.2706942632891399E-4</c:v>
                </c:pt>
                <c:pt idx="1520" formatCode="0.00E+00">
                  <c:v>-3.10258063585515E-4</c:v>
                </c:pt>
                <c:pt idx="1521" formatCode="0.00E+00">
                  <c:v>-2.9084613563996902E-4</c:v>
                </c:pt>
                <c:pt idx="1522" formatCode="0.00E+00">
                  <c:v>-2.8219740225238302E-4</c:v>
                </c:pt>
                <c:pt idx="1523" formatCode="0.00E+00">
                  <c:v>-2.6492084940473099E-4</c:v>
                </c:pt>
                <c:pt idx="1524" formatCode="0.00E+00">
                  <c:v>-2.57397228451907E-4</c:v>
                </c:pt>
                <c:pt idx="1525" formatCode="0.00E+00">
                  <c:v>-2.4245369411327999E-4</c:v>
                </c:pt>
                <c:pt idx="1526" formatCode="0.00E+00">
                  <c:v>-2.3692811322798999E-4</c:v>
                </c:pt>
                <c:pt idx="1527" formatCode="0.00E+00">
                  <c:v>-2.20788423961531E-4</c:v>
                </c:pt>
                <c:pt idx="1528" formatCode="0.00E+00">
                  <c:v>-2.1496760575915301E-4</c:v>
                </c:pt>
                <c:pt idx="1529" formatCode="0.00E+00">
                  <c:v>-1.9926415947213501E-4</c:v>
                </c:pt>
                <c:pt idx="1530" formatCode="0.00E+00">
                  <c:v>-1.955401248137E-4</c:v>
                </c:pt>
                <c:pt idx="1531" formatCode="0.00E+00">
                  <c:v>-1.8432387455016299E-4</c:v>
                </c:pt>
                <c:pt idx="1532" formatCode="0.00E+00">
                  <c:v>-1.8105870602620901E-4</c:v>
                </c:pt>
                <c:pt idx="1533" formatCode="0.00E+00">
                  <c:v>-1.71343854315959E-4</c:v>
                </c:pt>
                <c:pt idx="1534" formatCode="0.00E+00">
                  <c:v>-1.6841683611021999E-4</c:v>
                </c:pt>
                <c:pt idx="1535" formatCode="0.00E+00">
                  <c:v>-1.6009369208603999E-4</c:v>
                </c:pt>
                <c:pt idx="1536" formatCode="0.00E+00">
                  <c:v>-1.56871957538779E-4</c:v>
                </c:pt>
                <c:pt idx="1537" formatCode="0.00E+00">
                  <c:v>-1.48752631026837E-4</c:v>
                </c:pt>
                <c:pt idx="1538" formatCode="0.00E+00">
                  <c:v>-1.4543616403816099E-4</c:v>
                </c:pt>
                <c:pt idx="1539" formatCode="0.00E+00">
                  <c:v>-1.3826902765824001E-4</c:v>
                </c:pt>
                <c:pt idx="1540" formatCode="0.00E+00">
                  <c:v>-1.35642628287203E-4</c:v>
                </c:pt>
                <c:pt idx="1541" formatCode="0.00E+00">
                  <c:v>-1.29715563498284E-4</c:v>
                </c:pt>
                <c:pt idx="1542" formatCode="0.00E+00">
                  <c:v>-1.27450348613679E-4</c:v>
                </c:pt>
                <c:pt idx="1543" formatCode="0.00E+00">
                  <c:v>-1.22993732197318E-4</c:v>
                </c:pt>
                <c:pt idx="1544" formatCode="0.00E+00">
                  <c:v>-1.20449951036176E-4</c:v>
                </c:pt>
                <c:pt idx="1545" formatCode="0.00E+00">
                  <c:v>-1.1547784398447E-4</c:v>
                </c:pt>
                <c:pt idx="1546" formatCode="0.00E+00">
                  <c:v>-1.13509504110332E-4</c:v>
                </c:pt>
                <c:pt idx="1547" formatCode="0.00E+00">
                  <c:v>-1.1027315023015899E-4</c:v>
                </c:pt>
                <c:pt idx="1548" formatCode="0.00E+00">
                  <c:v>-1.08663979388118E-4</c:v>
                </c:pt>
                <c:pt idx="1549" formatCode="0.00E+00">
                  <c:v>-1.05396802038883E-4</c:v>
                </c:pt>
                <c:pt idx="1550" formatCode="0.00E+00">
                  <c:v>-1.03429170661439E-4</c:v>
                </c:pt>
                <c:pt idx="1551" formatCode="0.00E+00">
                  <c:v>-9.98104630450077E-5</c:v>
                </c:pt>
                <c:pt idx="1552" formatCode="0.00E+00">
                  <c:v>-9.8250681466366304E-5</c:v>
                </c:pt>
                <c:pt idx="1553" formatCode="0.00E+00">
                  <c:v>-9.5523342446931895E-5</c:v>
                </c:pt>
                <c:pt idx="1554" formatCode="0.00E+00">
                  <c:v>-9.4357808926034099E-5</c:v>
                </c:pt>
                <c:pt idx="1555" formatCode="0.00E+00">
                  <c:v>-9.2434997421658995E-5</c:v>
                </c:pt>
                <c:pt idx="1556" formatCode="0.00E+00">
                  <c:v>-9.1640189627847004E-5</c:v>
                </c:pt>
                <c:pt idx="1557" formatCode="0.00E+00">
                  <c:v>-9.0351147566311495E-5</c:v>
                </c:pt>
                <c:pt idx="1558" formatCode="0.00E+00">
                  <c:v>-8.9902753915978401E-5</c:v>
                </c:pt>
                <c:pt idx="1559" formatCode="0.00E+00">
                  <c:v>-8.93325431386624E-5</c:v>
                </c:pt>
                <c:pt idx="1560" formatCode="0.00E+00">
                  <c:v>-8.9492578581034702E-5</c:v>
                </c:pt>
                <c:pt idx="1561" formatCode="0.00E+00">
                  <c:v>-8.9760573227471804E-5</c:v>
                </c:pt>
                <c:pt idx="1562" formatCode="0.00E+00">
                  <c:v>-9.0218223174387806E-5</c:v>
                </c:pt>
                <c:pt idx="1563" formatCode="0.00E+00">
                  <c:v>-9.0978854988497395E-5</c:v>
                </c:pt>
                <c:pt idx="1564" formatCode="0.00E+00">
                  <c:v>-9.1426483692570794E-5</c:v>
                </c:pt>
                <c:pt idx="1565" formatCode="0.00E+00">
                  <c:v>-9.2541399714938903E-5</c:v>
                </c:pt>
                <c:pt idx="1566" formatCode="0.00E+00">
                  <c:v>-9.3008521571662001E-5</c:v>
                </c:pt>
                <c:pt idx="1567" formatCode="0.00E+00">
                  <c:v>-9.4255730236660594E-5</c:v>
                </c:pt>
                <c:pt idx="1568" formatCode="0.00E+00">
                  <c:v>-9.4819382759180499E-5</c:v>
                </c:pt>
                <c:pt idx="1569" formatCode="0.00E+00">
                  <c:v>-9.6270297862338701E-5</c:v>
                </c:pt>
                <c:pt idx="1570" formatCode="0.00E+00">
                  <c:v>-9.7028624100716995E-5</c:v>
                </c:pt>
                <c:pt idx="1571" formatCode="0.00E+00">
                  <c:v>-9.8488063500480396E-5</c:v>
                </c:pt>
                <c:pt idx="1572" formatCode="0.00E+00">
                  <c:v>-9.8977741124479194E-5</c:v>
                </c:pt>
                <c:pt idx="1573" formatCode="0.00E+00">
                  <c:v>-1.00468226666293E-4</c:v>
                </c:pt>
                <c:pt idx="1574" formatCode="0.00E+00">
                  <c:v>-1.01119348147317E-4</c:v>
                </c:pt>
                <c:pt idx="1575" formatCode="0.00E+00">
                  <c:v>-1.02744730138302E-4</c:v>
                </c:pt>
                <c:pt idx="1576" formatCode="0.00E+00">
                  <c:v>-1.03433469638165E-4</c:v>
                </c:pt>
                <c:pt idx="1577" formatCode="0.00E+00">
                  <c:v>-1.04853250076626E-4</c:v>
                </c:pt>
                <c:pt idx="1578" formatCode="0.00E+00">
                  <c:v>-1.05527284751542E-4</c:v>
                </c:pt>
                <c:pt idx="1579" formatCode="0.00E+00">
                  <c:v>-1.07193773325164E-4</c:v>
                </c:pt>
                <c:pt idx="1580" formatCode="0.00E+00">
                  <c:v>-1.07924684736595E-4</c:v>
                </c:pt>
                <c:pt idx="1581" formatCode="0.00E+00">
                  <c:v>-1.09206253676282E-4</c:v>
                </c:pt>
                <c:pt idx="1582" formatCode="0.00E+00">
                  <c:v>-1.0995876134178501E-4</c:v>
                </c:pt>
                <c:pt idx="1583" formatCode="0.00E+00">
                  <c:v>-1.11239413205666E-4</c:v>
                </c:pt>
                <c:pt idx="1584" formatCode="0.00E+00">
                  <c:v>-1.12074227936381E-4</c:v>
                </c:pt>
                <c:pt idx="1585" formatCode="0.00E+00">
                  <c:v>-1.13664102628084E-4</c:v>
                </c:pt>
                <c:pt idx="1586" formatCode="0.00E+00">
                  <c:v>-1.1451000959629E-4</c:v>
                </c:pt>
                <c:pt idx="1587" formatCode="0.00E+00">
                  <c:v>-1.15905640088646E-4</c:v>
                </c:pt>
                <c:pt idx="1588" formatCode="0.00E+00">
                  <c:v>-1.16467179054145E-4</c:v>
                </c:pt>
                <c:pt idx="1589" formatCode="0.00E+00">
                  <c:v>-1.17822148402728E-4</c:v>
                </c:pt>
                <c:pt idx="1590" formatCode="0.00E+00">
                  <c:v>-1.18402849084697E-4</c:v>
                </c:pt>
                <c:pt idx="1591" formatCode="0.00E+00">
                  <c:v>-1.1984345710666101E-4</c:v>
                </c:pt>
                <c:pt idx="1592" formatCode="0.00E+00">
                  <c:v>-1.20694665924209E-4</c:v>
                </c:pt>
                <c:pt idx="1593" formatCode="0.00E+00">
                  <c:v>-1.2237181282800301E-4</c:v>
                </c:pt>
                <c:pt idx="1594" formatCode="0.00E+00">
                  <c:v>-1.2316359466483099E-4</c:v>
                </c:pt>
                <c:pt idx="1595" formatCode="0.00E+00">
                  <c:v>-1.2457730748713399E-4</c:v>
                </c:pt>
                <c:pt idx="1596" formatCode="0.00E+00">
                  <c:v>-1.2543711008728E-4</c:v>
                </c:pt>
                <c:pt idx="1597" formatCode="0.00E+00">
                  <c:v>-1.2713015576244701E-4</c:v>
                </c:pt>
                <c:pt idx="1598" formatCode="0.00E+00">
                  <c:v>-1.2790471339206599E-4</c:v>
                </c:pt>
                <c:pt idx="1599" formatCode="0.00E+00">
                  <c:v>-1.29225653784335E-4</c:v>
                </c:pt>
                <c:pt idx="1600" formatCode="0.00E+00">
                  <c:v>-1.29854273812131E-4</c:v>
                </c:pt>
                <c:pt idx="1601" formatCode="0.00E+00">
                  <c:v>-1.3133486359815299E-4</c:v>
                </c:pt>
                <c:pt idx="1602" formatCode="0.00E+00">
                  <c:v>-1.3195225063262499E-4</c:v>
                </c:pt>
                <c:pt idx="1603" formatCode="0.00E+00">
                  <c:v>-1.3355868770399901E-4</c:v>
                </c:pt>
                <c:pt idx="1604" formatCode="0.00E+00">
                  <c:v>-1.3440777316980801E-4</c:v>
                </c:pt>
                <c:pt idx="1605" formatCode="0.00E+00">
                  <c:v>-1.3606434543372601E-4</c:v>
                </c:pt>
                <c:pt idx="1606" formatCode="0.00E+00">
                  <c:v>-1.36920839172058E-4</c:v>
                </c:pt>
                <c:pt idx="1607" formatCode="0.00E+00">
                  <c:v>-1.3825902243763601E-4</c:v>
                </c:pt>
                <c:pt idx="1608" formatCode="0.00E+00">
                  <c:v>-1.39091387346605E-4</c:v>
                </c:pt>
                <c:pt idx="1609" formatCode="0.00E+00">
                  <c:v>-1.4051550318619699E-4</c:v>
                </c:pt>
                <c:pt idx="1610" formatCode="0.00E+00">
                  <c:v>-1.4126533936783501E-4</c:v>
                </c:pt>
                <c:pt idx="1611" formatCode="0.00E+00">
                  <c:v>-1.4282804333007001E-4</c:v>
                </c:pt>
                <c:pt idx="1612" formatCode="0.00E+00">
                  <c:v>-1.4368136308430901E-4</c:v>
                </c:pt>
                <c:pt idx="1613" formatCode="0.00E+00">
                  <c:v>-1.45208014306927E-4</c:v>
                </c:pt>
                <c:pt idx="1614" formatCode="0.00E+00">
                  <c:v>-1.4621345387840301E-4</c:v>
                </c:pt>
                <c:pt idx="1615" formatCode="0.00E+00">
                  <c:v>-1.4781151150625399E-4</c:v>
                </c:pt>
                <c:pt idx="1616" formatCode="0.00E+00">
                  <c:v>-1.4852144761112201E-4</c:v>
                </c:pt>
                <c:pt idx="1617" formatCode="0.00E+00">
                  <c:v>-1.5001801237815899E-4</c:v>
                </c:pt>
                <c:pt idx="1618" formatCode="0.00E+00">
                  <c:v>-1.5083149940075001E-4</c:v>
                </c:pt>
                <c:pt idx="1619" formatCode="0.00E+00">
                  <c:v>-1.5235602172502101E-4</c:v>
                </c:pt>
                <c:pt idx="1620" formatCode="0.00E+00">
                  <c:v>-1.53401367293036E-4</c:v>
                </c:pt>
                <c:pt idx="1621" formatCode="0.00E+00">
                  <c:v>-1.5526333365693901E-4</c:v>
                </c:pt>
                <c:pt idx="1622" formatCode="0.00E+00">
                  <c:v>-1.5608355420253299E-4</c:v>
                </c:pt>
                <c:pt idx="1623" formatCode="0.00E+00">
                  <c:v>-1.57881226337858E-4</c:v>
                </c:pt>
                <c:pt idx="1624" formatCode="0.00E+00">
                  <c:v>-1.5873440933450401E-4</c:v>
                </c:pt>
                <c:pt idx="1625" formatCode="0.00E+00">
                  <c:v>-1.6061972502584099E-4</c:v>
                </c:pt>
                <c:pt idx="1626" formatCode="0.00E+00">
                  <c:v>-1.6157520889412399E-4</c:v>
                </c:pt>
                <c:pt idx="1627" formatCode="0.00E+00">
                  <c:v>-1.6320274525963801E-4</c:v>
                </c:pt>
                <c:pt idx="1628" formatCode="0.00E+00">
                  <c:v>-1.6405639893837701E-4</c:v>
                </c:pt>
                <c:pt idx="1629" formatCode="0.00E+00">
                  <c:v>-1.6552584050087701E-4</c:v>
                </c:pt>
                <c:pt idx="1630" formatCode="0.00E+00">
                  <c:v>-1.66382809343442E-4</c:v>
                </c:pt>
                <c:pt idx="1631" formatCode="0.00E+00">
                  <c:v>-1.68446489700094E-4</c:v>
                </c:pt>
                <c:pt idx="1632" formatCode="0.00E+00">
                  <c:v>-1.6957582726107601E-4</c:v>
                </c:pt>
                <c:pt idx="1633" formatCode="0.00E+00">
                  <c:v>-1.7167671745388699E-4</c:v>
                </c:pt>
                <c:pt idx="1634" formatCode="0.00E+00">
                  <c:v>-1.72216998601741E-4</c:v>
                </c:pt>
                <c:pt idx="1635" formatCode="0.00E+00">
                  <c:v>-1.7344456611035001E-4</c:v>
                </c:pt>
                <c:pt idx="1636" formatCode="0.00E+00">
                  <c:v>-1.7339895960320501E-4</c:v>
                </c:pt>
                <c:pt idx="1637" formatCode="0.00E+00">
                  <c:v>-1.73277249390958E-4</c:v>
                </c:pt>
                <c:pt idx="1638" formatCode="0.00E+00">
                  <c:v>-1.7261645547554601E-4</c:v>
                </c:pt>
                <c:pt idx="1639" formatCode="0.00E+00">
                  <c:v>-1.7266776284966399E-4</c:v>
                </c:pt>
                <c:pt idx="1640" formatCode="0.00E+00">
                  <c:v>-1.72569637862599E-4</c:v>
                </c:pt>
                <c:pt idx="1641" formatCode="0.00E+00">
                  <c:v>-1.73385567307421E-4</c:v>
                </c:pt>
                <c:pt idx="1642" formatCode="0.00E+00">
                  <c:v>-1.7342298033392901E-4</c:v>
                </c:pt>
                <c:pt idx="1643" formatCode="0.00E+00">
                  <c:v>-1.73548490543261E-4</c:v>
                </c:pt>
                <c:pt idx="1644" formatCode="0.00E+00">
                  <c:v>-1.75104484586574E-4</c:v>
                </c:pt>
                <c:pt idx="1645" formatCode="0.00E+00">
                  <c:v>-1.76719098498235E-4</c:v>
                </c:pt>
                <c:pt idx="1646" formatCode="0.00E+00">
                  <c:v>-1.77667415290474E-4</c:v>
                </c:pt>
                <c:pt idx="1647" formatCode="0.00E+00">
                  <c:v>-1.81355180659814E-4</c:v>
                </c:pt>
                <c:pt idx="1648" formatCode="0.00E+00">
                  <c:v>-1.8409270693852E-4</c:v>
                </c:pt>
                <c:pt idx="1649" formatCode="0.00E+00">
                  <c:v>-1.84860102771225E-4</c:v>
                </c:pt>
                <c:pt idx="1650" formatCode="0.00E+00">
                  <c:v>-1.8509535896745201E-4</c:v>
                </c:pt>
                <c:pt idx="1651" formatCode="0.00E+00">
                  <c:v>-1.87584957371547E-4</c:v>
                </c:pt>
                <c:pt idx="1652" formatCode="0.00E+00">
                  <c:v>-1.8839552760239699E-4</c:v>
                </c:pt>
                <c:pt idx="1653" formatCode="0.00E+00">
                  <c:v>-1.90569465003387E-4</c:v>
                </c:pt>
                <c:pt idx="1654" formatCode="0.00E+00">
                  <c:v>-1.90967650704999E-4</c:v>
                </c:pt>
                <c:pt idx="1655" formatCode="0.00E+00">
                  <c:v>-1.93244256246787E-4</c:v>
                </c:pt>
                <c:pt idx="1656" formatCode="0.00E+00">
                  <c:v>-1.9364927800164899E-4</c:v>
                </c:pt>
                <c:pt idx="1657" formatCode="0.00E+00">
                  <c:v>-1.95937338616078E-4</c:v>
                </c:pt>
                <c:pt idx="1658" formatCode="0.00E+00">
                  <c:v>-1.9623203500616701E-4</c:v>
                </c:pt>
                <c:pt idx="1659" formatCode="0.00E+00">
                  <c:v>-1.9863788298024601E-4</c:v>
                </c:pt>
                <c:pt idx="1660" formatCode="0.00E+00">
                  <c:v>-1.99319873930714E-4</c:v>
                </c:pt>
                <c:pt idx="1661" formatCode="0.00E+00">
                  <c:v>-2.0177198385310099E-4</c:v>
                </c:pt>
                <c:pt idx="1662" formatCode="0.00E+00">
                  <c:v>-2.0288980841940999E-4</c:v>
                </c:pt>
                <c:pt idx="1663" formatCode="0.00E+00">
                  <c:v>-2.0513785151897099E-4</c:v>
                </c:pt>
                <c:pt idx="1664" formatCode="0.00E+00">
                  <c:v>-2.0639575817314401E-4</c:v>
                </c:pt>
                <c:pt idx="1665" formatCode="0.00E+00">
                  <c:v>-2.09125696247857E-4</c:v>
                </c:pt>
                <c:pt idx="1666" formatCode="0.00E+00">
                  <c:v>-2.1014427003294999E-4</c:v>
                </c:pt>
                <c:pt idx="1667" formatCode="0.00E+00">
                  <c:v>-2.12868178861818E-4</c:v>
                </c:pt>
                <c:pt idx="1668" formatCode="0.00E+00">
                  <c:v>-2.1384386367646199E-4</c:v>
                </c:pt>
                <c:pt idx="1669" formatCode="0.00E+00">
                  <c:v>-2.1643497363032799E-4</c:v>
                </c:pt>
                <c:pt idx="1670" formatCode="0.00E+00">
                  <c:v>-2.1754894343254899E-4</c:v>
                </c:pt>
                <c:pt idx="1671" formatCode="0.00E+00">
                  <c:v>-2.2009691458679199E-4</c:v>
                </c:pt>
                <c:pt idx="1672" formatCode="0.00E+00">
                  <c:v>-2.2130915871592901E-4</c:v>
                </c:pt>
                <c:pt idx="1673" formatCode="0.00E+00">
                  <c:v>-2.2414967450099999E-4</c:v>
                </c:pt>
                <c:pt idx="1674" formatCode="0.00E+00">
                  <c:v>-2.2534807304750199E-4</c:v>
                </c:pt>
                <c:pt idx="1675" formatCode="0.00E+00">
                  <c:v>-2.27839612886823E-4</c:v>
                </c:pt>
                <c:pt idx="1676" formatCode="0.00E+00">
                  <c:v>-2.2914220420111299E-4</c:v>
                </c:pt>
                <c:pt idx="1677" formatCode="0.00E+00">
                  <c:v>-2.3238458381754501E-4</c:v>
                </c:pt>
                <c:pt idx="1678" formatCode="0.00E+00">
                  <c:v>-2.33770922362923E-4</c:v>
                </c:pt>
                <c:pt idx="1679" formatCode="0.00E+00">
                  <c:v>-2.3671532147103501E-4</c:v>
                </c:pt>
                <c:pt idx="1680" formatCode="0.00E+00">
                  <c:v>-2.3820245687172599E-4</c:v>
                </c:pt>
                <c:pt idx="1681" formatCode="0.00E+00">
                  <c:v>-2.4138746568526099E-4</c:v>
                </c:pt>
                <c:pt idx="1682" formatCode="0.00E+00">
                  <c:v>-2.4309420733471199E-4</c:v>
                </c:pt>
                <c:pt idx="1683" formatCode="0.00E+00">
                  <c:v>-2.4625586851730698E-4</c:v>
                </c:pt>
                <c:pt idx="1684" formatCode="0.00E+00">
                  <c:v>-2.4792904044225098E-4</c:v>
                </c:pt>
                <c:pt idx="1685" formatCode="0.00E+00">
                  <c:v>-2.5100059610457599E-4</c:v>
                </c:pt>
                <c:pt idx="1686" formatCode="0.00E+00">
                  <c:v>-2.5295193563701801E-4</c:v>
                </c:pt>
                <c:pt idx="1687" formatCode="0.00E+00">
                  <c:v>-2.5648952768325201E-4</c:v>
                </c:pt>
                <c:pt idx="1688" formatCode="0.00E+00">
                  <c:v>-2.57767898720063E-4</c:v>
                </c:pt>
                <c:pt idx="1689" formatCode="0.00E+00">
                  <c:v>-2.6190980327141998E-4</c:v>
                </c:pt>
                <c:pt idx="1690" formatCode="0.00E+00">
                  <c:v>-2.6390811988137998E-4</c:v>
                </c:pt>
                <c:pt idx="1691" formatCode="0.00E+00">
                  <c:v>-2.6720943736807201E-4</c:v>
                </c:pt>
                <c:pt idx="1692" formatCode="0.00E+00">
                  <c:v>-2.6848096335773498E-4</c:v>
                </c:pt>
                <c:pt idx="1693" formatCode="0.00E+00">
                  <c:v>-2.7209605623784499E-4</c:v>
                </c:pt>
                <c:pt idx="1694" formatCode="0.00E+00">
                  <c:v>-2.74442955488116E-4</c:v>
                </c:pt>
                <c:pt idx="1695" formatCode="0.00E+00">
                  <c:v>-2.7888762773109498E-4</c:v>
                </c:pt>
                <c:pt idx="1696" formatCode="0.00E+00">
                  <c:v>-2.8019132814082202E-4</c:v>
                </c:pt>
                <c:pt idx="1697" formatCode="0.00E+00">
                  <c:v>-2.84231352382652E-4</c:v>
                </c:pt>
                <c:pt idx="1698" formatCode="0.00E+00">
                  <c:v>-2.8625737764169699E-4</c:v>
                </c:pt>
                <c:pt idx="1699" formatCode="0.00E+00">
                  <c:v>-2.9045702928246902E-4</c:v>
                </c:pt>
                <c:pt idx="1700" formatCode="0.00E+00">
                  <c:v>-2.91988851797165E-4</c:v>
                </c:pt>
                <c:pt idx="1701" formatCode="0.00E+00">
                  <c:v>-2.9736523459273999E-4</c:v>
                </c:pt>
                <c:pt idx="1702" formatCode="0.00E+00">
                  <c:v>-2.9940153072807198E-4</c:v>
                </c:pt>
                <c:pt idx="1703" formatCode="0.00E+00">
                  <c:v>-3.0465120796365798E-4</c:v>
                </c:pt>
                <c:pt idx="1704" formatCode="0.00E+00">
                  <c:v>-3.0635086361724401E-4</c:v>
                </c:pt>
                <c:pt idx="1705" formatCode="0.00E+00">
                  <c:v>-3.1158278667997997E-4</c:v>
                </c:pt>
                <c:pt idx="1706" formatCode="0.00E+00">
                  <c:v>-3.1310262008478099E-4</c:v>
                </c:pt>
                <c:pt idx="1707" formatCode="0.00E+00">
                  <c:v>-3.1788453457553802E-4</c:v>
                </c:pt>
                <c:pt idx="1708" formatCode="0.00E+00">
                  <c:v>-3.2006860863778802E-4</c:v>
                </c:pt>
                <c:pt idx="1709" formatCode="0.00E+00">
                  <c:v>-3.2682785737523599E-4</c:v>
                </c:pt>
                <c:pt idx="1710" formatCode="0.00E+00">
                  <c:v>-3.3056403247457098E-4</c:v>
                </c:pt>
                <c:pt idx="1711" formatCode="0.00E+00">
                  <c:v>-3.3638582860766103E-4</c:v>
                </c:pt>
                <c:pt idx="1712" formatCode="0.00E+00">
                  <c:v>-3.38702321014677E-4</c:v>
                </c:pt>
                <c:pt idx="1713" formatCode="0.00E+00">
                  <c:v>-3.4417916303108002E-4</c:v>
                </c:pt>
                <c:pt idx="1714" formatCode="0.00E+00">
                  <c:v>-3.4761689318507199E-4</c:v>
                </c:pt>
                <c:pt idx="1715" formatCode="0.00E+00">
                  <c:v>-3.5557464199348999E-4</c:v>
                </c:pt>
                <c:pt idx="1716" formatCode="0.00E+00">
                  <c:v>-3.6008005560777699E-4</c:v>
                </c:pt>
                <c:pt idx="1717" formatCode="0.00E+00">
                  <c:v>-3.7038774421068002E-4</c:v>
                </c:pt>
                <c:pt idx="1718" formatCode="0.00E+00">
                  <c:v>-3.7328989245594298E-4</c:v>
                </c:pt>
                <c:pt idx="1719" formatCode="0.00E+00">
                  <c:v>-3.8441067273782998E-4</c:v>
                </c:pt>
                <c:pt idx="1720" formatCode="0.00E+00">
                  <c:v>-3.8955436962450799E-4</c:v>
                </c:pt>
                <c:pt idx="1721" formatCode="0.00E+00">
                  <c:v>-4.0413063810353301E-4</c:v>
                </c:pt>
                <c:pt idx="1722" formatCode="0.00E+00">
                  <c:v>-4.1375683758665302E-4</c:v>
                </c:pt>
                <c:pt idx="1723" formatCode="0.00E+00">
                  <c:v>-4.34246854195685E-4</c:v>
                </c:pt>
                <c:pt idx="1724" formatCode="0.00E+00">
                  <c:v>-4.4421543076156398E-4</c:v>
                </c:pt>
                <c:pt idx="1725" formatCode="0.00E+00">
                  <c:v>-4.6939958331854501E-4</c:v>
                </c:pt>
                <c:pt idx="1726" formatCode="0.00E+00">
                  <c:v>-4.81095530371242E-4</c:v>
                </c:pt>
                <c:pt idx="1727" formatCode="0.00E+00">
                  <c:v>-5.0489483109481198E-4</c:v>
                </c:pt>
                <c:pt idx="1728" formatCode="0.00E+00">
                  <c:v>-5.1872399796192101E-4</c:v>
                </c:pt>
                <c:pt idx="1729" formatCode="0.00E+00">
                  <c:v>-5.4331633242325295E-4</c:v>
                </c:pt>
                <c:pt idx="1730" formatCode="0.00E+00">
                  <c:v>-5.5967722429471698E-4</c:v>
                </c:pt>
                <c:pt idx="1731" formatCode="0.00E+00">
                  <c:v>-5.8952504664374098E-4</c:v>
                </c:pt>
                <c:pt idx="1732" formatCode="0.00E+00">
                  <c:v>-6.0487960462432295E-4</c:v>
                </c:pt>
                <c:pt idx="1733" formatCode="0.00E+00">
                  <c:v>-6.3840379028153298E-4</c:v>
                </c:pt>
                <c:pt idx="1734" formatCode="0.00E+00">
                  <c:v>-6.5739595398967899E-4</c:v>
                </c:pt>
                <c:pt idx="1735" formatCode="0.00E+00">
                  <c:v>-6.88514740652345E-4</c:v>
                </c:pt>
                <c:pt idx="1736" formatCode="0.00E+00">
                  <c:v>-7.0618351608524202E-4</c:v>
                </c:pt>
                <c:pt idx="1737" formatCode="0.00E+00">
                  <c:v>-7.3563999467750297E-4</c:v>
                </c:pt>
                <c:pt idx="1738" formatCode="0.00E+00">
                  <c:v>-7.5319139859929296E-4</c:v>
                </c:pt>
                <c:pt idx="1739" formatCode="0.00E+00">
                  <c:v>-7.78697163835564E-4</c:v>
                </c:pt>
                <c:pt idx="1740" formatCode="0.00E+00">
                  <c:v>-7.9326190163124305E-4</c:v>
                </c:pt>
                <c:pt idx="1741" formatCode="0.00E+00">
                  <c:v>-8.2032132361248202E-4</c:v>
                </c:pt>
                <c:pt idx="1742" formatCode="0.00E+00">
                  <c:v>-8.3926528910492301E-4</c:v>
                </c:pt>
                <c:pt idx="1743" formatCode="0.00E+00">
                  <c:v>-8.5430765325724203E-4</c:v>
                </c:pt>
                <c:pt idx="1744" formatCode="0.00E+00">
                  <c:v>-8.6587187334557895E-4</c:v>
                </c:pt>
                <c:pt idx="1745" formatCode="0.00E+00">
                  <c:v>-8.7696221072778105E-4</c:v>
                </c:pt>
                <c:pt idx="1746" formatCode="0.00E+00">
                  <c:v>-8.9119374183930405E-4</c:v>
                </c:pt>
                <c:pt idx="1747" formatCode="0.00E+00">
                  <c:v>-8.9204888531132305E-4</c:v>
                </c:pt>
                <c:pt idx="1748" formatCode="0.00E+00">
                  <c:v>-8.9974073998557802E-4</c:v>
                </c:pt>
                <c:pt idx="1749" formatCode="0.00E+00">
                  <c:v>-9.0063102118853697E-4</c:v>
                </c:pt>
                <c:pt idx="1750" formatCode="0.00E+00">
                  <c:v>-9.01287824121704E-4</c:v>
                </c:pt>
                <c:pt idx="1751" formatCode="0.00E+00">
                  <c:v>-8.7676303530698403E-4</c:v>
                </c:pt>
                <c:pt idx="1752" formatCode="0.00E+00">
                  <c:v>-8.7494383937287501E-4</c:v>
                </c:pt>
                <c:pt idx="1753" formatCode="0.00E+00">
                  <c:v>-8.3403624433196104E-4</c:v>
                </c:pt>
                <c:pt idx="1754" formatCode="0.00E+00">
                  <c:v>-8.2413085336446499E-4</c:v>
                </c:pt>
                <c:pt idx="1755" formatCode="0.00E+00">
                  <c:v>-7.6603143458011801E-4</c:v>
                </c:pt>
                <c:pt idx="1756" formatCode="0.00E+00">
                  <c:v>-7.4723315601607802E-4</c:v>
                </c:pt>
                <c:pt idx="1757" formatCode="0.00E+00">
                  <c:v>-6.6840127951960603E-4</c:v>
                </c:pt>
                <c:pt idx="1758" formatCode="0.00E+00">
                  <c:v>-6.4314608430309005E-4</c:v>
                </c:pt>
                <c:pt idx="1759" formatCode="0.00E+00">
                  <c:v>-5.3401857739485397E-4</c:v>
                </c:pt>
                <c:pt idx="1760" formatCode="0.00E+00">
                  <c:v>-4.99896369626432E-4</c:v>
                </c:pt>
                <c:pt idx="1761" formatCode="0.00E+00">
                  <c:v>-3.3026938941457898E-4</c:v>
                </c:pt>
                <c:pt idx="1762" formatCode="0.00E+00">
                  <c:v>-2.84215672690078E-4</c:v>
                </c:pt>
                <c:pt idx="1763" formatCode="0.00E+00">
                  <c:v>-8.6139902712113498E-5</c:v>
                </c:pt>
                <c:pt idx="1764" formatCode="0.00E+00">
                  <c:v>-1.2771876177179501E-5</c:v>
                </c:pt>
                <c:pt idx="1765" formatCode="0.00E+00">
                  <c:v>2.0937282506998999E-4</c:v>
                </c:pt>
                <c:pt idx="1766" formatCode="0.00E+00">
                  <c:v>3.6209258360383703E-4</c:v>
                </c:pt>
                <c:pt idx="1767" formatCode="0.00E+00">
                  <c:v>7.5511240996289399E-4</c:v>
                </c:pt>
                <c:pt idx="1768" formatCode="0.00E+00">
                  <c:v>9.3563369468053896E-4</c:v>
                </c:pt>
                <c:pt idx="1769">
                  <c:v>1.50932186808637E-3</c:v>
                </c:pt>
                <c:pt idx="1770">
                  <c:v>1.7456742704760699E-3</c:v>
                </c:pt>
                <c:pt idx="1771">
                  <c:v>2.3652288750928901E-3</c:v>
                </c:pt>
                <c:pt idx="1772">
                  <c:v>2.62626812551161E-3</c:v>
                </c:pt>
                <c:pt idx="1773">
                  <c:v>3.7859442911860799E-3</c:v>
                </c:pt>
                <c:pt idx="1774">
                  <c:v>4.1034612099789796E-3</c:v>
                </c:pt>
                <c:pt idx="1775">
                  <c:v>5.3338693657598102E-3</c:v>
                </c:pt>
                <c:pt idx="1776">
                  <c:v>5.6445141075291503E-3</c:v>
                </c:pt>
                <c:pt idx="1777">
                  <c:v>7.23420474493591E-3</c:v>
                </c:pt>
                <c:pt idx="1778">
                  <c:v>7.67702485183631E-3</c:v>
                </c:pt>
                <c:pt idx="1779">
                  <c:v>9.2236273192163893E-3</c:v>
                </c:pt>
                <c:pt idx="1780">
                  <c:v>9.6349460045624807E-3</c:v>
                </c:pt>
                <c:pt idx="1781">
                  <c:v>1.1648170935374701E-2</c:v>
                </c:pt>
                <c:pt idx="1782">
                  <c:v>1.21439435905835E-2</c:v>
                </c:pt>
                <c:pt idx="1783">
                  <c:v>1.36831998744135E-2</c:v>
                </c:pt>
                <c:pt idx="1784">
                  <c:v>1.41475014733978E-2</c:v>
                </c:pt>
                <c:pt idx="1785">
                  <c:v>1.5248371934294199E-2</c:v>
                </c:pt>
                <c:pt idx="1786">
                  <c:v>1.5707549132250202E-2</c:v>
                </c:pt>
                <c:pt idx="1787">
                  <c:v>1.6490272802041801E-2</c:v>
                </c:pt>
                <c:pt idx="1788">
                  <c:v>1.6617800154462899E-2</c:v>
                </c:pt>
                <c:pt idx="1789">
                  <c:v>1.6872998923430801E-2</c:v>
                </c:pt>
                <c:pt idx="1790">
                  <c:v>1.6675212294724399E-2</c:v>
                </c:pt>
                <c:pt idx="1791">
                  <c:v>1.641641035626E-2</c:v>
                </c:pt>
                <c:pt idx="1792">
                  <c:v>1.59251768342537E-2</c:v>
                </c:pt>
                <c:pt idx="1793">
                  <c:v>1.5443284461855699E-2</c:v>
                </c:pt>
                <c:pt idx="1794">
                  <c:v>1.5021513840061999E-2</c:v>
                </c:pt>
                <c:pt idx="1795">
                  <c:v>1.4629028965966301E-2</c:v>
                </c:pt>
                <c:pt idx="1796">
                  <c:v>1.43541707026704E-2</c:v>
                </c:pt>
                <c:pt idx="1797">
                  <c:v>1.3787025002139301E-2</c:v>
                </c:pt>
                <c:pt idx="1798">
                  <c:v>1.3523866121015801E-2</c:v>
                </c:pt>
                <c:pt idx="1799">
                  <c:v>1.3088836746573899E-2</c:v>
                </c:pt>
                <c:pt idx="1800">
                  <c:v>1.28804150934717E-2</c:v>
                </c:pt>
                <c:pt idx="1801">
                  <c:v>1.25575691431893E-2</c:v>
                </c:pt>
                <c:pt idx="1802">
                  <c:v>1.23829076084188E-2</c:v>
                </c:pt>
                <c:pt idx="1803">
                  <c:v>1.2140524880213799E-2</c:v>
                </c:pt>
                <c:pt idx="1804">
                  <c:v>1.2012234118353501E-2</c:v>
                </c:pt>
                <c:pt idx="1805">
                  <c:v>1.18528596726807E-2</c:v>
                </c:pt>
                <c:pt idx="1806">
                  <c:v>1.1705003166970301E-2</c:v>
                </c:pt>
                <c:pt idx="1807">
                  <c:v>1.1583461393331201E-2</c:v>
                </c:pt>
                <c:pt idx="1808">
                  <c:v>1.1483681350697E-2</c:v>
                </c:pt>
                <c:pt idx="1809">
                  <c:v>1.14019386305289E-2</c:v>
                </c:pt>
                <c:pt idx="1810">
                  <c:v>1.1340016382428901E-2</c:v>
                </c:pt>
                <c:pt idx="1811">
                  <c:v>1.1270496614184399E-2</c:v>
                </c:pt>
                <c:pt idx="1812">
                  <c:v>1.1229952767081899E-2</c:v>
                </c:pt>
                <c:pt idx="1813">
                  <c:v>1.11735369343065E-2</c:v>
                </c:pt>
                <c:pt idx="1814">
                  <c:v>1.11496777732349E-2</c:v>
                </c:pt>
                <c:pt idx="1815">
                  <c:v>1.10609559078293E-2</c:v>
                </c:pt>
                <c:pt idx="1816">
                  <c:v>1.10342804461326E-2</c:v>
                </c:pt>
                <c:pt idx="1817">
                  <c:v>1.09928121160627E-2</c:v>
                </c:pt>
                <c:pt idx="1818">
                  <c:v>1.09713236360702E-2</c:v>
                </c:pt>
                <c:pt idx="1819">
                  <c:v>1.09353016109463E-2</c:v>
                </c:pt>
                <c:pt idx="1820">
                  <c:v>1.09232125866888E-2</c:v>
                </c:pt>
                <c:pt idx="1821">
                  <c:v>1.08824122885744E-2</c:v>
                </c:pt>
                <c:pt idx="1822">
                  <c:v>1.0858558236742E-2</c:v>
                </c:pt>
                <c:pt idx="1823">
                  <c:v>1.08492614762621E-2</c:v>
                </c:pt>
                <c:pt idx="1824">
                  <c:v>1.08420110504957E-2</c:v>
                </c:pt>
                <c:pt idx="1825">
                  <c:v>1.08175768254818E-2</c:v>
                </c:pt>
                <c:pt idx="1826">
                  <c:v>1.07978392234641E-2</c:v>
                </c:pt>
                <c:pt idx="1827">
                  <c:v>1.07696634029762E-2</c:v>
                </c:pt>
                <c:pt idx="1828">
                  <c:v>1.07672150417835E-2</c:v>
                </c:pt>
                <c:pt idx="1829">
                  <c:v>1.0735316614798599E-2</c:v>
                </c:pt>
                <c:pt idx="1830">
                  <c:v>1.0724313069966599E-2</c:v>
                </c:pt>
                <c:pt idx="1831">
                  <c:v>1.0726238203320001E-2</c:v>
                </c:pt>
                <c:pt idx="1832">
                  <c:v>1.0705370193499399E-2</c:v>
                </c:pt>
                <c:pt idx="1833">
                  <c:v>1.0698191433151301E-2</c:v>
                </c:pt>
                <c:pt idx="1834">
                  <c:v>1.06911687599591E-2</c:v>
                </c:pt>
                <c:pt idx="1835">
                  <c:v>1.06671660679533E-2</c:v>
                </c:pt>
                <c:pt idx="1836">
                  <c:v>1.0656911771122501E-2</c:v>
                </c:pt>
                <c:pt idx="1837">
                  <c:v>1.0642998069769E-2</c:v>
                </c:pt>
                <c:pt idx="1838">
                  <c:v>1.06289046788951E-2</c:v>
                </c:pt>
                <c:pt idx="1839">
                  <c:v>1.0589837289946001E-2</c:v>
                </c:pt>
                <c:pt idx="1840">
                  <c:v>1.05763755244741E-2</c:v>
                </c:pt>
                <c:pt idx="1841">
                  <c:v>1.0544852733256E-2</c:v>
                </c:pt>
                <c:pt idx="1842">
                  <c:v>1.05342459126875E-2</c:v>
                </c:pt>
                <c:pt idx="1843">
                  <c:v>1.0502862224467399E-2</c:v>
                </c:pt>
                <c:pt idx="1844">
                  <c:v>1.04870557614626E-2</c:v>
                </c:pt>
                <c:pt idx="1845">
                  <c:v>1.04585608905352E-2</c:v>
                </c:pt>
                <c:pt idx="1846">
                  <c:v>1.0435976205494E-2</c:v>
                </c:pt>
                <c:pt idx="1847">
                  <c:v>1.04166190135833E-2</c:v>
                </c:pt>
                <c:pt idx="1848">
                  <c:v>1.0385535867573001E-2</c:v>
                </c:pt>
                <c:pt idx="1849">
                  <c:v>1.0359545087808E-2</c:v>
                </c:pt>
                <c:pt idx="1850">
                  <c:v>1.03271136888655E-2</c:v>
                </c:pt>
                <c:pt idx="1851">
                  <c:v>1.02984748732181E-2</c:v>
                </c:pt>
                <c:pt idx="1852">
                  <c:v>1.0270718838449299E-2</c:v>
                </c:pt>
                <c:pt idx="1853">
                  <c:v>1.02085880609962E-2</c:v>
                </c:pt>
                <c:pt idx="1854">
                  <c:v>1.01847723815133E-2</c:v>
                </c:pt>
                <c:pt idx="1855">
                  <c:v>1.01624344474474E-2</c:v>
                </c:pt>
                <c:pt idx="1856">
                  <c:v>1.01284578606699E-2</c:v>
                </c:pt>
                <c:pt idx="1857">
                  <c:v>1.00668957056781E-2</c:v>
                </c:pt>
                <c:pt idx="1858">
                  <c:v>1.00342439787201E-2</c:v>
                </c:pt>
                <c:pt idx="1859">
                  <c:v>9.9881522389677797E-3</c:v>
                </c:pt>
                <c:pt idx="1860">
                  <c:v>9.9471176786171608E-3</c:v>
                </c:pt>
                <c:pt idx="1861">
                  <c:v>9.8795422010158809E-3</c:v>
                </c:pt>
                <c:pt idx="1862">
                  <c:v>9.8367272577102906E-3</c:v>
                </c:pt>
                <c:pt idx="1863">
                  <c:v>9.7918782368749107E-3</c:v>
                </c:pt>
                <c:pt idx="1864">
                  <c:v>9.7476786235877605E-3</c:v>
                </c:pt>
                <c:pt idx="1865">
                  <c:v>9.6812679248362496E-3</c:v>
                </c:pt>
                <c:pt idx="1866">
                  <c:v>9.6308690951914001E-3</c:v>
                </c:pt>
                <c:pt idx="1867">
                  <c:v>9.5504186923171495E-3</c:v>
                </c:pt>
                <c:pt idx="1868">
                  <c:v>9.4929295592590304E-3</c:v>
                </c:pt>
                <c:pt idx="1869">
                  <c:v>9.4251816762061704E-3</c:v>
                </c:pt>
                <c:pt idx="1870">
                  <c:v>9.3568116825298499E-3</c:v>
                </c:pt>
                <c:pt idx="1871">
                  <c:v>9.2891141195378096E-3</c:v>
                </c:pt>
                <c:pt idx="1872">
                  <c:v>9.2392060119905802E-3</c:v>
                </c:pt>
                <c:pt idx="1873">
                  <c:v>9.1481065170250404E-3</c:v>
                </c:pt>
                <c:pt idx="1874">
                  <c:v>9.0969744200759001E-3</c:v>
                </c:pt>
                <c:pt idx="1875">
                  <c:v>9.0041519841264402E-3</c:v>
                </c:pt>
                <c:pt idx="1876">
                  <c:v>8.94645260260939E-3</c:v>
                </c:pt>
                <c:pt idx="1877">
                  <c:v>8.8372622952603997E-3</c:v>
                </c:pt>
                <c:pt idx="1878">
                  <c:v>8.7708581328230003E-3</c:v>
                </c:pt>
                <c:pt idx="1879">
                  <c:v>8.6431086360692494E-3</c:v>
                </c:pt>
                <c:pt idx="1880">
                  <c:v>8.5661048702519102E-3</c:v>
                </c:pt>
                <c:pt idx="1881">
                  <c:v>8.4488146763319807E-3</c:v>
                </c:pt>
                <c:pt idx="1882">
                  <c:v>8.3536654577755394E-3</c:v>
                </c:pt>
                <c:pt idx="1883">
                  <c:v>8.2426406387516096E-3</c:v>
                </c:pt>
                <c:pt idx="1884">
                  <c:v>8.1551927665484292E-3</c:v>
                </c:pt>
                <c:pt idx="1885">
                  <c:v>8.0196822051711494E-3</c:v>
                </c:pt>
                <c:pt idx="1886">
                  <c:v>7.9358661036793496E-3</c:v>
                </c:pt>
                <c:pt idx="1887">
                  <c:v>7.8105305531031202E-3</c:v>
                </c:pt>
                <c:pt idx="1888">
                  <c:v>7.7362814562746997E-3</c:v>
                </c:pt>
                <c:pt idx="1889">
                  <c:v>7.5739279913415803E-3</c:v>
                </c:pt>
                <c:pt idx="1890">
                  <c:v>7.4900909650949202E-3</c:v>
                </c:pt>
                <c:pt idx="1891">
                  <c:v>7.3294282775532796E-3</c:v>
                </c:pt>
                <c:pt idx="1892">
                  <c:v>7.2269159196316499E-3</c:v>
                </c:pt>
                <c:pt idx="1893">
                  <c:v>7.0414621828805398E-3</c:v>
                </c:pt>
                <c:pt idx="1894">
                  <c:v>6.9559879932177401E-3</c:v>
                </c:pt>
                <c:pt idx="1895">
                  <c:v>6.7496328129973398E-3</c:v>
                </c:pt>
                <c:pt idx="1896">
                  <c:v>6.6090760242336196E-3</c:v>
                </c:pt>
                <c:pt idx="1897">
                  <c:v>6.3757046599595499E-3</c:v>
                </c:pt>
                <c:pt idx="1898">
                  <c:v>6.2671823101747301E-3</c:v>
                </c:pt>
                <c:pt idx="1899">
                  <c:v>6.0582610348557204E-3</c:v>
                </c:pt>
                <c:pt idx="1900">
                  <c:v>5.9300892054713001E-3</c:v>
                </c:pt>
                <c:pt idx="1901">
                  <c:v>5.6817919956407203E-3</c:v>
                </c:pt>
                <c:pt idx="1902">
                  <c:v>5.5440050152530699E-3</c:v>
                </c:pt>
                <c:pt idx="1903">
                  <c:v>5.1924265644616397E-3</c:v>
                </c:pt>
                <c:pt idx="1904">
                  <c:v>5.0731811149276797E-3</c:v>
                </c:pt>
                <c:pt idx="1905">
                  <c:v>4.7480067226586898E-3</c:v>
                </c:pt>
                <c:pt idx="1906">
                  <c:v>4.6394360828754802E-3</c:v>
                </c:pt>
                <c:pt idx="1907">
                  <c:v>4.3048549969221198E-3</c:v>
                </c:pt>
                <c:pt idx="1908">
                  <c:v>4.2559818588391697E-3</c:v>
                </c:pt>
                <c:pt idx="1909">
                  <c:v>4.4411108987338103E-3</c:v>
                </c:pt>
                <c:pt idx="1910">
                  <c:v>4.5898096448592001E-3</c:v>
                </c:pt>
                <c:pt idx="1911">
                  <c:v>4.7400137697215603E-3</c:v>
                </c:pt>
                <c:pt idx="1912">
                  <c:v>5.6144232785668002E-3</c:v>
                </c:pt>
                <c:pt idx="1913">
                  <c:v>5.8872100000621902E-3</c:v>
                </c:pt>
                <c:pt idx="1914">
                  <c:v>6.7924747587705296E-3</c:v>
                </c:pt>
                <c:pt idx="1915">
                  <c:v>7.0063136456516902E-3</c:v>
                </c:pt>
                <c:pt idx="1916">
                  <c:v>8.0531787066318999E-3</c:v>
                </c:pt>
                <c:pt idx="1917">
                  <c:v>8.3010785614450692E-3</c:v>
                </c:pt>
                <c:pt idx="1918">
                  <c:v>9.5374242563323799E-3</c:v>
                </c:pt>
                <c:pt idx="1919">
                  <c:v>9.8107894222890808E-3</c:v>
                </c:pt>
                <c:pt idx="1920">
                  <c:v>1.09426565666463E-2</c:v>
                </c:pt>
                <c:pt idx="1921">
                  <c:v>1.1252096548052599E-2</c:v>
                </c:pt>
                <c:pt idx="1922">
                  <c:v>1.27980340129449E-2</c:v>
                </c:pt>
                <c:pt idx="1923">
                  <c:v>1.3242918423558001E-2</c:v>
                </c:pt>
                <c:pt idx="1924">
                  <c:v>1.46990384449534E-2</c:v>
                </c:pt>
                <c:pt idx="1925">
                  <c:v>1.5085001489317001E-2</c:v>
                </c:pt>
                <c:pt idx="1926">
                  <c:v>1.6759373040496298E-2</c:v>
                </c:pt>
                <c:pt idx="1927">
                  <c:v>1.7104521995859202E-2</c:v>
                </c:pt>
                <c:pt idx="1928">
                  <c:v>1.9209296413056701E-2</c:v>
                </c:pt>
                <c:pt idx="1929">
                  <c:v>1.9454919598557201E-2</c:v>
                </c:pt>
                <c:pt idx="1930">
                  <c:v>2.0825019693379899E-2</c:v>
                </c:pt>
                <c:pt idx="1931">
                  <c:v>2.1529873075804201E-2</c:v>
                </c:pt>
                <c:pt idx="1932">
                  <c:v>2.1640039624203199E-2</c:v>
                </c:pt>
                <c:pt idx="1933">
                  <c:v>2.3752157115632999E-2</c:v>
                </c:pt>
                <c:pt idx="1934">
                  <c:v>2.4166737799254601E-2</c:v>
                </c:pt>
                <c:pt idx="1935">
                  <c:v>2.6059348908520501E-2</c:v>
                </c:pt>
                <c:pt idx="1936">
                  <c:v>2.7009072630638401E-2</c:v>
                </c:pt>
                <c:pt idx="1937">
                  <c:v>2.85928936051137E-2</c:v>
                </c:pt>
                <c:pt idx="1938">
                  <c:v>3.0337348993532898E-2</c:v>
                </c:pt>
                <c:pt idx="1939">
                  <c:v>3.1478873128577098E-2</c:v>
                </c:pt>
                <c:pt idx="1940">
                  <c:v>3.36971628896576E-2</c:v>
                </c:pt>
                <c:pt idx="1941">
                  <c:v>3.4489770149295502E-2</c:v>
                </c:pt>
                <c:pt idx="1942">
                  <c:v>3.7305719849957002E-2</c:v>
                </c:pt>
                <c:pt idx="1943">
                  <c:v>3.7910607144988201E-2</c:v>
                </c:pt>
                <c:pt idx="1944">
                  <c:v>4.1364503978998199E-2</c:v>
                </c:pt>
                <c:pt idx="1945">
                  <c:v>4.1898843174729403E-2</c:v>
                </c:pt>
                <c:pt idx="1946">
                  <c:v>4.3895762617096198E-2</c:v>
                </c:pt>
                <c:pt idx="1947">
                  <c:v>4.5649869601037597E-2</c:v>
                </c:pt>
                <c:pt idx="1948">
                  <c:v>4.66584078202067E-2</c:v>
                </c:pt>
                <c:pt idx="1949">
                  <c:v>4.9607789585377801E-2</c:v>
                </c:pt>
                <c:pt idx="1950">
                  <c:v>5.1577722073550297E-2</c:v>
                </c:pt>
                <c:pt idx="1951">
                  <c:v>5.3598246015082902E-2</c:v>
                </c:pt>
                <c:pt idx="1952">
                  <c:v>5.5824477614902099E-2</c:v>
                </c:pt>
                <c:pt idx="1953">
                  <c:v>5.7165981752812602E-2</c:v>
                </c:pt>
                <c:pt idx="1954">
                  <c:v>5.9300552439644397E-2</c:v>
                </c:pt>
                <c:pt idx="1955">
                  <c:v>6.0472029503286298E-2</c:v>
                </c:pt>
                <c:pt idx="1956">
                  <c:v>6.22687518869246E-2</c:v>
                </c:pt>
                <c:pt idx="1957">
                  <c:v>6.3052758067859302E-2</c:v>
                </c:pt>
                <c:pt idx="1958">
                  <c:v>6.4758870154595E-2</c:v>
                </c:pt>
                <c:pt idx="1959">
                  <c:v>6.6371978662771294E-2</c:v>
                </c:pt>
                <c:pt idx="1960">
                  <c:v>6.9947191191757699E-2</c:v>
                </c:pt>
                <c:pt idx="1961">
                  <c:v>7.0564731513698103E-2</c:v>
                </c:pt>
                <c:pt idx="1962">
                  <c:v>7.2293477186467198E-2</c:v>
                </c:pt>
                <c:pt idx="1963">
                  <c:v>7.39079606238362E-2</c:v>
                </c:pt>
                <c:pt idx="1964">
                  <c:v>7.67827291868943E-2</c:v>
                </c:pt>
                <c:pt idx="1965">
                  <c:v>7.72089517342337E-2</c:v>
                </c:pt>
                <c:pt idx="1966">
                  <c:v>7.9172302755949595E-2</c:v>
                </c:pt>
                <c:pt idx="1967">
                  <c:v>8.0024761153252397E-2</c:v>
                </c:pt>
                <c:pt idx="1968">
                  <c:v>8.1604693492050101E-2</c:v>
                </c:pt>
                <c:pt idx="1969">
                  <c:v>8.1942565501332804E-2</c:v>
                </c:pt>
                <c:pt idx="1970">
                  <c:v>8.2121483395669201E-2</c:v>
                </c:pt>
                <c:pt idx="1971">
                  <c:v>8.2131642204455596E-2</c:v>
                </c:pt>
                <c:pt idx="1972">
                  <c:v>8.1043049348039395E-2</c:v>
                </c:pt>
                <c:pt idx="1973">
                  <c:v>8.0887977007289696E-2</c:v>
                </c:pt>
                <c:pt idx="1974">
                  <c:v>7.8959729018823699E-2</c:v>
                </c:pt>
                <c:pt idx="1975">
                  <c:v>7.8924107922466999E-2</c:v>
                </c:pt>
                <c:pt idx="1976">
                  <c:v>7.7106199392282901E-2</c:v>
                </c:pt>
                <c:pt idx="1977">
                  <c:v>7.70954158394518E-2</c:v>
                </c:pt>
                <c:pt idx="1978">
                  <c:v>7.6532623315909598E-2</c:v>
                </c:pt>
                <c:pt idx="1979">
                  <c:v>7.6480712950242002E-2</c:v>
                </c:pt>
                <c:pt idx="1980">
                  <c:v>7.6579191470436098E-2</c:v>
                </c:pt>
                <c:pt idx="1981">
                  <c:v>7.6032754600927205E-2</c:v>
                </c:pt>
                <c:pt idx="1982">
                  <c:v>7.6289095539934501E-2</c:v>
                </c:pt>
                <c:pt idx="1983">
                  <c:v>7.6316180999015895E-2</c:v>
                </c:pt>
                <c:pt idx="1984">
                  <c:v>7.6628299423440002E-2</c:v>
                </c:pt>
                <c:pt idx="1985">
                  <c:v>7.6415206617363604E-2</c:v>
                </c:pt>
                <c:pt idx="1986">
                  <c:v>7.65048733001885E-2</c:v>
                </c:pt>
                <c:pt idx="1987">
                  <c:v>7.6892097351388994E-2</c:v>
                </c:pt>
                <c:pt idx="1988">
                  <c:v>7.6580498508523095E-2</c:v>
                </c:pt>
                <c:pt idx="1989">
                  <c:v>7.7386662192111294E-2</c:v>
                </c:pt>
                <c:pt idx="1990">
                  <c:v>7.7192718271966804E-2</c:v>
                </c:pt>
                <c:pt idx="1991">
                  <c:v>7.7346996909745502E-2</c:v>
                </c:pt>
                <c:pt idx="1992">
                  <c:v>7.72483520829884E-2</c:v>
                </c:pt>
                <c:pt idx="1993">
                  <c:v>7.7724217550278002E-2</c:v>
                </c:pt>
                <c:pt idx="1994">
                  <c:v>7.7343912683285596E-2</c:v>
                </c:pt>
                <c:pt idx="1995">
                  <c:v>7.7234902487827106E-2</c:v>
                </c:pt>
                <c:pt idx="1996">
                  <c:v>7.5847578485351896E-2</c:v>
                </c:pt>
                <c:pt idx="1997">
                  <c:v>7.5695660832161601E-2</c:v>
                </c:pt>
                <c:pt idx="1998">
                  <c:v>7.3911385682267003E-2</c:v>
                </c:pt>
                <c:pt idx="1999">
                  <c:v>7.3566908759350597E-2</c:v>
                </c:pt>
                <c:pt idx="2000">
                  <c:v>7.1146284256453599E-2</c:v>
                </c:pt>
                <c:pt idx="2001">
                  <c:v>7.1019386325677406E-2</c:v>
                </c:pt>
                <c:pt idx="2002">
                  <c:v>7.0588936917379594E-2</c:v>
                </c:pt>
                <c:pt idx="2003">
                  <c:v>6.9637009615619402E-2</c:v>
                </c:pt>
                <c:pt idx="2004">
                  <c:v>6.9532231896186403E-2</c:v>
                </c:pt>
                <c:pt idx="2005">
                  <c:v>6.9622388845532707E-2</c:v>
                </c:pt>
                <c:pt idx="2006">
                  <c:v>6.8822133901807594E-2</c:v>
                </c:pt>
                <c:pt idx="2007">
                  <c:v>6.8837283575543098E-2</c:v>
                </c:pt>
                <c:pt idx="2008">
                  <c:v>6.8503949279752299E-2</c:v>
                </c:pt>
                <c:pt idx="2009">
                  <c:v>6.8660577277365895E-2</c:v>
                </c:pt>
                <c:pt idx="2010">
                  <c:v>6.8174292701515704E-2</c:v>
                </c:pt>
                <c:pt idx="2011">
                  <c:v>6.8105753813227601E-2</c:v>
                </c:pt>
                <c:pt idx="2012">
                  <c:v>6.8268551237460201E-2</c:v>
                </c:pt>
                <c:pt idx="2013">
                  <c:v>6.8277915704796105E-2</c:v>
                </c:pt>
                <c:pt idx="2014">
                  <c:v>6.8876742713513295E-2</c:v>
                </c:pt>
                <c:pt idx="2015">
                  <c:v>6.9057140110124801E-2</c:v>
                </c:pt>
                <c:pt idx="2016">
                  <c:v>6.9817243644421295E-2</c:v>
                </c:pt>
                <c:pt idx="2017">
                  <c:v>6.9911304621928294E-2</c:v>
                </c:pt>
                <c:pt idx="2018">
                  <c:v>7.0490649904788399E-2</c:v>
                </c:pt>
                <c:pt idx="2019">
                  <c:v>7.0482299057597605E-2</c:v>
                </c:pt>
                <c:pt idx="2020">
                  <c:v>7.0480957160463098E-2</c:v>
                </c:pt>
                <c:pt idx="2021">
                  <c:v>7.0479299140251306E-2</c:v>
                </c:pt>
                <c:pt idx="2022">
                  <c:v>6.9458353498676101E-2</c:v>
                </c:pt>
                <c:pt idx="2023">
                  <c:v>6.9381384292016096E-2</c:v>
                </c:pt>
                <c:pt idx="2024">
                  <c:v>6.8488363095134702E-2</c:v>
                </c:pt>
                <c:pt idx="2025">
                  <c:v>6.8302326007406697E-2</c:v>
                </c:pt>
                <c:pt idx="2026">
                  <c:v>6.8268715570720701E-2</c:v>
                </c:pt>
                <c:pt idx="2027">
                  <c:v>6.6673815694337293E-2</c:v>
                </c:pt>
                <c:pt idx="2028">
                  <c:v>6.7119331741788801E-2</c:v>
                </c:pt>
                <c:pt idx="2029">
                  <c:v>6.6122696095019598E-2</c:v>
                </c:pt>
                <c:pt idx="2030">
                  <c:v>6.6621213869680798E-2</c:v>
                </c:pt>
                <c:pt idx="2031">
                  <c:v>6.4644973200716396E-2</c:v>
                </c:pt>
                <c:pt idx="2032">
                  <c:v>6.5502801418078002E-2</c:v>
                </c:pt>
                <c:pt idx="2033">
                  <c:v>6.5294397369924401E-2</c:v>
                </c:pt>
                <c:pt idx="2034">
                  <c:v>6.59053715953095E-2</c:v>
                </c:pt>
                <c:pt idx="2035">
                  <c:v>6.5910415548434201E-2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[Contour_5mm_20lpm_Newcathode_Z.xlsx]Contour_5mm_10lpm_Newcathode_Z!$F$9</c:f>
              <c:strCache>
                <c:ptCount val="1"/>
                <c:pt idx="0">
                  <c:v>Bath flow = 10 lpm</c:v>
                </c:pt>
              </c:strCache>
            </c:strRef>
          </c:tx>
          <c:marker>
            <c:symbol val="none"/>
          </c:marker>
          <c:xVal>
            <c:numRef>
              <c:f>[Contour_5mm_20lpm_Newcathode_Z.xlsx]Contour_5mm_10lpm_Newcathode_Z!$B$10:$B$2045</c:f>
              <c:numCache>
                <c:formatCode>General</c:formatCode>
                <c:ptCount val="2036"/>
                <c:pt idx="0">
                  <c:v>0</c:v>
                </c:pt>
                <c:pt idx="1">
                  <c:v>3.09922147752595E-2</c:v>
                </c:pt>
                <c:pt idx="2">
                  <c:v>0.86973785261965098</c:v>
                </c:pt>
                <c:pt idx="3">
                  <c:v>1.5518703575278201</c:v>
                </c:pt>
                <c:pt idx="4">
                  <c:v>1.61517183833248</c:v>
                </c:pt>
                <c:pt idx="5">
                  <c:v>1.7596759362105401</c:v>
                </c:pt>
                <c:pt idx="6">
                  <c:v>2.3558665995356098</c:v>
                </c:pt>
                <c:pt idx="7">
                  <c:v>2.5399262867717201</c:v>
                </c:pt>
                <c:pt idx="8">
                  <c:v>3.0513918283324499</c:v>
                </c:pt>
                <c:pt idx="9">
                  <c:v>3.1604122833903099</c:v>
                </c:pt>
                <c:pt idx="10">
                  <c:v>3.2614868586475101</c:v>
                </c:pt>
                <c:pt idx="11">
                  <c:v>3.7963384756833798</c:v>
                </c:pt>
                <c:pt idx="12">
                  <c:v>4.0177717505843002</c:v>
                </c:pt>
                <c:pt idx="13">
                  <c:v>4.354398688661</c:v>
                </c:pt>
                <c:pt idx="14">
                  <c:v>4.7954884420061203</c:v>
                </c:pt>
                <c:pt idx="15">
                  <c:v>5.0886242651324798</c:v>
                </c:pt>
                <c:pt idx="16">
                  <c:v>5.4321224764432499</c:v>
                </c:pt>
                <c:pt idx="17">
                  <c:v>5.8078448395739501</c:v>
                </c:pt>
                <c:pt idx="18">
                  <c:v>6.2339547763460299</c:v>
                </c:pt>
                <c:pt idx="19">
                  <c:v>6.6056816622175702</c:v>
                </c:pt>
                <c:pt idx="20">
                  <c:v>6.9314366929682096</c:v>
                </c:pt>
                <c:pt idx="21">
                  <c:v>7.3708510968843903</c:v>
                </c:pt>
                <c:pt idx="22">
                  <c:v>7.5498078443460299</c:v>
                </c:pt>
                <c:pt idx="23">
                  <c:v>8.2141953921594695</c:v>
                </c:pt>
                <c:pt idx="24">
                  <c:v>8.2191584045574704</c:v>
                </c:pt>
                <c:pt idx="25">
                  <c:v>8.2237574394592592</c:v>
                </c:pt>
                <c:pt idx="26">
                  <c:v>8.9131039090705499</c:v>
                </c:pt>
                <c:pt idx="27">
                  <c:v>8.9153686626442603</c:v>
                </c:pt>
                <c:pt idx="28">
                  <c:v>8.9524706033719799</c:v>
                </c:pt>
                <c:pt idx="29">
                  <c:v>9.5578127931639898</c:v>
                </c:pt>
                <c:pt idx="30">
                  <c:v>9.5815468034312001</c:v>
                </c:pt>
                <c:pt idx="31">
                  <c:v>10.110306346579</c:v>
                </c:pt>
                <c:pt idx="32">
                  <c:v>10.142141446170299</c:v>
                </c:pt>
                <c:pt idx="33">
                  <c:v>10.1442322859968</c:v>
                </c:pt>
                <c:pt idx="34">
                  <c:v>10.159409359578699</c:v>
                </c:pt>
                <c:pt idx="35">
                  <c:v>10.8165832433984</c:v>
                </c:pt>
                <c:pt idx="36">
                  <c:v>10.882314099768999</c:v>
                </c:pt>
                <c:pt idx="37">
                  <c:v>11.370624259642801</c:v>
                </c:pt>
                <c:pt idx="38">
                  <c:v>11.3860980413871</c:v>
                </c:pt>
                <c:pt idx="39">
                  <c:v>11.447103786104</c:v>
                </c:pt>
                <c:pt idx="40">
                  <c:v>11.9279730415044</c:v>
                </c:pt>
                <c:pt idx="41">
                  <c:v>12.066033431703399</c:v>
                </c:pt>
                <c:pt idx="42">
                  <c:v>12.465533510113399</c:v>
                </c:pt>
                <c:pt idx="43">
                  <c:v>12.7011598697698</c:v>
                </c:pt>
                <c:pt idx="44">
                  <c:v>13.047954670143399</c:v>
                </c:pt>
                <c:pt idx="45">
                  <c:v>13.3458308349501</c:v>
                </c:pt>
                <c:pt idx="46">
                  <c:v>13.7635705948228</c:v>
                </c:pt>
                <c:pt idx="47">
                  <c:v>14.0321628111463</c:v>
                </c:pt>
                <c:pt idx="48">
                  <c:v>14.491399144461001</c:v>
                </c:pt>
                <c:pt idx="49">
                  <c:v>14.8516348570563</c:v>
                </c:pt>
                <c:pt idx="50">
                  <c:v>15.4156072463937</c:v>
                </c:pt>
                <c:pt idx="51">
                  <c:v>15.6909133000929</c:v>
                </c:pt>
                <c:pt idx="52">
                  <c:v>16.182735057634499</c:v>
                </c:pt>
                <c:pt idx="53">
                  <c:v>16.319440167981099</c:v>
                </c:pt>
                <c:pt idx="54">
                  <c:v>16.914533081015101</c:v>
                </c:pt>
                <c:pt idx="55">
                  <c:v>17.004546252232199</c:v>
                </c:pt>
                <c:pt idx="56">
                  <c:v>17.594504801636699</c:v>
                </c:pt>
                <c:pt idx="57">
                  <c:v>17.730524298460502</c:v>
                </c:pt>
                <c:pt idx="58">
                  <c:v>18.3921418420266</c:v>
                </c:pt>
                <c:pt idx="59">
                  <c:v>18.445606736923001</c:v>
                </c:pt>
                <c:pt idx="60">
                  <c:v>19.087640582884401</c:v>
                </c:pt>
                <c:pt idx="61">
                  <c:v>19.144190500491501</c:v>
                </c:pt>
                <c:pt idx="62">
                  <c:v>19.364828027944501</c:v>
                </c:pt>
                <c:pt idx="63">
                  <c:v>19.7885101798013</c:v>
                </c:pt>
                <c:pt idx="64">
                  <c:v>19.885701827029202</c:v>
                </c:pt>
                <c:pt idx="65">
                  <c:v>20.438268875835401</c:v>
                </c:pt>
                <c:pt idx="66">
                  <c:v>20.531333470580801</c:v>
                </c:pt>
                <c:pt idx="67">
                  <c:v>20.973949028739401</c:v>
                </c:pt>
                <c:pt idx="68">
                  <c:v>21.3453514934622</c:v>
                </c:pt>
                <c:pt idx="69">
                  <c:v>21.958870273174501</c:v>
                </c:pt>
                <c:pt idx="70">
                  <c:v>22.142975912224401</c:v>
                </c:pt>
                <c:pt idx="71">
                  <c:v>22.336201311575099</c:v>
                </c:pt>
                <c:pt idx="72">
                  <c:v>22.769383535408</c:v>
                </c:pt>
                <c:pt idx="73">
                  <c:v>23.181206481404999</c:v>
                </c:pt>
                <c:pt idx="74">
                  <c:v>23.5435032021091</c:v>
                </c:pt>
                <c:pt idx="75">
                  <c:v>23.857694338597501</c:v>
                </c:pt>
                <c:pt idx="76">
                  <c:v>24.472777740792701</c:v>
                </c:pt>
                <c:pt idx="77">
                  <c:v>24.5251084315992</c:v>
                </c:pt>
                <c:pt idx="78">
                  <c:v>24.566075910883399</c:v>
                </c:pt>
                <c:pt idx="79">
                  <c:v>25.216095796440801</c:v>
                </c:pt>
                <c:pt idx="80">
                  <c:v>25.727273433693899</c:v>
                </c:pt>
                <c:pt idx="81">
                  <c:v>25.897924084521499</c:v>
                </c:pt>
                <c:pt idx="82">
                  <c:v>26.391206569777701</c:v>
                </c:pt>
                <c:pt idx="83">
                  <c:v>26.637818409032899</c:v>
                </c:pt>
                <c:pt idx="84">
                  <c:v>26.697743169266701</c:v>
                </c:pt>
                <c:pt idx="85">
                  <c:v>26.833842177310199</c:v>
                </c:pt>
                <c:pt idx="86">
                  <c:v>27.445268289926901</c:v>
                </c:pt>
                <c:pt idx="87">
                  <c:v>27.773641076893199</c:v>
                </c:pt>
                <c:pt idx="88">
                  <c:v>28.2747352783758</c:v>
                </c:pt>
                <c:pt idx="89">
                  <c:v>28.830793410222899</c:v>
                </c:pt>
                <c:pt idx="90">
                  <c:v>29.156843904240201</c:v>
                </c:pt>
                <c:pt idx="91">
                  <c:v>30.168070591980801</c:v>
                </c:pt>
                <c:pt idx="92">
                  <c:v>30.215136309903599</c:v>
                </c:pt>
                <c:pt idx="93">
                  <c:v>30.245039172290301</c:v>
                </c:pt>
                <c:pt idx="94">
                  <c:v>31.338095440074099</c:v>
                </c:pt>
                <c:pt idx="95">
                  <c:v>31.339044136345201</c:v>
                </c:pt>
                <c:pt idx="96">
                  <c:v>31.343081069765699</c:v>
                </c:pt>
                <c:pt idx="97">
                  <c:v>32.359428927573603</c:v>
                </c:pt>
                <c:pt idx="98">
                  <c:v>32.676181348029601</c:v>
                </c:pt>
                <c:pt idx="99">
                  <c:v>33.448586642583699</c:v>
                </c:pt>
                <c:pt idx="100">
                  <c:v>34.018049619649098</c:v>
                </c:pt>
                <c:pt idx="101">
                  <c:v>34.607544936489703</c:v>
                </c:pt>
                <c:pt idx="102">
                  <c:v>35.200744091353101</c:v>
                </c:pt>
                <c:pt idx="103">
                  <c:v>35.805253446551198</c:v>
                </c:pt>
                <c:pt idx="104">
                  <c:v>36.647491762885899</c:v>
                </c:pt>
                <c:pt idx="105">
                  <c:v>37.152529099845502</c:v>
                </c:pt>
                <c:pt idx="106">
                  <c:v>38.2089981192048</c:v>
                </c:pt>
                <c:pt idx="107">
                  <c:v>38.558593230670702</c:v>
                </c:pt>
                <c:pt idx="108">
                  <c:v>39.958897222412503</c:v>
                </c:pt>
                <c:pt idx="109">
                  <c:v>40.021658337608798</c:v>
                </c:pt>
                <c:pt idx="110">
                  <c:v>40.526789578382001</c:v>
                </c:pt>
                <c:pt idx="111">
                  <c:v>41.524445735208097</c:v>
                </c:pt>
                <c:pt idx="112">
                  <c:v>41.658793943821202</c:v>
                </c:pt>
                <c:pt idx="113">
                  <c:v>43.233989499549601</c:v>
                </c:pt>
                <c:pt idx="114">
                  <c:v>43.466780863597599</c:v>
                </c:pt>
                <c:pt idx="115">
                  <c:v>45.096200064871297</c:v>
                </c:pt>
                <c:pt idx="116">
                  <c:v>45.3223620460072</c:v>
                </c:pt>
                <c:pt idx="117">
                  <c:v>46.667000700725403</c:v>
                </c:pt>
                <c:pt idx="118">
                  <c:v>47.031679698102003</c:v>
                </c:pt>
                <c:pt idx="119">
                  <c:v>48.903558336458701</c:v>
                </c:pt>
                <c:pt idx="120">
                  <c:v>49.152879990330902</c:v>
                </c:pt>
                <c:pt idx="121">
                  <c:v>51.001553588865498</c:v>
                </c:pt>
                <c:pt idx="122">
                  <c:v>51.033827164667201</c:v>
                </c:pt>
                <c:pt idx="123">
                  <c:v>51.371084317630903</c:v>
                </c:pt>
                <c:pt idx="124">
                  <c:v>52.810142806875596</c:v>
                </c:pt>
                <c:pt idx="125">
                  <c:v>53.418693398770699</c:v>
                </c:pt>
                <c:pt idx="126">
                  <c:v>54.677482502625899</c:v>
                </c:pt>
                <c:pt idx="127">
                  <c:v>55.088821228574503</c:v>
                </c:pt>
                <c:pt idx="128">
                  <c:v>56.556875179388697</c:v>
                </c:pt>
                <c:pt idx="129">
                  <c:v>57.340516281673899</c:v>
                </c:pt>
                <c:pt idx="130">
                  <c:v>59.089027055467099</c:v>
                </c:pt>
                <c:pt idx="131">
                  <c:v>59.740337791258597</c:v>
                </c:pt>
                <c:pt idx="132">
                  <c:v>61.2504332027139</c:v>
                </c:pt>
                <c:pt idx="133">
                  <c:v>62.424858054132599</c:v>
                </c:pt>
                <c:pt idx="134">
                  <c:v>64.226348216638598</c:v>
                </c:pt>
                <c:pt idx="135">
                  <c:v>65.240553095911395</c:v>
                </c:pt>
                <c:pt idx="136">
                  <c:v>66.756961395304401</c:v>
                </c:pt>
                <c:pt idx="137">
                  <c:v>67.605971629678805</c:v>
                </c:pt>
                <c:pt idx="138">
                  <c:v>68.844314895701203</c:v>
                </c:pt>
                <c:pt idx="139">
                  <c:v>69.916078195447994</c:v>
                </c:pt>
                <c:pt idx="140">
                  <c:v>71.5546473944366</c:v>
                </c:pt>
                <c:pt idx="141">
                  <c:v>72.417831847293101</c:v>
                </c:pt>
                <c:pt idx="142">
                  <c:v>73.631367072586698</c:v>
                </c:pt>
                <c:pt idx="143">
                  <c:v>74.998295491425907</c:v>
                </c:pt>
                <c:pt idx="144">
                  <c:v>76.507780803739493</c:v>
                </c:pt>
                <c:pt idx="145">
                  <c:v>77.660966194600206</c:v>
                </c:pt>
                <c:pt idx="146">
                  <c:v>79.007639220808201</c:v>
                </c:pt>
                <c:pt idx="147">
                  <c:v>79.994900745738406</c:v>
                </c:pt>
                <c:pt idx="148">
                  <c:v>81.422868988401206</c:v>
                </c:pt>
                <c:pt idx="149">
                  <c:v>82.551412858289694</c:v>
                </c:pt>
                <c:pt idx="150">
                  <c:v>83.806131997668899</c:v>
                </c:pt>
                <c:pt idx="151">
                  <c:v>84.928824035693296</c:v>
                </c:pt>
                <c:pt idx="152">
                  <c:v>86.326607892491197</c:v>
                </c:pt>
                <c:pt idx="153">
                  <c:v>87.335119996107096</c:v>
                </c:pt>
                <c:pt idx="154">
                  <c:v>88.601317618013496</c:v>
                </c:pt>
                <c:pt idx="155">
                  <c:v>89.720344354057701</c:v>
                </c:pt>
                <c:pt idx="156">
                  <c:v>91.181202550604297</c:v>
                </c:pt>
                <c:pt idx="157">
                  <c:v>91.979261799041296</c:v>
                </c:pt>
                <c:pt idx="158">
                  <c:v>93.309893836941001</c:v>
                </c:pt>
                <c:pt idx="159">
                  <c:v>94.607406517772304</c:v>
                </c:pt>
                <c:pt idx="160">
                  <c:v>96.009093783993805</c:v>
                </c:pt>
                <c:pt idx="161">
                  <c:v>96.974376370387802</c:v>
                </c:pt>
                <c:pt idx="162">
                  <c:v>98.379708737147098</c:v>
                </c:pt>
                <c:pt idx="163">
                  <c:v>99.3765679816008</c:v>
                </c:pt>
                <c:pt idx="164">
                  <c:v>100.776377280882</c:v>
                </c:pt>
                <c:pt idx="165">
                  <c:v>101.75432896732499</c:v>
                </c:pt>
                <c:pt idx="166">
                  <c:v>103.19802189081599</c:v>
                </c:pt>
                <c:pt idx="167">
                  <c:v>104.125011499149</c:v>
                </c:pt>
                <c:pt idx="168">
                  <c:v>105.623462563126</c:v>
                </c:pt>
                <c:pt idx="169">
                  <c:v>106.58750673058699</c:v>
                </c:pt>
                <c:pt idx="170">
                  <c:v>108.097444758873</c:v>
                </c:pt>
                <c:pt idx="171">
                  <c:v>109.17070483781799</c:v>
                </c:pt>
                <c:pt idx="172">
                  <c:v>110.542134948881</c:v>
                </c:pt>
                <c:pt idx="173">
                  <c:v>111.572753688855</c:v>
                </c:pt>
                <c:pt idx="174">
                  <c:v>113.367955940909</c:v>
                </c:pt>
                <c:pt idx="175">
                  <c:v>114.440223368517</c:v>
                </c:pt>
                <c:pt idx="176">
                  <c:v>115.887879047807</c:v>
                </c:pt>
                <c:pt idx="177">
                  <c:v>116.923911476398</c:v>
                </c:pt>
                <c:pt idx="178">
                  <c:v>118.587057712808</c:v>
                </c:pt>
                <c:pt idx="179">
                  <c:v>119.348104606193</c:v>
                </c:pt>
                <c:pt idx="180">
                  <c:v>121.12558567688301</c:v>
                </c:pt>
                <c:pt idx="181">
                  <c:v>121.73076947066301</c:v>
                </c:pt>
                <c:pt idx="182">
                  <c:v>123.522837139176</c:v>
                </c:pt>
                <c:pt idx="183">
                  <c:v>124.00280229626701</c:v>
                </c:pt>
                <c:pt idx="184">
                  <c:v>126.383027060836</c:v>
                </c:pt>
                <c:pt idx="185">
                  <c:v>126.574681861323</c:v>
                </c:pt>
                <c:pt idx="186">
                  <c:v>128.32405987391601</c:v>
                </c:pt>
                <c:pt idx="187">
                  <c:v>128.610883329106</c:v>
                </c:pt>
                <c:pt idx="188">
                  <c:v>128.6336225858</c:v>
                </c:pt>
                <c:pt idx="189">
                  <c:v>130.73913148742199</c:v>
                </c:pt>
                <c:pt idx="190">
                  <c:v>131.040711394212</c:v>
                </c:pt>
                <c:pt idx="191">
                  <c:v>132.473378162589</c:v>
                </c:pt>
                <c:pt idx="192">
                  <c:v>132.891343188316</c:v>
                </c:pt>
                <c:pt idx="193">
                  <c:v>133.98071977000299</c:v>
                </c:pt>
                <c:pt idx="194">
                  <c:v>134.724113130673</c:v>
                </c:pt>
                <c:pt idx="195">
                  <c:v>135.51280718728299</c:v>
                </c:pt>
                <c:pt idx="196">
                  <c:v>136.51400413063399</c:v>
                </c:pt>
                <c:pt idx="197">
                  <c:v>136.89962763712199</c:v>
                </c:pt>
                <c:pt idx="198">
                  <c:v>137.46604697895199</c:v>
                </c:pt>
                <c:pt idx="199">
                  <c:v>138.517929894487</c:v>
                </c:pt>
                <c:pt idx="200">
                  <c:v>139.075373425083</c:v>
                </c:pt>
                <c:pt idx="201">
                  <c:v>139.965733034111</c:v>
                </c:pt>
                <c:pt idx="202">
                  <c:v>140.68415074895</c:v>
                </c:pt>
                <c:pt idx="203">
                  <c:v>141.32764361115201</c:v>
                </c:pt>
                <c:pt idx="204">
                  <c:v>142.102622087768</c:v>
                </c:pt>
                <c:pt idx="205">
                  <c:v>142.99262774870999</c:v>
                </c:pt>
                <c:pt idx="206">
                  <c:v>143.49528636468699</c:v>
                </c:pt>
                <c:pt idx="207">
                  <c:v>144.41924444619301</c:v>
                </c:pt>
                <c:pt idx="208">
                  <c:v>145.06068148013901</c:v>
                </c:pt>
                <c:pt idx="209">
                  <c:v>145.51572849737599</c:v>
                </c:pt>
                <c:pt idx="210">
                  <c:v>145.631693246466</c:v>
                </c:pt>
                <c:pt idx="211">
                  <c:v>146.654903647975</c:v>
                </c:pt>
                <c:pt idx="212">
                  <c:v>147.020854741986</c:v>
                </c:pt>
                <c:pt idx="213">
                  <c:v>147.96695117236601</c:v>
                </c:pt>
                <c:pt idx="214">
                  <c:v>148.33618100279099</c:v>
                </c:pt>
                <c:pt idx="215">
                  <c:v>149.006607139343</c:v>
                </c:pt>
                <c:pt idx="216">
                  <c:v>149.30527496506201</c:v>
                </c:pt>
                <c:pt idx="217">
                  <c:v>150.088119973983</c:v>
                </c:pt>
                <c:pt idx="218">
                  <c:v>150.59913865756201</c:v>
                </c:pt>
                <c:pt idx="219">
                  <c:v>151.22681807962701</c:v>
                </c:pt>
                <c:pt idx="220">
                  <c:v>151.857112450735</c:v>
                </c:pt>
                <c:pt idx="221">
                  <c:v>152.61008658803499</c:v>
                </c:pt>
                <c:pt idx="222">
                  <c:v>153.28791465034001</c:v>
                </c:pt>
                <c:pt idx="223">
                  <c:v>154.05295765761201</c:v>
                </c:pt>
                <c:pt idx="224">
                  <c:v>155.02496885315699</c:v>
                </c:pt>
                <c:pt idx="225">
                  <c:v>155.75688701205601</c:v>
                </c:pt>
                <c:pt idx="226">
                  <c:v>156.38119312622399</c:v>
                </c:pt>
                <c:pt idx="227">
                  <c:v>157.07574814769501</c:v>
                </c:pt>
                <c:pt idx="228">
                  <c:v>157.59995627959799</c:v>
                </c:pt>
                <c:pt idx="229">
                  <c:v>158.06356383661799</c:v>
                </c:pt>
                <c:pt idx="230">
                  <c:v>158.65903910359901</c:v>
                </c:pt>
                <c:pt idx="231">
                  <c:v>159.09951047155201</c:v>
                </c:pt>
                <c:pt idx="232">
                  <c:v>159.44334797251599</c:v>
                </c:pt>
                <c:pt idx="233">
                  <c:v>159.74105207486099</c:v>
                </c:pt>
                <c:pt idx="234">
                  <c:v>160.10604169059101</c:v>
                </c:pt>
                <c:pt idx="235">
                  <c:v>160.429460027999</c:v>
                </c:pt>
                <c:pt idx="236">
                  <c:v>160.812817250791</c:v>
                </c:pt>
                <c:pt idx="237">
                  <c:v>161.172908141927</c:v>
                </c:pt>
                <c:pt idx="238">
                  <c:v>161.466194428563</c:v>
                </c:pt>
                <c:pt idx="239">
                  <c:v>161.79209411052699</c:v>
                </c:pt>
                <c:pt idx="240">
                  <c:v>162.20222764440399</c:v>
                </c:pt>
                <c:pt idx="241">
                  <c:v>162.53773385314699</c:v>
                </c:pt>
                <c:pt idx="242">
                  <c:v>162.88863987514199</c:v>
                </c:pt>
                <c:pt idx="243">
                  <c:v>163.22005508175999</c:v>
                </c:pt>
                <c:pt idx="244">
                  <c:v>163.57332897830699</c:v>
                </c:pt>
                <c:pt idx="245">
                  <c:v>163.910269287283</c:v>
                </c:pt>
                <c:pt idx="246">
                  <c:v>164.25434882913001</c:v>
                </c:pt>
                <c:pt idx="247">
                  <c:v>164.56553592888201</c:v>
                </c:pt>
                <c:pt idx="248">
                  <c:v>164.87658225451301</c:v>
                </c:pt>
                <c:pt idx="249">
                  <c:v>165.17258171408301</c:v>
                </c:pt>
                <c:pt idx="250">
                  <c:v>165.50215173820999</c:v>
                </c:pt>
                <c:pt idx="251">
                  <c:v>165.81214298285701</c:v>
                </c:pt>
                <c:pt idx="252">
                  <c:v>166.14565237037701</c:v>
                </c:pt>
                <c:pt idx="253">
                  <c:v>166.49396619567699</c:v>
                </c:pt>
                <c:pt idx="254">
                  <c:v>166.95665918089301</c:v>
                </c:pt>
                <c:pt idx="255">
                  <c:v>167.34537016485299</c:v>
                </c:pt>
                <c:pt idx="256">
                  <c:v>167.68687104951101</c:v>
                </c:pt>
                <c:pt idx="257">
                  <c:v>167.999620557594</c:v>
                </c:pt>
                <c:pt idx="258">
                  <c:v>168.34784828394501</c:v>
                </c:pt>
                <c:pt idx="259">
                  <c:v>168.64746032659599</c:v>
                </c:pt>
                <c:pt idx="260">
                  <c:v>168.96268135185201</c:v>
                </c:pt>
                <c:pt idx="261">
                  <c:v>169.29498197454899</c:v>
                </c:pt>
                <c:pt idx="262">
                  <c:v>169.65706014863599</c:v>
                </c:pt>
                <c:pt idx="263">
                  <c:v>170.07202862482799</c:v>
                </c:pt>
                <c:pt idx="264">
                  <c:v>170.348822258289</c:v>
                </c:pt>
                <c:pt idx="265">
                  <c:v>170.78559217518699</c:v>
                </c:pt>
                <c:pt idx="266">
                  <c:v>171.07770225416101</c:v>
                </c:pt>
                <c:pt idx="267">
                  <c:v>171.480947528066</c:v>
                </c:pt>
                <c:pt idx="268">
                  <c:v>171.74200666325399</c:v>
                </c:pt>
                <c:pt idx="269">
                  <c:v>172.142536910969</c:v>
                </c:pt>
                <c:pt idx="270">
                  <c:v>172.431974261519</c:v>
                </c:pt>
                <c:pt idx="271">
                  <c:v>172.793233887442</c:v>
                </c:pt>
                <c:pt idx="272">
                  <c:v>173.075110484232</c:v>
                </c:pt>
                <c:pt idx="273">
                  <c:v>173.468986937278</c:v>
                </c:pt>
                <c:pt idx="274">
                  <c:v>173.760599848547</c:v>
                </c:pt>
                <c:pt idx="275">
                  <c:v>174.09489127945301</c:v>
                </c:pt>
                <c:pt idx="276">
                  <c:v>174.386717983712</c:v>
                </c:pt>
                <c:pt idx="277">
                  <c:v>174.76157662185301</c:v>
                </c:pt>
                <c:pt idx="278">
                  <c:v>175.13559018368801</c:v>
                </c:pt>
                <c:pt idx="279">
                  <c:v>175.55635710672399</c:v>
                </c:pt>
                <c:pt idx="280">
                  <c:v>175.82764706983701</c:v>
                </c:pt>
                <c:pt idx="281">
                  <c:v>176.274218493695</c:v>
                </c:pt>
                <c:pt idx="282">
                  <c:v>176.645658458936</c:v>
                </c:pt>
                <c:pt idx="283">
                  <c:v>177.099000199095</c:v>
                </c:pt>
                <c:pt idx="284">
                  <c:v>177.458969772795</c:v>
                </c:pt>
                <c:pt idx="285">
                  <c:v>177.985141384521</c:v>
                </c:pt>
                <c:pt idx="286">
                  <c:v>178.48684312545001</c:v>
                </c:pt>
                <c:pt idx="287">
                  <c:v>179.210369240017</c:v>
                </c:pt>
                <c:pt idx="288">
                  <c:v>179.62566364660401</c:v>
                </c:pt>
                <c:pt idx="289">
                  <c:v>180.22357486489</c:v>
                </c:pt>
                <c:pt idx="290">
                  <c:v>180.57099648391599</c:v>
                </c:pt>
                <c:pt idx="291">
                  <c:v>181.178824366605</c:v>
                </c:pt>
                <c:pt idx="292">
                  <c:v>181.74607782815701</c:v>
                </c:pt>
                <c:pt idx="293">
                  <c:v>182.51548065498801</c:v>
                </c:pt>
                <c:pt idx="294">
                  <c:v>183.12552478364299</c:v>
                </c:pt>
                <c:pt idx="295">
                  <c:v>183.73517915608701</c:v>
                </c:pt>
                <c:pt idx="296">
                  <c:v>184.08613120311</c:v>
                </c:pt>
                <c:pt idx="297">
                  <c:v>184.81252360244301</c:v>
                </c:pt>
                <c:pt idx="298">
                  <c:v>185.35427282165799</c:v>
                </c:pt>
                <c:pt idx="299">
                  <c:v>186.13693404922799</c:v>
                </c:pt>
                <c:pt idx="300">
                  <c:v>186.57967952613501</c:v>
                </c:pt>
                <c:pt idx="301">
                  <c:v>187.47175979856101</c:v>
                </c:pt>
                <c:pt idx="302">
                  <c:v>187.918462145939</c:v>
                </c:pt>
                <c:pt idx="303">
                  <c:v>188.75464172574399</c:v>
                </c:pt>
                <c:pt idx="304">
                  <c:v>189.32507561137299</c:v>
                </c:pt>
                <c:pt idx="305">
                  <c:v>190.19963094929801</c:v>
                </c:pt>
                <c:pt idx="306">
                  <c:v>190.89514827132399</c:v>
                </c:pt>
                <c:pt idx="307">
                  <c:v>191.888133247382</c:v>
                </c:pt>
                <c:pt idx="308">
                  <c:v>192.69094655256899</c:v>
                </c:pt>
                <c:pt idx="309">
                  <c:v>193.56333649203</c:v>
                </c:pt>
                <c:pt idx="310">
                  <c:v>194.31427209581099</c:v>
                </c:pt>
                <c:pt idx="311">
                  <c:v>195.21999331463701</c:v>
                </c:pt>
                <c:pt idx="312">
                  <c:v>195.86160928384601</c:v>
                </c:pt>
                <c:pt idx="313">
                  <c:v>196.77125849522699</c:v>
                </c:pt>
                <c:pt idx="314">
                  <c:v>197.64001063272801</c:v>
                </c:pt>
                <c:pt idx="315">
                  <c:v>198.40740307771699</c:v>
                </c:pt>
                <c:pt idx="316">
                  <c:v>199.379236448581</c:v>
                </c:pt>
                <c:pt idx="317">
                  <c:v>200.38829482589699</c:v>
                </c:pt>
                <c:pt idx="318">
                  <c:v>201.092282275375</c:v>
                </c:pt>
                <c:pt idx="319">
                  <c:v>202.089126461322</c:v>
                </c:pt>
                <c:pt idx="320">
                  <c:v>202.80999906057599</c:v>
                </c:pt>
                <c:pt idx="321">
                  <c:v>203.84398042673499</c:v>
                </c:pt>
                <c:pt idx="322">
                  <c:v>204.496764313093</c:v>
                </c:pt>
                <c:pt idx="323">
                  <c:v>205.86115002398901</c:v>
                </c:pt>
                <c:pt idx="324">
                  <c:v>206.57990983290199</c:v>
                </c:pt>
                <c:pt idx="325">
                  <c:v>207.73492445395101</c:v>
                </c:pt>
                <c:pt idx="326">
                  <c:v>208.607699392846</c:v>
                </c:pt>
                <c:pt idx="327">
                  <c:v>209.98193518317399</c:v>
                </c:pt>
                <c:pt idx="328">
                  <c:v>210.777672706879</c:v>
                </c:pt>
                <c:pt idx="329">
                  <c:v>211.93768750291201</c:v>
                </c:pt>
                <c:pt idx="330">
                  <c:v>212.63185332078001</c:v>
                </c:pt>
                <c:pt idx="331">
                  <c:v>213.775427708672</c:v>
                </c:pt>
                <c:pt idx="332">
                  <c:v>214.65079932643999</c:v>
                </c:pt>
                <c:pt idx="333">
                  <c:v>216.08500462146799</c:v>
                </c:pt>
                <c:pt idx="334">
                  <c:v>216.89500782592</c:v>
                </c:pt>
                <c:pt idx="335">
                  <c:v>218.092279010064</c:v>
                </c:pt>
                <c:pt idx="336">
                  <c:v>219.03291664866299</c:v>
                </c:pt>
                <c:pt idx="337">
                  <c:v>220.382679364186</c:v>
                </c:pt>
                <c:pt idx="338">
                  <c:v>221.296476527999</c:v>
                </c:pt>
                <c:pt idx="339">
                  <c:v>222.44334615920499</c:v>
                </c:pt>
                <c:pt idx="340">
                  <c:v>223.27963053694199</c:v>
                </c:pt>
                <c:pt idx="341">
                  <c:v>224.80710478481299</c:v>
                </c:pt>
                <c:pt idx="342">
                  <c:v>225.649643860461</c:v>
                </c:pt>
                <c:pt idx="343">
                  <c:v>226.832388747691</c:v>
                </c:pt>
                <c:pt idx="344">
                  <c:v>227.779796060682</c:v>
                </c:pt>
                <c:pt idx="345">
                  <c:v>228.84297346054001</c:v>
                </c:pt>
                <c:pt idx="346">
                  <c:v>229.86534762621599</c:v>
                </c:pt>
                <c:pt idx="347">
                  <c:v>231.03604696553799</c:v>
                </c:pt>
                <c:pt idx="348">
                  <c:v>232.31139528734801</c:v>
                </c:pt>
                <c:pt idx="349">
                  <c:v>233.42198311793999</c:v>
                </c:pt>
                <c:pt idx="350">
                  <c:v>235.089846197203</c:v>
                </c:pt>
                <c:pt idx="351">
                  <c:v>236.30537684973001</c:v>
                </c:pt>
                <c:pt idx="352">
                  <c:v>237.578319852888</c:v>
                </c:pt>
                <c:pt idx="353">
                  <c:v>238.90743365885501</c:v>
                </c:pt>
                <c:pt idx="354">
                  <c:v>239.88816538761299</c:v>
                </c:pt>
                <c:pt idx="355">
                  <c:v>241.34223061226299</c:v>
                </c:pt>
                <c:pt idx="356">
                  <c:v>242.02540664199699</c:v>
                </c:pt>
                <c:pt idx="357">
                  <c:v>243.345185540671</c:v>
                </c:pt>
                <c:pt idx="358">
                  <c:v>244.14967008113101</c:v>
                </c:pt>
                <c:pt idx="359">
                  <c:v>245.832303309205</c:v>
                </c:pt>
                <c:pt idx="360">
                  <c:v>246.44581538549099</c:v>
                </c:pt>
                <c:pt idx="361">
                  <c:v>247.954923007453</c:v>
                </c:pt>
                <c:pt idx="362">
                  <c:v>248.479980388238</c:v>
                </c:pt>
                <c:pt idx="363">
                  <c:v>249.959727748223</c:v>
                </c:pt>
                <c:pt idx="364">
                  <c:v>251.015001311009</c:v>
                </c:pt>
                <c:pt idx="365">
                  <c:v>252.383929183818</c:v>
                </c:pt>
                <c:pt idx="366">
                  <c:v>253.246509068916</c:v>
                </c:pt>
                <c:pt idx="367">
                  <c:v>254.62324681756601</c:v>
                </c:pt>
                <c:pt idx="368">
                  <c:v>255.79523412007401</c:v>
                </c:pt>
                <c:pt idx="369">
                  <c:v>257.08629220680302</c:v>
                </c:pt>
                <c:pt idx="370">
                  <c:v>257.903946760841</c:v>
                </c:pt>
                <c:pt idx="371">
                  <c:v>258.98616558487402</c:v>
                </c:pt>
                <c:pt idx="372">
                  <c:v>260.49973150970698</c:v>
                </c:pt>
                <c:pt idx="373">
                  <c:v>261.49916157489002</c:v>
                </c:pt>
                <c:pt idx="374">
                  <c:v>262.48047121836402</c:v>
                </c:pt>
                <c:pt idx="375">
                  <c:v>263.28700780083602</c:v>
                </c:pt>
                <c:pt idx="376">
                  <c:v>264.61750637325503</c:v>
                </c:pt>
                <c:pt idx="377">
                  <c:v>265.63303208730201</c:v>
                </c:pt>
                <c:pt idx="378">
                  <c:v>266.64209091011202</c:v>
                </c:pt>
                <c:pt idx="379">
                  <c:v>267.78164527498802</c:v>
                </c:pt>
                <c:pt idx="380">
                  <c:v>268.77915457337701</c:v>
                </c:pt>
                <c:pt idx="381">
                  <c:v>269.88655064592501</c:v>
                </c:pt>
                <c:pt idx="382">
                  <c:v>270.76524165313799</c:v>
                </c:pt>
                <c:pt idx="383">
                  <c:v>271.932025629088</c:v>
                </c:pt>
                <c:pt idx="384">
                  <c:v>272.955215842499</c:v>
                </c:pt>
                <c:pt idx="385">
                  <c:v>274.10214686730302</c:v>
                </c:pt>
                <c:pt idx="386">
                  <c:v>274.94281829849899</c:v>
                </c:pt>
                <c:pt idx="387">
                  <c:v>275.91278101857301</c:v>
                </c:pt>
                <c:pt idx="388">
                  <c:v>277.02803288476701</c:v>
                </c:pt>
                <c:pt idx="389">
                  <c:v>277.89305555301598</c:v>
                </c:pt>
                <c:pt idx="390">
                  <c:v>278.80506804181698</c:v>
                </c:pt>
                <c:pt idx="391">
                  <c:v>279.62885318936901</c:v>
                </c:pt>
                <c:pt idx="392">
                  <c:v>280.79664383026301</c:v>
                </c:pt>
                <c:pt idx="393">
                  <c:v>281.64534950934598</c:v>
                </c:pt>
                <c:pt idx="394">
                  <c:v>282.43378170007401</c:v>
                </c:pt>
                <c:pt idx="395">
                  <c:v>283.41509613121502</c:v>
                </c:pt>
                <c:pt idx="396">
                  <c:v>284.206439406448</c:v>
                </c:pt>
                <c:pt idx="397">
                  <c:v>285.269550366678</c:v>
                </c:pt>
                <c:pt idx="398">
                  <c:v>285.86557951077799</c:v>
                </c:pt>
                <c:pt idx="399">
                  <c:v>286.92458880298</c:v>
                </c:pt>
                <c:pt idx="400">
                  <c:v>287.88239224162697</c:v>
                </c:pt>
                <c:pt idx="401">
                  <c:v>288.79612503623298</c:v>
                </c:pt>
                <c:pt idx="402">
                  <c:v>289.41504677363901</c:v>
                </c:pt>
                <c:pt idx="403">
                  <c:v>290.327644450251</c:v>
                </c:pt>
                <c:pt idx="404">
                  <c:v>291.16732362802401</c:v>
                </c:pt>
                <c:pt idx="405">
                  <c:v>292.01358498164598</c:v>
                </c:pt>
                <c:pt idx="406">
                  <c:v>292.79928413692699</c:v>
                </c:pt>
                <c:pt idx="407">
                  <c:v>293.59688254036899</c:v>
                </c:pt>
                <c:pt idx="408">
                  <c:v>294.398398214395</c:v>
                </c:pt>
                <c:pt idx="409">
                  <c:v>295.066279495365</c:v>
                </c:pt>
                <c:pt idx="410">
                  <c:v>295.61912056299502</c:v>
                </c:pt>
                <c:pt idx="411">
                  <c:v>296.46830134151003</c:v>
                </c:pt>
                <c:pt idx="412">
                  <c:v>297.234380352134</c:v>
                </c:pt>
                <c:pt idx="413">
                  <c:v>298.01240079909599</c:v>
                </c:pt>
                <c:pt idx="414">
                  <c:v>298.56601626691298</c:v>
                </c:pt>
                <c:pt idx="415">
                  <c:v>299.28529006955398</c:v>
                </c:pt>
                <c:pt idx="416">
                  <c:v>300.07234355434701</c:v>
                </c:pt>
                <c:pt idx="417">
                  <c:v>300.675081862669</c:v>
                </c:pt>
                <c:pt idx="418">
                  <c:v>301.23183819353</c:v>
                </c:pt>
                <c:pt idx="419">
                  <c:v>301.78986721496398</c:v>
                </c:pt>
                <c:pt idx="420">
                  <c:v>302.43509942152298</c:v>
                </c:pt>
                <c:pt idx="421">
                  <c:v>303.00810941594301</c:v>
                </c:pt>
                <c:pt idx="422">
                  <c:v>303.51087823618798</c:v>
                </c:pt>
                <c:pt idx="423">
                  <c:v>304.03218049061502</c:v>
                </c:pt>
                <c:pt idx="424">
                  <c:v>304.717478812823</c:v>
                </c:pt>
                <c:pt idx="425">
                  <c:v>305.25108004082699</c:v>
                </c:pt>
                <c:pt idx="426">
                  <c:v>305.61191261090102</c:v>
                </c:pt>
                <c:pt idx="427">
                  <c:v>306.12016543541898</c:v>
                </c:pt>
                <c:pt idx="428">
                  <c:v>306.53535727655498</c:v>
                </c:pt>
                <c:pt idx="429">
                  <c:v>306.99112612075402</c:v>
                </c:pt>
                <c:pt idx="430">
                  <c:v>307.27551032502799</c:v>
                </c:pt>
                <c:pt idx="431">
                  <c:v>307.68598465575599</c:v>
                </c:pt>
                <c:pt idx="432">
                  <c:v>308.150945809051</c:v>
                </c:pt>
                <c:pt idx="433">
                  <c:v>308.535586488663</c:v>
                </c:pt>
                <c:pt idx="434">
                  <c:v>308.89843430867597</c:v>
                </c:pt>
                <c:pt idx="435">
                  <c:v>309.187461143782</c:v>
                </c:pt>
                <c:pt idx="436">
                  <c:v>309.61159158355798</c:v>
                </c:pt>
                <c:pt idx="437">
                  <c:v>309.907837591717</c:v>
                </c:pt>
                <c:pt idx="438">
                  <c:v>310.17372422941497</c:v>
                </c:pt>
                <c:pt idx="439">
                  <c:v>310.468103200553</c:v>
                </c:pt>
                <c:pt idx="440">
                  <c:v>310.75933415104203</c:v>
                </c:pt>
                <c:pt idx="441">
                  <c:v>311.04951732985597</c:v>
                </c:pt>
                <c:pt idx="442">
                  <c:v>311.23790832726201</c:v>
                </c:pt>
                <c:pt idx="443">
                  <c:v>311.56526492247701</c:v>
                </c:pt>
                <c:pt idx="444">
                  <c:v>311.79499493934998</c:v>
                </c:pt>
                <c:pt idx="445">
                  <c:v>312.090387782714</c:v>
                </c:pt>
                <c:pt idx="446">
                  <c:v>312.27329338629499</c:v>
                </c:pt>
                <c:pt idx="447">
                  <c:v>312.57794728521498</c:v>
                </c:pt>
                <c:pt idx="448">
                  <c:v>312.80674661097601</c:v>
                </c:pt>
                <c:pt idx="449">
                  <c:v>313.12781405545599</c:v>
                </c:pt>
                <c:pt idx="450">
                  <c:v>313.357456057994</c:v>
                </c:pt>
                <c:pt idx="451">
                  <c:v>313.66375702656597</c:v>
                </c:pt>
                <c:pt idx="452">
                  <c:v>313.97928178688397</c:v>
                </c:pt>
                <c:pt idx="453">
                  <c:v>314.29027563874001</c:v>
                </c:pt>
                <c:pt idx="454">
                  <c:v>314.48856029718701</c:v>
                </c:pt>
                <c:pt idx="455">
                  <c:v>314.78646830498599</c:v>
                </c:pt>
                <c:pt idx="456">
                  <c:v>315.06629175744098</c:v>
                </c:pt>
                <c:pt idx="457">
                  <c:v>315.38251252392001</c:v>
                </c:pt>
                <c:pt idx="458">
                  <c:v>315.51941937820601</c:v>
                </c:pt>
                <c:pt idx="459">
                  <c:v>315.81268355738399</c:v>
                </c:pt>
                <c:pt idx="460">
                  <c:v>316.10827251120497</c:v>
                </c:pt>
                <c:pt idx="461">
                  <c:v>316.45916970054299</c:v>
                </c:pt>
                <c:pt idx="462">
                  <c:v>316.67783254501398</c:v>
                </c:pt>
                <c:pt idx="463">
                  <c:v>316.98949600663798</c:v>
                </c:pt>
                <c:pt idx="464">
                  <c:v>317.23167173916102</c:v>
                </c:pt>
                <c:pt idx="465">
                  <c:v>317.53546374296099</c:v>
                </c:pt>
                <c:pt idx="466">
                  <c:v>317.71844202236298</c:v>
                </c:pt>
                <c:pt idx="467">
                  <c:v>317.992441153502</c:v>
                </c:pt>
                <c:pt idx="468">
                  <c:v>318.30303475168898</c:v>
                </c:pt>
                <c:pt idx="469">
                  <c:v>318.61597204119101</c:v>
                </c:pt>
                <c:pt idx="470">
                  <c:v>318.80197238591199</c:v>
                </c:pt>
                <c:pt idx="471">
                  <c:v>319.13414885492898</c:v>
                </c:pt>
                <c:pt idx="472">
                  <c:v>319.39646677682902</c:v>
                </c:pt>
                <c:pt idx="473">
                  <c:v>319.75908879326698</c:v>
                </c:pt>
                <c:pt idx="474">
                  <c:v>319.97512062092397</c:v>
                </c:pt>
                <c:pt idx="475">
                  <c:v>320.30657265729798</c:v>
                </c:pt>
                <c:pt idx="476">
                  <c:v>320.61330557500099</c:v>
                </c:pt>
                <c:pt idx="477">
                  <c:v>321.05157711362602</c:v>
                </c:pt>
                <c:pt idx="478">
                  <c:v>321.35829322344199</c:v>
                </c:pt>
                <c:pt idx="479">
                  <c:v>321.85934836076501</c:v>
                </c:pt>
                <c:pt idx="480">
                  <c:v>322.09626922163898</c:v>
                </c:pt>
                <c:pt idx="481">
                  <c:v>322.761210482173</c:v>
                </c:pt>
                <c:pt idx="482">
                  <c:v>322.99707698773898</c:v>
                </c:pt>
                <c:pt idx="483">
                  <c:v>323.63810140742203</c:v>
                </c:pt>
                <c:pt idx="484">
                  <c:v>323.926138669274</c:v>
                </c:pt>
                <c:pt idx="485">
                  <c:v>324.626221767792</c:v>
                </c:pt>
                <c:pt idx="486">
                  <c:v>325.09793199344898</c:v>
                </c:pt>
                <c:pt idx="487">
                  <c:v>326.10178310051901</c:v>
                </c:pt>
                <c:pt idx="488">
                  <c:v>326.53356794275697</c:v>
                </c:pt>
                <c:pt idx="489">
                  <c:v>327.69187771217599</c:v>
                </c:pt>
                <c:pt idx="490">
                  <c:v>328.07609810813102</c:v>
                </c:pt>
                <c:pt idx="491">
                  <c:v>329.14684531378998</c:v>
                </c:pt>
                <c:pt idx="492">
                  <c:v>329.71593676709301</c:v>
                </c:pt>
                <c:pt idx="493">
                  <c:v>331.29171786299003</c:v>
                </c:pt>
                <c:pt idx="494">
                  <c:v>331.99567391000897</c:v>
                </c:pt>
                <c:pt idx="495">
                  <c:v>333.38143283662401</c:v>
                </c:pt>
                <c:pt idx="496">
                  <c:v>334.32990407016803</c:v>
                </c:pt>
                <c:pt idx="497">
                  <c:v>335.88691696477002</c:v>
                </c:pt>
                <c:pt idx="498">
                  <c:v>336.85233776196401</c:v>
                </c:pt>
                <c:pt idx="499">
                  <c:v>338.271405140708</c:v>
                </c:pt>
                <c:pt idx="500">
                  <c:v>339.44899844417301</c:v>
                </c:pt>
                <c:pt idx="501">
                  <c:v>341.05700203826501</c:v>
                </c:pt>
                <c:pt idx="502">
                  <c:v>342.357501182953</c:v>
                </c:pt>
                <c:pt idx="503">
                  <c:v>343.56614973947001</c:v>
                </c:pt>
                <c:pt idx="504">
                  <c:v>344.56039558121</c:v>
                </c:pt>
                <c:pt idx="505">
                  <c:v>345.52704071757302</c:v>
                </c:pt>
                <c:pt idx="506">
                  <c:v>347.10908655757697</c:v>
                </c:pt>
                <c:pt idx="507">
                  <c:v>347.48309818700699</c:v>
                </c:pt>
                <c:pt idx="508">
                  <c:v>347.72981656122101</c:v>
                </c:pt>
                <c:pt idx="509">
                  <c:v>349.32572328054403</c:v>
                </c:pt>
                <c:pt idx="510">
                  <c:v>349.75153038266302</c:v>
                </c:pt>
                <c:pt idx="511">
                  <c:v>351.26190769123701</c:v>
                </c:pt>
                <c:pt idx="512">
                  <c:v>351.62436758814198</c:v>
                </c:pt>
                <c:pt idx="513">
                  <c:v>353.19617250726702</c:v>
                </c:pt>
                <c:pt idx="514">
                  <c:v>353.37274294472002</c:v>
                </c:pt>
                <c:pt idx="515">
                  <c:v>354.68238557962297</c:v>
                </c:pt>
                <c:pt idx="516">
                  <c:v>355.09265678312499</c:v>
                </c:pt>
                <c:pt idx="517">
                  <c:v>356.82148507298399</c:v>
                </c:pt>
                <c:pt idx="518">
                  <c:v>357.29857736877699</c:v>
                </c:pt>
                <c:pt idx="519">
                  <c:v>358.70362789146498</c:v>
                </c:pt>
                <c:pt idx="520">
                  <c:v>359.626201628594</c:v>
                </c:pt>
                <c:pt idx="521">
                  <c:v>361.17274246850099</c:v>
                </c:pt>
                <c:pt idx="522">
                  <c:v>361.76375393848002</c:v>
                </c:pt>
                <c:pt idx="523">
                  <c:v>363.07961964155697</c:v>
                </c:pt>
                <c:pt idx="524">
                  <c:v>363.67600728347497</c:v>
                </c:pt>
                <c:pt idx="525">
                  <c:v>364.87854759249097</c:v>
                </c:pt>
                <c:pt idx="526">
                  <c:v>365.37835497034501</c:v>
                </c:pt>
                <c:pt idx="527">
                  <c:v>366.39122516176201</c:v>
                </c:pt>
                <c:pt idx="528">
                  <c:v>367.10869700397598</c:v>
                </c:pt>
                <c:pt idx="529">
                  <c:v>367.86028709087202</c:v>
                </c:pt>
                <c:pt idx="530">
                  <c:v>368.30464215330397</c:v>
                </c:pt>
                <c:pt idx="531">
                  <c:v>369.12483193627003</c:v>
                </c:pt>
                <c:pt idx="532">
                  <c:v>369.45858035965398</c:v>
                </c:pt>
                <c:pt idx="533">
                  <c:v>370.150171175509</c:v>
                </c:pt>
                <c:pt idx="534">
                  <c:v>370.490552417934</c:v>
                </c:pt>
                <c:pt idx="535">
                  <c:v>371.01094925925298</c:v>
                </c:pt>
                <c:pt idx="536">
                  <c:v>371.25718778080898</c:v>
                </c:pt>
                <c:pt idx="537">
                  <c:v>371.72285619122403</c:v>
                </c:pt>
                <c:pt idx="538">
                  <c:v>372.04855298165501</c:v>
                </c:pt>
                <c:pt idx="539">
                  <c:v>372.40674702208702</c:v>
                </c:pt>
                <c:pt idx="540">
                  <c:v>372.61495515366698</c:v>
                </c:pt>
                <c:pt idx="541">
                  <c:v>372.94848921877201</c:v>
                </c:pt>
                <c:pt idx="542">
                  <c:v>373.17434913795</c:v>
                </c:pt>
                <c:pt idx="543">
                  <c:v>373.51709077541898</c:v>
                </c:pt>
                <c:pt idx="544">
                  <c:v>373.72630251629101</c:v>
                </c:pt>
                <c:pt idx="545">
                  <c:v>374.03332658096099</c:v>
                </c:pt>
                <c:pt idx="546">
                  <c:v>374.25055635851902</c:v>
                </c:pt>
                <c:pt idx="547">
                  <c:v>374.58345152665902</c:v>
                </c:pt>
                <c:pt idx="548">
                  <c:v>374.779220722736</c:v>
                </c:pt>
                <c:pt idx="549">
                  <c:v>375.06843861374199</c:v>
                </c:pt>
                <c:pt idx="550">
                  <c:v>375.30255191369599</c:v>
                </c:pt>
                <c:pt idx="551">
                  <c:v>375.62468242881801</c:v>
                </c:pt>
                <c:pt idx="552">
                  <c:v>375.87315592576198</c:v>
                </c:pt>
                <c:pt idx="553">
                  <c:v>376.21130787295903</c:v>
                </c:pt>
                <c:pt idx="554">
                  <c:v>376.45150432484098</c:v>
                </c:pt>
                <c:pt idx="555">
                  <c:v>376.80659411699799</c:v>
                </c:pt>
                <c:pt idx="556">
                  <c:v>377.01531724086402</c:v>
                </c:pt>
                <c:pt idx="557">
                  <c:v>377.31101591069501</c:v>
                </c:pt>
                <c:pt idx="558">
                  <c:v>377.567300162523</c:v>
                </c:pt>
                <c:pt idx="559">
                  <c:v>377.91854371865003</c:v>
                </c:pt>
                <c:pt idx="560">
                  <c:v>378.13426469459603</c:v>
                </c:pt>
                <c:pt idx="561">
                  <c:v>378.44550041617401</c:v>
                </c:pt>
                <c:pt idx="562">
                  <c:v>378.674688285451</c:v>
                </c:pt>
                <c:pt idx="563">
                  <c:v>379.01117366935102</c:v>
                </c:pt>
                <c:pt idx="564">
                  <c:v>379.21634127979002</c:v>
                </c:pt>
                <c:pt idx="565">
                  <c:v>379.49694126400698</c:v>
                </c:pt>
                <c:pt idx="566">
                  <c:v>379.716878098287</c:v>
                </c:pt>
                <c:pt idx="567">
                  <c:v>380.02292206090198</c:v>
                </c:pt>
                <c:pt idx="568">
                  <c:v>380.30342297932299</c:v>
                </c:pt>
                <c:pt idx="569">
                  <c:v>380.63917648642399</c:v>
                </c:pt>
                <c:pt idx="570">
                  <c:v>380.91724361086801</c:v>
                </c:pt>
                <c:pt idx="571">
                  <c:v>381.198853313744</c:v>
                </c:pt>
                <c:pt idx="572">
                  <c:v>381.40078555744401</c:v>
                </c:pt>
                <c:pt idx="573">
                  <c:v>381.70843311945498</c:v>
                </c:pt>
                <c:pt idx="574">
                  <c:v>381.91179345685401</c:v>
                </c:pt>
                <c:pt idx="575">
                  <c:v>382.25023235480103</c:v>
                </c:pt>
                <c:pt idx="576">
                  <c:v>382.49736982574899</c:v>
                </c:pt>
                <c:pt idx="577">
                  <c:v>382.80086872955502</c:v>
                </c:pt>
                <c:pt idx="578">
                  <c:v>383.04617086123699</c:v>
                </c:pt>
                <c:pt idx="579">
                  <c:v>383.35556898631398</c:v>
                </c:pt>
                <c:pt idx="580">
                  <c:v>383.63761789684401</c:v>
                </c:pt>
                <c:pt idx="581">
                  <c:v>383.95554323426302</c:v>
                </c:pt>
                <c:pt idx="582">
                  <c:v>384.31496395509299</c:v>
                </c:pt>
                <c:pt idx="583">
                  <c:v>384.739816112521</c:v>
                </c:pt>
                <c:pt idx="584">
                  <c:v>385.07591707918499</c:v>
                </c:pt>
                <c:pt idx="585">
                  <c:v>385.51085346293098</c:v>
                </c:pt>
                <c:pt idx="586">
                  <c:v>385.88863573927301</c:v>
                </c:pt>
                <c:pt idx="587">
                  <c:v>386.38654027610801</c:v>
                </c:pt>
                <c:pt idx="588">
                  <c:v>386.79834288925599</c:v>
                </c:pt>
                <c:pt idx="589">
                  <c:v>387.43955055764798</c:v>
                </c:pt>
                <c:pt idx="590">
                  <c:v>387.75483720117097</c:v>
                </c:pt>
                <c:pt idx="591">
                  <c:v>388.44640140793098</c:v>
                </c:pt>
                <c:pt idx="592">
                  <c:v>388.80269077759999</c:v>
                </c:pt>
                <c:pt idx="593">
                  <c:v>389.39571303049502</c:v>
                </c:pt>
                <c:pt idx="594">
                  <c:v>389.731189024027</c:v>
                </c:pt>
                <c:pt idx="595">
                  <c:v>390.369243731089</c:v>
                </c:pt>
                <c:pt idx="596">
                  <c:v>390.81230363714599</c:v>
                </c:pt>
                <c:pt idx="597">
                  <c:v>391.55338207175703</c:v>
                </c:pt>
                <c:pt idx="598">
                  <c:v>392.09600800034002</c:v>
                </c:pt>
                <c:pt idx="599">
                  <c:v>392.775346875835</c:v>
                </c:pt>
                <c:pt idx="600">
                  <c:v>393.31580072567402</c:v>
                </c:pt>
                <c:pt idx="601">
                  <c:v>394.033986915144</c:v>
                </c:pt>
                <c:pt idx="602">
                  <c:v>394.55881734533</c:v>
                </c:pt>
                <c:pt idx="603">
                  <c:v>395.54673076717302</c:v>
                </c:pt>
                <c:pt idx="604">
                  <c:v>396.03203345761102</c:v>
                </c:pt>
                <c:pt idx="605">
                  <c:v>396.86034467174397</c:v>
                </c:pt>
                <c:pt idx="606">
                  <c:v>397.562607105913</c:v>
                </c:pt>
                <c:pt idx="607">
                  <c:v>398.415336696282</c:v>
                </c:pt>
                <c:pt idx="608">
                  <c:v>399.150784255823</c:v>
                </c:pt>
                <c:pt idx="609">
                  <c:v>400.000280020753</c:v>
                </c:pt>
                <c:pt idx="610">
                  <c:v>400.66912412128102</c:v>
                </c:pt>
                <c:pt idx="611">
                  <c:v>401.49299156167001</c:v>
                </c:pt>
                <c:pt idx="612">
                  <c:v>402.06775748640399</c:v>
                </c:pt>
                <c:pt idx="613">
                  <c:v>402.97082233689201</c:v>
                </c:pt>
                <c:pt idx="614">
                  <c:v>403.648349696244</c:v>
                </c:pt>
                <c:pt idx="615">
                  <c:v>404.60907273481303</c:v>
                </c:pt>
                <c:pt idx="616">
                  <c:v>405.273276975366</c:v>
                </c:pt>
                <c:pt idx="617">
                  <c:v>406.35321407721898</c:v>
                </c:pt>
                <c:pt idx="618">
                  <c:v>407.159271051693</c:v>
                </c:pt>
                <c:pt idx="619">
                  <c:v>408.219210855722</c:v>
                </c:pt>
                <c:pt idx="620">
                  <c:v>409.05568226774199</c:v>
                </c:pt>
                <c:pt idx="621">
                  <c:v>410.27479171250297</c:v>
                </c:pt>
                <c:pt idx="622">
                  <c:v>410.89582923015701</c:v>
                </c:pt>
                <c:pt idx="623">
                  <c:v>412.10170756351602</c:v>
                </c:pt>
                <c:pt idx="624">
                  <c:v>412.72843645577899</c:v>
                </c:pt>
                <c:pt idx="625">
                  <c:v>413.86982770058</c:v>
                </c:pt>
                <c:pt idx="626">
                  <c:v>414.51718479424699</c:v>
                </c:pt>
                <c:pt idx="627">
                  <c:v>415.56782781762797</c:v>
                </c:pt>
                <c:pt idx="628">
                  <c:v>416.32317323940299</c:v>
                </c:pt>
                <c:pt idx="629">
                  <c:v>417.610520482938</c:v>
                </c:pt>
                <c:pt idx="630">
                  <c:v>418.54589759880599</c:v>
                </c:pt>
                <c:pt idx="631">
                  <c:v>419.47510002866898</c:v>
                </c:pt>
                <c:pt idx="632">
                  <c:v>420.44974640281703</c:v>
                </c:pt>
                <c:pt idx="633">
                  <c:v>421.691877548268</c:v>
                </c:pt>
                <c:pt idx="634">
                  <c:v>422.539482024915</c:v>
                </c:pt>
                <c:pt idx="635">
                  <c:v>423.85213793502902</c:v>
                </c:pt>
                <c:pt idx="636">
                  <c:v>424.77984814621499</c:v>
                </c:pt>
                <c:pt idx="637">
                  <c:v>425.96010754308298</c:v>
                </c:pt>
                <c:pt idx="638">
                  <c:v>426.76454817861799</c:v>
                </c:pt>
                <c:pt idx="639">
                  <c:v>427.94726546196102</c:v>
                </c:pt>
                <c:pt idx="640">
                  <c:v>429.16677983194199</c:v>
                </c:pt>
                <c:pt idx="641">
                  <c:v>430.88055355538199</c:v>
                </c:pt>
                <c:pt idx="642">
                  <c:v>431.51732506608801</c:v>
                </c:pt>
                <c:pt idx="643">
                  <c:v>433.21128706421501</c:v>
                </c:pt>
                <c:pt idx="644">
                  <c:v>433.463367102581</c:v>
                </c:pt>
                <c:pt idx="645">
                  <c:v>434.67521716405503</c:v>
                </c:pt>
                <c:pt idx="646">
                  <c:v>435.30247820048299</c:v>
                </c:pt>
                <c:pt idx="647">
                  <c:v>435.38079173394601</c:v>
                </c:pt>
                <c:pt idx="648">
                  <c:v>437.05929726280198</c:v>
                </c:pt>
                <c:pt idx="649">
                  <c:v>437.45786067206399</c:v>
                </c:pt>
                <c:pt idx="650">
                  <c:v>438.65880568384301</c:v>
                </c:pt>
                <c:pt idx="651">
                  <c:v>439.32444013549599</c:v>
                </c:pt>
                <c:pt idx="652">
                  <c:v>440.04735474627699</c:v>
                </c:pt>
                <c:pt idx="653">
                  <c:v>440.93629419198197</c:v>
                </c:pt>
                <c:pt idx="654">
                  <c:v>441.52937713833899</c:v>
                </c:pt>
                <c:pt idx="655">
                  <c:v>442.53677912398302</c:v>
                </c:pt>
                <c:pt idx="656">
                  <c:v>442.97598659718699</c:v>
                </c:pt>
                <c:pt idx="657">
                  <c:v>443.76963060814302</c:v>
                </c:pt>
                <c:pt idx="658">
                  <c:v>444.53421607105503</c:v>
                </c:pt>
                <c:pt idx="659">
                  <c:v>445.36195104555702</c:v>
                </c:pt>
                <c:pt idx="660">
                  <c:v>445.946552580576</c:v>
                </c:pt>
                <c:pt idx="661">
                  <c:v>446.865811288869</c:v>
                </c:pt>
                <c:pt idx="662">
                  <c:v>447.17464202900197</c:v>
                </c:pt>
                <c:pt idx="663">
                  <c:v>447.40265043559702</c:v>
                </c:pt>
                <c:pt idx="664">
                  <c:v>448.76706714773002</c:v>
                </c:pt>
                <c:pt idx="665">
                  <c:v>449.28108547861001</c:v>
                </c:pt>
                <c:pt idx="666">
                  <c:v>450.31774178609299</c:v>
                </c:pt>
                <c:pt idx="667">
                  <c:v>451.05845666866901</c:v>
                </c:pt>
                <c:pt idx="668">
                  <c:v>451.98692707045097</c:v>
                </c:pt>
                <c:pt idx="669">
                  <c:v>452.66876386753898</c:v>
                </c:pt>
                <c:pt idx="670">
                  <c:v>453.361584519453</c:v>
                </c:pt>
                <c:pt idx="671">
                  <c:v>454.08193349325802</c:v>
                </c:pt>
                <c:pt idx="672">
                  <c:v>454.661868757028</c:v>
                </c:pt>
                <c:pt idx="673">
                  <c:v>455.84177465552898</c:v>
                </c:pt>
                <c:pt idx="674">
                  <c:v>455.867804771061</c:v>
                </c:pt>
                <c:pt idx="675">
                  <c:v>455.884900387458</c:v>
                </c:pt>
                <c:pt idx="676">
                  <c:v>457.06239888462801</c:v>
                </c:pt>
                <c:pt idx="677">
                  <c:v>458.19953934222798</c:v>
                </c:pt>
                <c:pt idx="678">
                  <c:v>458.41923269781603</c:v>
                </c:pt>
                <c:pt idx="679">
                  <c:v>459.41500658499302</c:v>
                </c:pt>
                <c:pt idx="680">
                  <c:v>459.62502108342801</c:v>
                </c:pt>
                <c:pt idx="681">
                  <c:v>460.51344257240402</c:v>
                </c:pt>
                <c:pt idx="682">
                  <c:v>460.78427445013699</c:v>
                </c:pt>
                <c:pt idx="683">
                  <c:v>461.63816166649099</c:v>
                </c:pt>
                <c:pt idx="684">
                  <c:v>462.13457353017498</c:v>
                </c:pt>
                <c:pt idx="685">
                  <c:v>463.12515010606802</c:v>
                </c:pt>
                <c:pt idx="686">
                  <c:v>464.001239004448</c:v>
                </c:pt>
                <c:pt idx="687">
                  <c:v>464.596852658253</c:v>
                </c:pt>
                <c:pt idx="688">
                  <c:v>465.77062114643297</c:v>
                </c:pt>
                <c:pt idx="689">
                  <c:v>466.15126652963397</c:v>
                </c:pt>
                <c:pt idx="690">
                  <c:v>467.89449013645901</c:v>
                </c:pt>
                <c:pt idx="691">
                  <c:v>467.98170023959199</c:v>
                </c:pt>
                <c:pt idx="692">
                  <c:v>468.67678830727903</c:v>
                </c:pt>
                <c:pt idx="693">
                  <c:v>469.96389698707901</c:v>
                </c:pt>
                <c:pt idx="694">
                  <c:v>470.17787150088998</c:v>
                </c:pt>
                <c:pt idx="695">
                  <c:v>471.89223551576401</c:v>
                </c:pt>
                <c:pt idx="696">
                  <c:v>472.46938141832601</c:v>
                </c:pt>
                <c:pt idx="697">
                  <c:v>474.021723360441</c:v>
                </c:pt>
                <c:pt idx="698">
                  <c:v>474.98381861888203</c:v>
                </c:pt>
                <c:pt idx="699">
                  <c:v>476.63234205108802</c:v>
                </c:pt>
                <c:pt idx="700">
                  <c:v>477.49660786165703</c:v>
                </c:pt>
                <c:pt idx="701">
                  <c:v>478.76835922069898</c:v>
                </c:pt>
                <c:pt idx="702">
                  <c:v>479.692560057771</c:v>
                </c:pt>
                <c:pt idx="703">
                  <c:v>481.039763773213</c:v>
                </c:pt>
                <c:pt idx="704">
                  <c:v>481.84460522763698</c:v>
                </c:pt>
                <c:pt idx="705">
                  <c:v>482.996484564752</c:v>
                </c:pt>
                <c:pt idx="706">
                  <c:v>483.85391425841999</c:v>
                </c:pt>
                <c:pt idx="707">
                  <c:v>484.92548313559598</c:v>
                </c:pt>
                <c:pt idx="708">
                  <c:v>485.91415789461502</c:v>
                </c:pt>
                <c:pt idx="709">
                  <c:v>487.32238054364802</c:v>
                </c:pt>
                <c:pt idx="710">
                  <c:v>488.18202334218398</c:v>
                </c:pt>
                <c:pt idx="711">
                  <c:v>489.39869204292501</c:v>
                </c:pt>
                <c:pt idx="712">
                  <c:v>490.27901464751898</c:v>
                </c:pt>
                <c:pt idx="713">
                  <c:v>491.51067349565699</c:v>
                </c:pt>
                <c:pt idx="714">
                  <c:v>492.37885708323302</c:v>
                </c:pt>
                <c:pt idx="715">
                  <c:v>493.37158813693202</c:v>
                </c:pt>
                <c:pt idx="716">
                  <c:v>493.98141873523002</c:v>
                </c:pt>
                <c:pt idx="717">
                  <c:v>495.01650229036602</c:v>
                </c:pt>
                <c:pt idx="718">
                  <c:v>495.65939288651202</c:v>
                </c:pt>
                <c:pt idx="719">
                  <c:v>496.80470703735102</c:v>
                </c:pt>
                <c:pt idx="720">
                  <c:v>497.52057342410899</c:v>
                </c:pt>
                <c:pt idx="721">
                  <c:v>498.63922347258</c:v>
                </c:pt>
                <c:pt idx="722">
                  <c:v>499.51616454143903</c:v>
                </c:pt>
                <c:pt idx="723">
                  <c:v>500.65123105421901</c:v>
                </c:pt>
                <c:pt idx="724">
                  <c:v>501.214238457786</c:v>
                </c:pt>
                <c:pt idx="725">
                  <c:v>502.21282683910698</c:v>
                </c:pt>
                <c:pt idx="726">
                  <c:v>502.71508255234102</c:v>
                </c:pt>
                <c:pt idx="727">
                  <c:v>503.78718410533497</c:v>
                </c:pt>
                <c:pt idx="728">
                  <c:v>504.39871750688701</c:v>
                </c:pt>
                <c:pt idx="729">
                  <c:v>505.51651537355099</c:v>
                </c:pt>
                <c:pt idx="730">
                  <c:v>506.11027919129702</c:v>
                </c:pt>
                <c:pt idx="731">
                  <c:v>506.99720953626098</c:v>
                </c:pt>
                <c:pt idx="732">
                  <c:v>507.61659498401298</c:v>
                </c:pt>
                <c:pt idx="733">
                  <c:v>508.58729660156303</c:v>
                </c:pt>
                <c:pt idx="734">
                  <c:v>509.14764827290202</c:v>
                </c:pt>
                <c:pt idx="735">
                  <c:v>509.775494901434</c:v>
                </c:pt>
                <c:pt idx="736">
                  <c:v>510.39573140632501</c:v>
                </c:pt>
                <c:pt idx="737">
                  <c:v>511.17802243226998</c:v>
                </c:pt>
                <c:pt idx="738">
                  <c:v>511.99764440303898</c:v>
                </c:pt>
                <c:pt idx="739">
                  <c:v>512.80337307211903</c:v>
                </c:pt>
                <c:pt idx="740">
                  <c:v>513.360243566289</c:v>
                </c:pt>
                <c:pt idx="741">
                  <c:v>514.04755014381306</c:v>
                </c:pt>
                <c:pt idx="742">
                  <c:v>514.60929277068999</c:v>
                </c:pt>
                <c:pt idx="743">
                  <c:v>515.23379390647005</c:v>
                </c:pt>
                <c:pt idx="744">
                  <c:v>515.61900438382497</c:v>
                </c:pt>
                <c:pt idx="745">
                  <c:v>516.18751769085998</c:v>
                </c:pt>
                <c:pt idx="746">
                  <c:v>516.66753283343803</c:v>
                </c:pt>
                <c:pt idx="747">
                  <c:v>517.27736356570301</c:v>
                </c:pt>
                <c:pt idx="748">
                  <c:v>517.79147438652899</c:v>
                </c:pt>
                <c:pt idx="749">
                  <c:v>518.35184088401604</c:v>
                </c:pt>
                <c:pt idx="750">
                  <c:v>518.791401883709</c:v>
                </c:pt>
                <c:pt idx="751">
                  <c:v>519.37095685438499</c:v>
                </c:pt>
                <c:pt idx="752">
                  <c:v>519.86984202321401</c:v>
                </c:pt>
                <c:pt idx="753">
                  <c:v>520.30358444484705</c:v>
                </c:pt>
                <c:pt idx="754">
                  <c:v>520.63669231118195</c:v>
                </c:pt>
                <c:pt idx="755">
                  <c:v>521.13937456709095</c:v>
                </c:pt>
                <c:pt idx="756">
                  <c:v>521.49085991470304</c:v>
                </c:pt>
                <c:pt idx="757">
                  <c:v>521.96465351847303</c:v>
                </c:pt>
                <c:pt idx="758">
                  <c:v>522.21238074150801</c:v>
                </c:pt>
                <c:pt idx="759">
                  <c:v>522.58057891930798</c:v>
                </c:pt>
                <c:pt idx="760">
                  <c:v>522.81902267462397</c:v>
                </c:pt>
                <c:pt idx="761">
                  <c:v>523.20364009199</c:v>
                </c:pt>
                <c:pt idx="762">
                  <c:v>523.44505340996295</c:v>
                </c:pt>
                <c:pt idx="763">
                  <c:v>523.80925927525902</c:v>
                </c:pt>
                <c:pt idx="764">
                  <c:v>524.03968739381696</c:v>
                </c:pt>
                <c:pt idx="765">
                  <c:v>524.33818817342706</c:v>
                </c:pt>
                <c:pt idx="766">
                  <c:v>524.57680713310504</c:v>
                </c:pt>
                <c:pt idx="767">
                  <c:v>524.87236300481004</c:v>
                </c:pt>
                <c:pt idx="768">
                  <c:v>525.08903677191302</c:v>
                </c:pt>
                <c:pt idx="769">
                  <c:v>525.39177419060604</c:v>
                </c:pt>
                <c:pt idx="770">
                  <c:v>525.64191401257995</c:v>
                </c:pt>
                <c:pt idx="771">
                  <c:v>525.90157222941195</c:v>
                </c:pt>
                <c:pt idx="772">
                  <c:v>526.10987159350702</c:v>
                </c:pt>
                <c:pt idx="773">
                  <c:v>526.44621973753101</c:v>
                </c:pt>
                <c:pt idx="774">
                  <c:v>526.69668744162698</c:v>
                </c:pt>
                <c:pt idx="775">
                  <c:v>527.02875531441703</c:v>
                </c:pt>
                <c:pt idx="776">
                  <c:v>527.18366012851698</c:v>
                </c:pt>
                <c:pt idx="777">
                  <c:v>527.53461132269899</c:v>
                </c:pt>
                <c:pt idx="778">
                  <c:v>527.71585579806003</c:v>
                </c:pt>
                <c:pt idx="779">
                  <c:v>528.05858986991905</c:v>
                </c:pt>
                <c:pt idx="780">
                  <c:v>528.29409991204898</c:v>
                </c:pt>
                <c:pt idx="781">
                  <c:v>528.68012125602797</c:v>
                </c:pt>
                <c:pt idx="782">
                  <c:v>528.85187489202997</c:v>
                </c:pt>
                <c:pt idx="783">
                  <c:v>529.18251313360201</c:v>
                </c:pt>
                <c:pt idx="784">
                  <c:v>529.38431933178504</c:v>
                </c:pt>
                <c:pt idx="785">
                  <c:v>529.75243653171503</c:v>
                </c:pt>
                <c:pt idx="786">
                  <c:v>529.97229300203196</c:v>
                </c:pt>
                <c:pt idx="787">
                  <c:v>530.33496914239697</c:v>
                </c:pt>
                <c:pt idx="788">
                  <c:v>530.54737853401696</c:v>
                </c:pt>
                <c:pt idx="789">
                  <c:v>530.83096019606899</c:v>
                </c:pt>
                <c:pt idx="790">
                  <c:v>531.03356514919903</c:v>
                </c:pt>
                <c:pt idx="791">
                  <c:v>531.37103142342596</c:v>
                </c:pt>
                <c:pt idx="792">
                  <c:v>531.62218498249001</c:v>
                </c:pt>
                <c:pt idx="793">
                  <c:v>531.95894634257502</c:v>
                </c:pt>
                <c:pt idx="794">
                  <c:v>532.14901661647696</c:v>
                </c:pt>
                <c:pt idx="795">
                  <c:v>532.48189531188302</c:v>
                </c:pt>
                <c:pt idx="796">
                  <c:v>532.69231378164898</c:v>
                </c:pt>
                <c:pt idx="797">
                  <c:v>532.99929945370297</c:v>
                </c:pt>
                <c:pt idx="798">
                  <c:v>533.19184047619501</c:v>
                </c:pt>
                <c:pt idx="799">
                  <c:v>533.54989916237696</c:v>
                </c:pt>
                <c:pt idx="800">
                  <c:v>533.73831462515</c:v>
                </c:pt>
                <c:pt idx="801">
                  <c:v>534.140435971599</c:v>
                </c:pt>
                <c:pt idx="802">
                  <c:v>534.48473030137302</c:v>
                </c:pt>
                <c:pt idx="803">
                  <c:v>535.05613310203398</c:v>
                </c:pt>
                <c:pt idx="804">
                  <c:v>535.30448169072497</c:v>
                </c:pt>
                <c:pt idx="805">
                  <c:v>535.79975111396902</c:v>
                </c:pt>
                <c:pt idx="806">
                  <c:v>536.07395011820404</c:v>
                </c:pt>
                <c:pt idx="807">
                  <c:v>536.81320153713602</c:v>
                </c:pt>
                <c:pt idx="808">
                  <c:v>537.20440642951098</c:v>
                </c:pt>
                <c:pt idx="809">
                  <c:v>538.06514438939996</c:v>
                </c:pt>
                <c:pt idx="810">
                  <c:v>538.46371320650803</c:v>
                </c:pt>
                <c:pt idx="811">
                  <c:v>539.29497588740298</c:v>
                </c:pt>
                <c:pt idx="812">
                  <c:v>539.76806345529496</c:v>
                </c:pt>
                <c:pt idx="813">
                  <c:v>540.88650190675401</c:v>
                </c:pt>
                <c:pt idx="814">
                  <c:v>541.417243233421</c:v>
                </c:pt>
                <c:pt idx="815">
                  <c:v>542.55133218202002</c:v>
                </c:pt>
                <c:pt idx="816">
                  <c:v>543.16394307501002</c:v>
                </c:pt>
                <c:pt idx="817">
                  <c:v>544.48619890991597</c:v>
                </c:pt>
                <c:pt idx="818">
                  <c:v>545.20302610345595</c:v>
                </c:pt>
                <c:pt idx="819">
                  <c:v>546.64794813010701</c:v>
                </c:pt>
                <c:pt idx="820">
                  <c:v>547.652012132143</c:v>
                </c:pt>
                <c:pt idx="821">
                  <c:v>549.23870865850495</c:v>
                </c:pt>
                <c:pt idx="822">
                  <c:v>550.47679642223602</c:v>
                </c:pt>
                <c:pt idx="823">
                  <c:v>551.72840222729405</c:v>
                </c:pt>
                <c:pt idx="824">
                  <c:v>552.99041752969504</c:v>
                </c:pt>
                <c:pt idx="825">
                  <c:v>554.41001166256899</c:v>
                </c:pt>
                <c:pt idx="826">
                  <c:v>555.58355581035505</c:v>
                </c:pt>
                <c:pt idx="827">
                  <c:v>556.82678788949704</c:v>
                </c:pt>
                <c:pt idx="828">
                  <c:v>557.755114991592</c:v>
                </c:pt>
                <c:pt idx="829">
                  <c:v>558.75673512248295</c:v>
                </c:pt>
                <c:pt idx="830">
                  <c:v>560.38643167158398</c:v>
                </c:pt>
                <c:pt idx="831">
                  <c:v>560.83969132751395</c:v>
                </c:pt>
                <c:pt idx="832">
                  <c:v>561.14402427707705</c:v>
                </c:pt>
                <c:pt idx="833">
                  <c:v>562.71834201014997</c:v>
                </c:pt>
                <c:pt idx="834">
                  <c:v>563.28389595263798</c:v>
                </c:pt>
                <c:pt idx="835">
                  <c:v>564.46278852105297</c:v>
                </c:pt>
                <c:pt idx="836">
                  <c:v>565.046459637319</c:v>
                </c:pt>
                <c:pt idx="837">
                  <c:v>566.30972340820801</c:v>
                </c:pt>
                <c:pt idx="838">
                  <c:v>566.96725417299297</c:v>
                </c:pt>
                <c:pt idx="839">
                  <c:v>568.07927047474004</c:v>
                </c:pt>
                <c:pt idx="840">
                  <c:v>568.45583635257503</c:v>
                </c:pt>
                <c:pt idx="841">
                  <c:v>569.79904031076296</c:v>
                </c:pt>
                <c:pt idx="842">
                  <c:v>570.286531770024</c:v>
                </c:pt>
                <c:pt idx="843">
                  <c:v>571.78210564723702</c:v>
                </c:pt>
                <c:pt idx="844">
                  <c:v>572.41505505816701</c:v>
                </c:pt>
                <c:pt idx="845">
                  <c:v>573.878461746413</c:v>
                </c:pt>
                <c:pt idx="846">
                  <c:v>574.67358759784804</c:v>
                </c:pt>
                <c:pt idx="847">
                  <c:v>576.01872962274604</c:v>
                </c:pt>
                <c:pt idx="848">
                  <c:v>576.97475544805195</c:v>
                </c:pt>
                <c:pt idx="849">
                  <c:v>578.17089906046999</c:v>
                </c:pt>
                <c:pt idx="850">
                  <c:v>578.61262697653603</c:v>
                </c:pt>
                <c:pt idx="851">
                  <c:v>579.70302340606304</c:v>
                </c:pt>
                <c:pt idx="852">
                  <c:v>580.29549491289504</c:v>
                </c:pt>
                <c:pt idx="853">
                  <c:v>581.13927669958298</c:v>
                </c:pt>
                <c:pt idx="854">
                  <c:v>581.55905282386504</c:v>
                </c:pt>
                <c:pt idx="855">
                  <c:v>582.31408552745597</c:v>
                </c:pt>
                <c:pt idx="856">
                  <c:v>582.735820434331</c:v>
                </c:pt>
                <c:pt idx="857">
                  <c:v>583.45302685861498</c:v>
                </c:pt>
                <c:pt idx="858">
                  <c:v>583.774506252685</c:v>
                </c:pt>
                <c:pt idx="859">
                  <c:v>584.25329842855103</c:v>
                </c:pt>
                <c:pt idx="860">
                  <c:v>584.51371224407103</c:v>
                </c:pt>
                <c:pt idx="861">
                  <c:v>584.95828449528597</c:v>
                </c:pt>
                <c:pt idx="862">
                  <c:v>585.32547309474501</c:v>
                </c:pt>
                <c:pt idx="863">
                  <c:v>585.68258762353901</c:v>
                </c:pt>
                <c:pt idx="864">
                  <c:v>585.89249609807496</c:v>
                </c:pt>
                <c:pt idx="865">
                  <c:v>586.19658712210901</c:v>
                </c:pt>
                <c:pt idx="866">
                  <c:v>586.41439656598197</c:v>
                </c:pt>
                <c:pt idx="867">
                  <c:v>586.73674349572502</c:v>
                </c:pt>
                <c:pt idx="868">
                  <c:v>586.96871332700505</c:v>
                </c:pt>
                <c:pt idx="869">
                  <c:v>587.27813272529897</c:v>
                </c:pt>
                <c:pt idx="870">
                  <c:v>587.494694205207</c:v>
                </c:pt>
                <c:pt idx="871">
                  <c:v>587.81856007484998</c:v>
                </c:pt>
                <c:pt idx="872">
                  <c:v>588.06164008980397</c:v>
                </c:pt>
                <c:pt idx="873">
                  <c:v>588.34437480661302</c:v>
                </c:pt>
                <c:pt idx="874">
                  <c:v>588.55541432081895</c:v>
                </c:pt>
                <c:pt idx="875">
                  <c:v>588.90262850325996</c:v>
                </c:pt>
                <c:pt idx="876">
                  <c:v>589.17831019497601</c:v>
                </c:pt>
                <c:pt idx="877">
                  <c:v>589.51975341631703</c:v>
                </c:pt>
                <c:pt idx="878">
                  <c:v>589.71271454973805</c:v>
                </c:pt>
                <c:pt idx="879">
                  <c:v>590.10126628551302</c:v>
                </c:pt>
                <c:pt idx="880">
                  <c:v>590.37555869442701</c:v>
                </c:pt>
                <c:pt idx="881">
                  <c:v>590.721292367812</c:v>
                </c:pt>
                <c:pt idx="882">
                  <c:v>590.88915557042606</c:v>
                </c:pt>
                <c:pt idx="883">
                  <c:v>591.18298288489598</c:v>
                </c:pt>
                <c:pt idx="884">
                  <c:v>591.38602831492994</c:v>
                </c:pt>
                <c:pt idx="885">
                  <c:v>591.65437376389696</c:v>
                </c:pt>
                <c:pt idx="886">
                  <c:v>591.848465018159</c:v>
                </c:pt>
                <c:pt idx="887">
                  <c:v>592.19099394792499</c:v>
                </c:pt>
                <c:pt idx="888">
                  <c:v>592.38790853068303</c:v>
                </c:pt>
                <c:pt idx="889">
                  <c:v>592.75288844557394</c:v>
                </c:pt>
                <c:pt idx="890">
                  <c:v>592.98505734364005</c:v>
                </c:pt>
                <c:pt idx="891">
                  <c:v>593.28826435701296</c:v>
                </c:pt>
                <c:pt idx="892">
                  <c:v>593.50751444069101</c:v>
                </c:pt>
                <c:pt idx="893">
                  <c:v>593.892611381557</c:v>
                </c:pt>
                <c:pt idx="894">
                  <c:v>594.098708472206</c:v>
                </c:pt>
                <c:pt idx="895">
                  <c:v>594.413651964628</c:v>
                </c:pt>
                <c:pt idx="896">
                  <c:v>594.610958804132</c:v>
                </c:pt>
                <c:pt idx="897">
                  <c:v>594.99620968040097</c:v>
                </c:pt>
                <c:pt idx="898">
                  <c:v>595.17082195362696</c:v>
                </c:pt>
                <c:pt idx="899">
                  <c:v>595.51343248444903</c:v>
                </c:pt>
                <c:pt idx="900">
                  <c:v>595.700133294338</c:v>
                </c:pt>
                <c:pt idx="901">
                  <c:v>596.03702605498302</c:v>
                </c:pt>
                <c:pt idx="902">
                  <c:v>596.287153153742</c:v>
                </c:pt>
                <c:pt idx="903">
                  <c:v>596.64151804431003</c:v>
                </c:pt>
                <c:pt idx="904">
                  <c:v>596.87087073613202</c:v>
                </c:pt>
                <c:pt idx="905">
                  <c:v>597.29652457268901</c:v>
                </c:pt>
                <c:pt idx="906">
                  <c:v>597.58251019281397</c:v>
                </c:pt>
                <c:pt idx="907">
                  <c:v>598.046103576061</c:v>
                </c:pt>
                <c:pt idx="908">
                  <c:v>598.32813663632498</c:v>
                </c:pt>
                <c:pt idx="909">
                  <c:v>598.76030661182699</c:v>
                </c:pt>
                <c:pt idx="910">
                  <c:v>599.082722607851</c:v>
                </c:pt>
                <c:pt idx="911">
                  <c:v>599.62739151529695</c:v>
                </c:pt>
                <c:pt idx="912">
                  <c:v>600.02564357098299</c:v>
                </c:pt>
                <c:pt idx="913">
                  <c:v>600.55613407374506</c:v>
                </c:pt>
                <c:pt idx="914">
                  <c:v>601.00408784234503</c:v>
                </c:pt>
                <c:pt idx="915">
                  <c:v>601.60343693233006</c:v>
                </c:pt>
                <c:pt idx="916">
                  <c:v>601.98779134268602</c:v>
                </c:pt>
                <c:pt idx="917">
                  <c:v>602.56941794136196</c:v>
                </c:pt>
                <c:pt idx="918">
                  <c:v>603.05877229275598</c:v>
                </c:pt>
                <c:pt idx="919">
                  <c:v>603.64361725708204</c:v>
                </c:pt>
                <c:pt idx="920">
                  <c:v>604.16481869493202</c:v>
                </c:pt>
                <c:pt idx="921">
                  <c:v>604.89351033336595</c:v>
                </c:pt>
                <c:pt idx="922">
                  <c:v>605.43501597200395</c:v>
                </c:pt>
                <c:pt idx="923">
                  <c:v>606.30537108977501</c:v>
                </c:pt>
                <c:pt idx="924">
                  <c:v>606.61297716884405</c:v>
                </c:pt>
                <c:pt idx="925">
                  <c:v>607.33872682453602</c:v>
                </c:pt>
                <c:pt idx="926">
                  <c:v>607.83203713193302</c:v>
                </c:pt>
                <c:pt idx="927">
                  <c:v>608.63261293785501</c:v>
                </c:pt>
                <c:pt idx="928">
                  <c:v>609.18812543211595</c:v>
                </c:pt>
                <c:pt idx="929">
                  <c:v>610.05678484337295</c:v>
                </c:pt>
                <c:pt idx="930">
                  <c:v>610.73835455923302</c:v>
                </c:pt>
                <c:pt idx="931">
                  <c:v>611.59462482019603</c:v>
                </c:pt>
                <c:pt idx="932">
                  <c:v>612.31980282924906</c:v>
                </c:pt>
                <c:pt idx="933">
                  <c:v>613.35689236475696</c:v>
                </c:pt>
                <c:pt idx="934">
                  <c:v>613.89878055174802</c:v>
                </c:pt>
                <c:pt idx="935">
                  <c:v>614.73769978935695</c:v>
                </c:pt>
                <c:pt idx="936">
                  <c:v>615.46918883119702</c:v>
                </c:pt>
                <c:pt idx="937">
                  <c:v>616.35938377919604</c:v>
                </c:pt>
                <c:pt idx="938">
                  <c:v>616.88572648464299</c:v>
                </c:pt>
                <c:pt idx="939">
                  <c:v>617.81297255115805</c:v>
                </c:pt>
                <c:pt idx="940">
                  <c:v>618.52633922376799</c:v>
                </c:pt>
                <c:pt idx="941">
                  <c:v>619.42515503773097</c:v>
                </c:pt>
                <c:pt idx="942">
                  <c:v>620.29432184396296</c:v>
                </c:pt>
                <c:pt idx="943">
                  <c:v>621.40698140305994</c:v>
                </c:pt>
                <c:pt idx="944">
                  <c:v>622.21449517107396</c:v>
                </c:pt>
                <c:pt idx="945">
                  <c:v>623.21726661232196</c:v>
                </c:pt>
                <c:pt idx="946">
                  <c:v>624.04972174679597</c:v>
                </c:pt>
                <c:pt idx="947">
                  <c:v>625.33477340486195</c:v>
                </c:pt>
                <c:pt idx="948">
                  <c:v>626.24482141475403</c:v>
                </c:pt>
                <c:pt idx="949">
                  <c:v>627.32009378495002</c:v>
                </c:pt>
                <c:pt idx="950">
                  <c:v>627.94000021248996</c:v>
                </c:pt>
                <c:pt idx="951">
                  <c:v>628.971019213148</c:v>
                </c:pt>
                <c:pt idx="952">
                  <c:v>629.66701969961196</c:v>
                </c:pt>
                <c:pt idx="953">
                  <c:v>630.80655026358204</c:v>
                </c:pt>
                <c:pt idx="954">
                  <c:v>631.65934787501999</c:v>
                </c:pt>
                <c:pt idx="955">
                  <c:v>632.82634744152404</c:v>
                </c:pt>
                <c:pt idx="956">
                  <c:v>633.56466687882005</c:v>
                </c:pt>
                <c:pt idx="957">
                  <c:v>634.74052827844605</c:v>
                </c:pt>
                <c:pt idx="958">
                  <c:v>635.71166773872994</c:v>
                </c:pt>
                <c:pt idx="959">
                  <c:v>636.95529598857797</c:v>
                </c:pt>
                <c:pt idx="960">
                  <c:v>637.96385557190399</c:v>
                </c:pt>
                <c:pt idx="961">
                  <c:v>639.39399684372199</c:v>
                </c:pt>
                <c:pt idx="962">
                  <c:v>640.14159834432098</c:v>
                </c:pt>
                <c:pt idx="963">
                  <c:v>641.67526086821601</c:v>
                </c:pt>
                <c:pt idx="964">
                  <c:v>642.44794720750895</c:v>
                </c:pt>
                <c:pt idx="965">
                  <c:v>644.20529798922098</c:v>
                </c:pt>
                <c:pt idx="966">
                  <c:v>644.74454628049602</c:v>
                </c:pt>
                <c:pt idx="967">
                  <c:v>646.39269006015002</c:v>
                </c:pt>
                <c:pt idx="968">
                  <c:v>646.60208726678798</c:v>
                </c:pt>
                <c:pt idx="969">
                  <c:v>647.70997136690403</c:v>
                </c:pt>
                <c:pt idx="970">
                  <c:v>648.48065673540395</c:v>
                </c:pt>
                <c:pt idx="971">
                  <c:v>648.61064133390698</c:v>
                </c:pt>
                <c:pt idx="972">
                  <c:v>650.10967477813597</c:v>
                </c:pt>
                <c:pt idx="973">
                  <c:v>650.43762707005601</c:v>
                </c:pt>
                <c:pt idx="974">
                  <c:v>651.74288070264697</c:v>
                </c:pt>
                <c:pt idx="975">
                  <c:v>652.55550546592201</c:v>
                </c:pt>
                <c:pt idx="976">
                  <c:v>653.33063820477503</c:v>
                </c:pt>
                <c:pt idx="977">
                  <c:v>654.338805944157</c:v>
                </c:pt>
                <c:pt idx="978">
                  <c:v>654.71002222356003</c:v>
                </c:pt>
                <c:pt idx="979">
                  <c:v>655.81469804011999</c:v>
                </c:pt>
                <c:pt idx="980">
                  <c:v>655.83950258430696</c:v>
                </c:pt>
                <c:pt idx="981">
                  <c:v>655.94938656878605</c:v>
                </c:pt>
                <c:pt idx="982">
                  <c:v>657.01583951674502</c:v>
                </c:pt>
                <c:pt idx="983">
                  <c:v>657.09528898182305</c:v>
                </c:pt>
                <c:pt idx="984">
                  <c:v>657.572139553434</c:v>
                </c:pt>
                <c:pt idx="985">
                  <c:v>658.19019700577905</c:v>
                </c:pt>
                <c:pt idx="986">
                  <c:v>658.33318542617201</c:v>
                </c:pt>
                <c:pt idx="987">
                  <c:v>659.26172050754201</c:v>
                </c:pt>
                <c:pt idx="988">
                  <c:v>659.55435048091999</c:v>
                </c:pt>
                <c:pt idx="989">
                  <c:v>660.48898329816598</c:v>
                </c:pt>
                <c:pt idx="990">
                  <c:v>661.12464281377697</c:v>
                </c:pt>
                <c:pt idx="991">
                  <c:v>661.77383095729795</c:v>
                </c:pt>
                <c:pt idx="992">
                  <c:v>662.66970933048503</c:v>
                </c:pt>
                <c:pt idx="993">
                  <c:v>663.14307875567101</c:v>
                </c:pt>
                <c:pt idx="994">
                  <c:v>664.37844112734297</c:v>
                </c:pt>
                <c:pt idx="995">
                  <c:v>664.40445504769298</c:v>
                </c:pt>
                <c:pt idx="996">
                  <c:v>664.52794599178105</c:v>
                </c:pt>
                <c:pt idx="997">
                  <c:v>665.422119234874</c:v>
                </c:pt>
                <c:pt idx="998">
                  <c:v>665.57364783360799</c:v>
                </c:pt>
                <c:pt idx="999">
                  <c:v>666.48311445672903</c:v>
                </c:pt>
                <c:pt idx="1000">
                  <c:v>666.88301162879895</c:v>
                </c:pt>
                <c:pt idx="1001">
                  <c:v>667.74999964915298</c:v>
                </c:pt>
                <c:pt idx="1002">
                  <c:v>669.11685321920095</c:v>
                </c:pt>
                <c:pt idx="1003">
                  <c:v>669.22685556209797</c:v>
                </c:pt>
                <c:pt idx="1004">
                  <c:v>669.39942035692297</c:v>
                </c:pt>
                <c:pt idx="1005">
                  <c:v>670.56550229506195</c:v>
                </c:pt>
                <c:pt idx="1006">
                  <c:v>671.38767429709605</c:v>
                </c:pt>
                <c:pt idx="1007">
                  <c:v>671.95589585601897</c:v>
                </c:pt>
                <c:pt idx="1008">
                  <c:v>673.24935361178905</c:v>
                </c:pt>
                <c:pt idx="1009">
                  <c:v>673.38122230747899</c:v>
                </c:pt>
                <c:pt idx="1010">
                  <c:v>673.41529973404602</c:v>
                </c:pt>
                <c:pt idx="1011">
                  <c:v>673.50579823938904</c:v>
                </c:pt>
                <c:pt idx="1012">
                  <c:v>674.89131031746297</c:v>
                </c:pt>
                <c:pt idx="1013">
                  <c:v>675.30769413381995</c:v>
                </c:pt>
                <c:pt idx="1014">
                  <c:v>676.50019367033099</c:v>
                </c:pt>
                <c:pt idx="1015">
                  <c:v>677.05759793451102</c:v>
                </c:pt>
                <c:pt idx="1016">
                  <c:v>677.93010872603895</c:v>
                </c:pt>
                <c:pt idx="1017">
                  <c:v>679.00359488314598</c:v>
                </c:pt>
                <c:pt idx="1018">
                  <c:v>679.60210561228098</c:v>
                </c:pt>
                <c:pt idx="1019">
                  <c:v>681.07432366604598</c:v>
                </c:pt>
                <c:pt idx="1020">
                  <c:v>681.41571910425398</c:v>
                </c:pt>
                <c:pt idx="1021">
                  <c:v>682.69160317604099</c:v>
                </c:pt>
                <c:pt idx="1022">
                  <c:v>683.23692720239001</c:v>
                </c:pt>
                <c:pt idx="1023">
                  <c:v>683.42399697022597</c:v>
                </c:pt>
                <c:pt idx="1024">
                  <c:v>685.18731474701497</c:v>
                </c:pt>
                <c:pt idx="1025">
                  <c:v>685.67152442463498</c:v>
                </c:pt>
                <c:pt idx="1026">
                  <c:v>687.23319282488205</c:v>
                </c:pt>
                <c:pt idx="1027">
                  <c:v>688.22343735643096</c:v>
                </c:pt>
                <c:pt idx="1028">
                  <c:v>689.959123911951</c:v>
                </c:pt>
                <c:pt idx="1029">
                  <c:v>690.96325043399304</c:v>
                </c:pt>
                <c:pt idx="1030">
                  <c:v>692.28498408480596</c:v>
                </c:pt>
                <c:pt idx="1031">
                  <c:v>693.04587790906101</c:v>
                </c:pt>
                <c:pt idx="1032">
                  <c:v>694.20716346041695</c:v>
                </c:pt>
                <c:pt idx="1033">
                  <c:v>694.932367985474</c:v>
                </c:pt>
                <c:pt idx="1034">
                  <c:v>696.2040098855</c:v>
                </c:pt>
                <c:pt idx="1035">
                  <c:v>696.975559394279</c:v>
                </c:pt>
                <c:pt idx="1036">
                  <c:v>698.199604026619</c:v>
                </c:pt>
                <c:pt idx="1037">
                  <c:v>699.06940334667695</c:v>
                </c:pt>
                <c:pt idx="1038">
                  <c:v>700.25027168882502</c:v>
                </c:pt>
                <c:pt idx="1039">
                  <c:v>701.30296795030597</c:v>
                </c:pt>
                <c:pt idx="1040">
                  <c:v>702.41512711684402</c:v>
                </c:pt>
                <c:pt idx="1041">
                  <c:v>703.17143714975498</c:v>
                </c:pt>
                <c:pt idx="1042">
                  <c:v>704.43910621021303</c:v>
                </c:pt>
                <c:pt idx="1043">
                  <c:v>705.25266862668695</c:v>
                </c:pt>
                <c:pt idx="1044">
                  <c:v>706.50517658995898</c:v>
                </c:pt>
                <c:pt idx="1045">
                  <c:v>707.23321332680996</c:v>
                </c:pt>
                <c:pt idx="1046">
                  <c:v>708.31141590526602</c:v>
                </c:pt>
                <c:pt idx="1047">
                  <c:v>708.98553812831301</c:v>
                </c:pt>
                <c:pt idx="1048">
                  <c:v>709.925171531449</c:v>
                </c:pt>
                <c:pt idx="1049">
                  <c:v>710.64494130005505</c:v>
                </c:pt>
                <c:pt idx="1050">
                  <c:v>711.67970708871098</c:v>
                </c:pt>
                <c:pt idx="1051">
                  <c:v>712.45657268174602</c:v>
                </c:pt>
                <c:pt idx="1052">
                  <c:v>713.44488593502297</c:v>
                </c:pt>
                <c:pt idx="1053">
                  <c:v>714.37031366849305</c:v>
                </c:pt>
                <c:pt idx="1054">
                  <c:v>715.37116722591099</c:v>
                </c:pt>
                <c:pt idx="1055">
                  <c:v>716.09361012859995</c:v>
                </c:pt>
                <c:pt idx="1056">
                  <c:v>717.15092967375404</c:v>
                </c:pt>
                <c:pt idx="1057">
                  <c:v>717.98492127341694</c:v>
                </c:pt>
                <c:pt idx="1058">
                  <c:v>718.87264504884502</c:v>
                </c:pt>
                <c:pt idx="1059">
                  <c:v>719.40666205856905</c:v>
                </c:pt>
                <c:pt idx="1060">
                  <c:v>720.34025837790296</c:v>
                </c:pt>
                <c:pt idx="1061">
                  <c:v>720.93036679104796</c:v>
                </c:pt>
                <c:pt idx="1062">
                  <c:v>721.98175302709501</c:v>
                </c:pt>
                <c:pt idx="1063">
                  <c:v>722.575846212442</c:v>
                </c:pt>
                <c:pt idx="1064">
                  <c:v>723.42500259755502</c:v>
                </c:pt>
                <c:pt idx="1065">
                  <c:v>723.845042238519</c:v>
                </c:pt>
                <c:pt idx="1066">
                  <c:v>724.58894555408006</c:v>
                </c:pt>
                <c:pt idx="1067">
                  <c:v>725.11231937922196</c:v>
                </c:pt>
                <c:pt idx="1068">
                  <c:v>725.87950232845299</c:v>
                </c:pt>
                <c:pt idx="1069">
                  <c:v>726.46457673924601</c:v>
                </c:pt>
                <c:pt idx="1070">
                  <c:v>727.14713011009496</c:v>
                </c:pt>
                <c:pt idx="1071">
                  <c:v>727.688783470781</c:v>
                </c:pt>
                <c:pt idx="1072">
                  <c:v>728.45817431434398</c:v>
                </c:pt>
                <c:pt idx="1073">
                  <c:v>728.95110893434901</c:v>
                </c:pt>
                <c:pt idx="1074">
                  <c:v>729.58074499690304</c:v>
                </c:pt>
                <c:pt idx="1075">
                  <c:v>729.95195884413499</c:v>
                </c:pt>
                <c:pt idx="1076">
                  <c:v>730.55213667186104</c:v>
                </c:pt>
                <c:pt idx="1077">
                  <c:v>730.93928658646303</c:v>
                </c:pt>
                <c:pt idx="1078">
                  <c:v>731.63353879971203</c:v>
                </c:pt>
                <c:pt idx="1079">
                  <c:v>731.99118477925299</c:v>
                </c:pt>
                <c:pt idx="1080">
                  <c:v>732.63778568889495</c:v>
                </c:pt>
                <c:pt idx="1081">
                  <c:v>733.06088435526601</c:v>
                </c:pt>
                <c:pt idx="1082">
                  <c:v>733.58208782048803</c:v>
                </c:pt>
                <c:pt idx="1083">
                  <c:v>733.92415170612605</c:v>
                </c:pt>
                <c:pt idx="1084">
                  <c:v>734.37101310043795</c:v>
                </c:pt>
                <c:pt idx="1085">
                  <c:v>734.67807644749803</c:v>
                </c:pt>
                <c:pt idx="1086">
                  <c:v>735.16907294700695</c:v>
                </c:pt>
                <c:pt idx="1087">
                  <c:v>735.49135731966601</c:v>
                </c:pt>
                <c:pt idx="1088">
                  <c:v>735.83476908055798</c:v>
                </c:pt>
                <c:pt idx="1089">
                  <c:v>736.15022759406099</c:v>
                </c:pt>
                <c:pt idx="1090">
                  <c:v>736.47554790038498</c:v>
                </c:pt>
                <c:pt idx="1091">
                  <c:v>736.65107277960999</c:v>
                </c:pt>
                <c:pt idx="1092">
                  <c:v>736.98248276085201</c:v>
                </c:pt>
                <c:pt idx="1093">
                  <c:v>737.17170247316506</c:v>
                </c:pt>
                <c:pt idx="1094">
                  <c:v>737.52778975335298</c:v>
                </c:pt>
                <c:pt idx="1095">
                  <c:v>737.70972806202701</c:v>
                </c:pt>
                <c:pt idx="1096">
                  <c:v>738.06429571480498</c:v>
                </c:pt>
                <c:pt idx="1097">
                  <c:v>738.21283957246101</c:v>
                </c:pt>
                <c:pt idx="1098">
                  <c:v>738.58712459629396</c:v>
                </c:pt>
                <c:pt idx="1099">
                  <c:v>738.728090948832</c:v>
                </c:pt>
                <c:pt idx="1100">
                  <c:v>739.04345526533098</c:v>
                </c:pt>
                <c:pt idx="1101">
                  <c:v>739.23386421566704</c:v>
                </c:pt>
                <c:pt idx="1102">
                  <c:v>739.641130276431</c:v>
                </c:pt>
                <c:pt idx="1103">
                  <c:v>739.885341512276</c:v>
                </c:pt>
                <c:pt idx="1104">
                  <c:v>740.17436350032096</c:v>
                </c:pt>
                <c:pt idx="1105">
                  <c:v>740.41106604215702</c:v>
                </c:pt>
                <c:pt idx="1106">
                  <c:v>740.74744819542298</c:v>
                </c:pt>
                <c:pt idx="1107">
                  <c:v>740.93465697093598</c:v>
                </c:pt>
                <c:pt idx="1108">
                  <c:v>741.24135289277899</c:v>
                </c:pt>
                <c:pt idx="1109">
                  <c:v>741.53472188802505</c:v>
                </c:pt>
                <c:pt idx="1110">
                  <c:v>741.87581990620197</c:v>
                </c:pt>
                <c:pt idx="1111">
                  <c:v>742.11425330665395</c:v>
                </c:pt>
                <c:pt idx="1112">
                  <c:v>742.39195596566799</c:v>
                </c:pt>
                <c:pt idx="1113">
                  <c:v>742.61314094499903</c:v>
                </c:pt>
                <c:pt idx="1114">
                  <c:v>742.88580081844702</c:v>
                </c:pt>
                <c:pt idx="1115">
                  <c:v>743.16399585754505</c:v>
                </c:pt>
                <c:pt idx="1116">
                  <c:v>743.50028588196506</c:v>
                </c:pt>
                <c:pt idx="1117">
                  <c:v>743.702504932387</c:v>
                </c:pt>
                <c:pt idx="1118">
                  <c:v>744.01668552739795</c:v>
                </c:pt>
                <c:pt idx="1119">
                  <c:v>744.27351449778405</c:v>
                </c:pt>
                <c:pt idx="1120">
                  <c:v>744.63390650670999</c:v>
                </c:pt>
                <c:pt idx="1121">
                  <c:v>744.91519129338894</c:v>
                </c:pt>
                <c:pt idx="1122">
                  <c:v>745.20754062250899</c:v>
                </c:pt>
                <c:pt idx="1123">
                  <c:v>745.41367954866996</c:v>
                </c:pt>
                <c:pt idx="1124">
                  <c:v>745.71933185443595</c:v>
                </c:pt>
                <c:pt idx="1125">
                  <c:v>745.98654478848198</c:v>
                </c:pt>
                <c:pt idx="1126">
                  <c:v>746.30582434551104</c:v>
                </c:pt>
                <c:pt idx="1127">
                  <c:v>746.49887216941499</c:v>
                </c:pt>
                <c:pt idx="1128">
                  <c:v>746.83502793202501</c:v>
                </c:pt>
                <c:pt idx="1129">
                  <c:v>747.08182975372097</c:v>
                </c:pt>
                <c:pt idx="1130">
                  <c:v>747.51530654576095</c:v>
                </c:pt>
                <c:pt idx="1131">
                  <c:v>747.77527330933503</c:v>
                </c:pt>
                <c:pt idx="1132">
                  <c:v>748.173409720476</c:v>
                </c:pt>
                <c:pt idx="1133">
                  <c:v>748.47771897713199</c:v>
                </c:pt>
                <c:pt idx="1134">
                  <c:v>749.04470833674998</c:v>
                </c:pt>
                <c:pt idx="1135">
                  <c:v>749.40612458201497</c:v>
                </c:pt>
                <c:pt idx="1136">
                  <c:v>750.00287341246406</c:v>
                </c:pt>
                <c:pt idx="1137">
                  <c:v>750.34752121270003</c:v>
                </c:pt>
                <c:pt idx="1138">
                  <c:v>751.32665095745904</c:v>
                </c:pt>
                <c:pt idx="1139">
                  <c:v>751.764641771843</c:v>
                </c:pt>
                <c:pt idx="1140">
                  <c:v>752.74591532198099</c:v>
                </c:pt>
                <c:pt idx="1141">
                  <c:v>753.28484552562395</c:v>
                </c:pt>
                <c:pt idx="1142">
                  <c:v>754.24698838443601</c:v>
                </c:pt>
                <c:pt idx="1143">
                  <c:v>754.74187914396305</c:v>
                </c:pt>
                <c:pt idx="1144">
                  <c:v>755.79347769853496</c:v>
                </c:pt>
                <c:pt idx="1145">
                  <c:v>756.33809661013299</c:v>
                </c:pt>
                <c:pt idx="1146">
                  <c:v>757.59223592144201</c:v>
                </c:pt>
                <c:pt idx="1147">
                  <c:v>758.26596039440506</c:v>
                </c:pt>
                <c:pt idx="1148">
                  <c:v>760.03258393267402</c:v>
                </c:pt>
                <c:pt idx="1149">
                  <c:v>760.98604066268297</c:v>
                </c:pt>
                <c:pt idx="1150">
                  <c:v>762.62747924241899</c:v>
                </c:pt>
                <c:pt idx="1151">
                  <c:v>763.519589327414</c:v>
                </c:pt>
                <c:pt idx="1152">
                  <c:v>764.96183484649202</c:v>
                </c:pt>
                <c:pt idx="1153">
                  <c:v>766.06161059346505</c:v>
                </c:pt>
                <c:pt idx="1154">
                  <c:v>767.60546262283299</c:v>
                </c:pt>
                <c:pt idx="1155">
                  <c:v>768.88042974037</c:v>
                </c:pt>
                <c:pt idx="1156">
                  <c:v>770.18210485661098</c:v>
                </c:pt>
                <c:pt idx="1157">
                  <c:v>771.03916953987903</c:v>
                </c:pt>
                <c:pt idx="1158">
                  <c:v>772.04752634043098</c:v>
                </c:pt>
                <c:pt idx="1159">
                  <c:v>773.70518881451699</c:v>
                </c:pt>
                <c:pt idx="1160">
                  <c:v>774.08684387599601</c:v>
                </c:pt>
                <c:pt idx="1161">
                  <c:v>774.36041703793296</c:v>
                </c:pt>
                <c:pt idx="1162">
                  <c:v>776.08236259556998</c:v>
                </c:pt>
                <c:pt idx="1163">
                  <c:v>776.47667782930603</c:v>
                </c:pt>
                <c:pt idx="1164">
                  <c:v>778.13223177153395</c:v>
                </c:pt>
                <c:pt idx="1165">
                  <c:v>778.30610634551294</c:v>
                </c:pt>
                <c:pt idx="1166">
                  <c:v>779.49291791379801</c:v>
                </c:pt>
                <c:pt idx="1167">
                  <c:v>779.80186865721396</c:v>
                </c:pt>
                <c:pt idx="1168">
                  <c:v>781.008636578856</c:v>
                </c:pt>
                <c:pt idx="1169">
                  <c:v>781.34470523837103</c:v>
                </c:pt>
                <c:pt idx="1170">
                  <c:v>782.98481893562496</c:v>
                </c:pt>
                <c:pt idx="1171">
                  <c:v>783.35921777373903</c:v>
                </c:pt>
                <c:pt idx="1172">
                  <c:v>785.06620611807398</c:v>
                </c:pt>
                <c:pt idx="1173">
                  <c:v>785.81396050826902</c:v>
                </c:pt>
                <c:pt idx="1174">
                  <c:v>787.51786176658595</c:v>
                </c:pt>
                <c:pt idx="1175">
                  <c:v>788.10147034985698</c:v>
                </c:pt>
                <c:pt idx="1176">
                  <c:v>789.51403213073297</c:v>
                </c:pt>
                <c:pt idx="1177">
                  <c:v>789.87602337368696</c:v>
                </c:pt>
                <c:pt idx="1178">
                  <c:v>791.273576357352</c:v>
                </c:pt>
                <c:pt idx="1179">
                  <c:v>791.62498189769599</c:v>
                </c:pt>
                <c:pt idx="1180">
                  <c:v>792.71405250934004</c:v>
                </c:pt>
                <c:pt idx="1181">
                  <c:v>793.07441338394199</c:v>
                </c:pt>
                <c:pt idx="1182">
                  <c:v>794.35076580979</c:v>
                </c:pt>
                <c:pt idx="1183">
                  <c:v>794.62466260285203</c:v>
                </c:pt>
                <c:pt idx="1184">
                  <c:v>795.37577507700098</c:v>
                </c:pt>
                <c:pt idx="1185">
                  <c:v>795.838474618546</c:v>
                </c:pt>
                <c:pt idx="1186">
                  <c:v>796.45769459619896</c:v>
                </c:pt>
                <c:pt idx="1187">
                  <c:v>796.91565236001702</c:v>
                </c:pt>
                <c:pt idx="1188">
                  <c:v>797.53907767498401</c:v>
                </c:pt>
                <c:pt idx="1189">
                  <c:v>797.78712509885497</c:v>
                </c:pt>
                <c:pt idx="1190">
                  <c:v>798.28981812167206</c:v>
                </c:pt>
                <c:pt idx="1191">
                  <c:v>798.55831321553899</c:v>
                </c:pt>
                <c:pt idx="1192">
                  <c:v>798.92911192289898</c:v>
                </c:pt>
                <c:pt idx="1193">
                  <c:v>799.07431135847696</c:v>
                </c:pt>
                <c:pt idx="1194">
                  <c:v>799.39387496041604</c:v>
                </c:pt>
                <c:pt idx="1195">
                  <c:v>799.63592998112097</c:v>
                </c:pt>
                <c:pt idx="1196">
                  <c:v>799.96086875799301</c:v>
                </c:pt>
                <c:pt idx="1197">
                  <c:v>800.13504624113204</c:v>
                </c:pt>
                <c:pt idx="1198">
                  <c:v>800.44568121190002</c:v>
                </c:pt>
                <c:pt idx="1199">
                  <c:v>800.69192488185195</c:v>
                </c:pt>
                <c:pt idx="1200">
                  <c:v>801.059515641095</c:v>
                </c:pt>
                <c:pt idx="1201">
                  <c:v>801.307157613458</c:v>
                </c:pt>
                <c:pt idx="1202">
                  <c:v>801.59571608880299</c:v>
                </c:pt>
                <c:pt idx="1203">
                  <c:v>801.84069262817502</c:v>
                </c:pt>
                <c:pt idx="1204">
                  <c:v>802.153351610968</c:v>
                </c:pt>
                <c:pt idx="1205">
                  <c:v>802.39118566545505</c:v>
                </c:pt>
                <c:pt idx="1206">
                  <c:v>802.74365537721303</c:v>
                </c:pt>
                <c:pt idx="1207">
                  <c:v>802.92358750773406</c:v>
                </c:pt>
                <c:pt idx="1208">
                  <c:v>803.21153618353605</c:v>
                </c:pt>
                <c:pt idx="1209">
                  <c:v>803.47239044974594</c:v>
                </c:pt>
                <c:pt idx="1210">
                  <c:v>803.81968570231004</c:v>
                </c:pt>
                <c:pt idx="1211">
                  <c:v>804.08691131689397</c:v>
                </c:pt>
                <c:pt idx="1212">
                  <c:v>804.41477580743594</c:v>
                </c:pt>
                <c:pt idx="1213">
                  <c:v>804.63133391864903</c:v>
                </c:pt>
                <c:pt idx="1214">
                  <c:v>804.92056025165095</c:v>
                </c:pt>
                <c:pt idx="1215">
                  <c:v>805.14958441283704</c:v>
                </c:pt>
                <c:pt idx="1216">
                  <c:v>805.50762249029697</c:v>
                </c:pt>
                <c:pt idx="1217">
                  <c:v>805.72353412450002</c:v>
                </c:pt>
                <c:pt idx="1218">
                  <c:v>806.01414518602996</c:v>
                </c:pt>
                <c:pt idx="1219">
                  <c:v>806.25754579816805</c:v>
                </c:pt>
                <c:pt idx="1220">
                  <c:v>806.59965887968804</c:v>
                </c:pt>
                <c:pt idx="1221">
                  <c:v>806.82771418842799</c:v>
                </c:pt>
                <c:pt idx="1222">
                  <c:v>807.186395215429</c:v>
                </c:pt>
                <c:pt idx="1223">
                  <c:v>807.38003312211902</c:v>
                </c:pt>
                <c:pt idx="1224">
                  <c:v>807.67928016705798</c:v>
                </c:pt>
                <c:pt idx="1225">
                  <c:v>807.91670864131004</c:v>
                </c:pt>
                <c:pt idx="1226">
                  <c:v>808.21411210019505</c:v>
                </c:pt>
                <c:pt idx="1227">
                  <c:v>808.41079733441995</c:v>
                </c:pt>
                <c:pt idx="1228">
                  <c:v>808.73199886448197</c:v>
                </c:pt>
                <c:pt idx="1229">
                  <c:v>808.99611992473297</c:v>
                </c:pt>
                <c:pt idx="1230">
                  <c:v>809.27914093568802</c:v>
                </c:pt>
                <c:pt idx="1231">
                  <c:v>809.520390025285</c:v>
                </c:pt>
                <c:pt idx="1232">
                  <c:v>809.85600601945703</c:v>
                </c:pt>
                <c:pt idx="1233">
                  <c:v>810.19432493487204</c:v>
                </c:pt>
                <c:pt idx="1234">
                  <c:v>810.50250961253198</c:v>
                </c:pt>
                <c:pt idx="1235">
                  <c:v>810.79092147283598</c:v>
                </c:pt>
                <c:pt idx="1236">
                  <c:v>811.12991061145101</c:v>
                </c:pt>
                <c:pt idx="1237">
                  <c:v>811.56398003688605</c:v>
                </c:pt>
                <c:pt idx="1238">
                  <c:v>811.93513893147804</c:v>
                </c:pt>
                <c:pt idx="1239">
                  <c:v>812.23683509565399</c:v>
                </c:pt>
                <c:pt idx="1240">
                  <c:v>812.66505096672904</c:v>
                </c:pt>
                <c:pt idx="1241">
                  <c:v>813.16228001768695</c:v>
                </c:pt>
                <c:pt idx="1242">
                  <c:v>813.67745890568199</c:v>
                </c:pt>
                <c:pt idx="1243">
                  <c:v>814.04723173577099</c:v>
                </c:pt>
                <c:pt idx="1244">
                  <c:v>814.54637620327298</c:v>
                </c:pt>
                <c:pt idx="1245">
                  <c:v>815.03496678912597</c:v>
                </c:pt>
                <c:pt idx="1246">
                  <c:v>815.68509951163105</c:v>
                </c:pt>
                <c:pt idx="1247">
                  <c:v>816.169249497544</c:v>
                </c:pt>
                <c:pt idx="1248">
                  <c:v>816.75284153397195</c:v>
                </c:pt>
                <c:pt idx="1249">
                  <c:v>817.40200558716799</c:v>
                </c:pt>
                <c:pt idx="1250">
                  <c:v>817.98213309944799</c:v>
                </c:pt>
                <c:pt idx="1251">
                  <c:v>818.50867734228098</c:v>
                </c:pt>
                <c:pt idx="1252">
                  <c:v>819.15395846172896</c:v>
                </c:pt>
                <c:pt idx="1253">
                  <c:v>819.86095555950703</c:v>
                </c:pt>
                <c:pt idx="1254">
                  <c:v>820.49260583495095</c:v>
                </c:pt>
                <c:pt idx="1255">
                  <c:v>821.10836809582702</c:v>
                </c:pt>
                <c:pt idx="1256">
                  <c:v>821.76301911789506</c:v>
                </c:pt>
                <c:pt idx="1257">
                  <c:v>822.56330530318496</c:v>
                </c:pt>
                <c:pt idx="1258">
                  <c:v>823.23060374354202</c:v>
                </c:pt>
                <c:pt idx="1259">
                  <c:v>823.75543266660702</c:v>
                </c:pt>
                <c:pt idx="1260">
                  <c:v>824.54200505377798</c:v>
                </c:pt>
                <c:pt idx="1261">
                  <c:v>825.25674070149603</c:v>
                </c:pt>
                <c:pt idx="1262">
                  <c:v>826.086805488256</c:v>
                </c:pt>
                <c:pt idx="1263">
                  <c:v>826.90715726184203</c:v>
                </c:pt>
                <c:pt idx="1264">
                  <c:v>827.74275668355494</c:v>
                </c:pt>
                <c:pt idx="1265">
                  <c:v>828.49145657402096</c:v>
                </c:pt>
                <c:pt idx="1266">
                  <c:v>829.26003444402897</c:v>
                </c:pt>
                <c:pt idx="1267">
                  <c:v>830.01542407677005</c:v>
                </c:pt>
                <c:pt idx="1268">
                  <c:v>830.851086148793</c:v>
                </c:pt>
                <c:pt idx="1269">
                  <c:v>831.68888626282001</c:v>
                </c:pt>
                <c:pt idx="1270">
                  <c:v>832.52292986276598</c:v>
                </c:pt>
                <c:pt idx="1271">
                  <c:v>833.22650630676003</c:v>
                </c:pt>
                <c:pt idx="1272">
                  <c:v>834.11983131495401</c:v>
                </c:pt>
                <c:pt idx="1273">
                  <c:v>835.09904608996703</c:v>
                </c:pt>
                <c:pt idx="1274">
                  <c:v>836.04551284790796</c:v>
                </c:pt>
                <c:pt idx="1275">
                  <c:v>837.06079738918402</c:v>
                </c:pt>
                <c:pt idx="1276">
                  <c:v>837.91448330007597</c:v>
                </c:pt>
                <c:pt idx="1277">
                  <c:v>839.01855434495803</c:v>
                </c:pt>
                <c:pt idx="1278">
                  <c:v>839.79034983302495</c:v>
                </c:pt>
                <c:pt idx="1279">
                  <c:v>840.83783582665899</c:v>
                </c:pt>
                <c:pt idx="1280">
                  <c:v>841.82332336506897</c:v>
                </c:pt>
                <c:pt idx="1281">
                  <c:v>842.978301134714</c:v>
                </c:pt>
                <c:pt idx="1282">
                  <c:v>843.949036904026</c:v>
                </c:pt>
                <c:pt idx="1283">
                  <c:v>844.80347449601197</c:v>
                </c:pt>
                <c:pt idx="1284">
                  <c:v>845.72855649344103</c:v>
                </c:pt>
                <c:pt idx="1285">
                  <c:v>846.92784072786299</c:v>
                </c:pt>
                <c:pt idx="1286">
                  <c:v>848.01278801981505</c:v>
                </c:pt>
                <c:pt idx="1287">
                  <c:v>848.94115294352696</c:v>
                </c:pt>
                <c:pt idx="1288">
                  <c:v>849.97578194323796</c:v>
                </c:pt>
                <c:pt idx="1289">
                  <c:v>851.07279783374599</c:v>
                </c:pt>
                <c:pt idx="1290">
                  <c:v>852.13559037432299</c:v>
                </c:pt>
                <c:pt idx="1291">
                  <c:v>853.16554643793404</c:v>
                </c:pt>
                <c:pt idx="1292">
                  <c:v>854.48999426265596</c:v>
                </c:pt>
                <c:pt idx="1293">
                  <c:v>855.76120650361702</c:v>
                </c:pt>
                <c:pt idx="1294">
                  <c:v>857.33079189059902</c:v>
                </c:pt>
                <c:pt idx="1295">
                  <c:v>858.05436453682296</c:v>
                </c:pt>
                <c:pt idx="1296">
                  <c:v>859.67747081002403</c:v>
                </c:pt>
                <c:pt idx="1297">
                  <c:v>859.963592770785</c:v>
                </c:pt>
                <c:pt idx="1298">
                  <c:v>860.92791981084201</c:v>
                </c:pt>
                <c:pt idx="1299">
                  <c:v>861.81741096041605</c:v>
                </c:pt>
                <c:pt idx="1300">
                  <c:v>861.99207714316401</c:v>
                </c:pt>
                <c:pt idx="1301">
                  <c:v>863.49499914396404</c:v>
                </c:pt>
                <c:pt idx="1302">
                  <c:v>863.81785192861105</c:v>
                </c:pt>
                <c:pt idx="1303">
                  <c:v>865.00843100940494</c:v>
                </c:pt>
                <c:pt idx="1304">
                  <c:v>865.65897469112997</c:v>
                </c:pt>
                <c:pt idx="1305">
                  <c:v>866.57079563760499</c:v>
                </c:pt>
                <c:pt idx="1306">
                  <c:v>867.43498688491002</c:v>
                </c:pt>
                <c:pt idx="1307">
                  <c:v>867.95270043534697</c:v>
                </c:pt>
                <c:pt idx="1308">
                  <c:v>869.01880411912202</c:v>
                </c:pt>
                <c:pt idx="1309">
                  <c:v>869.05903658886405</c:v>
                </c:pt>
                <c:pt idx="1310">
                  <c:v>870.22972464835595</c:v>
                </c:pt>
                <c:pt idx="1311">
                  <c:v>870.25219633093502</c:v>
                </c:pt>
                <c:pt idx="1312">
                  <c:v>870.34696044026896</c:v>
                </c:pt>
                <c:pt idx="1313">
                  <c:v>871.47184621641395</c:v>
                </c:pt>
                <c:pt idx="1314">
                  <c:v>871.76144901921305</c:v>
                </c:pt>
                <c:pt idx="1315">
                  <c:v>872.46119060923797</c:v>
                </c:pt>
                <c:pt idx="1316">
                  <c:v>872.89882995381197</c:v>
                </c:pt>
                <c:pt idx="1317">
                  <c:v>873.54504604778595</c:v>
                </c:pt>
                <c:pt idx="1318">
                  <c:v>874.20905842094703</c:v>
                </c:pt>
                <c:pt idx="1319">
                  <c:v>874.84649478172605</c:v>
                </c:pt>
                <c:pt idx="1320">
                  <c:v>875.63638843297394</c:v>
                </c:pt>
                <c:pt idx="1321">
                  <c:v>876.36411198188205</c:v>
                </c:pt>
                <c:pt idx="1322">
                  <c:v>877.67810297894096</c:v>
                </c:pt>
                <c:pt idx="1323">
                  <c:v>877.73962123204205</c:v>
                </c:pt>
                <c:pt idx="1324">
                  <c:v>877.86235860734098</c:v>
                </c:pt>
                <c:pt idx="1325">
                  <c:v>879.09936765083103</c:v>
                </c:pt>
                <c:pt idx="1326">
                  <c:v>879.56548280452103</c:v>
                </c:pt>
                <c:pt idx="1327">
                  <c:v>880.71903489946703</c:v>
                </c:pt>
                <c:pt idx="1328">
                  <c:v>881.15727373795198</c:v>
                </c:pt>
                <c:pt idx="1329">
                  <c:v>882.03846950084096</c:v>
                </c:pt>
                <c:pt idx="1330">
                  <c:v>882.42319824123797</c:v>
                </c:pt>
                <c:pt idx="1331">
                  <c:v>883.39077603308795</c:v>
                </c:pt>
                <c:pt idx="1332">
                  <c:v>883.63727224996001</c:v>
                </c:pt>
                <c:pt idx="1333">
                  <c:v>884.61159123848995</c:v>
                </c:pt>
                <c:pt idx="1334">
                  <c:v>885.47508697057503</c:v>
                </c:pt>
                <c:pt idx="1335">
                  <c:v>885.82126257617597</c:v>
                </c:pt>
                <c:pt idx="1336">
                  <c:v>886.89046203066198</c:v>
                </c:pt>
                <c:pt idx="1337">
                  <c:v>887.03885435603695</c:v>
                </c:pt>
                <c:pt idx="1338">
                  <c:v>887.07640598106605</c:v>
                </c:pt>
                <c:pt idx="1339">
                  <c:v>888.35926393605905</c:v>
                </c:pt>
                <c:pt idx="1340">
                  <c:v>888.69015828979605</c:v>
                </c:pt>
                <c:pt idx="1341">
                  <c:v>889.57544669286199</c:v>
                </c:pt>
                <c:pt idx="1342">
                  <c:v>890.28115992504797</c:v>
                </c:pt>
                <c:pt idx="1343">
                  <c:v>891.02955230605505</c:v>
                </c:pt>
                <c:pt idx="1344">
                  <c:v>892.16554543255404</c:v>
                </c:pt>
                <c:pt idx="1345">
                  <c:v>892.692791198534</c:v>
                </c:pt>
                <c:pt idx="1346">
                  <c:v>894.43732290122398</c:v>
                </c:pt>
                <c:pt idx="1347">
                  <c:v>894.47729179059399</c:v>
                </c:pt>
                <c:pt idx="1348">
                  <c:v>894.77887609027403</c:v>
                </c:pt>
                <c:pt idx="1349">
                  <c:v>896.440964930679</c:v>
                </c:pt>
                <c:pt idx="1350">
                  <c:v>896.64266253036703</c:v>
                </c:pt>
                <c:pt idx="1351">
                  <c:v>898.41498060664196</c:v>
                </c:pt>
                <c:pt idx="1352">
                  <c:v>899.05095970932496</c:v>
                </c:pt>
                <c:pt idx="1353">
                  <c:v>900.94048277895297</c:v>
                </c:pt>
                <c:pt idx="1354">
                  <c:v>901.71984880485297</c:v>
                </c:pt>
                <c:pt idx="1355">
                  <c:v>903.02993795628504</c:v>
                </c:pt>
                <c:pt idx="1356">
                  <c:v>903.84573798317297</c:v>
                </c:pt>
                <c:pt idx="1357">
                  <c:v>905.16681746337201</c:v>
                </c:pt>
                <c:pt idx="1358">
                  <c:v>905.83678166389598</c:v>
                </c:pt>
                <c:pt idx="1359">
                  <c:v>907.37853667783804</c:v>
                </c:pt>
                <c:pt idx="1360">
                  <c:v>908.374485063973</c:v>
                </c:pt>
                <c:pt idx="1361">
                  <c:v>909.88549287988099</c:v>
                </c:pt>
                <c:pt idx="1362">
                  <c:v>910.58529626277596</c:v>
                </c:pt>
                <c:pt idx="1363">
                  <c:v>911.58909998921399</c:v>
                </c:pt>
                <c:pt idx="1364">
                  <c:v>912.40228694916698</c:v>
                </c:pt>
                <c:pt idx="1365">
                  <c:v>913.41556221317398</c:v>
                </c:pt>
                <c:pt idx="1366">
                  <c:v>914.50016928247999</c:v>
                </c:pt>
                <c:pt idx="1367">
                  <c:v>915.61356418654202</c:v>
                </c:pt>
                <c:pt idx="1368">
                  <c:v>916.55846017062595</c:v>
                </c:pt>
                <c:pt idx="1369">
                  <c:v>917.856257728223</c:v>
                </c:pt>
                <c:pt idx="1370">
                  <c:v>918.60239179481403</c:v>
                </c:pt>
                <c:pt idx="1371">
                  <c:v>919.57507807928403</c:v>
                </c:pt>
                <c:pt idx="1372">
                  <c:v>920.26657400153897</c:v>
                </c:pt>
                <c:pt idx="1373">
                  <c:v>921.22266089198502</c:v>
                </c:pt>
                <c:pt idx="1374">
                  <c:v>922.19649509297994</c:v>
                </c:pt>
                <c:pt idx="1375">
                  <c:v>923.268079030835</c:v>
                </c:pt>
                <c:pt idx="1376">
                  <c:v>924.17968366409002</c:v>
                </c:pt>
                <c:pt idx="1377">
                  <c:v>925.33692351080902</c:v>
                </c:pt>
                <c:pt idx="1378">
                  <c:v>926.12790096118897</c:v>
                </c:pt>
                <c:pt idx="1379">
                  <c:v>927.24485376250595</c:v>
                </c:pt>
                <c:pt idx="1380">
                  <c:v>927.88020724613295</c:v>
                </c:pt>
                <c:pt idx="1381">
                  <c:v>928.87446520470598</c:v>
                </c:pt>
                <c:pt idx="1382">
                  <c:v>929.56641119307403</c:v>
                </c:pt>
                <c:pt idx="1383">
                  <c:v>930.46105413304997</c:v>
                </c:pt>
                <c:pt idx="1384">
                  <c:v>931.04759290976904</c:v>
                </c:pt>
                <c:pt idx="1385">
                  <c:v>932.13405814000703</c:v>
                </c:pt>
                <c:pt idx="1386">
                  <c:v>932.68807293978705</c:v>
                </c:pt>
                <c:pt idx="1387">
                  <c:v>933.63626598937503</c:v>
                </c:pt>
                <c:pt idx="1388">
                  <c:v>934.09558357147898</c:v>
                </c:pt>
                <c:pt idx="1389">
                  <c:v>934.811745312987</c:v>
                </c:pt>
                <c:pt idx="1390">
                  <c:v>935.34978062421101</c:v>
                </c:pt>
                <c:pt idx="1391">
                  <c:v>936.29585619487796</c:v>
                </c:pt>
                <c:pt idx="1392">
                  <c:v>936.80960394265799</c:v>
                </c:pt>
                <c:pt idx="1393">
                  <c:v>937.691857605942</c:v>
                </c:pt>
                <c:pt idx="1394">
                  <c:v>938.23542782914103</c:v>
                </c:pt>
                <c:pt idx="1395">
                  <c:v>939.04603592452395</c:v>
                </c:pt>
                <c:pt idx="1396">
                  <c:v>939.53274485755196</c:v>
                </c:pt>
                <c:pt idx="1397">
                  <c:v>940.25229337919495</c:v>
                </c:pt>
                <c:pt idx="1398">
                  <c:v>940.81992840302905</c:v>
                </c:pt>
                <c:pt idx="1399">
                  <c:v>941.65694574622796</c:v>
                </c:pt>
                <c:pt idx="1400">
                  <c:v>942.08345337909202</c:v>
                </c:pt>
                <c:pt idx="1401">
                  <c:v>942.78466332142796</c:v>
                </c:pt>
                <c:pt idx="1402">
                  <c:v>943.25003023605996</c:v>
                </c:pt>
                <c:pt idx="1403">
                  <c:v>943.81732303418096</c:v>
                </c:pt>
                <c:pt idx="1404">
                  <c:v>944.24711272708703</c:v>
                </c:pt>
                <c:pt idx="1405">
                  <c:v>944.81373335435001</c:v>
                </c:pt>
                <c:pt idx="1406">
                  <c:v>945.29306598545497</c:v>
                </c:pt>
                <c:pt idx="1407">
                  <c:v>945.92315277570901</c:v>
                </c:pt>
                <c:pt idx="1408">
                  <c:v>946.35278838083002</c:v>
                </c:pt>
                <c:pt idx="1409">
                  <c:v>946.76456488721101</c:v>
                </c:pt>
                <c:pt idx="1410">
                  <c:v>947.07388498473802</c:v>
                </c:pt>
                <c:pt idx="1411">
                  <c:v>947.49763209087905</c:v>
                </c:pt>
                <c:pt idx="1412">
                  <c:v>947.931051874216</c:v>
                </c:pt>
                <c:pt idx="1413">
                  <c:v>948.29443880094504</c:v>
                </c:pt>
                <c:pt idx="1414">
                  <c:v>948.70831049153105</c:v>
                </c:pt>
                <c:pt idx="1415">
                  <c:v>949.13951601092003</c:v>
                </c:pt>
                <c:pt idx="1416">
                  <c:v>949.46603054201705</c:v>
                </c:pt>
                <c:pt idx="1417">
                  <c:v>949.73997664708804</c:v>
                </c:pt>
                <c:pt idx="1418">
                  <c:v>949.95156120465197</c:v>
                </c:pt>
                <c:pt idx="1419">
                  <c:v>950.23910815514296</c:v>
                </c:pt>
                <c:pt idx="1420">
                  <c:v>950.51329241553901</c:v>
                </c:pt>
                <c:pt idx="1421">
                  <c:v>950.78747100538806</c:v>
                </c:pt>
                <c:pt idx="1422">
                  <c:v>951.02962280537304</c:v>
                </c:pt>
                <c:pt idx="1423">
                  <c:v>951.32233209853405</c:v>
                </c:pt>
                <c:pt idx="1424">
                  <c:v>951.50610640625302</c:v>
                </c:pt>
                <c:pt idx="1425">
                  <c:v>951.80913393662297</c:v>
                </c:pt>
                <c:pt idx="1426">
                  <c:v>951.99098614590696</c:v>
                </c:pt>
                <c:pt idx="1427">
                  <c:v>952.29739279866601</c:v>
                </c:pt>
                <c:pt idx="1428">
                  <c:v>952.53231230346296</c:v>
                </c:pt>
                <c:pt idx="1429">
                  <c:v>952.85873860383197</c:v>
                </c:pt>
                <c:pt idx="1430">
                  <c:v>953.13417574994605</c:v>
                </c:pt>
                <c:pt idx="1431">
                  <c:v>953.497264956104</c:v>
                </c:pt>
                <c:pt idx="1432">
                  <c:v>953.74791193825695</c:v>
                </c:pt>
                <c:pt idx="1433">
                  <c:v>954.041575858437</c:v>
                </c:pt>
                <c:pt idx="1434">
                  <c:v>954.34748377071196</c:v>
                </c:pt>
                <c:pt idx="1435">
                  <c:v>954.60805124498495</c:v>
                </c:pt>
                <c:pt idx="1436">
                  <c:v>954.81963696367302</c:v>
                </c:pt>
                <c:pt idx="1437">
                  <c:v>955.13457774389099</c:v>
                </c:pt>
                <c:pt idx="1438">
                  <c:v>955.40795693772202</c:v>
                </c:pt>
                <c:pt idx="1439">
                  <c:v>955.73012136255795</c:v>
                </c:pt>
                <c:pt idx="1440">
                  <c:v>955.96096798756503</c:v>
                </c:pt>
                <c:pt idx="1441">
                  <c:v>956.26649287158102</c:v>
                </c:pt>
                <c:pt idx="1442">
                  <c:v>956.47650895307595</c:v>
                </c:pt>
                <c:pt idx="1443">
                  <c:v>956.83099163851296</c:v>
                </c:pt>
                <c:pt idx="1444">
                  <c:v>957.04592751583004</c:v>
                </c:pt>
                <c:pt idx="1445">
                  <c:v>957.329532194438</c:v>
                </c:pt>
                <c:pt idx="1446">
                  <c:v>957.49824942496605</c:v>
                </c:pt>
                <c:pt idx="1447">
                  <c:v>957.849370719901</c:v>
                </c:pt>
                <c:pt idx="1448">
                  <c:v>958.04448455711497</c:v>
                </c:pt>
                <c:pt idx="1449">
                  <c:v>958.40362110763294</c:v>
                </c:pt>
                <c:pt idx="1450">
                  <c:v>958.66262688216398</c:v>
                </c:pt>
                <c:pt idx="1451">
                  <c:v>959.02132884846606</c:v>
                </c:pt>
                <c:pt idx="1452">
                  <c:v>959.25106021109195</c:v>
                </c:pt>
                <c:pt idx="1453">
                  <c:v>959.53199988816198</c:v>
                </c:pt>
                <c:pt idx="1454">
                  <c:v>959.69501784279703</c:v>
                </c:pt>
                <c:pt idx="1455">
                  <c:v>960.01138369020703</c:v>
                </c:pt>
                <c:pt idx="1456">
                  <c:v>960.21737855498804</c:v>
                </c:pt>
                <c:pt idx="1457">
                  <c:v>960.57700814637201</c:v>
                </c:pt>
                <c:pt idx="1458">
                  <c:v>960.957150689586</c:v>
                </c:pt>
                <c:pt idx="1459">
                  <c:v>961.41388459555799</c:v>
                </c:pt>
                <c:pt idx="1460">
                  <c:v>961.66295084484705</c:v>
                </c:pt>
                <c:pt idx="1461">
                  <c:v>962.40488383026195</c:v>
                </c:pt>
                <c:pt idx="1462">
                  <c:v>962.79160162599396</c:v>
                </c:pt>
                <c:pt idx="1463">
                  <c:v>963.40588709017902</c:v>
                </c:pt>
                <c:pt idx="1464">
                  <c:v>963.83662460983498</c:v>
                </c:pt>
                <c:pt idx="1465">
                  <c:v>964.53763555957403</c:v>
                </c:pt>
                <c:pt idx="1466">
                  <c:v>965.00593719942106</c:v>
                </c:pt>
                <c:pt idx="1467">
                  <c:v>965.78865646404097</c:v>
                </c:pt>
                <c:pt idx="1468">
                  <c:v>966.24675570157603</c:v>
                </c:pt>
                <c:pt idx="1469">
                  <c:v>967.48872197904905</c:v>
                </c:pt>
                <c:pt idx="1470">
                  <c:v>967.95283091090505</c:v>
                </c:pt>
                <c:pt idx="1471">
                  <c:v>969.17451966882197</c:v>
                </c:pt>
                <c:pt idx="1472">
                  <c:v>969.712911824662</c:v>
                </c:pt>
                <c:pt idx="1473">
                  <c:v>971.17639317048997</c:v>
                </c:pt>
                <c:pt idx="1474">
                  <c:v>971.66695317994095</c:v>
                </c:pt>
                <c:pt idx="1475">
                  <c:v>973.24071055502702</c:v>
                </c:pt>
                <c:pt idx="1476">
                  <c:v>973.85908861966095</c:v>
                </c:pt>
                <c:pt idx="1477">
                  <c:v>975.795392657516</c:v>
                </c:pt>
                <c:pt idx="1478">
                  <c:v>976.83720843793799</c:v>
                </c:pt>
                <c:pt idx="1479">
                  <c:v>978.34426107316995</c:v>
                </c:pt>
                <c:pt idx="1480">
                  <c:v>979.56281105814298</c:v>
                </c:pt>
                <c:pt idx="1481">
                  <c:v>981.01839961919802</c:v>
                </c:pt>
                <c:pt idx="1482">
                  <c:v>981.83692603344105</c:v>
                </c:pt>
                <c:pt idx="1483">
                  <c:v>983.29849142709702</c:v>
                </c:pt>
                <c:pt idx="1484">
                  <c:v>984.27241817281094</c:v>
                </c:pt>
                <c:pt idx="1485">
                  <c:v>985.32292932589803</c:v>
                </c:pt>
                <c:pt idx="1486">
                  <c:v>987.10912278527996</c:v>
                </c:pt>
                <c:pt idx="1487">
                  <c:v>987.59711879021404</c:v>
                </c:pt>
                <c:pt idx="1488">
                  <c:v>987.89295600211199</c:v>
                </c:pt>
                <c:pt idx="1489">
                  <c:v>989.33178851075195</c:v>
                </c:pt>
                <c:pt idx="1490">
                  <c:v>989.75186561790997</c:v>
                </c:pt>
                <c:pt idx="1491">
                  <c:v>991.19499441993003</c:v>
                </c:pt>
                <c:pt idx="1492">
                  <c:v>991.67596917957599</c:v>
                </c:pt>
                <c:pt idx="1493">
                  <c:v>993.08064286021795</c:v>
                </c:pt>
                <c:pt idx="1494">
                  <c:v>993.30849581194002</c:v>
                </c:pt>
                <c:pt idx="1495">
                  <c:v>994.61431253261503</c:v>
                </c:pt>
                <c:pt idx="1496">
                  <c:v>994.97346856214403</c:v>
                </c:pt>
                <c:pt idx="1497">
                  <c:v>996.42764504387901</c:v>
                </c:pt>
                <c:pt idx="1498">
                  <c:v>997.03303061608199</c:v>
                </c:pt>
                <c:pt idx="1499">
                  <c:v>998.68065796286805</c:v>
                </c:pt>
                <c:pt idx="1500">
                  <c:v>999.45786610531195</c:v>
                </c:pt>
                <c:pt idx="1501">
                  <c:v>1001.0634938823</c:v>
                </c:pt>
                <c:pt idx="1502">
                  <c:v>1001.67445495886</c:v>
                </c:pt>
                <c:pt idx="1503">
                  <c:v>1002.95205153055</c:v>
                </c:pt>
                <c:pt idx="1504">
                  <c:v>1003.28487296842</c:v>
                </c:pt>
                <c:pt idx="1505">
                  <c:v>1004.56692272832</c:v>
                </c:pt>
                <c:pt idx="1506">
                  <c:v>1004.9436288852201</c:v>
                </c:pt>
                <c:pt idx="1507">
                  <c:v>1005.9942459812301</c:v>
                </c:pt>
                <c:pt idx="1508">
                  <c:v>1006.29378446595</c:v>
                </c:pt>
                <c:pt idx="1509">
                  <c:v>1007.38712014852</c:v>
                </c:pt>
                <c:pt idx="1510">
                  <c:v>1007.69080724975</c:v>
                </c:pt>
                <c:pt idx="1511">
                  <c:v>1008.59246514918</c:v>
                </c:pt>
                <c:pt idx="1512">
                  <c:v>1008.94108539223</c:v>
                </c:pt>
                <c:pt idx="1513">
                  <c:v>1009.6669251276001</c:v>
                </c:pt>
                <c:pt idx="1514">
                  <c:v>1010.08518138565</c:v>
                </c:pt>
                <c:pt idx="1515">
                  <c:v>1010.75474945749</c:v>
                </c:pt>
                <c:pt idx="1516">
                  <c:v>1011.06651214492</c:v>
                </c:pt>
                <c:pt idx="1517">
                  <c:v>1011.44607806542</c:v>
                </c:pt>
                <c:pt idx="1518">
                  <c:v>1011.7575421771</c:v>
                </c:pt>
                <c:pt idx="1519">
                  <c:v>1012.1483505501</c:v>
                </c:pt>
                <c:pt idx="1520">
                  <c:v>1012.4288824799399</c:v>
                </c:pt>
                <c:pt idx="1521">
                  <c:v>1012.73827022478</c:v>
                </c:pt>
                <c:pt idx="1522">
                  <c:v>1012.92005346154</c:v>
                </c:pt>
                <c:pt idx="1523">
                  <c:v>1013.2205329672699</c:v>
                </c:pt>
                <c:pt idx="1524">
                  <c:v>1013.41252906863</c:v>
                </c:pt>
                <c:pt idx="1525">
                  <c:v>1013.73531460123</c:v>
                </c:pt>
                <c:pt idx="1526">
                  <c:v>1013.91121507713</c:v>
                </c:pt>
                <c:pt idx="1527">
                  <c:v>1014.29013279348</c:v>
                </c:pt>
                <c:pt idx="1528">
                  <c:v>1014.5010565730501</c:v>
                </c:pt>
                <c:pt idx="1529">
                  <c:v>1014.92129899601</c:v>
                </c:pt>
                <c:pt idx="1530">
                  <c:v>1015.08497514339</c:v>
                </c:pt>
                <c:pt idx="1531">
                  <c:v>1015.44163112827</c:v>
                </c:pt>
                <c:pt idx="1532">
                  <c:v>1015.60850539029</c:v>
                </c:pt>
                <c:pt idx="1533">
                  <c:v>1015.94946954925</c:v>
                </c:pt>
                <c:pt idx="1534">
                  <c:v>1016.12537068833</c:v>
                </c:pt>
                <c:pt idx="1535">
                  <c:v>1016.46064917048</c:v>
                </c:pt>
                <c:pt idx="1536">
                  <c:v>1016.66628020797</c:v>
                </c:pt>
                <c:pt idx="1537">
                  <c:v>1017.02012415537</c:v>
                </c:pt>
                <c:pt idx="1538">
                  <c:v>1017.2618294935399</c:v>
                </c:pt>
                <c:pt idx="1539">
                  <c:v>1017.62756253802</c:v>
                </c:pt>
                <c:pt idx="1540">
                  <c:v>1017.84507643017</c:v>
                </c:pt>
                <c:pt idx="1541">
                  <c:v>1018.19793318246</c:v>
                </c:pt>
                <c:pt idx="1542">
                  <c:v>1018.41558477909</c:v>
                </c:pt>
                <c:pt idx="1543">
                  <c:v>1018.71064247032</c:v>
                </c:pt>
                <c:pt idx="1544">
                  <c:v>1018.95398489861</c:v>
                </c:pt>
                <c:pt idx="1545">
                  <c:v>1019.31049470407</c:v>
                </c:pt>
                <c:pt idx="1546">
                  <c:v>1019.53402102952</c:v>
                </c:pt>
                <c:pt idx="1547">
                  <c:v>1019.7956176782</c:v>
                </c:pt>
                <c:pt idx="1548">
                  <c:v>1020.0110550313</c:v>
                </c:pt>
                <c:pt idx="1549">
                  <c:v>1020.30003847744</c:v>
                </c:pt>
                <c:pt idx="1550">
                  <c:v>1020.55018318661</c:v>
                </c:pt>
                <c:pt idx="1551">
                  <c:v>1020.92173561784</c:v>
                </c:pt>
                <c:pt idx="1552">
                  <c:v>1021.16204207768</c:v>
                </c:pt>
                <c:pt idx="1553">
                  <c:v>1021.4919767149501</c:v>
                </c:pt>
                <c:pt idx="1554">
                  <c:v>1021.71026619729</c:v>
                </c:pt>
                <c:pt idx="1555">
                  <c:v>1022.02680791433</c:v>
                </c:pt>
                <c:pt idx="1556">
                  <c:v>1022.2476097198301</c:v>
                </c:pt>
                <c:pt idx="1557">
                  <c:v>1022.55443014215</c:v>
                </c:pt>
                <c:pt idx="1558">
                  <c:v>1022.82425325031</c:v>
                </c:pt>
                <c:pt idx="1559">
                  <c:v>1023.20612738518</c:v>
                </c:pt>
                <c:pt idx="1560">
                  <c:v>1023.46551488936</c:v>
                </c:pt>
                <c:pt idx="1561">
                  <c:v>1023.90812746719</c:v>
                </c:pt>
                <c:pt idx="1562">
                  <c:v>1024.2328321300799</c:v>
                </c:pt>
                <c:pt idx="1563">
                  <c:v>1024.6543422140401</c:v>
                </c:pt>
                <c:pt idx="1564">
                  <c:v>1024.9266462517</c:v>
                </c:pt>
                <c:pt idx="1565">
                  <c:v>1025.3664594685499</c:v>
                </c:pt>
                <c:pt idx="1566">
                  <c:v>1025.61440315142</c:v>
                </c:pt>
                <c:pt idx="1567">
                  <c:v>1026.16349878033</c:v>
                </c:pt>
                <c:pt idx="1568">
                  <c:v>1026.4696860650499</c:v>
                </c:pt>
                <c:pt idx="1569">
                  <c:v>1027.08254062016</c:v>
                </c:pt>
                <c:pt idx="1570">
                  <c:v>1027.53897760685</c:v>
                </c:pt>
                <c:pt idx="1571">
                  <c:v>1028.1179043751699</c:v>
                </c:pt>
                <c:pt idx="1572">
                  <c:v>1028.4381858054201</c:v>
                </c:pt>
                <c:pt idx="1573">
                  <c:v>1029.0757846254801</c:v>
                </c:pt>
                <c:pt idx="1574">
                  <c:v>1029.5428361621</c:v>
                </c:pt>
                <c:pt idx="1575">
                  <c:v>1030.2998198831001</c:v>
                </c:pt>
                <c:pt idx="1576">
                  <c:v>1030.7582530743</c:v>
                </c:pt>
                <c:pt idx="1577">
                  <c:v>1031.44541260552</c:v>
                </c:pt>
                <c:pt idx="1578">
                  <c:v>1031.96009742349</c:v>
                </c:pt>
                <c:pt idx="1579">
                  <c:v>1032.7718186831401</c:v>
                </c:pt>
                <c:pt idx="1580">
                  <c:v>1033.2824040723201</c:v>
                </c:pt>
                <c:pt idx="1581">
                  <c:v>1033.9537268563499</c:v>
                </c:pt>
                <c:pt idx="1582">
                  <c:v>1034.5079647811699</c:v>
                </c:pt>
                <c:pt idx="1583">
                  <c:v>1035.2560167004201</c:v>
                </c:pt>
                <c:pt idx="1584">
                  <c:v>1035.9180461251599</c:v>
                </c:pt>
                <c:pt idx="1585">
                  <c:v>1036.82890668357</c:v>
                </c:pt>
                <c:pt idx="1586">
                  <c:v>1037.5135482651799</c:v>
                </c:pt>
                <c:pt idx="1587">
                  <c:v>1038.3577481838099</c:v>
                </c:pt>
                <c:pt idx="1588">
                  <c:v>1038.8765830805901</c:v>
                </c:pt>
                <c:pt idx="1589">
                  <c:v>1039.74419951718</c:v>
                </c:pt>
                <c:pt idx="1590">
                  <c:v>1040.29489519307</c:v>
                </c:pt>
                <c:pt idx="1591">
                  <c:v>1041.21632505157</c:v>
                </c:pt>
                <c:pt idx="1592">
                  <c:v>1042.0845580764201</c:v>
                </c:pt>
                <c:pt idx="1593">
                  <c:v>1043.10710903773</c:v>
                </c:pt>
                <c:pt idx="1594">
                  <c:v>1043.92646929994</c:v>
                </c:pt>
                <c:pt idx="1595">
                  <c:v>1044.7915309151001</c:v>
                </c:pt>
                <c:pt idx="1596">
                  <c:v>1045.71913820283</c:v>
                </c:pt>
                <c:pt idx="1597">
                  <c:v>1046.7857642879701</c:v>
                </c:pt>
                <c:pt idx="1598">
                  <c:v>1047.66351229827</c:v>
                </c:pt>
                <c:pt idx="1599">
                  <c:v>1048.51179336516</c:v>
                </c:pt>
                <c:pt idx="1600">
                  <c:v>1049.1935482444701</c:v>
                </c:pt>
                <c:pt idx="1601">
                  <c:v>1050.18728990977</c:v>
                </c:pt>
                <c:pt idx="1602">
                  <c:v>1050.84817627897</c:v>
                </c:pt>
                <c:pt idx="1603">
                  <c:v>1052.0739412088401</c:v>
                </c:pt>
                <c:pt idx="1604">
                  <c:v>1052.9528286366799</c:v>
                </c:pt>
                <c:pt idx="1605">
                  <c:v>1054.1515117182901</c:v>
                </c:pt>
                <c:pt idx="1606">
                  <c:v>1055.05657558906</c:v>
                </c:pt>
                <c:pt idx="1607">
                  <c:v>1056.0086070310899</c:v>
                </c:pt>
                <c:pt idx="1608">
                  <c:v>1056.9654874349301</c:v>
                </c:pt>
                <c:pt idx="1609">
                  <c:v>1057.98171512063</c:v>
                </c:pt>
                <c:pt idx="1610">
                  <c:v>1058.8772205089899</c:v>
                </c:pt>
                <c:pt idx="1611">
                  <c:v>1059.99660016235</c:v>
                </c:pt>
                <c:pt idx="1612">
                  <c:v>1060.97704700585</c:v>
                </c:pt>
                <c:pt idx="1613">
                  <c:v>1062.06464196517</c:v>
                </c:pt>
                <c:pt idx="1614">
                  <c:v>1063.23291119789</c:v>
                </c:pt>
                <c:pt idx="1615">
                  <c:v>1064.32914140461</c:v>
                </c:pt>
                <c:pt idx="1616">
                  <c:v>1065.2021157241099</c:v>
                </c:pt>
                <c:pt idx="1617">
                  <c:v>1066.2613042583901</c:v>
                </c:pt>
                <c:pt idx="1618">
                  <c:v>1067.1934741652401</c:v>
                </c:pt>
                <c:pt idx="1619">
                  <c:v>1068.2801105879901</c:v>
                </c:pt>
                <c:pt idx="1620">
                  <c:v>1069.5146154131901</c:v>
                </c:pt>
                <c:pt idx="1621">
                  <c:v>1070.7764127156499</c:v>
                </c:pt>
                <c:pt idx="1622">
                  <c:v>1071.72172647005</c:v>
                </c:pt>
                <c:pt idx="1623">
                  <c:v>1073.0179939147699</c:v>
                </c:pt>
                <c:pt idx="1624">
                  <c:v>1073.95137247806</c:v>
                </c:pt>
                <c:pt idx="1625">
                  <c:v>1075.3616697232301</c:v>
                </c:pt>
                <c:pt idx="1626">
                  <c:v>1076.3963444723499</c:v>
                </c:pt>
                <c:pt idx="1627">
                  <c:v>1077.56186679182</c:v>
                </c:pt>
                <c:pt idx="1628">
                  <c:v>1078.49575162167</c:v>
                </c:pt>
                <c:pt idx="1629">
                  <c:v>1079.53822589529</c:v>
                </c:pt>
                <c:pt idx="1630">
                  <c:v>1080.4614777586601</c:v>
                </c:pt>
                <c:pt idx="1631">
                  <c:v>1081.9381711574399</c:v>
                </c:pt>
                <c:pt idx="1632">
                  <c:v>1083.10336157968</c:v>
                </c:pt>
                <c:pt idx="1633">
                  <c:v>1084.6814094288</c:v>
                </c:pt>
                <c:pt idx="1634">
                  <c:v>1085.3446789135601</c:v>
                </c:pt>
                <c:pt idx="1635">
                  <c:v>1086.8637864934999</c:v>
                </c:pt>
                <c:pt idx="1636">
                  <c:v>1087.7357838472401</c:v>
                </c:pt>
                <c:pt idx="1637">
                  <c:v>1089.3659399181099</c:v>
                </c:pt>
                <c:pt idx="1638">
                  <c:v>1090.1819321344601</c:v>
                </c:pt>
                <c:pt idx="1639">
                  <c:v>1091.44864002552</c:v>
                </c:pt>
                <c:pt idx="1640">
                  <c:v>1091.97697196531</c:v>
                </c:pt>
                <c:pt idx="1641">
                  <c:v>1093.2696141107101</c:v>
                </c:pt>
                <c:pt idx="1642">
                  <c:v>1093.35724063524</c:v>
                </c:pt>
                <c:pt idx="1643">
                  <c:v>1093.5976330037199</c:v>
                </c:pt>
                <c:pt idx="1644">
                  <c:v>1094.70518381995</c:v>
                </c:pt>
                <c:pt idx="1645">
                  <c:v>1095.6630433538401</c:v>
                </c:pt>
                <c:pt idx="1646">
                  <c:v>1096.02783854719</c:v>
                </c:pt>
                <c:pt idx="1647">
                  <c:v>1097.3660616294601</c:v>
                </c:pt>
                <c:pt idx="1648">
                  <c:v>1098.33553186622</c:v>
                </c:pt>
                <c:pt idx="1649">
                  <c:v>1098.60024415663</c:v>
                </c:pt>
                <c:pt idx="1650">
                  <c:v>1098.7058754700499</c:v>
                </c:pt>
                <c:pt idx="1651">
                  <c:v>1099.7772359043399</c:v>
                </c:pt>
                <c:pt idx="1652">
                  <c:v>1100.29085870885</c:v>
                </c:pt>
                <c:pt idx="1653">
                  <c:v>1101.4900518187401</c:v>
                </c:pt>
                <c:pt idx="1654">
                  <c:v>1101.9435660009699</c:v>
                </c:pt>
                <c:pt idx="1655">
                  <c:v>1103.5151291648201</c:v>
                </c:pt>
                <c:pt idx="1656">
                  <c:v>1104.0150420679399</c:v>
                </c:pt>
                <c:pt idx="1657">
                  <c:v>1105.52725736915</c:v>
                </c:pt>
                <c:pt idx="1658">
                  <c:v>1105.89414269076</c:v>
                </c:pt>
                <c:pt idx="1659">
                  <c:v>1107.63834970578</c:v>
                </c:pt>
                <c:pt idx="1660">
                  <c:v>1108.2998555751999</c:v>
                </c:pt>
                <c:pt idx="1661">
                  <c:v>1109.78550364384</c:v>
                </c:pt>
                <c:pt idx="1662">
                  <c:v>1110.7129585012999</c:v>
                </c:pt>
                <c:pt idx="1663">
                  <c:v>1112.0526330200701</c:v>
                </c:pt>
                <c:pt idx="1664">
                  <c:v>1113.1579518585199</c:v>
                </c:pt>
                <c:pt idx="1665">
                  <c:v>1114.4730097056099</c:v>
                </c:pt>
                <c:pt idx="1666">
                  <c:v>1115.4003526624699</c:v>
                </c:pt>
                <c:pt idx="1667">
                  <c:v>1116.70083258624</c:v>
                </c:pt>
                <c:pt idx="1668">
                  <c:v>1117.52749563268</c:v>
                </c:pt>
                <c:pt idx="1669">
                  <c:v>1118.6860149521499</c:v>
                </c:pt>
                <c:pt idx="1670">
                  <c:v>1119.5558976607099</c:v>
                </c:pt>
                <c:pt idx="1671">
                  <c:v>1120.6824682418701</c:v>
                </c:pt>
                <c:pt idx="1672">
                  <c:v>1121.5886555152399</c:v>
                </c:pt>
                <c:pt idx="1673">
                  <c:v>1122.8568274827201</c:v>
                </c:pt>
                <c:pt idx="1674">
                  <c:v>1123.6770687516801</c:v>
                </c:pt>
                <c:pt idx="1675">
                  <c:v>1124.62096564275</c:v>
                </c:pt>
                <c:pt idx="1676">
                  <c:v>1125.5492412687599</c:v>
                </c:pt>
                <c:pt idx="1677">
                  <c:v>1126.7658888283099</c:v>
                </c:pt>
                <c:pt idx="1678">
                  <c:v>1127.6335155234499</c:v>
                </c:pt>
                <c:pt idx="1679">
                  <c:v>1128.6782926998201</c:v>
                </c:pt>
                <c:pt idx="1680">
                  <c:v>1129.50113994043</c:v>
                </c:pt>
                <c:pt idx="1681">
                  <c:v>1130.5962665944201</c:v>
                </c:pt>
                <c:pt idx="1682">
                  <c:v>1131.48047563708</c:v>
                </c:pt>
                <c:pt idx="1683">
                  <c:v>1132.5177819002699</c:v>
                </c:pt>
                <c:pt idx="1684">
                  <c:v>1133.3813953332899</c:v>
                </c:pt>
                <c:pt idx="1685">
                  <c:v>1134.3112107262</c:v>
                </c:pt>
                <c:pt idx="1686">
                  <c:v>1135.28902617365</c:v>
                </c:pt>
                <c:pt idx="1687">
                  <c:v>1136.3387882505899</c:v>
                </c:pt>
                <c:pt idx="1688">
                  <c:v>1136.9999500251799</c:v>
                </c:pt>
                <c:pt idx="1689">
                  <c:v>1137.9422929366899</c:v>
                </c:pt>
                <c:pt idx="1690">
                  <c:v>1138.7997640524</c:v>
                </c:pt>
                <c:pt idx="1691">
                  <c:v>1139.71260961913</c:v>
                </c:pt>
                <c:pt idx="1692">
                  <c:v>1140.27480935782</c:v>
                </c:pt>
                <c:pt idx="1693">
                  <c:v>1141.0737419321599</c:v>
                </c:pt>
                <c:pt idx="1694">
                  <c:v>1141.9968583105599</c:v>
                </c:pt>
                <c:pt idx="1695">
                  <c:v>1142.9211047737299</c:v>
                </c:pt>
                <c:pt idx="1696">
                  <c:v>1143.4436180996499</c:v>
                </c:pt>
                <c:pt idx="1697">
                  <c:v>1144.4102151863999</c:v>
                </c:pt>
                <c:pt idx="1698">
                  <c:v>1145.14676478246</c:v>
                </c:pt>
                <c:pt idx="1699">
                  <c:v>1145.9369042809999</c:v>
                </c:pt>
                <c:pt idx="1700">
                  <c:v>1146.47389107911</c:v>
                </c:pt>
                <c:pt idx="1701">
                  <c:v>1147.4044227545</c:v>
                </c:pt>
                <c:pt idx="1702">
                  <c:v>1147.9858875196101</c:v>
                </c:pt>
                <c:pt idx="1703">
                  <c:v>1148.7809614897601</c:v>
                </c:pt>
                <c:pt idx="1704">
                  <c:v>1149.30690994169</c:v>
                </c:pt>
                <c:pt idx="1705">
                  <c:v>1150.0368302880599</c:v>
                </c:pt>
                <c:pt idx="1706">
                  <c:v>1150.4676888884701</c:v>
                </c:pt>
                <c:pt idx="1707">
                  <c:v>1151.10064377352</c:v>
                </c:pt>
                <c:pt idx="1708">
                  <c:v>1151.5933379748101</c:v>
                </c:pt>
                <c:pt idx="1709">
                  <c:v>1152.32629224999</c:v>
                </c:pt>
                <c:pt idx="1710">
                  <c:v>1152.97244230201</c:v>
                </c:pt>
                <c:pt idx="1711">
                  <c:v>1153.4962780570299</c:v>
                </c:pt>
                <c:pt idx="1712">
                  <c:v>1153.90933155278</c:v>
                </c:pt>
                <c:pt idx="1713">
                  <c:v>1154.3303866628901</c:v>
                </c:pt>
                <c:pt idx="1714">
                  <c:v>1154.8001370209199</c:v>
                </c:pt>
                <c:pt idx="1715">
                  <c:v>1155.3898555543799</c:v>
                </c:pt>
                <c:pt idx="1716">
                  <c:v>1155.91293936184</c:v>
                </c:pt>
                <c:pt idx="1717">
                  <c:v>1156.4613756815299</c:v>
                </c:pt>
                <c:pt idx="1718">
                  <c:v>1156.73480276229</c:v>
                </c:pt>
                <c:pt idx="1719">
                  <c:v>1157.18027522125</c:v>
                </c:pt>
                <c:pt idx="1720">
                  <c:v>1157.52822207708</c:v>
                </c:pt>
                <c:pt idx="1721">
                  <c:v>1157.9780795034701</c:v>
                </c:pt>
                <c:pt idx="1722">
                  <c:v>1158.4157104298199</c:v>
                </c:pt>
                <c:pt idx="1723">
                  <c:v>1158.82952039354</c:v>
                </c:pt>
                <c:pt idx="1724">
                  <c:v>1159.14168250953</c:v>
                </c:pt>
                <c:pt idx="1725">
                  <c:v>1159.55070789195</c:v>
                </c:pt>
                <c:pt idx="1726">
                  <c:v>1159.8022519052599</c:v>
                </c:pt>
                <c:pt idx="1727">
                  <c:v>1160.1412973474901</c:v>
                </c:pt>
                <c:pt idx="1728">
                  <c:v>1160.4148841500601</c:v>
                </c:pt>
                <c:pt idx="1729">
                  <c:v>1160.7154790861</c:v>
                </c:pt>
                <c:pt idx="1730">
                  <c:v>1161.0105569086099</c:v>
                </c:pt>
                <c:pt idx="1731">
                  <c:v>1161.3648423054501</c:v>
                </c:pt>
                <c:pt idx="1732">
                  <c:v>1161.61683707362</c:v>
                </c:pt>
                <c:pt idx="1733">
                  <c:v>1162.01555442221</c:v>
                </c:pt>
                <c:pt idx="1734">
                  <c:v>1162.3252637288999</c:v>
                </c:pt>
                <c:pt idx="1735">
                  <c:v>1162.7278979770001</c:v>
                </c:pt>
                <c:pt idx="1736">
                  <c:v>1163.0187342622401</c:v>
                </c:pt>
                <c:pt idx="1737">
                  <c:v>1163.3890298942899</c:v>
                </c:pt>
                <c:pt idx="1738">
                  <c:v>1163.6910896603999</c:v>
                </c:pt>
                <c:pt idx="1739">
                  <c:v>1164.0637740355601</c:v>
                </c:pt>
                <c:pt idx="1740">
                  <c:v>1164.3056105235501</c:v>
                </c:pt>
                <c:pt idx="1741">
                  <c:v>1164.7194492353401</c:v>
                </c:pt>
                <c:pt idx="1742">
                  <c:v>1165.06617053992</c:v>
                </c:pt>
                <c:pt idx="1743">
                  <c:v>1165.39698284005</c:v>
                </c:pt>
                <c:pt idx="1744">
                  <c:v>1165.6374743337401</c:v>
                </c:pt>
                <c:pt idx="1745">
                  <c:v>1165.9816470025401</c:v>
                </c:pt>
                <c:pt idx="1746">
                  <c:v>1166.33039166548</c:v>
                </c:pt>
                <c:pt idx="1747">
                  <c:v>1166.7584837858701</c:v>
                </c:pt>
                <c:pt idx="1748">
                  <c:v>1167.09828067782</c:v>
                </c:pt>
                <c:pt idx="1749">
                  <c:v>1167.4990485041001</c:v>
                </c:pt>
                <c:pt idx="1750">
                  <c:v>1167.71732730128</c:v>
                </c:pt>
                <c:pt idx="1751">
                  <c:v>1168.0838032645599</c:v>
                </c:pt>
                <c:pt idx="1752">
                  <c:v>1168.30289485254</c:v>
                </c:pt>
                <c:pt idx="1753">
                  <c:v>1168.73896953596</c:v>
                </c:pt>
                <c:pt idx="1754">
                  <c:v>1168.9976371263899</c:v>
                </c:pt>
                <c:pt idx="1755">
                  <c:v>1169.38864921356</c:v>
                </c:pt>
                <c:pt idx="1756">
                  <c:v>1169.65369045432</c:v>
                </c:pt>
                <c:pt idx="1757">
                  <c:v>1170.08617518908</c:v>
                </c:pt>
                <c:pt idx="1758">
                  <c:v>1170.3208913564199</c:v>
                </c:pt>
                <c:pt idx="1759">
                  <c:v>1170.7215080005201</c:v>
                </c:pt>
                <c:pt idx="1760">
                  <c:v>1170.94005777967</c:v>
                </c:pt>
                <c:pt idx="1761">
                  <c:v>1171.39700459034</c:v>
                </c:pt>
                <c:pt idx="1762">
                  <c:v>1171.6014430151899</c:v>
                </c:pt>
                <c:pt idx="1763">
                  <c:v>1172.0094098567399</c:v>
                </c:pt>
                <c:pt idx="1764">
                  <c:v>1172.2393613386</c:v>
                </c:pt>
                <c:pt idx="1765">
                  <c:v>1172.59269738887</c:v>
                </c:pt>
                <c:pt idx="1766">
                  <c:v>1172.94535535308</c:v>
                </c:pt>
                <c:pt idx="1767">
                  <c:v>1173.40809389016</c:v>
                </c:pt>
                <c:pt idx="1768">
                  <c:v>1173.7025789985601</c:v>
                </c:pt>
                <c:pt idx="1769">
                  <c:v>1174.2772452189799</c:v>
                </c:pt>
                <c:pt idx="1770">
                  <c:v>1174.59087398869</c:v>
                </c:pt>
                <c:pt idx="1771">
                  <c:v>1175.16081604889</c:v>
                </c:pt>
                <c:pt idx="1772">
                  <c:v>1175.43910481529</c:v>
                </c:pt>
                <c:pt idx="1773">
                  <c:v>1176.4460627204101</c:v>
                </c:pt>
                <c:pt idx="1774">
                  <c:v>1176.77126995135</c:v>
                </c:pt>
                <c:pt idx="1775">
                  <c:v>1177.83465017137</c:v>
                </c:pt>
                <c:pt idx="1776">
                  <c:v>1178.1219067479799</c:v>
                </c:pt>
                <c:pt idx="1777">
                  <c:v>1179.4651767532901</c:v>
                </c:pt>
                <c:pt idx="1778">
                  <c:v>1179.8629118431099</c:v>
                </c:pt>
                <c:pt idx="1779">
                  <c:v>1181.2372959465399</c:v>
                </c:pt>
                <c:pt idx="1780">
                  <c:v>1181.6050260146001</c:v>
                </c:pt>
                <c:pt idx="1781">
                  <c:v>1183.49246299438</c:v>
                </c:pt>
                <c:pt idx="1782">
                  <c:v>1184.02515593063</c:v>
                </c:pt>
                <c:pt idx="1783">
                  <c:v>1185.73348894526</c:v>
                </c:pt>
                <c:pt idx="1784">
                  <c:v>1186.31081147139</c:v>
                </c:pt>
                <c:pt idx="1785">
                  <c:v>1187.9916713049099</c:v>
                </c:pt>
                <c:pt idx="1786">
                  <c:v>1188.8709089199599</c:v>
                </c:pt>
                <c:pt idx="1787">
                  <c:v>1190.45469583709</c:v>
                </c:pt>
                <c:pt idx="1788">
                  <c:v>1191.24929419148</c:v>
                </c:pt>
                <c:pt idx="1789">
                  <c:v>1192.88952202936</c:v>
                </c:pt>
                <c:pt idx="1790">
                  <c:v>1193.78504243006</c:v>
                </c:pt>
                <c:pt idx="1791">
                  <c:v>1195.13505729761</c:v>
                </c:pt>
                <c:pt idx="1792">
                  <c:v>1196.0429963787301</c:v>
                </c:pt>
                <c:pt idx="1793">
                  <c:v>1197.4126466278401</c:v>
                </c:pt>
                <c:pt idx="1794">
                  <c:v>1198.23545482143</c:v>
                </c:pt>
                <c:pt idx="1795">
                  <c:v>1199.6329582849</c:v>
                </c:pt>
                <c:pt idx="1796">
                  <c:v>1200.31085220214</c:v>
                </c:pt>
                <c:pt idx="1797">
                  <c:v>1201.7457678266101</c:v>
                </c:pt>
                <c:pt idx="1798">
                  <c:v>1202.6809734051601</c:v>
                </c:pt>
                <c:pt idx="1799">
                  <c:v>1204.19345037474</c:v>
                </c:pt>
                <c:pt idx="1800">
                  <c:v>1205.22169637139</c:v>
                </c:pt>
                <c:pt idx="1801">
                  <c:v>1206.63045906771</c:v>
                </c:pt>
                <c:pt idx="1802">
                  <c:v>1207.8940892585299</c:v>
                </c:pt>
                <c:pt idx="1803">
                  <c:v>1209.1637898701299</c:v>
                </c:pt>
                <c:pt idx="1804">
                  <c:v>1210.2719083960999</c:v>
                </c:pt>
                <c:pt idx="1805">
                  <c:v>1211.2805606854099</c:v>
                </c:pt>
                <c:pt idx="1806">
                  <c:v>1212.8629018921299</c:v>
                </c:pt>
                <c:pt idx="1807">
                  <c:v>1214.12611181482</c:v>
                </c:pt>
                <c:pt idx="1808">
                  <c:v>1215.5486871089699</c:v>
                </c:pt>
                <c:pt idx="1809">
                  <c:v>1216.7358687389601</c:v>
                </c:pt>
                <c:pt idx="1810">
                  <c:v>1217.90905990231</c:v>
                </c:pt>
                <c:pt idx="1811">
                  <c:v>1219.07333049364</c:v>
                </c:pt>
                <c:pt idx="1812">
                  <c:v>1220.0185766438799</c:v>
                </c:pt>
                <c:pt idx="1813">
                  <c:v>1221.2795151248599</c:v>
                </c:pt>
                <c:pt idx="1814">
                  <c:v>1222.2850103425701</c:v>
                </c:pt>
                <c:pt idx="1815">
                  <c:v>1223.7682836594199</c:v>
                </c:pt>
                <c:pt idx="1816">
                  <c:v>1224.8548207332001</c:v>
                </c:pt>
                <c:pt idx="1817">
                  <c:v>1226.4403099541901</c:v>
                </c:pt>
                <c:pt idx="1818">
                  <c:v>1227.75325896857</c:v>
                </c:pt>
                <c:pt idx="1819">
                  <c:v>1228.93827476909</c:v>
                </c:pt>
                <c:pt idx="1820">
                  <c:v>1230.1352345698001</c:v>
                </c:pt>
                <c:pt idx="1821">
                  <c:v>1231.3828523335101</c:v>
                </c:pt>
                <c:pt idx="1822">
                  <c:v>1232.66549261555</c:v>
                </c:pt>
                <c:pt idx="1823">
                  <c:v>1233.8211543867201</c:v>
                </c:pt>
                <c:pt idx="1824">
                  <c:v>1234.6487281636701</c:v>
                </c:pt>
                <c:pt idx="1825">
                  <c:v>1235.80822873083</c:v>
                </c:pt>
                <c:pt idx="1826">
                  <c:v>1236.9217928703199</c:v>
                </c:pt>
                <c:pt idx="1827">
                  <c:v>1238.4422434662099</c:v>
                </c:pt>
                <c:pt idx="1828">
                  <c:v>1239.8436766549301</c:v>
                </c:pt>
                <c:pt idx="1829">
                  <c:v>1241.1140928826501</c:v>
                </c:pt>
                <c:pt idx="1830">
                  <c:v>1242.42495496687</c:v>
                </c:pt>
                <c:pt idx="1831">
                  <c:v>1243.5974340836599</c:v>
                </c:pt>
                <c:pt idx="1832">
                  <c:v>1244.8619817237</c:v>
                </c:pt>
                <c:pt idx="1833">
                  <c:v>1246.17203369921</c:v>
                </c:pt>
                <c:pt idx="1834">
                  <c:v>1247.0599383751</c:v>
                </c:pt>
                <c:pt idx="1835">
                  <c:v>1248.3222458704699</c:v>
                </c:pt>
                <c:pt idx="1836">
                  <c:v>1249.1281516500401</c:v>
                </c:pt>
                <c:pt idx="1837">
                  <c:v>1250.37183438949</c:v>
                </c:pt>
                <c:pt idx="1838">
                  <c:v>1251.2972470663599</c:v>
                </c:pt>
                <c:pt idx="1839">
                  <c:v>1252.7177237864</c:v>
                </c:pt>
                <c:pt idx="1840">
                  <c:v>1254.01487983385</c:v>
                </c:pt>
                <c:pt idx="1841">
                  <c:v>1255.41757552996</c:v>
                </c:pt>
                <c:pt idx="1842">
                  <c:v>1256.6961719593501</c:v>
                </c:pt>
                <c:pt idx="1843">
                  <c:v>1257.9868117819501</c:v>
                </c:pt>
                <c:pt idx="1844">
                  <c:v>1259.1286002593199</c:v>
                </c:pt>
                <c:pt idx="1845">
                  <c:v>1260.21902429129</c:v>
                </c:pt>
                <c:pt idx="1846">
                  <c:v>1261.3932527880299</c:v>
                </c:pt>
                <c:pt idx="1847">
                  <c:v>1262.44554413227</c:v>
                </c:pt>
                <c:pt idx="1848">
                  <c:v>1263.8727254099199</c:v>
                </c:pt>
                <c:pt idx="1849">
                  <c:v>1265.1470496462</c:v>
                </c:pt>
                <c:pt idx="1850">
                  <c:v>1266.3249878504</c:v>
                </c:pt>
                <c:pt idx="1851">
                  <c:v>1267.51116342509</c:v>
                </c:pt>
                <c:pt idx="1852">
                  <c:v>1268.79926587516</c:v>
                </c:pt>
                <c:pt idx="1853">
                  <c:v>1270.2235548041699</c:v>
                </c:pt>
                <c:pt idx="1854">
                  <c:v>1271.2277308233599</c:v>
                </c:pt>
                <c:pt idx="1855">
                  <c:v>1272.3432144767701</c:v>
                </c:pt>
                <c:pt idx="1856">
                  <c:v>1273.6018473424101</c:v>
                </c:pt>
                <c:pt idx="1857">
                  <c:v>1275.0152531067799</c:v>
                </c:pt>
                <c:pt idx="1858">
                  <c:v>1276.04612572986</c:v>
                </c:pt>
                <c:pt idx="1859">
                  <c:v>1277.2880845085101</c:v>
                </c:pt>
                <c:pt idx="1860">
                  <c:v>1278.5015288501299</c:v>
                </c:pt>
                <c:pt idx="1861">
                  <c:v>1279.92054932475</c:v>
                </c:pt>
                <c:pt idx="1862">
                  <c:v>1281.2027615765701</c:v>
                </c:pt>
                <c:pt idx="1863">
                  <c:v>1282.3523361176699</c:v>
                </c:pt>
                <c:pt idx="1864">
                  <c:v>1283.4875035851601</c:v>
                </c:pt>
                <c:pt idx="1865">
                  <c:v>1284.7393867748899</c:v>
                </c:pt>
                <c:pt idx="1866">
                  <c:v>1286.1352904995699</c:v>
                </c:pt>
                <c:pt idx="1867">
                  <c:v>1287.3974914881501</c:v>
                </c:pt>
                <c:pt idx="1868">
                  <c:v>1288.61596759487</c:v>
                </c:pt>
                <c:pt idx="1869">
                  <c:v>1290.0176933232999</c:v>
                </c:pt>
                <c:pt idx="1870">
                  <c:v>1291.44426324594</c:v>
                </c:pt>
                <c:pt idx="1871">
                  <c:v>1292.59790859803</c:v>
                </c:pt>
                <c:pt idx="1872">
                  <c:v>1293.5901047770999</c:v>
                </c:pt>
                <c:pt idx="1873">
                  <c:v>1294.9267823876901</c:v>
                </c:pt>
                <c:pt idx="1874">
                  <c:v>1295.9114938973901</c:v>
                </c:pt>
                <c:pt idx="1875">
                  <c:v>1297.0840455954501</c:v>
                </c:pt>
                <c:pt idx="1876">
                  <c:v>1298.0802154713399</c:v>
                </c:pt>
                <c:pt idx="1877">
                  <c:v>1299.6795554728999</c:v>
                </c:pt>
                <c:pt idx="1878">
                  <c:v>1300.8294386070099</c:v>
                </c:pt>
                <c:pt idx="1879">
                  <c:v>1302.26068354318</c:v>
                </c:pt>
                <c:pt idx="1880">
                  <c:v>1303.4817569044001</c:v>
                </c:pt>
                <c:pt idx="1881">
                  <c:v>1304.8005386536699</c:v>
                </c:pt>
                <c:pt idx="1882">
                  <c:v>1306.1857625652001</c:v>
                </c:pt>
                <c:pt idx="1883">
                  <c:v>1307.35190737986</c:v>
                </c:pt>
                <c:pt idx="1884">
                  <c:v>1308.5374779528399</c:v>
                </c:pt>
                <c:pt idx="1885">
                  <c:v>1309.94605069104</c:v>
                </c:pt>
                <c:pt idx="1886">
                  <c:v>1311.01961628967</c:v>
                </c:pt>
                <c:pt idx="1887">
                  <c:v>1312.20182348156</c:v>
                </c:pt>
                <c:pt idx="1888">
                  <c:v>1313.12368631246</c:v>
                </c:pt>
                <c:pt idx="1889">
                  <c:v>1314.5288168918</c:v>
                </c:pt>
                <c:pt idx="1890">
                  <c:v>1315.49803646597</c:v>
                </c:pt>
                <c:pt idx="1891">
                  <c:v>1316.8482792065199</c:v>
                </c:pt>
                <c:pt idx="1892">
                  <c:v>1317.97535368699</c:v>
                </c:pt>
                <c:pt idx="1893">
                  <c:v>1319.38418345931</c:v>
                </c:pt>
                <c:pt idx="1894">
                  <c:v>1320.26109068132</c:v>
                </c:pt>
                <c:pt idx="1895">
                  <c:v>1321.74158515508</c:v>
                </c:pt>
                <c:pt idx="1896">
                  <c:v>1323.07411076263</c:v>
                </c:pt>
                <c:pt idx="1897">
                  <c:v>1324.6369357522001</c:v>
                </c:pt>
                <c:pt idx="1898">
                  <c:v>1325.63317607554</c:v>
                </c:pt>
                <c:pt idx="1899">
                  <c:v>1326.92936579874</c:v>
                </c:pt>
                <c:pt idx="1900">
                  <c:v>1327.95997371977</c:v>
                </c:pt>
                <c:pt idx="1901">
                  <c:v>1329.32892036525</c:v>
                </c:pt>
                <c:pt idx="1902">
                  <c:v>1330.33489982272</c:v>
                </c:pt>
                <c:pt idx="1903">
                  <c:v>1332.08662755605</c:v>
                </c:pt>
                <c:pt idx="1904">
                  <c:v>1332.8796146433201</c:v>
                </c:pt>
                <c:pt idx="1905">
                  <c:v>1334.38580179879</c:v>
                </c:pt>
                <c:pt idx="1906">
                  <c:v>1335.0411017581</c:v>
                </c:pt>
                <c:pt idx="1907">
                  <c:v>1336.9316643739501</c:v>
                </c:pt>
                <c:pt idx="1908">
                  <c:v>1337.4991190976</c:v>
                </c:pt>
                <c:pt idx="1909">
                  <c:v>1339.24644484498</c:v>
                </c:pt>
                <c:pt idx="1910">
                  <c:v>1339.7353236516799</c:v>
                </c:pt>
                <c:pt idx="1911">
                  <c:v>1340.14439662885</c:v>
                </c:pt>
                <c:pt idx="1912">
                  <c:v>1341.5502334784901</c:v>
                </c:pt>
                <c:pt idx="1913">
                  <c:v>1342.0390287155401</c:v>
                </c:pt>
                <c:pt idx="1914">
                  <c:v>1343.27380530138</c:v>
                </c:pt>
                <c:pt idx="1915">
                  <c:v>1343.6218447610499</c:v>
                </c:pt>
                <c:pt idx="1916">
                  <c:v>1344.97500734037</c:v>
                </c:pt>
                <c:pt idx="1917">
                  <c:v>1345.3518918283901</c:v>
                </c:pt>
                <c:pt idx="1918">
                  <c:v>1346.8716859463</c:v>
                </c:pt>
                <c:pt idx="1919">
                  <c:v>1347.2545122521999</c:v>
                </c:pt>
                <c:pt idx="1920">
                  <c:v>1348.52765792785</c:v>
                </c:pt>
                <c:pt idx="1921">
                  <c:v>1348.9323981898799</c:v>
                </c:pt>
                <c:pt idx="1922">
                  <c:v>1350.59575777593</c:v>
                </c:pt>
                <c:pt idx="1923">
                  <c:v>1351.12040962169</c:v>
                </c:pt>
                <c:pt idx="1924">
                  <c:v>1352.53243240242</c:v>
                </c:pt>
                <c:pt idx="1925">
                  <c:v>1352.9525569489099</c:v>
                </c:pt>
                <c:pt idx="1926">
                  <c:v>1354.3919885047701</c:v>
                </c:pt>
                <c:pt idx="1927">
                  <c:v>1354.7353879581899</c:v>
                </c:pt>
                <c:pt idx="1928">
                  <c:v>1356.3821899611601</c:v>
                </c:pt>
                <c:pt idx="1929">
                  <c:v>1356.60508188634</c:v>
                </c:pt>
                <c:pt idx="1930">
                  <c:v>1357.5020026464399</c:v>
                </c:pt>
                <c:pt idx="1931">
                  <c:v>1358.0428179979299</c:v>
                </c:pt>
                <c:pt idx="1932">
                  <c:v>1358.1124447458701</c:v>
                </c:pt>
                <c:pt idx="1933">
                  <c:v>1359.52236614041</c:v>
                </c:pt>
                <c:pt idx="1934">
                  <c:v>1359.75863551355</c:v>
                </c:pt>
                <c:pt idx="1935">
                  <c:v>1360.91801404031</c:v>
                </c:pt>
                <c:pt idx="1936">
                  <c:v>1361.3886916664401</c:v>
                </c:pt>
                <c:pt idx="1937">
                  <c:v>1362.2233694633601</c:v>
                </c:pt>
                <c:pt idx="1938">
                  <c:v>1362.94886012902</c:v>
                </c:pt>
                <c:pt idx="1939">
                  <c:v>1363.4756584158399</c:v>
                </c:pt>
                <c:pt idx="1940">
                  <c:v>1364.3014943088499</c:v>
                </c:pt>
                <c:pt idx="1941">
                  <c:v>1364.6049259644799</c:v>
                </c:pt>
                <c:pt idx="1942">
                  <c:v>1365.52585985583</c:v>
                </c:pt>
                <c:pt idx="1943">
                  <c:v>1365.7150951367601</c:v>
                </c:pt>
                <c:pt idx="1944">
                  <c:v>1366.6920453994101</c:v>
                </c:pt>
                <c:pt idx="1945">
                  <c:v>1366.83545504377</c:v>
                </c:pt>
                <c:pt idx="1946">
                  <c:v>1367.2709076669</c:v>
                </c:pt>
                <c:pt idx="1947">
                  <c:v>1367.73994275108</c:v>
                </c:pt>
                <c:pt idx="1948">
                  <c:v>1367.96626902607</c:v>
                </c:pt>
                <c:pt idx="1949">
                  <c:v>1368.6160099778799</c:v>
                </c:pt>
                <c:pt idx="1950">
                  <c:v>1369.0534238400801</c:v>
                </c:pt>
                <c:pt idx="1951">
                  <c:v>1369.4726600497099</c:v>
                </c:pt>
                <c:pt idx="1952">
                  <c:v>1370.0568972296201</c:v>
                </c:pt>
                <c:pt idx="1953">
                  <c:v>1370.3262799571701</c:v>
                </c:pt>
                <c:pt idx="1954">
                  <c:v>1371.04745745543</c:v>
                </c:pt>
                <c:pt idx="1955">
                  <c:v>1371.2924300116599</c:v>
                </c:pt>
                <c:pt idx="1956">
                  <c:v>1371.8994001937699</c:v>
                </c:pt>
                <c:pt idx="1957">
                  <c:v>1372.05166525137</c:v>
                </c:pt>
                <c:pt idx="1958">
                  <c:v>1372.5512385297</c:v>
                </c:pt>
                <c:pt idx="1959">
                  <c:v>1372.9064394633699</c:v>
                </c:pt>
                <c:pt idx="1960">
                  <c:v>1373.4598734988499</c:v>
                </c:pt>
                <c:pt idx="1961">
                  <c:v>1373.61444031881</c:v>
                </c:pt>
                <c:pt idx="1962">
                  <c:v>1373.88994617201</c:v>
                </c:pt>
                <c:pt idx="1963">
                  <c:v>1374.2174880411201</c:v>
                </c:pt>
                <c:pt idx="1964">
                  <c:v>1374.7613146497599</c:v>
                </c:pt>
                <c:pt idx="1965">
                  <c:v>1374.8373918761199</c:v>
                </c:pt>
                <c:pt idx="1966">
                  <c:v>1375.42571599851</c:v>
                </c:pt>
                <c:pt idx="1967">
                  <c:v>1375.66023188704</c:v>
                </c:pt>
                <c:pt idx="1968">
                  <c:v>1376.15093759766</c:v>
                </c:pt>
                <c:pt idx="1969">
                  <c:v>1376.3376602063199</c:v>
                </c:pt>
                <c:pt idx="1970">
                  <c:v>1376.8705541807501</c:v>
                </c:pt>
                <c:pt idx="1971">
                  <c:v>1377.04826813716</c:v>
                </c:pt>
                <c:pt idx="1972">
                  <c:v>1377.5967872502099</c:v>
                </c:pt>
                <c:pt idx="1973">
                  <c:v>1377.6857376554501</c:v>
                </c:pt>
                <c:pt idx="1974">
                  <c:v>1378.30084090371</c:v>
                </c:pt>
                <c:pt idx="1975">
                  <c:v>1378.3127376678201</c:v>
                </c:pt>
                <c:pt idx="1976">
                  <c:v>1378.82996318248</c:v>
                </c:pt>
                <c:pt idx="1977">
                  <c:v>1378.8687216626199</c:v>
                </c:pt>
                <c:pt idx="1978">
                  <c:v>1379.2892225264</c:v>
                </c:pt>
                <c:pt idx="1979">
                  <c:v>1379.3171924737701</c:v>
                </c:pt>
                <c:pt idx="1980">
                  <c:v>1379.4120534869</c:v>
                </c:pt>
                <c:pt idx="1981">
                  <c:v>1379.80019276648</c:v>
                </c:pt>
                <c:pt idx="1982">
                  <c:v>1379.93221200007</c:v>
                </c:pt>
                <c:pt idx="1983">
                  <c:v>1380.2734528803201</c:v>
                </c:pt>
                <c:pt idx="1984">
                  <c:v>1380.57118948641</c:v>
                </c:pt>
                <c:pt idx="1985">
                  <c:v>1380.87690035735</c:v>
                </c:pt>
                <c:pt idx="1986">
                  <c:v>1381.38373351424</c:v>
                </c:pt>
                <c:pt idx="1987">
                  <c:v>1381.7566926776799</c:v>
                </c:pt>
                <c:pt idx="1988">
                  <c:v>1382.1779125609701</c:v>
                </c:pt>
                <c:pt idx="1989">
                  <c:v>1382.5763573158399</c:v>
                </c:pt>
                <c:pt idx="1990">
                  <c:v>1382.8632160417601</c:v>
                </c:pt>
                <c:pt idx="1991">
                  <c:v>1383.35774223821</c:v>
                </c:pt>
                <c:pt idx="1992">
                  <c:v>1383.57649978061</c:v>
                </c:pt>
                <c:pt idx="1993">
                  <c:v>1384.06407857196</c:v>
                </c:pt>
                <c:pt idx="1994">
                  <c:v>1384.2235302796901</c:v>
                </c:pt>
                <c:pt idx="1995">
                  <c:v>1384.29105393583</c:v>
                </c:pt>
                <c:pt idx="1996">
                  <c:v>1384.94732987829</c:v>
                </c:pt>
                <c:pt idx="1997">
                  <c:v>1385.0282712313201</c:v>
                </c:pt>
                <c:pt idx="1998">
                  <c:v>1385.56487575911</c:v>
                </c:pt>
                <c:pt idx="1999">
                  <c:v>1385.6728872462099</c:v>
                </c:pt>
                <c:pt idx="2000">
                  <c:v>1386.31356878479</c:v>
                </c:pt>
                <c:pt idx="2001">
                  <c:v>1386.38567928005</c:v>
                </c:pt>
                <c:pt idx="2002">
                  <c:v>1386.74140578131</c:v>
                </c:pt>
                <c:pt idx="2003">
                  <c:v>1387.03332990274</c:v>
                </c:pt>
                <c:pt idx="2004">
                  <c:v>1387.0887848262701</c:v>
                </c:pt>
                <c:pt idx="2005">
                  <c:v>1387.1743803660199</c:v>
                </c:pt>
                <c:pt idx="2006">
                  <c:v>1387.7483483884801</c:v>
                </c:pt>
                <c:pt idx="2007">
                  <c:v>1387.8857152196499</c:v>
                </c:pt>
                <c:pt idx="2008">
                  <c:v>1388.2938659397701</c:v>
                </c:pt>
                <c:pt idx="2009">
                  <c:v>1388.57770367443</c:v>
                </c:pt>
                <c:pt idx="2010">
                  <c:v>1388.95243551063</c:v>
                </c:pt>
                <c:pt idx="2011">
                  <c:v>1389.3192429182</c:v>
                </c:pt>
                <c:pt idx="2012">
                  <c:v>1389.7435324789301</c:v>
                </c:pt>
                <c:pt idx="2013">
                  <c:v>1390.2474151819399</c:v>
                </c:pt>
                <c:pt idx="2014">
                  <c:v>1390.6717838399099</c:v>
                </c:pt>
                <c:pt idx="2015">
                  <c:v>1390.9924709014399</c:v>
                </c:pt>
                <c:pt idx="2016">
                  <c:v>1391.46973548201</c:v>
                </c:pt>
                <c:pt idx="2017">
                  <c:v>1391.59658710295</c:v>
                </c:pt>
                <c:pt idx="2018">
                  <c:v>1392.20038627292</c:v>
                </c:pt>
                <c:pt idx="2019">
                  <c:v>1392.2118621315799</c:v>
                </c:pt>
                <c:pt idx="2020">
                  <c:v>1392.2138074982799</c:v>
                </c:pt>
                <c:pt idx="2021">
                  <c:v>1392.2260996336599</c:v>
                </c:pt>
                <c:pt idx="2022">
                  <c:v>1392.82205171434</c:v>
                </c:pt>
                <c:pt idx="2023">
                  <c:v>1392.9110000836299</c:v>
                </c:pt>
                <c:pt idx="2024">
                  <c:v>1393.4566578277099</c:v>
                </c:pt>
                <c:pt idx="2025">
                  <c:v>1393.5306016597101</c:v>
                </c:pt>
                <c:pt idx="2026">
                  <c:v>1393.7116236552099</c:v>
                </c:pt>
                <c:pt idx="2027">
                  <c:v>1394.1637854031901</c:v>
                </c:pt>
                <c:pt idx="2028">
                  <c:v>1394.5049705710801</c:v>
                </c:pt>
                <c:pt idx="2029">
                  <c:v>1394.8948073480201</c:v>
                </c:pt>
                <c:pt idx="2030">
                  <c:v>1395.1575898604001</c:v>
                </c:pt>
                <c:pt idx="2031">
                  <c:v>1395.60373796417</c:v>
                </c:pt>
                <c:pt idx="2032">
                  <c:v>1396.1742681486901</c:v>
                </c:pt>
                <c:pt idx="2033">
                  <c:v>1396.47016218106</c:v>
                </c:pt>
                <c:pt idx="2034">
                  <c:v>1397.25771898275</c:v>
                </c:pt>
                <c:pt idx="2035">
                  <c:v>1397.3</c:v>
                </c:pt>
              </c:numCache>
            </c:numRef>
          </c:xVal>
          <c:yVal>
            <c:numRef>
              <c:f>[Contour_5mm_20lpm_Newcathode_Z.xlsx]Contour_5mm_10lpm_Newcathode_Z!$C$10:$C$2045</c:f>
              <c:numCache>
                <c:formatCode>General</c:formatCode>
                <c:ptCount val="2036"/>
                <c:pt idx="0">
                  <c:v>3.34073652591814E-2</c:v>
                </c:pt>
                <c:pt idx="1">
                  <c:v>3.3403150069003802E-2</c:v>
                </c:pt>
                <c:pt idx="2">
                  <c:v>3.3555182927110599E-2</c:v>
                </c:pt>
                <c:pt idx="3">
                  <c:v>3.3963912810627502E-2</c:v>
                </c:pt>
                <c:pt idx="4">
                  <c:v>3.4010202581466101E-2</c:v>
                </c:pt>
                <c:pt idx="5">
                  <c:v>3.4271317988241699E-2</c:v>
                </c:pt>
                <c:pt idx="6">
                  <c:v>3.4966889274058797E-2</c:v>
                </c:pt>
                <c:pt idx="7">
                  <c:v>3.5388212491128002E-2</c:v>
                </c:pt>
                <c:pt idx="8">
                  <c:v>3.6743104305783501E-2</c:v>
                </c:pt>
                <c:pt idx="9">
                  <c:v>3.6901667795296599E-2</c:v>
                </c:pt>
                <c:pt idx="10">
                  <c:v>3.7022770597992499E-2</c:v>
                </c:pt>
                <c:pt idx="11">
                  <c:v>3.7522583851821202E-2</c:v>
                </c:pt>
                <c:pt idx="12">
                  <c:v>3.7069395244979798E-2</c:v>
                </c:pt>
                <c:pt idx="13">
                  <c:v>3.6589548844457399E-2</c:v>
                </c:pt>
                <c:pt idx="14">
                  <c:v>3.5064669504515297E-2</c:v>
                </c:pt>
                <c:pt idx="15">
                  <c:v>3.48395634550192E-2</c:v>
                </c:pt>
                <c:pt idx="16">
                  <c:v>3.3689195227709599E-2</c:v>
                </c:pt>
                <c:pt idx="17">
                  <c:v>3.30649944715148E-2</c:v>
                </c:pt>
                <c:pt idx="18">
                  <c:v>3.2149345644076302E-2</c:v>
                </c:pt>
                <c:pt idx="19">
                  <c:v>3.1671080311652201E-2</c:v>
                </c:pt>
                <c:pt idx="20">
                  <c:v>3.1264159348383197E-2</c:v>
                </c:pt>
                <c:pt idx="21">
                  <c:v>3.1170343854430699E-2</c:v>
                </c:pt>
                <c:pt idx="22">
                  <c:v>3.1059135259991901E-2</c:v>
                </c:pt>
                <c:pt idx="23">
                  <c:v>3.0986050589305002E-2</c:v>
                </c:pt>
                <c:pt idx="24">
                  <c:v>3.0983367495331201E-2</c:v>
                </c:pt>
                <c:pt idx="25">
                  <c:v>3.09817438074372E-2</c:v>
                </c:pt>
                <c:pt idx="26">
                  <c:v>3.01634176116523E-2</c:v>
                </c:pt>
                <c:pt idx="27">
                  <c:v>3.0159716114556898E-2</c:v>
                </c:pt>
                <c:pt idx="28">
                  <c:v>3.0099363579401898E-2</c:v>
                </c:pt>
                <c:pt idx="29">
                  <c:v>2.9001208782506002E-2</c:v>
                </c:pt>
                <c:pt idx="30">
                  <c:v>2.8976936821373599E-2</c:v>
                </c:pt>
                <c:pt idx="31">
                  <c:v>2.8080042805875699E-2</c:v>
                </c:pt>
                <c:pt idx="32">
                  <c:v>2.8019355002073001E-2</c:v>
                </c:pt>
                <c:pt idx="33">
                  <c:v>2.8016550608667298E-2</c:v>
                </c:pt>
                <c:pt idx="34">
                  <c:v>2.8003385994399398E-2</c:v>
                </c:pt>
                <c:pt idx="35">
                  <c:v>2.71775639194799E-2</c:v>
                </c:pt>
                <c:pt idx="36">
                  <c:v>2.71363354171563E-2</c:v>
                </c:pt>
                <c:pt idx="37">
                  <c:v>2.7138474450418899E-2</c:v>
                </c:pt>
                <c:pt idx="38">
                  <c:v>2.71287642595309E-2</c:v>
                </c:pt>
                <c:pt idx="39">
                  <c:v>2.7161868269167399E-2</c:v>
                </c:pt>
                <c:pt idx="40">
                  <c:v>2.7160083680189701E-2</c:v>
                </c:pt>
                <c:pt idx="41">
                  <c:v>2.7254317095041301E-2</c:v>
                </c:pt>
                <c:pt idx="42">
                  <c:v>2.73503991054578E-2</c:v>
                </c:pt>
                <c:pt idx="43">
                  <c:v>2.7457802039496701E-2</c:v>
                </c:pt>
                <c:pt idx="44">
                  <c:v>2.7463137236593601E-2</c:v>
                </c:pt>
                <c:pt idx="45">
                  <c:v>2.74996012270112E-2</c:v>
                </c:pt>
                <c:pt idx="46">
                  <c:v>2.7780661572512601E-2</c:v>
                </c:pt>
                <c:pt idx="47">
                  <c:v>2.7785910905924499E-2</c:v>
                </c:pt>
                <c:pt idx="48">
                  <c:v>2.7795472007016601E-2</c:v>
                </c:pt>
                <c:pt idx="49">
                  <c:v>2.7893048390931301E-2</c:v>
                </c:pt>
                <c:pt idx="50">
                  <c:v>2.7888611974418501E-2</c:v>
                </c:pt>
                <c:pt idx="51">
                  <c:v>2.7969917050443299E-2</c:v>
                </c:pt>
                <c:pt idx="52">
                  <c:v>2.82198637388217E-2</c:v>
                </c:pt>
                <c:pt idx="53">
                  <c:v>2.81179851585612E-2</c:v>
                </c:pt>
                <c:pt idx="54">
                  <c:v>2.7656211422748E-2</c:v>
                </c:pt>
                <c:pt idx="55">
                  <c:v>2.7600544295635399E-2</c:v>
                </c:pt>
                <c:pt idx="56">
                  <c:v>2.6916829295739901E-2</c:v>
                </c:pt>
                <c:pt idx="57">
                  <c:v>2.6807132279216501E-2</c:v>
                </c:pt>
                <c:pt idx="58">
                  <c:v>2.63203611338922E-2</c:v>
                </c:pt>
                <c:pt idx="59">
                  <c:v>2.6289013205076098E-2</c:v>
                </c:pt>
                <c:pt idx="60">
                  <c:v>2.6218310433504401E-2</c:v>
                </c:pt>
                <c:pt idx="61">
                  <c:v>2.6193750703184401E-2</c:v>
                </c:pt>
                <c:pt idx="62">
                  <c:v>2.62722535346143E-2</c:v>
                </c:pt>
                <c:pt idx="63">
                  <c:v>2.6238708087777101E-2</c:v>
                </c:pt>
                <c:pt idx="64">
                  <c:v>2.6246509528420201E-2</c:v>
                </c:pt>
                <c:pt idx="65">
                  <c:v>2.6261027639520099E-2</c:v>
                </c:pt>
                <c:pt idx="66">
                  <c:v>2.6262286173718001E-2</c:v>
                </c:pt>
                <c:pt idx="67">
                  <c:v>2.60385074069415E-2</c:v>
                </c:pt>
                <c:pt idx="68">
                  <c:v>2.59720230522879E-2</c:v>
                </c:pt>
                <c:pt idx="69">
                  <c:v>2.6295556831433701E-2</c:v>
                </c:pt>
                <c:pt idx="70">
                  <c:v>2.6304679630700701E-2</c:v>
                </c:pt>
                <c:pt idx="71">
                  <c:v>2.6414247167751599E-2</c:v>
                </c:pt>
                <c:pt idx="72">
                  <c:v>2.6242947529739699E-2</c:v>
                </c:pt>
                <c:pt idx="73">
                  <c:v>2.63789540714327E-2</c:v>
                </c:pt>
                <c:pt idx="74">
                  <c:v>2.6425021340522398E-2</c:v>
                </c:pt>
                <c:pt idx="75">
                  <c:v>2.64322260297905E-2</c:v>
                </c:pt>
                <c:pt idx="76">
                  <c:v>2.6761413313985599E-2</c:v>
                </c:pt>
                <c:pt idx="77">
                  <c:v>2.6737463995571299E-2</c:v>
                </c:pt>
                <c:pt idx="78">
                  <c:v>2.67388348852379E-2</c:v>
                </c:pt>
                <c:pt idx="79">
                  <c:v>2.6574442554937301E-2</c:v>
                </c:pt>
                <c:pt idx="80">
                  <c:v>2.68553564394758E-2</c:v>
                </c:pt>
                <c:pt idx="81">
                  <c:v>2.6661881813589701E-2</c:v>
                </c:pt>
                <c:pt idx="82">
                  <c:v>2.6516630290706202E-2</c:v>
                </c:pt>
                <c:pt idx="83">
                  <c:v>2.6425361563572301E-2</c:v>
                </c:pt>
                <c:pt idx="84">
                  <c:v>2.6443967927476299E-2</c:v>
                </c:pt>
                <c:pt idx="85">
                  <c:v>2.63601431174969E-2</c:v>
                </c:pt>
                <c:pt idx="86">
                  <c:v>2.52053318669383E-2</c:v>
                </c:pt>
                <c:pt idx="87">
                  <c:v>2.43986315827119E-2</c:v>
                </c:pt>
                <c:pt idx="88">
                  <c:v>2.3475902542476099E-2</c:v>
                </c:pt>
                <c:pt idx="89">
                  <c:v>2.1713513232170498E-2</c:v>
                </c:pt>
                <c:pt idx="90">
                  <c:v>2.0870107970597299E-2</c:v>
                </c:pt>
                <c:pt idx="91">
                  <c:v>1.8216041942974499E-2</c:v>
                </c:pt>
                <c:pt idx="92">
                  <c:v>1.8100901942763301E-2</c:v>
                </c:pt>
                <c:pt idx="93">
                  <c:v>1.8042715185975899E-2</c:v>
                </c:pt>
                <c:pt idx="94">
                  <c:v>1.53393829458797E-2</c:v>
                </c:pt>
                <c:pt idx="95">
                  <c:v>1.53374043874803E-2</c:v>
                </c:pt>
                <c:pt idx="96">
                  <c:v>1.53303180117106E-2</c:v>
                </c:pt>
                <c:pt idx="97">
                  <c:v>1.3000050439481299E-2</c:v>
                </c:pt>
                <c:pt idx="98">
                  <c:v>1.25482041363776E-2</c:v>
                </c:pt>
                <c:pt idx="99">
                  <c:v>1.1103489978742101E-2</c:v>
                </c:pt>
                <c:pt idx="100">
                  <c:v>1.04496214281897E-2</c:v>
                </c:pt>
                <c:pt idx="101">
                  <c:v>9.5987722958025198E-3</c:v>
                </c:pt>
                <c:pt idx="102">
                  <c:v>9.0349271461063092E-3</c:v>
                </c:pt>
                <c:pt idx="103">
                  <c:v>8.3050003869816202E-3</c:v>
                </c:pt>
                <c:pt idx="104">
                  <c:v>7.6679148239183204E-3</c:v>
                </c:pt>
                <c:pt idx="105">
                  <c:v>7.1587348142034199E-3</c:v>
                </c:pt>
                <c:pt idx="106">
                  <c:v>6.4921485083845902E-3</c:v>
                </c:pt>
                <c:pt idx="107">
                  <c:v>6.1861100346290599E-3</c:v>
                </c:pt>
                <c:pt idx="108">
                  <c:v>5.4242948824984299E-3</c:v>
                </c:pt>
                <c:pt idx="109">
                  <c:v>5.3772148367455998E-3</c:v>
                </c:pt>
                <c:pt idx="110">
                  <c:v>5.1390661775039303E-3</c:v>
                </c:pt>
                <c:pt idx="111">
                  <c:v>4.66451327623195E-3</c:v>
                </c:pt>
                <c:pt idx="112">
                  <c:v>4.6294282108448898E-3</c:v>
                </c:pt>
                <c:pt idx="113">
                  <c:v>3.9745776365673804E-3</c:v>
                </c:pt>
                <c:pt idx="114">
                  <c:v>3.9225263818226403E-3</c:v>
                </c:pt>
                <c:pt idx="115">
                  <c:v>3.3741911792783698E-3</c:v>
                </c:pt>
                <c:pt idx="116">
                  <c:v>3.33063174767422E-3</c:v>
                </c:pt>
                <c:pt idx="117">
                  <c:v>2.9233765258733801E-3</c:v>
                </c:pt>
                <c:pt idx="118">
                  <c:v>2.8595650033569099E-3</c:v>
                </c:pt>
                <c:pt idx="119">
                  <c:v>2.3844807441305701E-3</c:v>
                </c:pt>
                <c:pt idx="120">
                  <c:v>2.3486694310281002E-3</c:v>
                </c:pt>
                <c:pt idx="121">
                  <c:v>1.9710583822837302E-3</c:v>
                </c:pt>
                <c:pt idx="122">
                  <c:v>1.96775423591299E-3</c:v>
                </c:pt>
                <c:pt idx="123">
                  <c:v>1.9152979403765399E-3</c:v>
                </c:pt>
                <c:pt idx="124">
                  <c:v>1.80457290682537E-3</c:v>
                </c:pt>
                <c:pt idx="125">
                  <c:v>1.79734605946339E-3</c:v>
                </c:pt>
                <c:pt idx="126">
                  <c:v>1.92274206572746E-3</c:v>
                </c:pt>
                <c:pt idx="127">
                  <c:v>1.9707175044492101E-3</c:v>
                </c:pt>
                <c:pt idx="128">
                  <c:v>2.2163908143018099E-3</c:v>
                </c:pt>
                <c:pt idx="129">
                  <c:v>2.32967612847272E-3</c:v>
                </c:pt>
                <c:pt idx="130">
                  <c:v>2.6183314176115801E-3</c:v>
                </c:pt>
                <c:pt idx="131">
                  <c:v>2.7032968179104598E-3</c:v>
                </c:pt>
                <c:pt idx="132">
                  <c:v>2.9154957186086701E-3</c:v>
                </c:pt>
                <c:pt idx="133">
                  <c:v>3.0438128849219299E-3</c:v>
                </c:pt>
                <c:pt idx="134">
                  <c:v>3.2485118301812201E-3</c:v>
                </c:pt>
                <c:pt idx="135">
                  <c:v>3.3312166922041899E-3</c:v>
                </c:pt>
                <c:pt idx="136">
                  <c:v>3.4633214007416301E-3</c:v>
                </c:pt>
                <c:pt idx="137">
                  <c:v>3.5166618578005302E-3</c:v>
                </c:pt>
                <c:pt idx="138">
                  <c:v>3.6044885757550698E-3</c:v>
                </c:pt>
                <c:pt idx="139">
                  <c:v>3.6550769333322298E-3</c:v>
                </c:pt>
                <c:pt idx="140">
                  <c:v>3.7253196025159702E-3</c:v>
                </c:pt>
                <c:pt idx="141">
                  <c:v>3.7536146448674001E-3</c:v>
                </c:pt>
                <c:pt idx="142">
                  <c:v>3.7975942396260899E-3</c:v>
                </c:pt>
                <c:pt idx="143">
                  <c:v>3.8265266681739201E-3</c:v>
                </c:pt>
                <c:pt idx="144">
                  <c:v>3.8676836037995102E-3</c:v>
                </c:pt>
                <c:pt idx="145">
                  <c:v>3.8847174315433E-3</c:v>
                </c:pt>
                <c:pt idx="146">
                  <c:v>3.9015383215349302E-3</c:v>
                </c:pt>
                <c:pt idx="147">
                  <c:v>3.9093171248308304E-3</c:v>
                </c:pt>
                <c:pt idx="148">
                  <c:v>3.9385678371372497E-3</c:v>
                </c:pt>
                <c:pt idx="149">
                  <c:v>3.9442743462825003E-3</c:v>
                </c:pt>
                <c:pt idx="150">
                  <c:v>3.9374365433356203E-3</c:v>
                </c:pt>
                <c:pt idx="151">
                  <c:v>3.9430432872322903E-3</c:v>
                </c:pt>
                <c:pt idx="152">
                  <c:v>3.9680199552352396E-3</c:v>
                </c:pt>
                <c:pt idx="153">
                  <c:v>3.9692638718306101E-3</c:v>
                </c:pt>
                <c:pt idx="154">
                  <c:v>3.9749395588810901E-3</c:v>
                </c:pt>
                <c:pt idx="155">
                  <c:v>3.9757009280534097E-3</c:v>
                </c:pt>
                <c:pt idx="156">
                  <c:v>3.9804091193297803E-3</c:v>
                </c:pt>
                <c:pt idx="157">
                  <c:v>3.9809373036228599E-3</c:v>
                </c:pt>
                <c:pt idx="158">
                  <c:v>3.9848051730436698E-3</c:v>
                </c:pt>
                <c:pt idx="159">
                  <c:v>3.9870178035641803E-3</c:v>
                </c:pt>
                <c:pt idx="160">
                  <c:v>4.0033498548368704E-3</c:v>
                </c:pt>
                <c:pt idx="161">
                  <c:v>4.0103153738212903E-3</c:v>
                </c:pt>
                <c:pt idx="162">
                  <c:v>4.0186893485325897E-3</c:v>
                </c:pt>
                <c:pt idx="163">
                  <c:v>4.0211903055051897E-3</c:v>
                </c:pt>
                <c:pt idx="164">
                  <c:v>4.0380265481345604E-3</c:v>
                </c:pt>
                <c:pt idx="165">
                  <c:v>4.0453798447000902E-3</c:v>
                </c:pt>
                <c:pt idx="166">
                  <c:v>4.0581118098644902E-3</c:v>
                </c:pt>
                <c:pt idx="167">
                  <c:v>4.0626504468670999E-3</c:v>
                </c:pt>
                <c:pt idx="168">
                  <c:v>4.0789952751051897E-3</c:v>
                </c:pt>
                <c:pt idx="169">
                  <c:v>4.0888089691654902E-3</c:v>
                </c:pt>
                <c:pt idx="170">
                  <c:v>4.0961389320956802E-3</c:v>
                </c:pt>
                <c:pt idx="171">
                  <c:v>4.10430363343069E-3</c:v>
                </c:pt>
                <c:pt idx="172">
                  <c:v>4.1345121437656703E-3</c:v>
                </c:pt>
                <c:pt idx="173">
                  <c:v>4.1482729215838003E-3</c:v>
                </c:pt>
                <c:pt idx="174">
                  <c:v>4.1706782846681403E-3</c:v>
                </c:pt>
                <c:pt idx="175">
                  <c:v>4.1816111827146698E-3</c:v>
                </c:pt>
                <c:pt idx="176">
                  <c:v>4.21239113826157E-3</c:v>
                </c:pt>
                <c:pt idx="177">
                  <c:v>4.2238351490240401E-3</c:v>
                </c:pt>
                <c:pt idx="178">
                  <c:v>4.2647766740960104E-3</c:v>
                </c:pt>
                <c:pt idx="179">
                  <c:v>4.2732006652384698E-3</c:v>
                </c:pt>
                <c:pt idx="180">
                  <c:v>4.3137427730274899E-3</c:v>
                </c:pt>
                <c:pt idx="181">
                  <c:v>4.3236155368587799E-3</c:v>
                </c:pt>
                <c:pt idx="182">
                  <c:v>4.3711547470672903E-3</c:v>
                </c:pt>
                <c:pt idx="183">
                  <c:v>4.3780624070217603E-3</c:v>
                </c:pt>
                <c:pt idx="184">
                  <c:v>4.4635890940389299E-3</c:v>
                </c:pt>
                <c:pt idx="185">
                  <c:v>4.4670862564520396E-3</c:v>
                </c:pt>
                <c:pt idx="186">
                  <c:v>4.5380879172854599E-3</c:v>
                </c:pt>
                <c:pt idx="187">
                  <c:v>4.5460281581977098E-3</c:v>
                </c:pt>
                <c:pt idx="188">
                  <c:v>4.5473849876259496E-3</c:v>
                </c:pt>
                <c:pt idx="189">
                  <c:v>4.6082381917293396E-3</c:v>
                </c:pt>
                <c:pt idx="190">
                  <c:v>4.6271904489060796E-3</c:v>
                </c:pt>
                <c:pt idx="191">
                  <c:v>4.6842970805560397E-3</c:v>
                </c:pt>
                <c:pt idx="192">
                  <c:v>4.7176897359660396E-3</c:v>
                </c:pt>
                <c:pt idx="193">
                  <c:v>4.7592419682658598E-3</c:v>
                </c:pt>
                <c:pt idx="194">
                  <c:v>4.8056791039889296E-3</c:v>
                </c:pt>
                <c:pt idx="195">
                  <c:v>4.8524179303586004E-3</c:v>
                </c:pt>
                <c:pt idx="196">
                  <c:v>4.9333282058253904E-3</c:v>
                </c:pt>
                <c:pt idx="197">
                  <c:v>4.9486195787096397E-3</c:v>
                </c:pt>
                <c:pt idx="198">
                  <c:v>4.99595403816198E-3</c:v>
                </c:pt>
                <c:pt idx="199">
                  <c:v>5.0109151304245803E-3</c:v>
                </c:pt>
                <c:pt idx="200">
                  <c:v>5.0269125267975202E-3</c:v>
                </c:pt>
                <c:pt idx="201">
                  <c:v>5.0014961223115899E-3</c:v>
                </c:pt>
                <c:pt idx="202">
                  <c:v>4.9642730302943399E-3</c:v>
                </c:pt>
                <c:pt idx="203">
                  <c:v>4.9047159127849601E-3</c:v>
                </c:pt>
                <c:pt idx="204">
                  <c:v>4.80927561175515E-3</c:v>
                </c:pt>
                <c:pt idx="205">
                  <c:v>4.6703683635285998E-3</c:v>
                </c:pt>
                <c:pt idx="206">
                  <c:v>4.55852353793314E-3</c:v>
                </c:pt>
                <c:pt idx="207">
                  <c:v>4.34915418693246E-3</c:v>
                </c:pt>
                <c:pt idx="208">
                  <c:v>4.1868558955224598E-3</c:v>
                </c:pt>
                <c:pt idx="209">
                  <c:v>4.0425761407701403E-3</c:v>
                </c:pt>
                <c:pt idx="210">
                  <c:v>4.0130007273135098E-3</c:v>
                </c:pt>
                <c:pt idx="211">
                  <c:v>3.6742497015059502E-3</c:v>
                </c:pt>
                <c:pt idx="212">
                  <c:v>3.5647973740418602E-3</c:v>
                </c:pt>
                <c:pt idx="213">
                  <c:v>3.2382062568765001E-3</c:v>
                </c:pt>
                <c:pt idx="214">
                  <c:v>3.1253231814486202E-3</c:v>
                </c:pt>
                <c:pt idx="215">
                  <c:v>2.8861863315653102E-3</c:v>
                </c:pt>
                <c:pt idx="216">
                  <c:v>2.7911851710514701E-3</c:v>
                </c:pt>
                <c:pt idx="217">
                  <c:v>2.4925563458912301E-3</c:v>
                </c:pt>
                <c:pt idx="218">
                  <c:v>2.3361155149303099E-3</c:v>
                </c:pt>
                <c:pt idx="219">
                  <c:v>2.09636308815268E-3</c:v>
                </c:pt>
                <c:pt idx="220">
                  <c:v>1.9037425036432E-3</c:v>
                </c:pt>
                <c:pt idx="221">
                  <c:v>1.6271395393262201E-3</c:v>
                </c:pt>
                <c:pt idx="222">
                  <c:v>1.4435720218881E-3</c:v>
                </c:pt>
                <c:pt idx="223">
                  <c:v>1.1802828688190401E-3</c:v>
                </c:pt>
                <c:pt idx="224" formatCode="0.00E+00">
                  <c:v>9.6470738023326597E-4</c:v>
                </c:pt>
                <c:pt idx="225" formatCode="0.00E+00">
                  <c:v>7.3354170052254697E-4</c:v>
                </c:pt>
                <c:pt idx="226" formatCode="0.00E+00">
                  <c:v>6.2551432329570995E-4</c:v>
                </c:pt>
                <c:pt idx="227" formatCode="0.00E+00">
                  <c:v>4.4350410415747101E-4</c:v>
                </c:pt>
                <c:pt idx="228" formatCode="0.00E+00">
                  <c:v>3.68899826332802E-4</c:v>
                </c:pt>
                <c:pt idx="229" formatCode="0.00E+00">
                  <c:v>2.6959723266533801E-4</c:v>
                </c:pt>
                <c:pt idx="230" formatCode="0.00E+00">
                  <c:v>2.0855304896229201E-4</c:v>
                </c:pt>
                <c:pt idx="231" formatCode="0.00E+00">
                  <c:v>1.3403960439178699E-4</c:v>
                </c:pt>
                <c:pt idx="232" formatCode="0.00E+00">
                  <c:v>1.11943629465534E-4</c:v>
                </c:pt>
                <c:pt idx="233" formatCode="0.00E+00">
                  <c:v>7.6816697369683597E-5</c:v>
                </c:pt>
                <c:pt idx="234" formatCode="0.00E+00">
                  <c:v>6.0159308759138202E-5</c:v>
                </c:pt>
                <c:pt idx="235" formatCode="0.00E+00">
                  <c:v>3.2556236568679601E-5</c:v>
                </c:pt>
                <c:pt idx="236" formatCode="0.00E+00">
                  <c:v>2.19734460491989E-5</c:v>
                </c:pt>
                <c:pt idx="237" formatCode="0.00E+00">
                  <c:v>3.1160527469981102E-6</c:v>
                </c:pt>
                <c:pt idx="238" formatCode="0.00E+00">
                  <c:v>-1.5566542184376901E-6</c:v>
                </c:pt>
                <c:pt idx="239" formatCode="0.00E+00">
                  <c:v>-1.2085279657027399E-5</c:v>
                </c:pt>
                <c:pt idx="240" formatCode="0.00E+00">
                  <c:v>-1.6834624962170998E-5</c:v>
                </c:pt>
                <c:pt idx="241" formatCode="0.00E+00">
                  <c:v>-2.4672104097295102E-5</c:v>
                </c:pt>
                <c:pt idx="242" formatCode="0.00E+00">
                  <c:v>-2.69274921203158E-5</c:v>
                </c:pt>
                <c:pt idx="243" formatCode="0.00E+00">
                  <c:v>-3.2630152503995398E-5</c:v>
                </c:pt>
                <c:pt idx="244" formatCode="0.00E+00">
                  <c:v>-3.4127876945792899E-5</c:v>
                </c:pt>
                <c:pt idx="245" formatCode="0.00E+00">
                  <c:v>-3.7578751530873501E-5</c:v>
                </c:pt>
                <c:pt idx="246" formatCode="0.00E+00">
                  <c:v>-3.8266610726189201E-5</c:v>
                </c:pt>
                <c:pt idx="247" formatCode="0.00E+00">
                  <c:v>-3.9985415620498701E-5</c:v>
                </c:pt>
                <c:pt idx="248" formatCode="0.00E+00">
                  <c:v>-4.03617109654207E-5</c:v>
                </c:pt>
                <c:pt idx="249" formatCode="0.00E+00">
                  <c:v>-4.1801404264958303E-5</c:v>
                </c:pt>
                <c:pt idx="250" formatCode="0.00E+00">
                  <c:v>-4.1734639705131502E-5</c:v>
                </c:pt>
                <c:pt idx="251" formatCode="0.00E+00">
                  <c:v>-4.2968366237697198E-5</c:v>
                </c:pt>
                <c:pt idx="252" formatCode="0.00E+00">
                  <c:v>-4.2890144852385299E-5</c:v>
                </c:pt>
                <c:pt idx="253" formatCode="0.00E+00">
                  <c:v>-4.3314881347779201E-5</c:v>
                </c:pt>
                <c:pt idx="254" formatCode="0.00E+00">
                  <c:v>-4.2991064451933999E-5</c:v>
                </c:pt>
                <c:pt idx="255" formatCode="0.00E+00">
                  <c:v>-4.3245331501870601E-5</c:v>
                </c:pt>
                <c:pt idx="256" formatCode="0.00E+00">
                  <c:v>-4.2781605471692798E-5</c:v>
                </c:pt>
                <c:pt idx="257" formatCode="0.00E+00">
                  <c:v>-4.2731661401345498E-5</c:v>
                </c:pt>
                <c:pt idx="258" formatCode="0.00E+00">
                  <c:v>-4.2233685159274098E-5</c:v>
                </c:pt>
                <c:pt idx="259" formatCode="0.00E+00">
                  <c:v>-4.1727473190179398E-5</c:v>
                </c:pt>
                <c:pt idx="260" formatCode="0.00E+00">
                  <c:v>-4.12686758727477E-5</c:v>
                </c:pt>
                <c:pt idx="261" formatCode="0.00E+00">
                  <c:v>-4.1069911522271802E-5</c:v>
                </c:pt>
                <c:pt idx="262" formatCode="0.00E+00">
                  <c:v>-4.0480370358406397E-5</c:v>
                </c:pt>
                <c:pt idx="263" formatCode="0.00E+00">
                  <c:v>-4.0216162933418801E-5</c:v>
                </c:pt>
                <c:pt idx="264" formatCode="0.00E+00">
                  <c:v>-3.9746936860580598E-5</c:v>
                </c:pt>
                <c:pt idx="265" formatCode="0.00E+00">
                  <c:v>-3.8922659204877999E-5</c:v>
                </c:pt>
                <c:pt idx="266" formatCode="0.00E+00">
                  <c:v>-3.8450455109527002E-5</c:v>
                </c:pt>
                <c:pt idx="267" formatCode="0.00E+00">
                  <c:v>-3.7777248791393799E-5</c:v>
                </c:pt>
                <c:pt idx="268" formatCode="0.00E+00">
                  <c:v>-3.7311571770700497E-5</c:v>
                </c:pt>
                <c:pt idx="269" formatCode="0.00E+00">
                  <c:v>-3.6540054112094497E-5</c:v>
                </c:pt>
                <c:pt idx="270" formatCode="0.00E+00">
                  <c:v>-3.6076855408395401E-5</c:v>
                </c:pt>
                <c:pt idx="271" formatCode="0.00E+00">
                  <c:v>-3.5513215853145799E-5</c:v>
                </c:pt>
                <c:pt idx="272" formatCode="0.00E+00">
                  <c:v>-3.50801954378235E-5</c:v>
                </c:pt>
                <c:pt idx="273" formatCode="0.00E+00">
                  <c:v>-3.4488815192781197E-5</c:v>
                </c:pt>
                <c:pt idx="274" formatCode="0.00E+00">
                  <c:v>-3.4167857729277103E-5</c:v>
                </c:pt>
                <c:pt idx="275" formatCode="0.00E+00">
                  <c:v>-3.3821755944022298E-5</c:v>
                </c:pt>
                <c:pt idx="276" formatCode="0.00E+00">
                  <c:v>-3.3659937802981597E-5</c:v>
                </c:pt>
                <c:pt idx="277" formatCode="0.00E+00">
                  <c:v>-3.3500504298112399E-5</c:v>
                </c:pt>
                <c:pt idx="278" formatCode="0.00E+00">
                  <c:v>-3.3486917854221498E-5</c:v>
                </c:pt>
                <c:pt idx="279" formatCode="0.00E+00">
                  <c:v>-3.3538717989970202E-5</c:v>
                </c:pt>
                <c:pt idx="280" formatCode="0.00E+00">
                  <c:v>-3.3565163049680001E-5</c:v>
                </c:pt>
                <c:pt idx="281" formatCode="0.00E+00">
                  <c:v>-3.3621526328171702E-5</c:v>
                </c:pt>
                <c:pt idx="282" formatCode="0.00E+00">
                  <c:v>-3.3725155779982101E-5</c:v>
                </c:pt>
                <c:pt idx="283" formatCode="0.00E+00">
                  <c:v>-3.3928039394656101E-5</c:v>
                </c:pt>
                <c:pt idx="284" formatCode="0.00E+00">
                  <c:v>-3.4021318598030999E-5</c:v>
                </c:pt>
                <c:pt idx="285" formatCode="0.00E+00">
                  <c:v>-3.4186781762174399E-5</c:v>
                </c:pt>
                <c:pt idx="286" formatCode="0.00E+00">
                  <c:v>-3.4301073805894599E-5</c:v>
                </c:pt>
                <c:pt idx="287" formatCode="0.00E+00">
                  <c:v>-3.46252313904351E-5</c:v>
                </c:pt>
                <c:pt idx="288" formatCode="0.00E+00">
                  <c:v>-3.4748531573025601E-5</c:v>
                </c:pt>
                <c:pt idx="289" formatCode="0.00E+00">
                  <c:v>-3.5021985258454997E-5</c:v>
                </c:pt>
                <c:pt idx="290" formatCode="0.00E+00">
                  <c:v>-3.51190201978332E-5</c:v>
                </c:pt>
                <c:pt idx="291" formatCode="0.00E+00">
                  <c:v>-3.5273471503374998E-5</c:v>
                </c:pt>
                <c:pt idx="292" formatCode="0.00E+00">
                  <c:v>-3.5372570250637197E-5</c:v>
                </c:pt>
                <c:pt idx="293" formatCode="0.00E+00">
                  <c:v>-3.55649276360047E-5</c:v>
                </c:pt>
                <c:pt idx="294" formatCode="0.00E+00">
                  <c:v>-3.5683779111593699E-5</c:v>
                </c:pt>
                <c:pt idx="295" formatCode="0.00E+00">
                  <c:v>-3.5903471110085701E-5</c:v>
                </c:pt>
                <c:pt idx="296" formatCode="0.00E+00">
                  <c:v>-3.5949393777533399E-5</c:v>
                </c:pt>
                <c:pt idx="297" formatCode="0.00E+00">
                  <c:v>-3.6071160363426898E-5</c:v>
                </c:pt>
                <c:pt idx="298" formatCode="0.00E+00">
                  <c:v>-3.61266425943151E-5</c:v>
                </c:pt>
                <c:pt idx="299" formatCode="0.00E+00">
                  <c:v>-3.62781371749639E-5</c:v>
                </c:pt>
                <c:pt idx="300" formatCode="0.00E+00">
                  <c:v>-3.6313988781188603E-5</c:v>
                </c:pt>
                <c:pt idx="301" formatCode="0.00E+00">
                  <c:v>-3.6468500137192197E-5</c:v>
                </c:pt>
                <c:pt idx="302" formatCode="0.00E+00">
                  <c:v>-3.6510582188307303E-5</c:v>
                </c:pt>
                <c:pt idx="303" formatCode="0.00E+00">
                  <c:v>-3.6606736229617698E-5</c:v>
                </c:pt>
                <c:pt idx="304" formatCode="0.00E+00">
                  <c:v>-3.66515734923375E-5</c:v>
                </c:pt>
                <c:pt idx="305" formatCode="0.00E+00">
                  <c:v>-3.6717319937384698E-5</c:v>
                </c:pt>
                <c:pt idx="306" formatCode="0.00E+00">
                  <c:v>-3.6747832161911603E-5</c:v>
                </c:pt>
                <c:pt idx="307" formatCode="0.00E+00">
                  <c:v>-3.6822671406548103E-5</c:v>
                </c:pt>
                <c:pt idx="308" formatCode="0.00E+00">
                  <c:v>-3.68696063929709E-5</c:v>
                </c:pt>
                <c:pt idx="309" formatCode="0.00E+00">
                  <c:v>-3.6922347164183797E-5</c:v>
                </c:pt>
                <c:pt idx="310" formatCode="0.00E+00">
                  <c:v>-3.6931940251487498E-5</c:v>
                </c:pt>
                <c:pt idx="311" formatCode="0.00E+00">
                  <c:v>-3.6970805898360097E-5</c:v>
                </c:pt>
                <c:pt idx="312" formatCode="0.00E+00">
                  <c:v>-3.6984965977249501E-5</c:v>
                </c:pt>
                <c:pt idx="313" formatCode="0.00E+00">
                  <c:v>-3.6973403964057897E-5</c:v>
                </c:pt>
                <c:pt idx="314" formatCode="0.00E+00">
                  <c:v>-3.6983105536260003E-5</c:v>
                </c:pt>
                <c:pt idx="315" formatCode="0.00E+00">
                  <c:v>-3.6996697205992602E-5</c:v>
                </c:pt>
                <c:pt idx="316" formatCode="0.00E+00">
                  <c:v>-3.6959183875235997E-5</c:v>
                </c:pt>
                <c:pt idx="317" formatCode="0.00E+00">
                  <c:v>-3.6960663088345799E-5</c:v>
                </c:pt>
                <c:pt idx="318" formatCode="0.00E+00">
                  <c:v>-3.6944968124836297E-5</c:v>
                </c:pt>
                <c:pt idx="319" formatCode="0.00E+00">
                  <c:v>-3.6965153284465303E-5</c:v>
                </c:pt>
                <c:pt idx="320" formatCode="0.00E+00">
                  <c:v>-3.6937647645703799E-5</c:v>
                </c:pt>
                <c:pt idx="321" formatCode="0.00E+00">
                  <c:v>-3.69235934209942E-5</c:v>
                </c:pt>
                <c:pt idx="322" formatCode="0.00E+00">
                  <c:v>-3.6887039408663E-5</c:v>
                </c:pt>
                <c:pt idx="323" formatCode="0.00E+00">
                  <c:v>-3.68649194523346E-5</c:v>
                </c:pt>
                <c:pt idx="324" formatCode="0.00E+00">
                  <c:v>-3.6847241665499699E-5</c:v>
                </c:pt>
                <c:pt idx="325" formatCode="0.00E+00">
                  <c:v>-3.6792162861886801E-5</c:v>
                </c:pt>
                <c:pt idx="326" formatCode="0.00E+00">
                  <c:v>-3.6746844033593502E-5</c:v>
                </c:pt>
                <c:pt idx="327" formatCode="0.00E+00">
                  <c:v>-3.6727366256210801E-5</c:v>
                </c:pt>
                <c:pt idx="328" formatCode="0.00E+00">
                  <c:v>-3.67078020522529E-5</c:v>
                </c:pt>
                <c:pt idx="329" formatCode="0.00E+00">
                  <c:v>-3.6684301605064901E-5</c:v>
                </c:pt>
                <c:pt idx="330" formatCode="0.00E+00">
                  <c:v>-3.6659311473339602E-5</c:v>
                </c:pt>
                <c:pt idx="331" formatCode="0.00E+00">
                  <c:v>-3.65995537156588E-5</c:v>
                </c:pt>
                <c:pt idx="332" formatCode="0.00E+00">
                  <c:v>-3.6574634153957698E-5</c:v>
                </c:pt>
                <c:pt idx="333" formatCode="0.00E+00">
                  <c:v>-3.65081692390931E-5</c:v>
                </c:pt>
                <c:pt idx="334" formatCode="0.00E+00">
                  <c:v>-3.6501835157199997E-5</c:v>
                </c:pt>
                <c:pt idx="335" formatCode="0.00E+00">
                  <c:v>-3.6461150639794301E-5</c:v>
                </c:pt>
                <c:pt idx="336" formatCode="0.00E+00">
                  <c:v>-3.6447110619373001E-5</c:v>
                </c:pt>
                <c:pt idx="337" formatCode="0.00E+00">
                  <c:v>-3.6361178949092503E-5</c:v>
                </c:pt>
                <c:pt idx="338" formatCode="0.00E+00">
                  <c:v>-3.6342631542936598E-5</c:v>
                </c:pt>
                <c:pt idx="339" formatCode="0.00E+00">
                  <c:v>-3.6323380666775998E-5</c:v>
                </c:pt>
                <c:pt idx="340" formatCode="0.00E+00">
                  <c:v>-3.6309016647462903E-5</c:v>
                </c:pt>
                <c:pt idx="341" formatCode="0.00E+00">
                  <c:v>-3.6270915764349202E-5</c:v>
                </c:pt>
                <c:pt idx="342" formatCode="0.00E+00">
                  <c:v>-3.6280432822063798E-5</c:v>
                </c:pt>
                <c:pt idx="343" formatCode="0.00E+00">
                  <c:v>-3.6199834968473699E-5</c:v>
                </c:pt>
                <c:pt idx="344" formatCode="0.00E+00">
                  <c:v>-3.62137465299999E-5</c:v>
                </c:pt>
                <c:pt idx="345" formatCode="0.00E+00">
                  <c:v>-3.6185369057367599E-5</c:v>
                </c:pt>
                <c:pt idx="346" formatCode="0.00E+00">
                  <c:v>-3.6200273400618299E-5</c:v>
                </c:pt>
                <c:pt idx="347" formatCode="0.00E+00">
                  <c:v>-3.61473224223591E-5</c:v>
                </c:pt>
                <c:pt idx="348" formatCode="0.00E+00">
                  <c:v>-3.6160813143472402E-5</c:v>
                </c:pt>
                <c:pt idx="349" formatCode="0.00E+00">
                  <c:v>-3.5997660070319998E-5</c:v>
                </c:pt>
                <c:pt idx="350" formatCode="0.00E+00">
                  <c:v>-3.57166288860524E-5</c:v>
                </c:pt>
                <c:pt idx="351" formatCode="0.00E+00">
                  <c:v>-3.53822606811537E-5</c:v>
                </c:pt>
                <c:pt idx="352" formatCode="0.00E+00">
                  <c:v>-3.5016522118908497E-5</c:v>
                </c:pt>
                <c:pt idx="353" formatCode="0.00E+00">
                  <c:v>-3.4740147000790097E-5</c:v>
                </c:pt>
                <c:pt idx="354" formatCode="0.00E+00">
                  <c:v>-3.46576785462759E-5</c:v>
                </c:pt>
                <c:pt idx="355" formatCode="0.00E+00">
                  <c:v>-3.4719265519105303E-5</c:v>
                </c:pt>
                <c:pt idx="356" formatCode="0.00E+00">
                  <c:v>-3.4801101172398998E-5</c:v>
                </c:pt>
                <c:pt idx="357" formatCode="0.00E+00">
                  <c:v>-3.50911404349291E-5</c:v>
                </c:pt>
                <c:pt idx="358" formatCode="0.00E+00">
                  <c:v>-3.5289537579154599E-5</c:v>
                </c:pt>
                <c:pt idx="359" formatCode="0.00E+00">
                  <c:v>-3.5626045436071498E-5</c:v>
                </c:pt>
                <c:pt idx="360" formatCode="0.00E+00">
                  <c:v>-3.56723951506413E-5</c:v>
                </c:pt>
                <c:pt idx="361" formatCode="0.00E+00">
                  <c:v>-3.5693217857316597E-5</c:v>
                </c:pt>
                <c:pt idx="362" formatCode="0.00E+00">
                  <c:v>-3.5657627885242403E-5</c:v>
                </c:pt>
                <c:pt idx="363" formatCode="0.00E+00">
                  <c:v>-3.5478502555523199E-5</c:v>
                </c:pt>
                <c:pt idx="364" formatCode="0.00E+00">
                  <c:v>-3.5362485516649099E-5</c:v>
                </c:pt>
                <c:pt idx="365" formatCode="0.00E+00">
                  <c:v>-3.5150172701407402E-5</c:v>
                </c:pt>
                <c:pt idx="366" formatCode="0.00E+00">
                  <c:v>-3.5047260646585903E-5</c:v>
                </c:pt>
                <c:pt idx="367" formatCode="0.00E+00">
                  <c:v>-3.4848913443843299E-5</c:v>
                </c:pt>
                <c:pt idx="368" formatCode="0.00E+00">
                  <c:v>-3.4687044119967E-5</c:v>
                </c:pt>
                <c:pt idx="369" formatCode="0.00E+00">
                  <c:v>-3.4399922098500698E-5</c:v>
                </c:pt>
                <c:pt idx="370" formatCode="0.00E+00">
                  <c:v>-3.4311204160353802E-5</c:v>
                </c:pt>
                <c:pt idx="371" formatCode="0.00E+00">
                  <c:v>-3.4034233157846599E-5</c:v>
                </c:pt>
                <c:pt idx="372" formatCode="0.00E+00">
                  <c:v>-3.37904378943534E-5</c:v>
                </c:pt>
                <c:pt idx="373" formatCode="0.00E+00">
                  <c:v>-3.3558933943241103E-5</c:v>
                </c:pt>
                <c:pt idx="374" formatCode="0.00E+00">
                  <c:v>-3.34047735686483E-5</c:v>
                </c:pt>
                <c:pt idx="375" formatCode="0.00E+00">
                  <c:v>-3.3148429507207898E-5</c:v>
                </c:pt>
                <c:pt idx="376" formatCode="0.00E+00">
                  <c:v>-3.28869099354003E-5</c:v>
                </c:pt>
                <c:pt idx="377" formatCode="0.00E+00">
                  <c:v>-3.2632352719640999E-5</c:v>
                </c:pt>
                <c:pt idx="378" formatCode="0.00E+00">
                  <c:v>-3.2422873466578501E-5</c:v>
                </c:pt>
                <c:pt idx="379" formatCode="0.00E+00">
                  <c:v>-3.2056046950724097E-5</c:v>
                </c:pt>
                <c:pt idx="380" formatCode="0.00E+00">
                  <c:v>-3.1820824535963402E-5</c:v>
                </c:pt>
                <c:pt idx="381" formatCode="0.00E+00">
                  <c:v>-3.1465432766996397E-5</c:v>
                </c:pt>
                <c:pt idx="382" formatCode="0.00E+00">
                  <c:v>-3.126945767048E-5</c:v>
                </c:pt>
                <c:pt idx="383" formatCode="0.00E+00">
                  <c:v>-3.0832917962609801E-5</c:v>
                </c:pt>
                <c:pt idx="384" formatCode="0.00E+00">
                  <c:v>-3.0582896067276897E-5</c:v>
                </c:pt>
                <c:pt idx="385" formatCode="0.00E+00">
                  <c:v>-3.0120248001164699E-5</c:v>
                </c:pt>
                <c:pt idx="386" formatCode="0.00E+00">
                  <c:v>-2.99067688520203E-5</c:v>
                </c:pt>
                <c:pt idx="387" formatCode="0.00E+00">
                  <c:v>-2.94400811057215E-5</c:v>
                </c:pt>
                <c:pt idx="388" formatCode="0.00E+00">
                  <c:v>-2.9116356454165301E-5</c:v>
                </c:pt>
                <c:pt idx="389" formatCode="0.00E+00">
                  <c:v>-2.8698158621212799E-5</c:v>
                </c:pt>
                <c:pt idx="390" formatCode="0.00E+00">
                  <c:v>-2.8399044140728501E-5</c:v>
                </c:pt>
                <c:pt idx="391" formatCode="0.00E+00">
                  <c:v>-2.7926586312665099E-5</c:v>
                </c:pt>
                <c:pt idx="392" formatCode="0.00E+00">
                  <c:v>-2.7489886079618601E-5</c:v>
                </c:pt>
                <c:pt idx="393" formatCode="0.00E+00">
                  <c:v>-2.7048576400436E-5</c:v>
                </c:pt>
                <c:pt idx="394" formatCode="0.00E+00">
                  <c:v>-2.6742628042704301E-5</c:v>
                </c:pt>
                <c:pt idx="395" formatCode="0.00E+00">
                  <c:v>-2.6143782947159498E-5</c:v>
                </c:pt>
                <c:pt idx="396" formatCode="0.00E+00">
                  <c:v>-2.5808739902022501E-5</c:v>
                </c:pt>
                <c:pt idx="397" formatCode="0.00E+00">
                  <c:v>-2.5124450151832099E-5</c:v>
                </c:pt>
                <c:pt idx="398" formatCode="0.00E+00">
                  <c:v>-2.48859846718149E-5</c:v>
                </c:pt>
                <c:pt idx="399" formatCode="0.00E+00">
                  <c:v>-2.4088352439256501E-5</c:v>
                </c:pt>
                <c:pt idx="400" formatCode="0.00E+00">
                  <c:v>-2.3629505683634601E-5</c:v>
                </c:pt>
                <c:pt idx="401" formatCode="0.00E+00">
                  <c:v>-2.2958031175311E-5</c:v>
                </c:pt>
                <c:pt idx="402" formatCode="0.00E+00">
                  <c:v>-2.26634900923698E-5</c:v>
                </c:pt>
                <c:pt idx="403" formatCode="0.00E+00">
                  <c:v>-2.1874606013301499E-5</c:v>
                </c:pt>
                <c:pt idx="404" formatCode="0.00E+00">
                  <c:v>-2.13894684725043E-5</c:v>
                </c:pt>
                <c:pt idx="405" formatCode="0.00E+00">
                  <c:v>-2.05667870431497E-5</c:v>
                </c:pt>
                <c:pt idx="406" formatCode="0.00E+00">
                  <c:v>-2.0093345415732199E-5</c:v>
                </c:pt>
                <c:pt idx="407" formatCode="0.00E+00">
                  <c:v>-1.9262839703469998E-5</c:v>
                </c:pt>
                <c:pt idx="408" formatCode="0.00E+00">
                  <c:v>-1.8710380131824098E-5</c:v>
                </c:pt>
                <c:pt idx="409" formatCode="0.00E+00">
                  <c:v>-1.79560034900724E-5</c:v>
                </c:pt>
                <c:pt idx="410" formatCode="0.00E+00">
                  <c:v>-1.75300737677711E-5</c:v>
                </c:pt>
                <c:pt idx="411" formatCode="0.00E+00">
                  <c:v>-1.6449727653579899E-5</c:v>
                </c:pt>
                <c:pt idx="412" formatCode="0.00E+00">
                  <c:v>-1.5821861924414E-5</c:v>
                </c:pt>
                <c:pt idx="413" formatCode="0.00E+00">
                  <c:v>-1.46154964849763E-5</c:v>
                </c:pt>
                <c:pt idx="414" formatCode="0.00E+00">
                  <c:v>-1.4111445692511E-5</c:v>
                </c:pt>
                <c:pt idx="415" formatCode="0.00E+00">
                  <c:v>-1.29464226290058E-5</c:v>
                </c:pt>
                <c:pt idx="416" formatCode="0.00E+00">
                  <c:v>-1.21359278445396E-5</c:v>
                </c:pt>
                <c:pt idx="417" formatCode="0.00E+00">
                  <c:v>-1.0963249190815901E-5</c:v>
                </c:pt>
                <c:pt idx="418" formatCode="0.00E+00">
                  <c:v>-1.0355021511333799E-5</c:v>
                </c:pt>
                <c:pt idx="419" formatCode="0.00E+00">
                  <c:v>-9.1989888539919294E-6</c:v>
                </c:pt>
                <c:pt idx="420" formatCode="0.00E+00">
                  <c:v>-8.3231060478828993E-6</c:v>
                </c:pt>
                <c:pt idx="421" formatCode="0.00E+00">
                  <c:v>-7.0867461561019196E-6</c:v>
                </c:pt>
                <c:pt idx="422" formatCode="0.00E+00">
                  <c:v>-6.3837270730486898E-6</c:v>
                </c:pt>
                <c:pt idx="423" formatCode="0.00E+00">
                  <c:v>-4.9867421948063301E-6</c:v>
                </c:pt>
                <c:pt idx="424" formatCode="0.00E+00">
                  <c:v>-3.81676143134011E-6</c:v>
                </c:pt>
                <c:pt idx="425" formatCode="0.00E+00">
                  <c:v>-2.2442295432577298E-6</c:v>
                </c:pt>
                <c:pt idx="426" formatCode="0.00E+00">
                  <c:v>-1.60404575842376E-6</c:v>
                </c:pt>
                <c:pt idx="427" formatCode="0.00E+00">
                  <c:v>8.8443396419681599E-8</c:v>
                </c:pt>
                <c:pt idx="428" formatCode="0.00E+00">
                  <c:v>9.8455274720573803E-7</c:v>
                </c:pt>
                <c:pt idx="429" formatCode="0.00E+00">
                  <c:v>2.9273893931842302E-6</c:v>
                </c:pt>
                <c:pt idx="430" formatCode="0.00E+00">
                  <c:v>3.6241255326515098E-6</c:v>
                </c:pt>
                <c:pt idx="431" formatCode="0.00E+00">
                  <c:v>5.4520529284556997E-6</c:v>
                </c:pt>
                <c:pt idx="432" formatCode="0.00E+00">
                  <c:v>6.7654212372335104E-6</c:v>
                </c:pt>
                <c:pt idx="433" formatCode="0.00E+00">
                  <c:v>9.2461452090831908E-6</c:v>
                </c:pt>
                <c:pt idx="434" formatCode="0.00E+00">
                  <c:v>1.0562070135408801E-5</c:v>
                </c:pt>
                <c:pt idx="435" formatCode="0.00E+00">
                  <c:v>1.26171173581445E-5</c:v>
                </c:pt>
                <c:pt idx="436" formatCode="0.00E+00">
                  <c:v>1.46910628271924E-5</c:v>
                </c:pt>
                <c:pt idx="437" formatCode="0.00E+00">
                  <c:v>1.76166421973056E-5</c:v>
                </c:pt>
                <c:pt idx="438" formatCode="0.00E+00">
                  <c:v>1.9176890033324301E-5</c:v>
                </c:pt>
                <c:pt idx="439" formatCode="0.00E+00">
                  <c:v>2.25833102440763E-5</c:v>
                </c:pt>
                <c:pt idx="440" formatCode="0.00E+00">
                  <c:v>2.4798955292309099E-5</c:v>
                </c:pt>
                <c:pt idx="441" formatCode="0.00E+00">
                  <c:v>2.8975314955646198E-5</c:v>
                </c:pt>
                <c:pt idx="442" formatCode="0.00E+00">
                  <c:v>3.0659476682639798E-5</c:v>
                </c:pt>
                <c:pt idx="443" formatCode="0.00E+00">
                  <c:v>3.5650886754305502E-5</c:v>
                </c:pt>
                <c:pt idx="444" formatCode="0.00E+00">
                  <c:v>3.7914321340515303E-5</c:v>
                </c:pt>
                <c:pt idx="445" formatCode="0.00E+00">
                  <c:v>4.3935120296144199E-5</c:v>
                </c:pt>
                <c:pt idx="446" formatCode="0.00E+00">
                  <c:v>4.6012058431954499E-5</c:v>
                </c:pt>
                <c:pt idx="447" formatCode="0.00E+00">
                  <c:v>5.1970812944325598E-5</c:v>
                </c:pt>
                <c:pt idx="448" formatCode="0.00E+00">
                  <c:v>5.4892026855971801E-5</c:v>
                </c:pt>
                <c:pt idx="449" formatCode="0.00E+00">
                  <c:v>6.2983120294051999E-5</c:v>
                </c:pt>
                <c:pt idx="450" formatCode="0.00E+00">
                  <c:v>6.6458442524148706E-5</c:v>
                </c:pt>
                <c:pt idx="451" formatCode="0.00E+00">
                  <c:v>7.4442000484409797E-5</c:v>
                </c:pt>
                <c:pt idx="452" formatCode="0.00E+00">
                  <c:v>7.9679700706224496E-5</c:v>
                </c:pt>
                <c:pt idx="453" formatCode="0.00E+00">
                  <c:v>9.0175920804313003E-5</c:v>
                </c:pt>
                <c:pt idx="454" formatCode="0.00E+00">
                  <c:v>9.4125014403800294E-5</c:v>
                </c:pt>
                <c:pt idx="455" formatCode="0.00E+00">
                  <c:v>1.03638091007293E-4</c:v>
                </c:pt>
                <c:pt idx="456" formatCode="0.00E+00">
                  <c:v>1.0956953868968E-4</c:v>
                </c:pt>
                <c:pt idx="457" formatCode="0.00E+00">
                  <c:v>1.22872844542825E-4</c:v>
                </c:pt>
                <c:pt idx="458" formatCode="0.00E+00">
                  <c:v>1.2639465446859E-4</c:v>
                </c:pt>
                <c:pt idx="459" formatCode="0.00E+00">
                  <c:v>1.3831212047465399E-4</c:v>
                </c:pt>
                <c:pt idx="460" formatCode="0.00E+00">
                  <c:v>1.4643182070067301E-4</c:v>
                </c:pt>
                <c:pt idx="461" formatCode="0.00E+00">
                  <c:v>1.65220016556151E-4</c:v>
                </c:pt>
                <c:pt idx="462" formatCode="0.00E+00">
                  <c:v>1.73016475657218E-4</c:v>
                </c:pt>
                <c:pt idx="463" formatCode="0.00E+00">
                  <c:v>1.91840704082109E-4</c:v>
                </c:pt>
                <c:pt idx="464" formatCode="0.00E+00">
                  <c:v>2.0107198550161601E-4</c:v>
                </c:pt>
                <c:pt idx="465" formatCode="0.00E+00">
                  <c:v>2.2345603939988101E-4</c:v>
                </c:pt>
                <c:pt idx="466" formatCode="0.00E+00">
                  <c:v>2.3226897225876001E-4</c:v>
                </c:pt>
                <c:pt idx="467" formatCode="0.00E+00">
                  <c:v>2.5352483561975702E-4</c:v>
                </c:pt>
                <c:pt idx="468" formatCode="0.00E+00">
                  <c:v>2.7041937422922198E-4</c:v>
                </c:pt>
                <c:pt idx="469" formatCode="0.00E+00">
                  <c:v>3.0198367407672898E-4</c:v>
                </c:pt>
                <c:pt idx="470" formatCode="0.00E+00">
                  <c:v>3.1479996217277401E-4</c:v>
                </c:pt>
                <c:pt idx="471" formatCode="0.00E+00">
                  <c:v>3.5460158300512802E-4</c:v>
                </c:pt>
                <c:pt idx="472" formatCode="0.00E+00">
                  <c:v>3.7660185590607503E-4</c:v>
                </c:pt>
                <c:pt idx="473" formatCode="0.00E+00">
                  <c:v>4.3347929676380799E-4</c:v>
                </c:pt>
                <c:pt idx="474" formatCode="0.00E+00">
                  <c:v>4.5913207869378901E-4</c:v>
                </c:pt>
                <c:pt idx="475" formatCode="0.00E+00">
                  <c:v>5.2925035594683005E-4</c:v>
                </c:pt>
                <c:pt idx="476" formatCode="0.00E+00">
                  <c:v>5.77965631990577E-4</c:v>
                </c:pt>
                <c:pt idx="477" formatCode="0.00E+00">
                  <c:v>6.9722717314002101E-4</c:v>
                </c:pt>
                <c:pt idx="478" formatCode="0.00E+00">
                  <c:v>7.5954745541215803E-4</c:v>
                </c:pt>
                <c:pt idx="479" formatCode="0.00E+00">
                  <c:v>9.0795235611365697E-4</c:v>
                </c:pt>
                <c:pt idx="480" formatCode="0.00E+00">
                  <c:v>9.6037019156722605E-4</c:v>
                </c:pt>
                <c:pt idx="481">
                  <c:v>1.1731213537123501E-3</c:v>
                </c:pt>
                <c:pt idx="482">
                  <c:v>1.23333201607782E-3</c:v>
                </c:pt>
                <c:pt idx="483">
                  <c:v>1.44984467292861E-3</c:v>
                </c:pt>
                <c:pt idx="484">
                  <c:v>1.5278192040123E-3</c:v>
                </c:pt>
                <c:pt idx="485">
                  <c:v>1.7802874985566701E-3</c:v>
                </c:pt>
                <c:pt idx="486">
                  <c:v>1.9283989381333E-3</c:v>
                </c:pt>
                <c:pt idx="487">
                  <c:v>2.3200523736921302E-3</c:v>
                </c:pt>
                <c:pt idx="488">
                  <c:v>2.4665041562635498E-3</c:v>
                </c:pt>
                <c:pt idx="489">
                  <c:v>2.94130256399937E-3</c:v>
                </c:pt>
                <c:pt idx="490">
                  <c:v>3.0697270880065399E-3</c:v>
                </c:pt>
                <c:pt idx="491">
                  <c:v>3.5209518565247002E-3</c:v>
                </c:pt>
                <c:pt idx="492">
                  <c:v>3.74039300494364E-3</c:v>
                </c:pt>
                <c:pt idx="493">
                  <c:v>4.4014627071153898E-3</c:v>
                </c:pt>
                <c:pt idx="494">
                  <c:v>4.6794387856727501E-3</c:v>
                </c:pt>
                <c:pt idx="495">
                  <c:v>5.2387863287656298E-3</c:v>
                </c:pt>
                <c:pt idx="496">
                  <c:v>5.5973933408512699E-3</c:v>
                </c:pt>
                <c:pt idx="497">
                  <c:v>6.1614015057823799E-3</c:v>
                </c:pt>
                <c:pt idx="498">
                  <c:v>6.4508782340346503E-3</c:v>
                </c:pt>
                <c:pt idx="499">
                  <c:v>6.9142924882381199E-3</c:v>
                </c:pt>
                <c:pt idx="500">
                  <c:v>7.1845016419985301E-3</c:v>
                </c:pt>
                <c:pt idx="501">
                  <c:v>7.5997917146512703E-3</c:v>
                </c:pt>
                <c:pt idx="502">
                  <c:v>7.7381194770797896E-3</c:v>
                </c:pt>
                <c:pt idx="503">
                  <c:v>7.84308605975894E-3</c:v>
                </c:pt>
                <c:pt idx="504">
                  <c:v>7.8053820603643199E-3</c:v>
                </c:pt>
                <c:pt idx="505">
                  <c:v>7.7683852777500799E-3</c:v>
                </c:pt>
                <c:pt idx="506">
                  <c:v>7.7132202412261101E-3</c:v>
                </c:pt>
                <c:pt idx="507">
                  <c:v>7.6326489789222303E-3</c:v>
                </c:pt>
                <c:pt idx="508">
                  <c:v>7.5932835532722901E-3</c:v>
                </c:pt>
                <c:pt idx="509">
                  <c:v>7.2638947650690601E-3</c:v>
                </c:pt>
                <c:pt idx="510">
                  <c:v>7.1576534430541497E-3</c:v>
                </c:pt>
                <c:pt idx="511">
                  <c:v>6.7666275018052899E-3</c:v>
                </c:pt>
                <c:pt idx="512">
                  <c:v>6.6417425547792598E-3</c:v>
                </c:pt>
                <c:pt idx="513">
                  <c:v>6.0360794791879998E-3</c:v>
                </c:pt>
                <c:pt idx="514">
                  <c:v>5.9620816191603698E-3</c:v>
                </c:pt>
                <c:pt idx="515">
                  <c:v>5.35515293627979E-3</c:v>
                </c:pt>
                <c:pt idx="516">
                  <c:v>5.1889761110649104E-3</c:v>
                </c:pt>
                <c:pt idx="517">
                  <c:v>4.3236528161812397E-3</c:v>
                </c:pt>
                <c:pt idx="518">
                  <c:v>4.1214369523516403E-3</c:v>
                </c:pt>
                <c:pt idx="519">
                  <c:v>3.3865914762028801E-3</c:v>
                </c:pt>
                <c:pt idx="520">
                  <c:v>3.04544143940964E-3</c:v>
                </c:pt>
                <c:pt idx="521">
                  <c:v>2.2631222893572801E-3</c:v>
                </c:pt>
                <c:pt idx="522">
                  <c:v>2.0792482903554598E-3</c:v>
                </c:pt>
                <c:pt idx="523">
                  <c:v>1.4940767034686299E-3</c:v>
                </c:pt>
                <c:pt idx="524">
                  <c:v>1.3429615327536699E-3</c:v>
                </c:pt>
                <c:pt idx="525" formatCode="0.00E+00">
                  <c:v>9.1722311264012097E-4</c:v>
                </c:pt>
                <c:pt idx="526" formatCode="0.00E+00">
                  <c:v>8.1949464491743796E-4</c:v>
                </c:pt>
                <c:pt idx="527" formatCode="0.00E+00">
                  <c:v>5.3160383747610101E-4</c:v>
                </c:pt>
                <c:pt idx="528" formatCode="0.00E+00">
                  <c:v>4.2670139526537699E-4</c:v>
                </c:pt>
                <c:pt idx="529" formatCode="0.00E+00">
                  <c:v>2.5736588886135899E-4</c:v>
                </c:pt>
                <c:pt idx="530" formatCode="0.00E+00">
                  <c:v>2.17163262087638E-4</c:v>
                </c:pt>
                <c:pt idx="531" formatCode="0.00E+00">
                  <c:v>9.3138321802033902E-5</c:v>
                </c:pt>
                <c:pt idx="532" formatCode="0.00E+00">
                  <c:v>7.3809130256229194E-5</c:v>
                </c:pt>
                <c:pt idx="533" formatCode="0.00E+00">
                  <c:v>-2.26614222630493E-7</c:v>
                </c:pt>
                <c:pt idx="534" formatCode="0.00E+00">
                  <c:v>-1.1619556237746999E-5</c:v>
                </c:pt>
                <c:pt idx="535" formatCode="0.00E+00">
                  <c:v>-4.5637550044821502E-5</c:v>
                </c:pt>
                <c:pt idx="536" formatCode="0.00E+00">
                  <c:v>-5.0712302267442797E-5</c:v>
                </c:pt>
                <c:pt idx="537" formatCode="0.00E+00">
                  <c:v>-7.25986579354012E-5</c:v>
                </c:pt>
                <c:pt idx="538" formatCode="0.00E+00">
                  <c:v>-7.4016314551508095E-5</c:v>
                </c:pt>
                <c:pt idx="539" formatCode="0.00E+00">
                  <c:v>-8.38695449056809E-5</c:v>
                </c:pt>
                <c:pt idx="540" formatCode="0.00E+00">
                  <c:v>-8.3463863150363897E-5</c:v>
                </c:pt>
                <c:pt idx="541" formatCode="0.00E+00">
                  <c:v>-8.8661290158340304E-5</c:v>
                </c:pt>
                <c:pt idx="542" formatCode="0.00E+00">
                  <c:v>-8.8419525103391997E-5</c:v>
                </c:pt>
                <c:pt idx="543" formatCode="0.00E+00">
                  <c:v>-9.0349724325229703E-5</c:v>
                </c:pt>
                <c:pt idx="544" formatCode="0.00E+00">
                  <c:v>-8.9866398825971797E-5</c:v>
                </c:pt>
                <c:pt idx="545" formatCode="0.00E+00">
                  <c:v>-9.1132862521888799E-5</c:v>
                </c:pt>
                <c:pt idx="546" formatCode="0.00E+00">
                  <c:v>-9.0013378871732293E-5</c:v>
                </c:pt>
                <c:pt idx="547" formatCode="0.00E+00">
                  <c:v>-8.9300027889991696E-5</c:v>
                </c:pt>
                <c:pt idx="548" formatCode="0.00E+00">
                  <c:v>-8.8493792866055506E-5</c:v>
                </c:pt>
                <c:pt idx="549" formatCode="0.00E+00">
                  <c:v>-8.7470116249122105E-5</c:v>
                </c:pt>
                <c:pt idx="550" formatCode="0.00E+00">
                  <c:v>-8.6319112236416502E-5</c:v>
                </c:pt>
                <c:pt idx="551" formatCode="0.00E+00">
                  <c:v>-8.4993777967564194E-5</c:v>
                </c:pt>
                <c:pt idx="552" formatCode="0.00E+00">
                  <c:v>-8.3745805464885699E-5</c:v>
                </c:pt>
                <c:pt idx="553" formatCode="0.00E+00">
                  <c:v>-8.1959099486195004E-5</c:v>
                </c:pt>
                <c:pt idx="554" formatCode="0.00E+00">
                  <c:v>-8.0733268613609899E-5</c:v>
                </c:pt>
                <c:pt idx="555" formatCode="0.00E+00">
                  <c:v>-7.9134202696363402E-5</c:v>
                </c:pt>
                <c:pt idx="556" formatCode="0.00E+00">
                  <c:v>-7.8102368651845994E-5</c:v>
                </c:pt>
                <c:pt idx="557" formatCode="0.00E+00">
                  <c:v>-7.6135240286342895E-5</c:v>
                </c:pt>
                <c:pt idx="558" formatCode="0.00E+00">
                  <c:v>-7.4940148757364199E-5</c:v>
                </c:pt>
                <c:pt idx="559" formatCode="0.00E+00">
                  <c:v>-7.3172365790491304E-5</c:v>
                </c:pt>
                <c:pt idx="560" formatCode="0.00E+00">
                  <c:v>-7.2177488255919796E-5</c:v>
                </c:pt>
                <c:pt idx="561" formatCode="0.00E+00">
                  <c:v>-7.0226654237414706E-5</c:v>
                </c:pt>
                <c:pt idx="562" formatCode="0.00E+00">
                  <c:v>-6.9242654789442094E-5</c:v>
                </c:pt>
                <c:pt idx="563" formatCode="0.00E+00">
                  <c:v>-6.7473276569886495E-5</c:v>
                </c:pt>
                <c:pt idx="564" formatCode="0.00E+00">
                  <c:v>-6.6625689953235298E-5</c:v>
                </c:pt>
                <c:pt idx="565" formatCode="0.00E+00">
                  <c:v>-6.5106503310827596E-5</c:v>
                </c:pt>
                <c:pt idx="566" formatCode="0.00E+00">
                  <c:v>-6.4242718898205098E-5</c:v>
                </c:pt>
                <c:pt idx="567" formatCode="0.00E+00">
                  <c:v>-6.2783352120884193E-5</c:v>
                </c:pt>
                <c:pt idx="568" formatCode="0.00E+00">
                  <c:v>-6.1722768264889399E-5</c:v>
                </c:pt>
                <c:pt idx="569" formatCode="0.00E+00">
                  <c:v>-6.0066054097196399E-5</c:v>
                </c:pt>
                <c:pt idx="570" formatCode="0.00E+00">
                  <c:v>-5.9062487029181603E-5</c:v>
                </c:pt>
                <c:pt idx="571" formatCode="0.00E+00">
                  <c:v>-5.7927001153205003E-5</c:v>
                </c:pt>
                <c:pt idx="572" formatCode="0.00E+00">
                  <c:v>-5.7266131606333501E-5</c:v>
                </c:pt>
                <c:pt idx="573" formatCode="0.00E+00">
                  <c:v>-5.6022483769236103E-5</c:v>
                </c:pt>
                <c:pt idx="574" formatCode="0.00E+00">
                  <c:v>-5.5449828238023301E-5</c:v>
                </c:pt>
                <c:pt idx="575" formatCode="0.00E+00">
                  <c:v>-5.4552048108889203E-5</c:v>
                </c:pt>
                <c:pt idx="576" formatCode="0.00E+00">
                  <c:v>-5.4121893735933899E-5</c:v>
                </c:pt>
                <c:pt idx="577" formatCode="0.00E+00">
                  <c:v>-5.3617460551729903E-5</c:v>
                </c:pt>
                <c:pt idx="578" formatCode="0.00E+00">
                  <c:v>-5.3385462146324198E-5</c:v>
                </c:pt>
                <c:pt idx="579" formatCode="0.00E+00">
                  <c:v>-5.3221004875382701E-5</c:v>
                </c:pt>
                <c:pt idx="580" formatCode="0.00E+00">
                  <c:v>-5.3390780442922597E-5</c:v>
                </c:pt>
                <c:pt idx="581" formatCode="0.00E+00">
                  <c:v>-5.3446255362376301E-5</c:v>
                </c:pt>
                <c:pt idx="582" formatCode="0.00E+00">
                  <c:v>-5.3753223510496398E-5</c:v>
                </c:pt>
                <c:pt idx="583" formatCode="0.00E+00">
                  <c:v>-5.4361604622881001E-5</c:v>
                </c:pt>
                <c:pt idx="584" formatCode="0.00E+00">
                  <c:v>-5.4739583465749801E-5</c:v>
                </c:pt>
                <c:pt idx="585" formatCode="0.00E+00">
                  <c:v>-5.5392387976488299E-5</c:v>
                </c:pt>
                <c:pt idx="586" formatCode="0.00E+00">
                  <c:v>-5.5829612929535201E-5</c:v>
                </c:pt>
                <c:pt idx="587" formatCode="0.00E+00">
                  <c:v>-5.6546997890459701E-5</c:v>
                </c:pt>
                <c:pt idx="588" formatCode="0.00E+00">
                  <c:v>-5.6973104967796301E-5</c:v>
                </c:pt>
                <c:pt idx="589" formatCode="0.00E+00">
                  <c:v>-5.7898415457977801E-5</c:v>
                </c:pt>
                <c:pt idx="590" formatCode="0.00E+00">
                  <c:v>-5.8194787421025999E-5</c:v>
                </c:pt>
                <c:pt idx="591" formatCode="0.00E+00">
                  <c:v>-5.91144968523436E-5</c:v>
                </c:pt>
                <c:pt idx="592" formatCode="0.00E+00">
                  <c:v>-5.9462036014820697E-5</c:v>
                </c:pt>
                <c:pt idx="593" formatCode="0.00E+00">
                  <c:v>-6.0273188437087898E-5</c:v>
                </c:pt>
                <c:pt idx="594" formatCode="0.00E+00">
                  <c:v>-6.0564416351116498E-5</c:v>
                </c:pt>
                <c:pt idx="595" formatCode="0.00E+00">
                  <c:v>-6.1327902300413996E-5</c:v>
                </c:pt>
                <c:pt idx="596" formatCode="0.00E+00">
                  <c:v>-6.1662123711230598E-5</c:v>
                </c:pt>
                <c:pt idx="597" formatCode="0.00E+00">
                  <c:v>-6.2499888137363402E-5</c:v>
                </c:pt>
                <c:pt idx="598" formatCode="0.00E+00">
                  <c:v>-6.2915346350181096E-5</c:v>
                </c:pt>
                <c:pt idx="599" formatCode="0.00E+00">
                  <c:v>-6.3656062688909499E-5</c:v>
                </c:pt>
                <c:pt idx="600" formatCode="0.00E+00">
                  <c:v>-6.4019698215008296E-5</c:v>
                </c:pt>
                <c:pt idx="601" formatCode="0.00E+00">
                  <c:v>-6.4759567795156603E-5</c:v>
                </c:pt>
                <c:pt idx="602" formatCode="0.00E+00">
                  <c:v>-6.5084808497740398E-5</c:v>
                </c:pt>
                <c:pt idx="603" formatCode="0.00E+00">
                  <c:v>-6.5994694228610205E-5</c:v>
                </c:pt>
                <c:pt idx="604" formatCode="0.00E+00">
                  <c:v>-6.6310480080411901E-5</c:v>
                </c:pt>
                <c:pt idx="605" formatCode="0.00E+00">
                  <c:v>-6.6976992561577895E-5</c:v>
                </c:pt>
                <c:pt idx="606" formatCode="0.00E+00">
                  <c:v>-6.73652914405698E-5</c:v>
                </c:pt>
                <c:pt idx="607" formatCode="0.00E+00">
                  <c:v>-6.8070963601750601E-5</c:v>
                </c:pt>
                <c:pt idx="608" formatCode="0.00E+00">
                  <c:v>-6.84442001740367E-5</c:v>
                </c:pt>
                <c:pt idx="609" formatCode="0.00E+00">
                  <c:v>-6.9144890048758098E-5</c:v>
                </c:pt>
                <c:pt idx="610" formatCode="0.00E+00">
                  <c:v>-6.9455322596884202E-5</c:v>
                </c:pt>
                <c:pt idx="611" formatCode="0.00E+00">
                  <c:v>-7.0081664914279E-5</c:v>
                </c:pt>
                <c:pt idx="612" formatCode="0.00E+00">
                  <c:v>-7.0331110105092701E-5</c:v>
                </c:pt>
                <c:pt idx="613" formatCode="0.00E+00">
                  <c:v>-7.0972435770143397E-5</c:v>
                </c:pt>
                <c:pt idx="614" formatCode="0.00E+00">
                  <c:v>-7.1257640189764006E-5</c:v>
                </c:pt>
                <c:pt idx="615" formatCode="0.00E+00">
                  <c:v>-7.1900697496049199E-5</c:v>
                </c:pt>
                <c:pt idx="616" formatCode="0.00E+00">
                  <c:v>-7.2172422100337796E-5</c:v>
                </c:pt>
                <c:pt idx="617" formatCode="0.00E+00">
                  <c:v>-7.2833938083618094E-5</c:v>
                </c:pt>
                <c:pt idx="618" formatCode="0.00E+00">
                  <c:v>-7.31608297412601E-5</c:v>
                </c:pt>
                <c:pt idx="619" formatCode="0.00E+00">
                  <c:v>-7.3801695350722498E-5</c:v>
                </c:pt>
                <c:pt idx="620" formatCode="0.00E+00">
                  <c:v>-7.4098199075586603E-5</c:v>
                </c:pt>
                <c:pt idx="621" formatCode="0.00E+00">
                  <c:v>-7.4814895749307104E-5</c:v>
                </c:pt>
                <c:pt idx="622" formatCode="0.00E+00">
                  <c:v>-7.5042051920115496E-5</c:v>
                </c:pt>
                <c:pt idx="623" formatCode="0.00E+00">
                  <c:v>-7.5705791688553305E-5</c:v>
                </c:pt>
                <c:pt idx="624" formatCode="0.00E+00">
                  <c:v>-7.5930820906699198E-5</c:v>
                </c:pt>
                <c:pt idx="625" formatCode="0.00E+00">
                  <c:v>-7.6500682960056296E-5</c:v>
                </c:pt>
                <c:pt idx="626" formatCode="0.00E+00">
                  <c:v>-7.6720422127236294E-5</c:v>
                </c:pt>
                <c:pt idx="627" formatCode="0.00E+00">
                  <c:v>-7.7237156535004501E-5</c:v>
                </c:pt>
                <c:pt idx="628" formatCode="0.00E+00">
                  <c:v>-7.7472835483390404E-5</c:v>
                </c:pt>
                <c:pt idx="629" formatCode="0.00E+00">
                  <c:v>-7.8095735132396895E-5</c:v>
                </c:pt>
                <c:pt idx="630" formatCode="0.00E+00">
                  <c:v>-7.84140135730213E-5</c:v>
                </c:pt>
                <c:pt idx="631" formatCode="0.00E+00">
                  <c:v>-7.8879640193969602E-5</c:v>
                </c:pt>
                <c:pt idx="632" formatCode="0.00E+00">
                  <c:v>-7.9166319424768598E-5</c:v>
                </c:pt>
                <c:pt idx="633" formatCode="0.00E+00">
                  <c:v>-7.9764316364348703E-5</c:v>
                </c:pt>
                <c:pt idx="634" formatCode="0.00E+00">
                  <c:v>-8.0029458359308193E-5</c:v>
                </c:pt>
                <c:pt idx="635" formatCode="0.00E+00">
                  <c:v>-8.0653641487637303E-5</c:v>
                </c:pt>
                <c:pt idx="636" formatCode="0.00E+00">
                  <c:v>-8.0943076797412695E-5</c:v>
                </c:pt>
                <c:pt idx="637" formatCode="0.00E+00">
                  <c:v>-8.1425110542661803E-5</c:v>
                </c:pt>
                <c:pt idx="638" formatCode="0.00E+00">
                  <c:v>-8.1665970191530099E-5</c:v>
                </c:pt>
                <c:pt idx="639" formatCode="0.00E+00">
                  <c:v>-8.2182391767379395E-5</c:v>
                </c:pt>
                <c:pt idx="640" formatCode="0.00E+00">
                  <c:v>-8.2481614856281407E-5</c:v>
                </c:pt>
                <c:pt idx="641" formatCode="0.00E+00">
                  <c:v>-8.3282268426114499E-5</c:v>
                </c:pt>
                <c:pt idx="642" formatCode="0.00E+00">
                  <c:v>-8.3421724810553996E-5</c:v>
                </c:pt>
                <c:pt idx="643" formatCode="0.00E+00">
                  <c:v>-8.4167409368015596E-5</c:v>
                </c:pt>
                <c:pt idx="644" formatCode="0.00E+00">
                  <c:v>-8.4218923919581804E-5</c:v>
                </c:pt>
                <c:pt idx="645" formatCode="0.00E+00">
                  <c:v>-8.4626018427466502E-5</c:v>
                </c:pt>
                <c:pt idx="646" formatCode="0.00E+00">
                  <c:v>-8.4943363635448199E-5</c:v>
                </c:pt>
                <c:pt idx="647" formatCode="0.00E+00">
                  <c:v>-8.4979019380051099E-5</c:v>
                </c:pt>
                <c:pt idx="648" formatCode="0.00E+00">
                  <c:v>-8.5509959392352099E-5</c:v>
                </c:pt>
                <c:pt idx="649" formatCode="0.00E+00">
                  <c:v>-8.5683694506255998E-5</c:v>
                </c:pt>
                <c:pt idx="650" formatCode="0.00E+00">
                  <c:v>-8.5986682611248396E-5</c:v>
                </c:pt>
                <c:pt idx="651" formatCode="0.00E+00">
                  <c:v>-8.6322428509744199E-5</c:v>
                </c:pt>
                <c:pt idx="652" formatCode="0.00E+00">
                  <c:v>-8.6520455579308902E-5</c:v>
                </c:pt>
                <c:pt idx="653" formatCode="0.00E+00">
                  <c:v>-8.6925238768878501E-5</c:v>
                </c:pt>
                <c:pt idx="654" formatCode="0.00E+00">
                  <c:v>-8.7084965592067995E-5</c:v>
                </c:pt>
                <c:pt idx="655" formatCode="0.00E+00">
                  <c:v>-8.7508628023921201E-5</c:v>
                </c:pt>
                <c:pt idx="656" formatCode="0.00E+00">
                  <c:v>-8.7681857312761394E-5</c:v>
                </c:pt>
                <c:pt idx="657" formatCode="0.00E+00">
                  <c:v>-8.7965717017138604E-5</c:v>
                </c:pt>
                <c:pt idx="658" formatCode="0.00E+00">
                  <c:v>-8.8198180029666804E-5</c:v>
                </c:pt>
                <c:pt idx="659" formatCode="0.00E+00">
                  <c:v>-8.8421174591484498E-5</c:v>
                </c:pt>
                <c:pt idx="660" formatCode="0.00E+00">
                  <c:v>-8.8541527448242097E-5</c:v>
                </c:pt>
                <c:pt idx="661" formatCode="0.00E+00">
                  <c:v>-8.8643032796858299E-5</c:v>
                </c:pt>
                <c:pt idx="662" formatCode="0.00E+00">
                  <c:v>-8.8659340956991E-5</c:v>
                </c:pt>
                <c:pt idx="663" formatCode="0.00E+00">
                  <c:v>-8.8607779615727702E-5</c:v>
                </c:pt>
                <c:pt idx="664" formatCode="0.00E+00">
                  <c:v>-8.8091909898126904E-5</c:v>
                </c:pt>
                <c:pt idx="665" formatCode="0.00E+00">
                  <c:v>-8.7861178395756505E-5</c:v>
                </c:pt>
                <c:pt idx="666" formatCode="0.00E+00">
                  <c:v>-8.7345842969134801E-5</c:v>
                </c:pt>
                <c:pt idx="667" formatCode="0.00E+00">
                  <c:v>-8.7142442609779204E-5</c:v>
                </c:pt>
                <c:pt idx="668" formatCode="0.00E+00">
                  <c:v>-8.7023652873584496E-5</c:v>
                </c:pt>
                <c:pt idx="669" formatCode="0.00E+00">
                  <c:v>-8.7099712315379899E-5</c:v>
                </c:pt>
                <c:pt idx="670" formatCode="0.00E+00">
                  <c:v>-8.72043365920206E-5</c:v>
                </c:pt>
                <c:pt idx="671" formatCode="0.00E+00">
                  <c:v>-8.74409271451506E-5</c:v>
                </c:pt>
                <c:pt idx="672" formatCode="0.00E+00">
                  <c:v>-8.7633728800246206E-5</c:v>
                </c:pt>
                <c:pt idx="673" formatCode="0.00E+00">
                  <c:v>-8.8432219510930195E-5</c:v>
                </c:pt>
                <c:pt idx="674" formatCode="0.00E+00">
                  <c:v>-8.8456789273298094E-5</c:v>
                </c:pt>
                <c:pt idx="675" formatCode="0.00E+00">
                  <c:v>-8.8471193886342501E-5</c:v>
                </c:pt>
                <c:pt idx="676" formatCode="0.00E+00">
                  <c:v>-8.9544955902555999E-5</c:v>
                </c:pt>
                <c:pt idx="677" formatCode="0.00E+00">
                  <c:v>-9.0825109839182399E-5</c:v>
                </c:pt>
                <c:pt idx="678" formatCode="0.00E+00">
                  <c:v>-9.1085708817694195E-5</c:v>
                </c:pt>
                <c:pt idx="679" formatCode="0.00E+00">
                  <c:v>-9.2015518810073901E-5</c:v>
                </c:pt>
                <c:pt idx="680" formatCode="0.00E+00">
                  <c:v>-9.2197851091471806E-5</c:v>
                </c:pt>
                <c:pt idx="681" formatCode="0.00E+00">
                  <c:v>-9.2765867717830501E-5</c:v>
                </c:pt>
                <c:pt idx="682" formatCode="0.00E+00">
                  <c:v>-9.2908905892971096E-5</c:v>
                </c:pt>
                <c:pt idx="683" formatCode="0.00E+00">
                  <c:v>-9.3170087292992093E-5</c:v>
                </c:pt>
                <c:pt idx="684" formatCode="0.00E+00">
                  <c:v>-9.3307268362469203E-5</c:v>
                </c:pt>
                <c:pt idx="685" formatCode="0.00E+00">
                  <c:v>-9.3591472753362396E-5</c:v>
                </c:pt>
                <c:pt idx="686" formatCode="0.00E+00">
                  <c:v>-9.3783463883288803E-5</c:v>
                </c:pt>
                <c:pt idx="687" formatCode="0.00E+00">
                  <c:v>-9.3950517384495401E-5</c:v>
                </c:pt>
                <c:pt idx="688" formatCode="0.00E+00">
                  <c:v>-9.4209250769814994E-5</c:v>
                </c:pt>
                <c:pt idx="689" formatCode="0.00E+00">
                  <c:v>-9.4308768504349898E-5</c:v>
                </c:pt>
                <c:pt idx="690" formatCode="0.00E+00">
                  <c:v>-9.4728289875269694E-5</c:v>
                </c:pt>
                <c:pt idx="691" formatCode="0.00E+00">
                  <c:v>-9.4762496259254093E-5</c:v>
                </c:pt>
                <c:pt idx="692" formatCode="0.00E+00">
                  <c:v>-9.4807369936733294E-5</c:v>
                </c:pt>
                <c:pt idx="693" formatCode="0.00E+00">
                  <c:v>-9.5155129680675303E-5</c:v>
                </c:pt>
                <c:pt idx="694" formatCode="0.00E+00">
                  <c:v>-9.5199402264878194E-5</c:v>
                </c:pt>
                <c:pt idx="695" formatCode="0.00E+00">
                  <c:v>-9.5495324077891306E-5</c:v>
                </c:pt>
                <c:pt idx="696" formatCode="0.00E+00">
                  <c:v>-9.5599470969871803E-5</c:v>
                </c:pt>
                <c:pt idx="697" formatCode="0.00E+00">
                  <c:v>-9.5929712448255403E-5</c:v>
                </c:pt>
                <c:pt idx="698" formatCode="0.00E+00">
                  <c:v>-9.6034692490408097E-5</c:v>
                </c:pt>
                <c:pt idx="699" formatCode="0.00E+00">
                  <c:v>-9.6448321597099898E-5</c:v>
                </c:pt>
                <c:pt idx="700" formatCode="0.00E+00">
                  <c:v>-9.6533437191038301E-5</c:v>
                </c:pt>
                <c:pt idx="701" formatCode="0.00E+00">
                  <c:v>-9.6811490411617598E-5</c:v>
                </c:pt>
                <c:pt idx="702" formatCode="0.00E+00">
                  <c:v>-9.6890688122438603E-5</c:v>
                </c:pt>
                <c:pt idx="703" formatCode="0.00E+00">
                  <c:v>-9.7192968512135102E-5</c:v>
                </c:pt>
                <c:pt idx="704" formatCode="0.00E+00">
                  <c:v>-9.7284432550467801E-5</c:v>
                </c:pt>
                <c:pt idx="705" formatCode="0.00E+00">
                  <c:v>-9.7478788226466903E-5</c:v>
                </c:pt>
                <c:pt idx="706" formatCode="0.00E+00">
                  <c:v>-9.7588951757733499E-5</c:v>
                </c:pt>
                <c:pt idx="707" formatCode="0.00E+00">
                  <c:v>-9.7725613704592899E-5</c:v>
                </c:pt>
                <c:pt idx="708" formatCode="0.00E+00">
                  <c:v>-9.7784555551891096E-5</c:v>
                </c:pt>
                <c:pt idx="709" formatCode="0.00E+00">
                  <c:v>-9.8001589244080001E-5</c:v>
                </c:pt>
                <c:pt idx="710" formatCode="0.00E+00">
                  <c:v>-9.8102282037975701E-5</c:v>
                </c:pt>
                <c:pt idx="711" formatCode="0.00E+00">
                  <c:v>-9.8208910380221206E-5</c:v>
                </c:pt>
                <c:pt idx="712" formatCode="0.00E+00">
                  <c:v>-9.8265265987450498E-5</c:v>
                </c:pt>
                <c:pt idx="713" formatCode="0.00E+00">
                  <c:v>-9.8309980344737596E-5</c:v>
                </c:pt>
                <c:pt idx="714" formatCode="0.00E+00">
                  <c:v>-9.8353140819900606E-5</c:v>
                </c:pt>
                <c:pt idx="715" formatCode="0.00E+00">
                  <c:v>-9.8426756471853795E-5</c:v>
                </c:pt>
                <c:pt idx="716" formatCode="0.00E+00">
                  <c:v>-9.8398668786268704E-5</c:v>
                </c:pt>
                <c:pt idx="717" formatCode="0.00E+00">
                  <c:v>-9.83199028678149E-5</c:v>
                </c:pt>
                <c:pt idx="718" formatCode="0.00E+00">
                  <c:v>-9.8289074798501899E-5</c:v>
                </c:pt>
                <c:pt idx="719" formatCode="0.00E+00">
                  <c:v>-9.8202706615473795E-5</c:v>
                </c:pt>
                <c:pt idx="720" formatCode="0.00E+00">
                  <c:v>-9.8166721773690398E-5</c:v>
                </c:pt>
                <c:pt idx="721" formatCode="0.00E+00">
                  <c:v>-9.7933785543510799E-5</c:v>
                </c:pt>
                <c:pt idx="722" formatCode="0.00E+00">
                  <c:v>-9.7848076441370204E-5</c:v>
                </c:pt>
                <c:pt idx="723" formatCode="0.00E+00">
                  <c:v>-9.7660180574288605E-5</c:v>
                </c:pt>
                <c:pt idx="724" formatCode="0.00E+00">
                  <c:v>-9.7593572484951696E-5</c:v>
                </c:pt>
                <c:pt idx="725" formatCode="0.00E+00">
                  <c:v>-9.7317440071660296E-5</c:v>
                </c:pt>
                <c:pt idx="726" formatCode="0.00E+00">
                  <c:v>-9.7239736931317694E-5</c:v>
                </c:pt>
                <c:pt idx="727" formatCode="0.00E+00">
                  <c:v>-9.6731193793106202E-5</c:v>
                </c:pt>
                <c:pt idx="728" formatCode="0.00E+00">
                  <c:v>-9.6614844334898798E-5</c:v>
                </c:pt>
                <c:pt idx="729" formatCode="0.00E+00">
                  <c:v>-9.6048684441176206E-5</c:v>
                </c:pt>
                <c:pt idx="730" formatCode="0.00E+00">
                  <c:v>-9.58911773795813E-5</c:v>
                </c:pt>
                <c:pt idx="731" formatCode="0.00E+00">
                  <c:v>-9.5234916269915901E-5</c:v>
                </c:pt>
                <c:pt idx="732" formatCode="0.00E+00">
                  <c:v>-9.4967082437796295E-5</c:v>
                </c:pt>
                <c:pt idx="733" formatCode="0.00E+00">
                  <c:v>-9.4131897940401095E-5</c:v>
                </c:pt>
                <c:pt idx="734" formatCode="0.00E+00">
                  <c:v>-9.38723567238268E-5</c:v>
                </c:pt>
                <c:pt idx="735" formatCode="0.00E+00">
                  <c:v>-9.3234197780963599E-5</c:v>
                </c:pt>
                <c:pt idx="736" formatCode="0.00E+00">
                  <c:v>-9.2866608070886302E-5</c:v>
                </c:pt>
                <c:pt idx="737" formatCode="0.00E+00">
                  <c:v>-9.1863402484766596E-5</c:v>
                </c:pt>
                <c:pt idx="738" formatCode="0.00E+00">
                  <c:v>-9.1239081431595E-5</c:v>
                </c:pt>
                <c:pt idx="739" formatCode="0.00E+00">
                  <c:v>-9.0198940166542104E-5</c:v>
                </c:pt>
                <c:pt idx="740" formatCode="0.00E+00">
                  <c:v>-8.9665035535113998E-5</c:v>
                </c:pt>
                <c:pt idx="741" formatCode="0.00E+00">
                  <c:v>-8.8448660509884503E-5</c:v>
                </c:pt>
                <c:pt idx="742" formatCode="0.00E+00">
                  <c:v>-8.7771512501728797E-5</c:v>
                </c:pt>
                <c:pt idx="743" formatCode="0.00E+00">
                  <c:v>-8.6572686307158901E-5</c:v>
                </c:pt>
                <c:pt idx="744" formatCode="0.00E+00">
                  <c:v>-8.60419103962498E-5</c:v>
                </c:pt>
                <c:pt idx="745" formatCode="0.00E+00">
                  <c:v>-8.4646091120680001E-5</c:v>
                </c:pt>
                <c:pt idx="746" formatCode="0.00E+00">
                  <c:v>-8.3899403155247702E-5</c:v>
                </c:pt>
                <c:pt idx="747" formatCode="0.00E+00">
                  <c:v>-8.2192178769775596E-5</c:v>
                </c:pt>
                <c:pt idx="748" formatCode="0.00E+00">
                  <c:v>-8.1211570329301803E-5</c:v>
                </c:pt>
                <c:pt idx="749" formatCode="0.00E+00">
                  <c:v>-7.9319679163014704E-5</c:v>
                </c:pt>
                <c:pt idx="750" formatCode="0.00E+00">
                  <c:v>-7.8340041304765799E-5</c:v>
                </c:pt>
                <c:pt idx="751" formatCode="0.00E+00">
                  <c:v>-7.6027350000836997E-5</c:v>
                </c:pt>
                <c:pt idx="752" formatCode="0.00E+00">
                  <c:v>-7.4661523917669904E-5</c:v>
                </c:pt>
                <c:pt idx="753" formatCode="0.00E+00">
                  <c:v>-7.2461082874131802E-5</c:v>
                </c:pt>
                <c:pt idx="754" formatCode="0.00E+00">
                  <c:v>-7.1311104686258897E-5</c:v>
                </c:pt>
                <c:pt idx="755" formatCode="0.00E+00">
                  <c:v>-6.8538984610818699E-5</c:v>
                </c:pt>
                <c:pt idx="756" formatCode="0.00E+00">
                  <c:v>-6.7246748564340396E-5</c:v>
                </c:pt>
                <c:pt idx="757" formatCode="0.00E+00">
                  <c:v>-6.4302511257995299E-5</c:v>
                </c:pt>
                <c:pt idx="758" formatCode="0.00E+00">
                  <c:v>-6.3244573593108794E-5</c:v>
                </c:pt>
                <c:pt idx="759" formatCode="0.00E+00">
                  <c:v>-6.0308852287161601E-5</c:v>
                </c:pt>
                <c:pt idx="760" formatCode="0.00E+00">
                  <c:v>-5.9215849065066602E-5</c:v>
                </c:pt>
                <c:pt idx="761" formatCode="0.00E+00">
                  <c:v>-5.5947734349659598E-5</c:v>
                </c:pt>
                <c:pt idx="762" formatCode="0.00E+00">
                  <c:v>-5.4841320757620902E-5</c:v>
                </c:pt>
                <c:pt idx="763" formatCode="0.00E+00">
                  <c:v>-5.1120436229442799E-5</c:v>
                </c:pt>
                <c:pt idx="764" formatCode="0.00E+00">
                  <c:v>-5.0062118823677903E-5</c:v>
                </c:pt>
                <c:pt idx="765" formatCode="0.00E+00">
                  <c:v>-4.6042778150544303E-5</c:v>
                </c:pt>
                <c:pt idx="766" formatCode="0.00E+00">
                  <c:v>-4.4564585706486399E-5</c:v>
                </c:pt>
                <c:pt idx="767" formatCode="0.00E+00">
                  <c:v>-4.0409553677846198E-5</c:v>
                </c:pt>
                <c:pt idx="768" formatCode="0.00E+00">
                  <c:v>-3.8736159529028899E-5</c:v>
                </c:pt>
                <c:pt idx="769" formatCode="0.00E+00">
                  <c:v>-3.3206301958625903E-5</c:v>
                </c:pt>
                <c:pt idx="770" formatCode="0.00E+00">
                  <c:v>-3.0947205108084502E-5</c:v>
                </c:pt>
                <c:pt idx="771" formatCode="0.00E+00">
                  <c:v>-2.4895510197537099E-5</c:v>
                </c:pt>
                <c:pt idx="772" formatCode="0.00E+00">
                  <c:v>-2.2411036654755399E-5</c:v>
                </c:pt>
                <c:pt idx="773" formatCode="0.00E+00">
                  <c:v>-1.4342315315111101E-5</c:v>
                </c:pt>
                <c:pt idx="774" formatCode="0.00E+00">
                  <c:v>-1.05896360341872E-5</c:v>
                </c:pt>
                <c:pt idx="775" formatCode="0.00E+00">
                  <c:v>-6.0991923164667595E-7</c:v>
                </c:pt>
                <c:pt idx="776" formatCode="0.00E+00">
                  <c:v>1.96562297855061E-6</c:v>
                </c:pt>
                <c:pt idx="777" formatCode="0.00E+00">
                  <c:v>1.4495461699260599E-5</c:v>
                </c:pt>
                <c:pt idx="778" formatCode="0.00E+00">
                  <c:v>1.8490025282211201E-5</c:v>
                </c:pt>
                <c:pt idx="779" formatCode="0.00E+00">
                  <c:v>3.3103639372142197E-5</c:v>
                </c:pt>
                <c:pt idx="780" formatCode="0.00E+00">
                  <c:v>3.9198184208922997E-5</c:v>
                </c:pt>
                <c:pt idx="781" formatCode="0.00E+00">
                  <c:v>5.8366409615452901E-5</c:v>
                </c:pt>
                <c:pt idx="782" formatCode="0.00E+00">
                  <c:v>6.3764887372149903E-5</c:v>
                </c:pt>
                <c:pt idx="783" formatCode="0.00E+00">
                  <c:v>8.3559201317316202E-5</c:v>
                </c:pt>
                <c:pt idx="784" formatCode="0.00E+00">
                  <c:v>9.1027486397089402E-5</c:v>
                </c:pt>
                <c:pt idx="785" formatCode="0.00E+00">
                  <c:v>1.1744749095312301E-4</c:v>
                </c:pt>
                <c:pt idx="786" formatCode="0.00E+00">
                  <c:v>1.27308099834176E-4</c:v>
                </c:pt>
                <c:pt idx="787" formatCode="0.00E+00">
                  <c:v>1.5757757840880699E-4</c:v>
                </c:pt>
                <c:pt idx="788" formatCode="0.00E+00">
                  <c:v>1.69029905329034E-4</c:v>
                </c:pt>
                <c:pt idx="789" formatCode="0.00E+00">
                  <c:v>1.9750718832568101E-4</c:v>
                </c:pt>
                <c:pt idx="790" formatCode="0.00E+00">
                  <c:v>2.1026754226284101E-4</c:v>
                </c:pt>
                <c:pt idx="791" formatCode="0.00E+00">
                  <c:v>2.50041791231322E-4</c:v>
                </c:pt>
                <c:pt idx="792" formatCode="0.00E+00">
                  <c:v>2.6982946368077099E-4</c:v>
                </c:pt>
                <c:pt idx="793" formatCode="0.00E+00">
                  <c:v>3.1858464041234702E-4</c:v>
                </c:pt>
                <c:pt idx="794" formatCode="0.00E+00">
                  <c:v>3.3647867847678802E-4</c:v>
                </c:pt>
                <c:pt idx="795" formatCode="0.00E+00">
                  <c:v>3.9298720053141002E-4</c:v>
                </c:pt>
                <c:pt idx="796" formatCode="0.00E+00">
                  <c:v>4.1803272936999098E-4</c:v>
                </c:pt>
                <c:pt idx="797" formatCode="0.00E+00">
                  <c:v>4.8404185470646603E-4</c:v>
                </c:pt>
                <c:pt idx="798" formatCode="0.00E+00">
                  <c:v>5.1302178105932595E-4</c:v>
                </c:pt>
                <c:pt idx="799" formatCode="0.00E+00">
                  <c:v>6.0874139778516298E-4</c:v>
                </c:pt>
                <c:pt idx="800" formatCode="0.00E+00">
                  <c:v>6.4661943637460797E-4</c:v>
                </c:pt>
                <c:pt idx="801" formatCode="0.00E+00">
                  <c:v>7.8209202809302397E-4</c:v>
                </c:pt>
                <c:pt idx="802" formatCode="0.00E+00">
                  <c:v>8.73997631895543E-4</c:v>
                </c:pt>
                <c:pt idx="803">
                  <c:v>1.09492950528251E-3</c:v>
                </c:pt>
                <c:pt idx="804">
                  <c:v>1.17030088364928E-3</c:v>
                </c:pt>
                <c:pt idx="805">
                  <c:v>1.3707914884888599E-3</c:v>
                </c:pt>
                <c:pt idx="806">
                  <c:v>1.4630519438189099E-3</c:v>
                </c:pt>
                <c:pt idx="807">
                  <c:v>1.78947209613027E-3</c:v>
                </c:pt>
                <c:pt idx="808">
                  <c:v>1.93359573862186E-3</c:v>
                </c:pt>
                <c:pt idx="809">
                  <c:v>2.3393308316988501E-3</c:v>
                </c:pt>
                <c:pt idx="810">
                  <c:v>2.4977418650683901E-3</c:v>
                </c:pt>
                <c:pt idx="811">
                  <c:v>2.9073098169258701E-3</c:v>
                </c:pt>
                <c:pt idx="812">
                  <c:v>3.1234574471064899E-3</c:v>
                </c:pt>
                <c:pt idx="813">
                  <c:v>3.7035777707041099E-3</c:v>
                </c:pt>
                <c:pt idx="814">
                  <c:v>3.9345202254073702E-3</c:v>
                </c:pt>
                <c:pt idx="815">
                  <c:v>4.56818044050805E-3</c:v>
                </c:pt>
                <c:pt idx="816">
                  <c:v>4.8638901699070902E-3</c:v>
                </c:pt>
                <c:pt idx="817">
                  <c:v>5.5492518342116198E-3</c:v>
                </c:pt>
                <c:pt idx="818">
                  <c:v>5.8955432240974104E-3</c:v>
                </c:pt>
                <c:pt idx="819">
                  <c:v>6.6367128805376102E-3</c:v>
                </c:pt>
                <c:pt idx="820">
                  <c:v>7.1074047462848199E-3</c:v>
                </c:pt>
                <c:pt idx="821">
                  <c:v>7.7742378319973996E-3</c:v>
                </c:pt>
                <c:pt idx="822">
                  <c:v>8.2443543961967097E-3</c:v>
                </c:pt>
                <c:pt idx="823">
                  <c:v>8.6856472509499495E-3</c:v>
                </c:pt>
                <c:pt idx="824">
                  <c:v>9.0139860280008307E-3</c:v>
                </c:pt>
                <c:pt idx="825">
                  <c:v>9.4596508591481901E-3</c:v>
                </c:pt>
                <c:pt idx="826">
                  <c:v>9.5540513710698997E-3</c:v>
                </c:pt>
                <c:pt idx="827">
                  <c:v>9.6658968837134498E-3</c:v>
                </c:pt>
                <c:pt idx="828">
                  <c:v>9.5882277550120697E-3</c:v>
                </c:pt>
                <c:pt idx="829">
                  <c:v>9.5102340278231199E-3</c:v>
                </c:pt>
                <c:pt idx="830">
                  <c:v>9.3777840910844994E-3</c:v>
                </c:pt>
                <c:pt idx="831">
                  <c:v>9.2441320639046996E-3</c:v>
                </c:pt>
                <c:pt idx="832">
                  <c:v>9.1699114086505207E-3</c:v>
                </c:pt>
                <c:pt idx="833">
                  <c:v>8.6906762836930808E-3</c:v>
                </c:pt>
                <c:pt idx="834">
                  <c:v>8.4976874210389401E-3</c:v>
                </c:pt>
                <c:pt idx="835">
                  <c:v>8.07215676974175E-3</c:v>
                </c:pt>
                <c:pt idx="836">
                  <c:v>7.79672129516295E-3</c:v>
                </c:pt>
                <c:pt idx="837">
                  <c:v>7.16964304922356E-3</c:v>
                </c:pt>
                <c:pt idx="838">
                  <c:v>6.80391622490162E-3</c:v>
                </c:pt>
                <c:pt idx="839">
                  <c:v>6.1543262944266097E-3</c:v>
                </c:pt>
                <c:pt idx="840">
                  <c:v>5.9568403040494303E-3</c:v>
                </c:pt>
                <c:pt idx="841">
                  <c:v>5.1135963661183498E-3</c:v>
                </c:pt>
                <c:pt idx="842">
                  <c:v>4.86446341009086E-3</c:v>
                </c:pt>
                <c:pt idx="843">
                  <c:v>3.8911580283823698E-3</c:v>
                </c:pt>
                <c:pt idx="844">
                  <c:v>3.5936598560277798E-3</c:v>
                </c:pt>
                <c:pt idx="845">
                  <c:v>2.6832291847450301E-3</c:v>
                </c:pt>
                <c:pt idx="846">
                  <c:v>2.3709484630471201E-3</c:v>
                </c:pt>
                <c:pt idx="847">
                  <c:v>1.6395732581618301E-3</c:v>
                </c:pt>
                <c:pt idx="848">
                  <c:v>1.35610193996101E-3</c:v>
                </c:pt>
                <c:pt idx="849" formatCode="0.00E+00">
                  <c:v>8.3350000788622296E-4</c:v>
                </c:pt>
                <c:pt idx="850" formatCode="0.00E+00">
                  <c:v>7.48189192245689E-4</c:v>
                </c:pt>
                <c:pt idx="851" formatCode="0.00E+00">
                  <c:v>4.14792024054747E-4</c:v>
                </c:pt>
                <c:pt idx="852" formatCode="0.00E+00">
                  <c:v>3.3624976772574501E-4</c:v>
                </c:pt>
                <c:pt idx="853" formatCode="0.00E+00">
                  <c:v>1.5284657591337999E-4</c:v>
                </c:pt>
                <c:pt idx="854" formatCode="0.00E+00">
                  <c:v>1.16934723838498E-4</c:v>
                </c:pt>
                <c:pt idx="855" formatCode="0.00E+00">
                  <c:v>-5.93054476153161E-6</c:v>
                </c:pt>
                <c:pt idx="856" formatCode="0.00E+00">
                  <c:v>-2.3874250536453199E-5</c:v>
                </c:pt>
                <c:pt idx="857" formatCode="0.00E+00">
                  <c:v>-8.6865715804752998E-5</c:v>
                </c:pt>
                <c:pt idx="858" formatCode="0.00E+00">
                  <c:v>-9.2544956404998696E-5</c:v>
                </c:pt>
                <c:pt idx="859" formatCode="0.00E+00">
                  <c:v>-1.1878698462179399E-4</c:v>
                </c:pt>
                <c:pt idx="860" formatCode="0.00E+00">
                  <c:v>-1.18845031553087E-4</c:v>
                </c:pt>
                <c:pt idx="861" formatCode="0.00E+00">
                  <c:v>-1.31608140484611E-4</c:v>
                </c:pt>
                <c:pt idx="862" formatCode="0.00E+00">
                  <c:v>-1.2843131688072601E-4</c:v>
                </c:pt>
                <c:pt idx="863" formatCode="0.00E+00">
                  <c:v>-1.3294838581684901E-4</c:v>
                </c:pt>
                <c:pt idx="864" formatCode="0.00E+00">
                  <c:v>-1.2998439132138299E-4</c:v>
                </c:pt>
                <c:pt idx="865" formatCode="0.00E+00">
                  <c:v>-1.30390641584897E-4</c:v>
                </c:pt>
                <c:pt idx="866" formatCode="0.00E+00">
                  <c:v>-1.2806040430293601E-4</c:v>
                </c:pt>
                <c:pt idx="867" formatCode="0.00E+00">
                  <c:v>-1.2657385645005199E-4</c:v>
                </c:pt>
                <c:pt idx="868" formatCode="0.00E+00">
                  <c:v>-1.24338425800549E-4</c:v>
                </c:pt>
                <c:pt idx="869" formatCode="0.00E+00">
                  <c:v>-1.2128893744976701E-4</c:v>
                </c:pt>
                <c:pt idx="870" formatCode="0.00E+00">
                  <c:v>-1.19318137967223E-4</c:v>
                </c:pt>
                <c:pt idx="871" formatCode="0.00E+00">
                  <c:v>-1.17280825073432E-4</c:v>
                </c:pt>
                <c:pt idx="872" formatCode="0.00E+00">
                  <c:v>-1.15026247379831E-4</c:v>
                </c:pt>
                <c:pt idx="873" formatCode="0.00E+00">
                  <c:v>-1.11735137298316E-4</c:v>
                </c:pt>
                <c:pt idx="874" formatCode="0.00E+00">
                  <c:v>-1.09975880955256E-4</c:v>
                </c:pt>
                <c:pt idx="875" formatCode="0.00E+00">
                  <c:v>-1.06497308506416E-4</c:v>
                </c:pt>
                <c:pt idx="876" formatCode="0.00E+00">
                  <c:v>-1.0414524315377701E-4</c:v>
                </c:pt>
                <c:pt idx="877" formatCode="0.00E+00">
                  <c:v>-1.0063955693705E-4</c:v>
                </c:pt>
                <c:pt idx="878" formatCode="0.00E+00">
                  <c:v>-9.9167224152195199E-5</c:v>
                </c:pt>
                <c:pt idx="879" formatCode="0.00E+00">
                  <c:v>-9.5578348243299701E-5</c:v>
                </c:pt>
                <c:pt idx="880" formatCode="0.00E+00">
                  <c:v>-9.3715296838425401E-5</c:v>
                </c:pt>
                <c:pt idx="881" formatCode="0.00E+00">
                  <c:v>-9.08636989385177E-5</c:v>
                </c:pt>
                <c:pt idx="882" formatCode="0.00E+00">
                  <c:v>-8.9744670140614103E-5</c:v>
                </c:pt>
                <c:pt idx="883" formatCode="0.00E+00">
                  <c:v>-8.7113267418701404E-5</c:v>
                </c:pt>
                <c:pt idx="884" formatCode="0.00E+00">
                  <c:v>-8.5986845541881994E-5</c:v>
                </c:pt>
                <c:pt idx="885" formatCode="0.00E+00">
                  <c:v>-8.37209734917072E-5</c:v>
                </c:pt>
                <c:pt idx="886" formatCode="0.00E+00">
                  <c:v>-8.2645204386315997E-5</c:v>
                </c:pt>
                <c:pt idx="887" formatCode="0.00E+00">
                  <c:v>-8.0177487340470105E-5</c:v>
                </c:pt>
                <c:pt idx="888" formatCode="0.00E+00">
                  <c:v>-7.9046711223849903E-5</c:v>
                </c:pt>
                <c:pt idx="889" formatCode="0.00E+00">
                  <c:v>-7.6290068272167897E-5</c:v>
                </c:pt>
                <c:pt idx="890" formatCode="0.00E+00">
                  <c:v>-7.5209669482407003E-5</c:v>
                </c:pt>
                <c:pt idx="891" formatCode="0.00E+00">
                  <c:v>-7.3357520217591304E-5</c:v>
                </c:pt>
                <c:pt idx="892" formatCode="0.00E+00">
                  <c:v>-7.2304523698651601E-5</c:v>
                </c:pt>
                <c:pt idx="893" formatCode="0.00E+00">
                  <c:v>-6.9855204332489596E-5</c:v>
                </c:pt>
                <c:pt idx="894" formatCode="0.00E+00">
                  <c:v>-6.8953690797666996E-5</c:v>
                </c:pt>
                <c:pt idx="895" formatCode="0.00E+00">
                  <c:v>-6.7346136745980996E-5</c:v>
                </c:pt>
                <c:pt idx="896" formatCode="0.00E+00">
                  <c:v>-6.6564701514860506E-5</c:v>
                </c:pt>
                <c:pt idx="897" formatCode="0.00E+00">
                  <c:v>-6.4531876698679998E-5</c:v>
                </c:pt>
                <c:pt idx="898" formatCode="0.00E+00">
                  <c:v>-6.3885465238127404E-5</c:v>
                </c:pt>
                <c:pt idx="899" formatCode="0.00E+00">
                  <c:v>-6.2694667827542297E-5</c:v>
                </c:pt>
                <c:pt idx="900" formatCode="0.00E+00">
                  <c:v>-6.2306317077571104E-5</c:v>
                </c:pt>
                <c:pt idx="901" formatCode="0.00E+00">
                  <c:v>-6.15805882794015E-5</c:v>
                </c:pt>
                <c:pt idx="902" formatCode="0.00E+00">
                  <c:v>-6.1372985353893905E-5</c:v>
                </c:pt>
                <c:pt idx="903" formatCode="0.00E+00">
                  <c:v>-6.1112453037323903E-5</c:v>
                </c:pt>
                <c:pt idx="904" formatCode="0.00E+00">
                  <c:v>-6.1162945096966096E-5</c:v>
                </c:pt>
                <c:pt idx="905" formatCode="0.00E+00">
                  <c:v>-6.1346007293664904E-5</c:v>
                </c:pt>
                <c:pt idx="906" formatCode="0.00E+00">
                  <c:v>-6.1620234634721398E-5</c:v>
                </c:pt>
                <c:pt idx="907" formatCode="0.00E+00">
                  <c:v>-6.2229961708133393E-5</c:v>
                </c:pt>
                <c:pt idx="908" formatCode="0.00E+00">
                  <c:v>-6.2592624964033297E-5</c:v>
                </c:pt>
                <c:pt idx="909" formatCode="0.00E+00">
                  <c:v>-6.3325163022655401E-5</c:v>
                </c:pt>
                <c:pt idx="910" formatCode="0.00E+00">
                  <c:v>-6.3755448057670598E-5</c:v>
                </c:pt>
                <c:pt idx="911" formatCode="0.00E+00">
                  <c:v>-6.4649045932661494E-5</c:v>
                </c:pt>
                <c:pt idx="912" formatCode="0.00E+00">
                  <c:v>-6.5099801594359799E-5</c:v>
                </c:pt>
                <c:pt idx="913" formatCode="0.00E+00">
                  <c:v>-6.6003100052925293E-5</c:v>
                </c:pt>
                <c:pt idx="914" formatCode="0.00E+00">
                  <c:v>-6.6498938418698406E-5</c:v>
                </c:pt>
                <c:pt idx="915" formatCode="0.00E+00">
                  <c:v>-6.7493887232705394E-5</c:v>
                </c:pt>
                <c:pt idx="916" formatCode="0.00E+00">
                  <c:v>-6.78992364633409E-5</c:v>
                </c:pt>
                <c:pt idx="917" formatCode="0.00E+00">
                  <c:v>-6.8798694280608998E-5</c:v>
                </c:pt>
                <c:pt idx="918" formatCode="0.00E+00">
                  <c:v>-6.9318209120063798E-5</c:v>
                </c:pt>
                <c:pt idx="919" formatCode="0.00E+00">
                  <c:v>-7.0186164489675199E-5</c:v>
                </c:pt>
                <c:pt idx="920" formatCode="0.00E+00">
                  <c:v>-7.0650912944299595E-5</c:v>
                </c:pt>
                <c:pt idx="921" formatCode="0.00E+00">
                  <c:v>-7.1622185421814702E-5</c:v>
                </c:pt>
                <c:pt idx="922" formatCode="0.00E+00">
                  <c:v>-7.2088620801298095E-5</c:v>
                </c:pt>
                <c:pt idx="923" formatCode="0.00E+00">
                  <c:v>-7.3264418069985296E-5</c:v>
                </c:pt>
                <c:pt idx="924" formatCode="0.00E+00">
                  <c:v>-7.3542499207179698E-5</c:v>
                </c:pt>
                <c:pt idx="925" formatCode="0.00E+00">
                  <c:v>-7.4336610454240097E-5</c:v>
                </c:pt>
                <c:pt idx="926" formatCode="0.00E+00">
                  <c:v>-7.4712732027530104E-5</c:v>
                </c:pt>
                <c:pt idx="927" formatCode="0.00E+00">
                  <c:v>-7.5562932650625802E-5</c:v>
                </c:pt>
                <c:pt idx="928" formatCode="0.00E+00">
                  <c:v>-7.5957961246398496E-5</c:v>
                </c:pt>
                <c:pt idx="929" formatCode="0.00E+00">
                  <c:v>-7.6910516349025705E-5</c:v>
                </c:pt>
                <c:pt idx="930" formatCode="0.00E+00">
                  <c:v>-7.7388386352685804E-5</c:v>
                </c:pt>
                <c:pt idx="931" formatCode="0.00E+00">
                  <c:v>-7.8300240569701007E-5</c:v>
                </c:pt>
                <c:pt idx="932" formatCode="0.00E+00">
                  <c:v>-7.8733381378575998E-5</c:v>
                </c:pt>
                <c:pt idx="933" formatCode="0.00E+00">
                  <c:v>-7.97711494498057E-5</c:v>
                </c:pt>
                <c:pt idx="934" formatCode="0.00E+00">
                  <c:v>-8.0117789082150402E-5</c:v>
                </c:pt>
                <c:pt idx="935" formatCode="0.00E+00">
                  <c:v>-8.0884126883065205E-5</c:v>
                </c:pt>
                <c:pt idx="936" formatCode="0.00E+00">
                  <c:v>-8.1318430883587094E-5</c:v>
                </c:pt>
                <c:pt idx="937" formatCode="0.00E+00">
                  <c:v>-8.2151469178748295E-5</c:v>
                </c:pt>
                <c:pt idx="938" formatCode="0.00E+00">
                  <c:v>-8.2461268308272703E-5</c:v>
                </c:pt>
                <c:pt idx="939" formatCode="0.00E+00">
                  <c:v>-8.3265904605985398E-5</c:v>
                </c:pt>
                <c:pt idx="940" formatCode="0.00E+00">
                  <c:v>-8.3693945561421506E-5</c:v>
                </c:pt>
                <c:pt idx="941" formatCode="0.00E+00">
                  <c:v>-8.4426087809912696E-5</c:v>
                </c:pt>
                <c:pt idx="942" formatCode="0.00E+00">
                  <c:v>-8.4888050055197296E-5</c:v>
                </c:pt>
                <c:pt idx="943" formatCode="0.00E+00">
                  <c:v>-8.5832715072340398E-5</c:v>
                </c:pt>
                <c:pt idx="944" formatCode="0.00E+00">
                  <c:v>-8.6252185844122196E-5</c:v>
                </c:pt>
                <c:pt idx="945" formatCode="0.00E+00">
                  <c:v>-8.7049409834441096E-5</c:v>
                </c:pt>
                <c:pt idx="946" formatCode="0.00E+00">
                  <c:v>-8.7454496566725395E-5</c:v>
                </c:pt>
                <c:pt idx="947" formatCode="0.00E+00">
                  <c:v>-8.8471614044313701E-5</c:v>
                </c:pt>
                <c:pt idx="948" formatCode="0.00E+00">
                  <c:v>-8.89137210958036E-5</c:v>
                </c:pt>
                <c:pt idx="949" formatCode="0.00E+00">
                  <c:v>-8.9755629375960701E-5</c:v>
                </c:pt>
                <c:pt idx="950" formatCode="0.00E+00">
                  <c:v>-9.0033092229556698E-5</c:v>
                </c:pt>
                <c:pt idx="951" formatCode="0.00E+00">
                  <c:v>-9.0778600875794505E-5</c:v>
                </c:pt>
                <c:pt idx="952" formatCode="0.00E+00">
                  <c:v>-9.1109513584682796E-5</c:v>
                </c:pt>
                <c:pt idx="953" formatCode="0.00E+00">
                  <c:v>-9.1908893551549594E-5</c:v>
                </c:pt>
                <c:pt idx="954" formatCode="0.00E+00">
                  <c:v>-9.2316038882938402E-5</c:v>
                </c:pt>
                <c:pt idx="955" formatCode="0.00E+00">
                  <c:v>-9.3126347570975204E-5</c:v>
                </c:pt>
                <c:pt idx="956" formatCode="0.00E+00">
                  <c:v>-9.3494608478096898E-5</c:v>
                </c:pt>
                <c:pt idx="957" formatCode="0.00E+00">
                  <c:v>-9.4294324738129903E-5</c:v>
                </c:pt>
                <c:pt idx="958" formatCode="0.00E+00">
                  <c:v>-9.4757015088527E-5</c:v>
                </c:pt>
                <c:pt idx="959" formatCode="0.00E+00">
                  <c:v>-9.5614737417152904E-5</c:v>
                </c:pt>
                <c:pt idx="960" formatCode="0.00E+00">
                  <c:v>-9.6041887107959706E-5</c:v>
                </c:pt>
                <c:pt idx="961" formatCode="0.00E+00">
                  <c:v>-9.7079818096858903E-5</c:v>
                </c:pt>
                <c:pt idx="962" formatCode="0.00E+00">
                  <c:v>-9.7379317787591995E-5</c:v>
                </c:pt>
                <c:pt idx="963" formatCode="0.00E+00">
                  <c:v>-9.8432090111448396E-5</c:v>
                </c:pt>
                <c:pt idx="964" formatCode="0.00E+00">
                  <c:v>-9.8730500203873694E-5</c:v>
                </c:pt>
                <c:pt idx="965" formatCode="0.00E+00">
                  <c:v>-9.9968226350709798E-5</c:v>
                </c:pt>
                <c:pt idx="966" formatCode="0.00E+00">
                  <c:v>-1.0016612884514599E-4</c:v>
                </c:pt>
                <c:pt idx="967" formatCode="0.00E+00">
                  <c:v>-1.01276190488642E-4</c:v>
                </c:pt>
                <c:pt idx="968" formatCode="0.00E+00">
                  <c:v>-1.01341185793144E-4</c:v>
                </c:pt>
                <c:pt idx="969" formatCode="0.00E+00">
                  <c:v>-1.0191646396274101E-4</c:v>
                </c:pt>
                <c:pt idx="970" formatCode="0.00E+00">
                  <c:v>-1.02498041143546E-4</c:v>
                </c:pt>
                <c:pt idx="971" formatCode="0.00E+00">
                  <c:v>-1.02590330345382E-4</c:v>
                </c:pt>
                <c:pt idx="972" formatCode="0.00E+00">
                  <c:v>-1.03434831530689E-4</c:v>
                </c:pt>
                <c:pt idx="973" formatCode="0.00E+00">
                  <c:v>-1.0364594559293401E-4</c:v>
                </c:pt>
                <c:pt idx="974" formatCode="0.00E+00">
                  <c:v>-1.04301669777388E-4</c:v>
                </c:pt>
                <c:pt idx="975" formatCode="0.00E+00">
                  <c:v>-1.04898120578073E-4</c:v>
                </c:pt>
                <c:pt idx="976" formatCode="0.00E+00">
                  <c:v>-1.05263236847335E-4</c:v>
                </c:pt>
                <c:pt idx="977" formatCode="0.00E+00">
                  <c:v>-1.05949423064772E-4</c:v>
                </c:pt>
                <c:pt idx="978" formatCode="0.00E+00">
                  <c:v>-1.0612500530320399E-4</c:v>
                </c:pt>
                <c:pt idx="979" formatCode="0.00E+00">
                  <c:v>-1.06904191993754E-4</c:v>
                </c:pt>
                <c:pt idx="980" formatCode="0.00E+00">
                  <c:v>-1.0692439486521E-4</c:v>
                </c:pt>
                <c:pt idx="981" formatCode="0.00E+00">
                  <c:v>-1.06979819491316E-4</c:v>
                </c:pt>
                <c:pt idx="982" formatCode="0.00E+00">
                  <c:v>-1.07665013505246E-4</c:v>
                </c:pt>
                <c:pt idx="983" formatCode="0.00E+00">
                  <c:v>-1.07706128007437E-4</c:v>
                </c:pt>
                <c:pt idx="984" formatCode="0.00E+00">
                  <c:v>-1.07953441311956E-4</c:v>
                </c:pt>
                <c:pt idx="985" formatCode="0.00E+00">
                  <c:v>-1.0831869418815299E-4</c:v>
                </c:pt>
                <c:pt idx="986" formatCode="0.00E+00">
                  <c:v>-1.08385267383717E-4</c:v>
                </c:pt>
                <c:pt idx="987" formatCode="0.00E+00">
                  <c:v>-1.08746577938495E-4</c:v>
                </c:pt>
                <c:pt idx="988" formatCode="0.00E+00">
                  <c:v>-1.0883435025448399E-4</c:v>
                </c:pt>
                <c:pt idx="989" formatCode="0.00E+00">
                  <c:v>-1.0893685674043799E-4</c:v>
                </c:pt>
                <c:pt idx="990" formatCode="0.00E+00">
                  <c:v>-1.08906858885727E-4</c:v>
                </c:pt>
                <c:pt idx="991" formatCode="0.00E+00">
                  <c:v>-1.08697201993151E-4</c:v>
                </c:pt>
                <c:pt idx="992" formatCode="0.00E+00">
                  <c:v>-1.08381119081601E-4</c:v>
                </c:pt>
                <c:pt idx="993" formatCode="0.00E+00">
                  <c:v>-1.08168776053983E-4</c:v>
                </c:pt>
                <c:pt idx="994" formatCode="0.00E+00">
                  <c:v>-1.07941619183441E-4</c:v>
                </c:pt>
                <c:pt idx="995" formatCode="0.00E+00">
                  <c:v>-1.07937271233399E-4</c:v>
                </c:pt>
                <c:pt idx="996" formatCode="0.00E+00">
                  <c:v>-1.0792018528832E-4</c:v>
                </c:pt>
                <c:pt idx="997" formatCode="0.00E+00">
                  <c:v>-1.0802657378531401E-4</c:v>
                </c:pt>
                <c:pt idx="998" formatCode="0.00E+00">
                  <c:v>-1.08070153863161E-4</c:v>
                </c:pt>
                <c:pt idx="999" formatCode="0.00E+00">
                  <c:v>-1.08344473235429E-4</c:v>
                </c:pt>
                <c:pt idx="1000" formatCode="0.00E+00">
                  <c:v>-1.08582285828691E-4</c:v>
                </c:pt>
                <c:pt idx="1001" formatCode="0.00E+00">
                  <c:v>-1.09050032098846E-4</c:v>
                </c:pt>
                <c:pt idx="1002" formatCode="0.00E+00">
                  <c:v>-1.10414893306296E-4</c:v>
                </c:pt>
                <c:pt idx="1003" formatCode="0.00E+00">
                  <c:v>-1.10538433710921E-4</c:v>
                </c:pt>
                <c:pt idx="1004" formatCode="0.00E+00">
                  <c:v>-1.1073569099820699E-4</c:v>
                </c:pt>
                <c:pt idx="1005" formatCode="0.00E+00">
                  <c:v>-1.12462242303966E-4</c:v>
                </c:pt>
                <c:pt idx="1006" formatCode="0.00E+00">
                  <c:v>-1.1374677503108E-4</c:v>
                </c:pt>
                <c:pt idx="1007" formatCode="0.00E+00">
                  <c:v>-1.1458086451761399E-4</c:v>
                </c:pt>
                <c:pt idx="1008" formatCode="0.00E+00">
                  <c:v>-1.16362482241531E-4</c:v>
                </c:pt>
                <c:pt idx="1009" formatCode="0.00E+00">
                  <c:v>-1.16545601710697E-4</c:v>
                </c:pt>
                <c:pt idx="1010" formatCode="0.00E+00">
                  <c:v>-1.1659076805191E-4</c:v>
                </c:pt>
                <c:pt idx="1011" formatCode="0.00E+00">
                  <c:v>-1.16659093716717E-4</c:v>
                </c:pt>
                <c:pt idx="1012" formatCode="0.00E+00">
                  <c:v>-1.1766729321668099E-4</c:v>
                </c:pt>
                <c:pt idx="1013" formatCode="0.00E+00">
                  <c:v>-1.17868870817187E-4</c:v>
                </c:pt>
                <c:pt idx="1014" formatCode="0.00E+00">
                  <c:v>-1.18667829863379E-4</c:v>
                </c:pt>
                <c:pt idx="1015" formatCode="0.00E+00">
                  <c:v>-1.18903939698954E-4</c:v>
                </c:pt>
                <c:pt idx="1016" formatCode="0.00E+00">
                  <c:v>-1.19438719774803E-4</c:v>
                </c:pt>
                <c:pt idx="1017" formatCode="0.00E+00">
                  <c:v>-1.19911356240222E-4</c:v>
                </c:pt>
                <c:pt idx="1018" formatCode="0.00E+00">
                  <c:v>-1.20301435513448E-4</c:v>
                </c:pt>
                <c:pt idx="1019" formatCode="0.00E+00">
                  <c:v>-1.21050785876387E-4</c:v>
                </c:pt>
                <c:pt idx="1020" formatCode="0.00E+00">
                  <c:v>-1.2133529128777E-4</c:v>
                </c:pt>
                <c:pt idx="1021" formatCode="0.00E+00">
                  <c:v>-1.21910829654086E-4</c:v>
                </c:pt>
                <c:pt idx="1022" formatCode="0.00E+00">
                  <c:v>-1.2227498951846E-4</c:v>
                </c:pt>
                <c:pt idx="1023" formatCode="0.00E+00">
                  <c:v>-1.2235988126924199E-4</c:v>
                </c:pt>
                <c:pt idx="1024" formatCode="0.00E+00">
                  <c:v>-1.23343971783252E-4</c:v>
                </c:pt>
                <c:pt idx="1025" formatCode="0.00E+00">
                  <c:v>-1.23564031654899E-4</c:v>
                </c:pt>
                <c:pt idx="1026" formatCode="0.00E+00">
                  <c:v>-1.24444816671213E-4</c:v>
                </c:pt>
                <c:pt idx="1027" formatCode="0.00E+00">
                  <c:v>-1.24803931210469E-4</c:v>
                </c:pt>
                <c:pt idx="1028" formatCode="0.00E+00">
                  <c:v>-1.2601243851952299E-4</c:v>
                </c:pt>
                <c:pt idx="1029" formatCode="0.00E+00">
                  <c:v>-1.26389207682935E-4</c:v>
                </c:pt>
                <c:pt idx="1030" formatCode="0.00E+00">
                  <c:v>-1.2733621646135801E-4</c:v>
                </c:pt>
                <c:pt idx="1031" formatCode="0.00E+00">
                  <c:v>-1.2761179250668099E-4</c:v>
                </c:pt>
                <c:pt idx="1032" formatCode="0.00E+00">
                  <c:v>-1.284461855658E-4</c:v>
                </c:pt>
                <c:pt idx="1033" formatCode="0.00E+00">
                  <c:v>-1.2871710331962801E-4</c:v>
                </c:pt>
                <c:pt idx="1034" formatCode="0.00E+00">
                  <c:v>-1.2962055237446799E-4</c:v>
                </c:pt>
                <c:pt idx="1035" formatCode="0.00E+00">
                  <c:v>-1.2991050339781801E-4</c:v>
                </c:pt>
                <c:pt idx="1036" formatCode="0.00E+00">
                  <c:v>-1.3070246553128099E-4</c:v>
                </c:pt>
                <c:pt idx="1037" formatCode="0.00E+00">
                  <c:v>-1.3104417622619499E-4</c:v>
                </c:pt>
                <c:pt idx="1038" formatCode="0.00E+00">
                  <c:v>-1.3183687669464001E-4</c:v>
                </c:pt>
                <c:pt idx="1039" formatCode="0.00E+00">
                  <c:v>-1.3222612695267501E-4</c:v>
                </c:pt>
                <c:pt idx="1040" formatCode="0.00E+00">
                  <c:v>-1.3307032875048701E-4</c:v>
                </c:pt>
                <c:pt idx="1041" formatCode="0.00E+00">
                  <c:v>-1.3331902016529699E-4</c:v>
                </c:pt>
                <c:pt idx="1042" formatCode="0.00E+00">
                  <c:v>-1.3413518340940801E-4</c:v>
                </c:pt>
                <c:pt idx="1043" formatCode="0.00E+00">
                  <c:v>-1.3442647922853201E-4</c:v>
                </c:pt>
                <c:pt idx="1044" formatCode="0.00E+00">
                  <c:v>-1.35208037212208E-4</c:v>
                </c:pt>
                <c:pt idx="1045" formatCode="0.00E+00">
                  <c:v>-1.3546446903235399E-4</c:v>
                </c:pt>
                <c:pt idx="1046" formatCode="0.00E+00">
                  <c:v>-1.36121473861777E-4</c:v>
                </c:pt>
                <c:pt idx="1047" formatCode="0.00E+00">
                  <c:v>-1.3638559879342201E-4</c:v>
                </c:pt>
                <c:pt idx="1048" formatCode="0.00E+00">
                  <c:v>-1.3688005385755099E-4</c:v>
                </c:pt>
                <c:pt idx="1049" formatCode="0.00E+00">
                  <c:v>-1.37113538069784E-4</c:v>
                </c:pt>
                <c:pt idx="1050" formatCode="0.00E+00">
                  <c:v>-1.3764268009644999E-4</c:v>
                </c:pt>
                <c:pt idx="1051" formatCode="0.00E+00">
                  <c:v>-1.3792082017454499E-4</c:v>
                </c:pt>
                <c:pt idx="1052" formatCode="0.00E+00">
                  <c:v>-1.3836469762901901E-4</c:v>
                </c:pt>
                <c:pt idx="1053" formatCode="0.00E+00">
                  <c:v>-1.3856450037317701E-4</c:v>
                </c:pt>
                <c:pt idx="1054" formatCode="0.00E+00">
                  <c:v>-1.39145076566109E-4</c:v>
                </c:pt>
                <c:pt idx="1055" formatCode="0.00E+00">
                  <c:v>-1.3922624847963999E-4</c:v>
                </c:pt>
                <c:pt idx="1056" formatCode="0.00E+00">
                  <c:v>-1.3958841186059701E-4</c:v>
                </c:pt>
                <c:pt idx="1057" formatCode="0.00E+00">
                  <c:v>-1.3972291780597101E-4</c:v>
                </c:pt>
                <c:pt idx="1058" formatCode="0.00E+00">
                  <c:v>-1.40151508672504E-4</c:v>
                </c:pt>
                <c:pt idx="1059" formatCode="0.00E+00">
                  <c:v>-1.4017865200917801E-4</c:v>
                </c:pt>
                <c:pt idx="1060" formatCode="0.00E+00">
                  <c:v>-1.4031853984633499E-4</c:v>
                </c:pt>
                <c:pt idx="1061" formatCode="0.00E+00">
                  <c:v>-1.4032416573608701E-4</c:v>
                </c:pt>
                <c:pt idx="1062" formatCode="0.00E+00">
                  <c:v>-1.40254730184905E-4</c:v>
                </c:pt>
                <c:pt idx="1063" formatCode="0.00E+00">
                  <c:v>-1.40245930366619E-4</c:v>
                </c:pt>
                <c:pt idx="1064" formatCode="0.00E+00">
                  <c:v>-1.4017194147356799E-4</c:v>
                </c:pt>
                <c:pt idx="1065" formatCode="0.00E+00">
                  <c:v>-1.4015431086361301E-4</c:v>
                </c:pt>
                <c:pt idx="1066" formatCode="0.00E+00">
                  <c:v>-1.3986621554332E-4</c:v>
                </c:pt>
                <c:pt idx="1067" formatCode="0.00E+00">
                  <c:v>-1.3976135961413E-4</c:v>
                </c:pt>
                <c:pt idx="1068" formatCode="0.00E+00">
                  <c:v>-1.39306431280664E-4</c:v>
                </c:pt>
                <c:pt idx="1069" formatCode="0.00E+00">
                  <c:v>-1.39102263214708E-4</c:v>
                </c:pt>
                <c:pt idx="1070" formatCode="0.00E+00">
                  <c:v>-1.3863849298777301E-4</c:v>
                </c:pt>
                <c:pt idx="1071" formatCode="0.00E+00">
                  <c:v>-1.3830282862077701E-4</c:v>
                </c:pt>
                <c:pt idx="1072" formatCode="0.00E+00">
                  <c:v>-1.37495785544974E-4</c:v>
                </c:pt>
                <c:pt idx="1073" formatCode="0.00E+00">
                  <c:v>-1.37113797252686E-4</c:v>
                </c:pt>
                <c:pt idx="1074" formatCode="0.00E+00">
                  <c:v>-1.3639646841454199E-4</c:v>
                </c:pt>
                <c:pt idx="1075" formatCode="0.00E+00">
                  <c:v>-1.3597905527641199E-4</c:v>
                </c:pt>
                <c:pt idx="1076" formatCode="0.00E+00">
                  <c:v>-1.3491584977555401E-4</c:v>
                </c:pt>
                <c:pt idx="1077" formatCode="0.00E+00">
                  <c:v>-1.3437218252914499E-4</c:v>
                </c:pt>
                <c:pt idx="1078" formatCode="0.00E+00">
                  <c:v>-1.3299685287808201E-4</c:v>
                </c:pt>
                <c:pt idx="1079" formatCode="0.00E+00">
                  <c:v>-1.3240089651410101E-4</c:v>
                </c:pt>
                <c:pt idx="1080" formatCode="0.00E+00">
                  <c:v>-1.30570479813346E-4</c:v>
                </c:pt>
                <c:pt idx="1081" formatCode="0.00E+00">
                  <c:v>-1.29859376577043E-4</c:v>
                </c:pt>
                <c:pt idx="1082" formatCode="0.00E+00">
                  <c:v>-1.28092654506001E-4</c:v>
                </c:pt>
                <c:pt idx="1083" formatCode="0.00E+00">
                  <c:v>-1.27247092432723E-4</c:v>
                </c:pt>
                <c:pt idx="1084" formatCode="0.00E+00">
                  <c:v>-1.2547851609549099E-4</c:v>
                </c:pt>
                <c:pt idx="1085" formatCode="0.00E+00">
                  <c:v>-1.24627501155941E-4</c:v>
                </c:pt>
                <c:pt idx="1086" formatCode="0.00E+00">
                  <c:v>-1.22442750470467E-4</c:v>
                </c:pt>
                <c:pt idx="1087" formatCode="0.00E+00">
                  <c:v>-1.21659750660807E-4</c:v>
                </c:pt>
                <c:pt idx="1088" formatCode="0.00E+00">
                  <c:v>-1.20030835076993E-4</c:v>
                </c:pt>
                <c:pt idx="1089" formatCode="0.00E+00">
                  <c:v>-1.19068530127356E-4</c:v>
                </c:pt>
                <c:pt idx="1090" formatCode="0.00E+00">
                  <c:v>-1.17835909602111E-4</c:v>
                </c:pt>
                <c:pt idx="1091" formatCode="0.00E+00">
                  <c:v>-1.17596196823353E-4</c:v>
                </c:pt>
                <c:pt idx="1092" formatCode="0.00E+00">
                  <c:v>-1.16657065466031E-4</c:v>
                </c:pt>
                <c:pt idx="1093" formatCode="0.00E+00">
                  <c:v>-1.1682230473717E-4</c:v>
                </c:pt>
                <c:pt idx="1094" formatCode="0.00E+00">
                  <c:v>-1.15834856295902E-4</c:v>
                </c:pt>
                <c:pt idx="1095" formatCode="0.00E+00">
                  <c:v>-1.15871709475665E-4</c:v>
                </c:pt>
                <c:pt idx="1096" formatCode="0.00E+00">
                  <c:v>-1.1376245143459E-4</c:v>
                </c:pt>
                <c:pt idx="1097" formatCode="0.00E+00">
                  <c:v>-1.1378945014280501E-4</c:v>
                </c:pt>
                <c:pt idx="1098" formatCode="0.00E+00">
                  <c:v>-1.10903325859109E-4</c:v>
                </c:pt>
                <c:pt idx="1099" formatCode="0.00E+00">
                  <c:v>-1.10564284488396E-4</c:v>
                </c:pt>
                <c:pt idx="1100" formatCode="0.00E+00">
                  <c:v>-1.06170614300663E-4</c:v>
                </c:pt>
                <c:pt idx="1101" formatCode="0.00E+00">
                  <c:v>-1.0527528240961599E-4</c:v>
                </c:pt>
                <c:pt idx="1102" formatCode="0.00E+00">
                  <c:v>-9.7982011110863001E-5</c:v>
                </c:pt>
                <c:pt idx="1103" formatCode="0.00E+00">
                  <c:v>-9.5944490325389301E-5</c:v>
                </c:pt>
                <c:pt idx="1104" formatCode="0.00E+00">
                  <c:v>-8.7996748781635101E-5</c:v>
                </c:pt>
                <c:pt idx="1105" formatCode="0.00E+00">
                  <c:v>-8.4874875482525899E-5</c:v>
                </c:pt>
                <c:pt idx="1106" formatCode="0.00E+00">
                  <c:v>-7.39567422220766E-5</c:v>
                </c:pt>
                <c:pt idx="1107" formatCode="0.00E+00">
                  <c:v>-7.0636881376594395E-5</c:v>
                </c:pt>
                <c:pt idx="1108" formatCode="0.00E+00">
                  <c:v>-5.7228302732137198E-5</c:v>
                </c:pt>
                <c:pt idx="1109" formatCode="0.00E+00">
                  <c:v>-5.01068912173283E-5</c:v>
                </c:pt>
                <c:pt idx="1110" formatCode="0.00E+00">
                  <c:v>-3.11766613137728E-5</c:v>
                </c:pt>
                <c:pt idx="1111" formatCode="0.00E+00">
                  <c:v>-2.38268743991637E-5</c:v>
                </c:pt>
                <c:pt idx="1112" formatCode="0.00E+00">
                  <c:v>-4.2388703923289304E-6</c:v>
                </c:pt>
                <c:pt idx="1113" formatCode="0.00E+00">
                  <c:v>5.1270307076876001E-6</c:v>
                </c:pt>
                <c:pt idx="1114" formatCode="0.00E+00">
                  <c:v>2.4975758166092099E-5</c:v>
                </c:pt>
                <c:pt idx="1115" formatCode="0.00E+00">
                  <c:v>3.81202685884225E-5</c:v>
                </c:pt>
                <c:pt idx="1116" formatCode="0.00E+00">
                  <c:v>7.0954774820063794E-5</c:v>
                </c:pt>
                <c:pt idx="1117" formatCode="0.00E+00">
                  <c:v>8.2674228803357095E-5</c:v>
                </c:pt>
                <c:pt idx="1118" formatCode="0.00E+00">
                  <c:v>1.20045482273671E-4</c:v>
                </c:pt>
                <c:pt idx="1119" formatCode="0.00E+00">
                  <c:v>1.3899774533054199E-4</c:v>
                </c:pt>
                <c:pt idx="1120" formatCode="0.00E+00">
                  <c:v>1.90194763297943E-4</c:v>
                </c:pt>
                <c:pt idx="1121" formatCode="0.00E+00">
                  <c:v>2.16134034029383E-4</c:v>
                </c:pt>
                <c:pt idx="1122" formatCode="0.00E+00">
                  <c:v>2.6807891482304901E-4</c:v>
                </c:pt>
                <c:pt idx="1123" formatCode="0.00E+00">
                  <c:v>2.91774761188802E-4</c:v>
                </c:pt>
                <c:pt idx="1124" formatCode="0.00E+00">
                  <c:v>3.56104523283711E-4</c:v>
                </c:pt>
                <c:pt idx="1125" formatCode="0.00E+00">
                  <c:v>3.9499245935988503E-4</c:v>
                </c:pt>
                <c:pt idx="1126" formatCode="0.00E+00">
                  <c:v>4.80374995395411E-4</c:v>
                </c:pt>
                <c:pt idx="1127" formatCode="0.00E+00">
                  <c:v>5.1661196214601904E-4</c:v>
                </c:pt>
                <c:pt idx="1128" formatCode="0.00E+00">
                  <c:v>6.2506424622133503E-4</c:v>
                </c:pt>
                <c:pt idx="1129" formatCode="0.00E+00">
                  <c:v>6.8600643821039198E-4</c:v>
                </c:pt>
                <c:pt idx="1130" formatCode="0.00E+00">
                  <c:v>8.5897056977060095E-4</c:v>
                </c:pt>
                <c:pt idx="1131" formatCode="0.00E+00">
                  <c:v>9.4111830451871202E-4</c:v>
                </c:pt>
                <c:pt idx="1132">
                  <c:v>1.1199143918407799E-3</c:v>
                </c:pt>
                <c:pt idx="1133">
                  <c:v>1.2264155034607501E-3</c:v>
                </c:pt>
                <c:pt idx="1134">
                  <c:v>1.50843195813762E-3</c:v>
                </c:pt>
                <c:pt idx="1135">
                  <c:v>1.64876407457673E-3</c:v>
                </c:pt>
                <c:pt idx="1136">
                  <c:v>1.9542138437686199E-3</c:v>
                </c:pt>
                <c:pt idx="1137">
                  <c:v>2.0996084174379399E-3</c:v>
                </c:pt>
                <c:pt idx="1138">
                  <c:v>2.6494606453308098E-3</c:v>
                </c:pt>
                <c:pt idx="1139">
                  <c:v>2.8511343368056502E-3</c:v>
                </c:pt>
                <c:pt idx="1140">
                  <c:v>3.4122043220064101E-3</c:v>
                </c:pt>
                <c:pt idx="1141">
                  <c:v>3.6802391853127999E-3</c:v>
                </c:pt>
                <c:pt idx="1142">
                  <c:v>4.2850277432900999E-3</c:v>
                </c:pt>
                <c:pt idx="1143">
                  <c:v>4.5627948693817803E-3</c:v>
                </c:pt>
                <c:pt idx="1144">
                  <c:v>5.20353809679471E-3</c:v>
                </c:pt>
                <c:pt idx="1145">
                  <c:v>5.4979490042255897E-3</c:v>
                </c:pt>
                <c:pt idx="1146">
                  <c:v>6.2682448974643199E-3</c:v>
                </c:pt>
                <c:pt idx="1147">
                  <c:v>6.6503928793088798E-3</c:v>
                </c:pt>
                <c:pt idx="1148">
                  <c:v>7.6949746803886198E-3</c:v>
                </c:pt>
                <c:pt idx="1149">
                  <c:v>8.1695630032246995E-3</c:v>
                </c:pt>
                <c:pt idx="1150">
                  <c:v>9.0223002544264908E-3</c:v>
                </c:pt>
                <c:pt idx="1151">
                  <c:v>9.3964767812186809E-3</c:v>
                </c:pt>
                <c:pt idx="1152">
                  <c:v>9.9566852742630999E-3</c:v>
                </c:pt>
                <c:pt idx="1153">
                  <c:v>1.02841391951695E-2</c:v>
                </c:pt>
                <c:pt idx="1154">
                  <c:v>1.0769047681502201E-2</c:v>
                </c:pt>
                <c:pt idx="1155">
                  <c:v>1.08929309421329E-2</c:v>
                </c:pt>
                <c:pt idx="1156">
                  <c:v>1.1020164272983499E-2</c:v>
                </c:pt>
                <c:pt idx="1157">
                  <c:v>1.09250623253029E-2</c:v>
                </c:pt>
                <c:pt idx="1158">
                  <c:v>1.0727462906676E-2</c:v>
                </c:pt>
                <c:pt idx="1159">
                  <c:v>1.0581957122581699E-2</c:v>
                </c:pt>
                <c:pt idx="1160">
                  <c:v>1.04355627334451E-2</c:v>
                </c:pt>
                <c:pt idx="1161">
                  <c:v>1.0346333910321999E-2</c:v>
                </c:pt>
                <c:pt idx="1162">
                  <c:v>9.7556041454062194E-3</c:v>
                </c:pt>
                <c:pt idx="1163">
                  <c:v>9.5932716559497897E-3</c:v>
                </c:pt>
                <c:pt idx="1164">
                  <c:v>8.8645073307044991E-3</c:v>
                </c:pt>
                <c:pt idx="1165">
                  <c:v>8.7643103497927997E-3</c:v>
                </c:pt>
                <c:pt idx="1166">
                  <c:v>8.0255647437572197E-3</c:v>
                </c:pt>
                <c:pt idx="1167">
                  <c:v>7.8458264392989308E-3</c:v>
                </c:pt>
                <c:pt idx="1168">
                  <c:v>7.0173225115649799E-3</c:v>
                </c:pt>
                <c:pt idx="1169">
                  <c:v>6.8176544789269001E-3</c:v>
                </c:pt>
                <c:pt idx="1170">
                  <c:v>5.6376030839170197E-3</c:v>
                </c:pt>
                <c:pt idx="1171">
                  <c:v>5.4222588304865399E-3</c:v>
                </c:pt>
                <c:pt idx="1172">
                  <c:v>4.1519459545774403E-3</c:v>
                </c:pt>
                <c:pt idx="1173">
                  <c:v>3.7888871121500999E-3</c:v>
                </c:pt>
                <c:pt idx="1174">
                  <c:v>2.6042429394208199E-3</c:v>
                </c:pt>
                <c:pt idx="1175">
                  <c:v>2.38177187977989E-3</c:v>
                </c:pt>
                <c:pt idx="1176">
                  <c:v>1.5532415174061001E-3</c:v>
                </c:pt>
                <c:pt idx="1177">
                  <c:v>1.44930336627936E-3</c:v>
                </c:pt>
                <c:pt idx="1178" formatCode="0.00E+00">
                  <c:v>8.2240657538709498E-4</c:v>
                </c:pt>
                <c:pt idx="1179" formatCode="0.00E+00">
                  <c:v>7.4910223060021901E-4</c:v>
                </c:pt>
                <c:pt idx="1180" formatCode="0.00E+00">
                  <c:v>4.03530692067445E-4</c:v>
                </c:pt>
                <c:pt idx="1181" formatCode="0.00E+00">
                  <c:v>3.5730204517178899E-4</c:v>
                </c:pt>
                <c:pt idx="1182" formatCode="0.00E+00">
                  <c:v>8.3292804604702094E-5</c:v>
                </c:pt>
                <c:pt idx="1183" formatCode="0.00E+00">
                  <c:v>6.3630561525133505E-5</c:v>
                </c:pt>
                <c:pt idx="1184" formatCode="0.00E+00">
                  <c:v>-4.27095493349352E-5</c:v>
                </c:pt>
                <c:pt idx="1185" formatCode="0.00E+00">
                  <c:v>-6.2444705476311497E-5</c:v>
                </c:pt>
                <c:pt idx="1186" formatCode="0.00E+00">
                  <c:v>-1.2613145387462999E-4</c:v>
                </c:pt>
                <c:pt idx="1187" formatCode="0.00E+00">
                  <c:v>-1.3191324347777399E-4</c:v>
                </c:pt>
                <c:pt idx="1188" formatCode="0.00E+00">
                  <c:v>-1.6121294910604599E-4</c:v>
                </c:pt>
                <c:pt idx="1189" formatCode="0.00E+00">
                  <c:v>-1.5742832898745201E-4</c:v>
                </c:pt>
                <c:pt idx="1190" formatCode="0.00E+00">
                  <c:v>-1.6764424652774301E-4</c:v>
                </c:pt>
                <c:pt idx="1191" formatCode="0.00E+00">
                  <c:v>-1.6231967583124E-4</c:v>
                </c:pt>
                <c:pt idx="1192" formatCode="0.00E+00">
                  <c:v>-1.6168996184740499E-4</c:v>
                </c:pt>
                <c:pt idx="1193" formatCode="0.00E+00">
                  <c:v>-1.5912814779263401E-4</c:v>
                </c:pt>
                <c:pt idx="1194" formatCode="0.00E+00">
                  <c:v>-1.5482774722589801E-4</c:v>
                </c:pt>
                <c:pt idx="1195" formatCode="0.00E+00">
                  <c:v>-1.51527543984485E-4</c:v>
                </c:pt>
                <c:pt idx="1196" formatCode="0.00E+00">
                  <c:v>-1.4853490214886901E-4</c:v>
                </c:pt>
                <c:pt idx="1197" formatCode="0.00E+00">
                  <c:v>-1.4561081951200701E-4</c:v>
                </c:pt>
                <c:pt idx="1198" formatCode="0.00E+00">
                  <c:v>-1.4076842501150799E-4</c:v>
                </c:pt>
                <c:pt idx="1199" formatCode="0.00E+00">
                  <c:v>-1.3764794363335501E-4</c:v>
                </c:pt>
                <c:pt idx="1200" formatCode="0.00E+00">
                  <c:v>-1.32051875796437E-4</c:v>
                </c:pt>
                <c:pt idx="1201" formatCode="0.00E+00">
                  <c:v>-1.2910210268671899E-4</c:v>
                </c:pt>
                <c:pt idx="1202" formatCode="0.00E+00">
                  <c:v>-1.2481673537487501E-4</c:v>
                </c:pt>
                <c:pt idx="1203" formatCode="0.00E+00">
                  <c:v>-1.2211866712864901E-4</c:v>
                </c:pt>
                <c:pt idx="1204" formatCode="0.00E+00">
                  <c:v>-1.18374685124033E-4</c:v>
                </c:pt>
                <c:pt idx="1205" formatCode="0.00E+00">
                  <c:v>-1.15886754095101E-4</c:v>
                </c:pt>
                <c:pt idx="1206" formatCode="0.00E+00">
                  <c:v>-1.1106684375227901E-4</c:v>
                </c:pt>
                <c:pt idx="1207" formatCode="0.00E+00">
                  <c:v>-1.09489334275153E-4</c:v>
                </c:pt>
                <c:pt idx="1208" formatCode="0.00E+00">
                  <c:v>-1.0617833372173E-4</c:v>
                </c:pt>
                <c:pt idx="1209" formatCode="0.00E+00">
                  <c:v>-1.03952007367218E-4</c:v>
                </c:pt>
                <c:pt idx="1210" formatCode="0.00E+00">
                  <c:v>-9.9735470951184497E-5</c:v>
                </c:pt>
                <c:pt idx="1211" formatCode="0.00E+00">
                  <c:v>-9.7613101064686E-5</c:v>
                </c:pt>
                <c:pt idx="1212" formatCode="0.00E+00">
                  <c:v>-9.4230238729299699E-5</c:v>
                </c:pt>
                <c:pt idx="1213" formatCode="0.00E+00">
                  <c:v>-9.2764859677092407E-5</c:v>
                </c:pt>
                <c:pt idx="1214" formatCode="0.00E+00">
                  <c:v>-8.9781738629455396E-5</c:v>
                </c:pt>
                <c:pt idx="1215" formatCode="0.00E+00">
                  <c:v>-8.8245912047400297E-5</c:v>
                </c:pt>
                <c:pt idx="1216" formatCode="0.00E+00">
                  <c:v>-8.5333504165852097E-5</c:v>
                </c:pt>
                <c:pt idx="1217" formatCode="0.00E+00">
                  <c:v>-8.41037201536128E-5</c:v>
                </c:pt>
                <c:pt idx="1218" formatCode="0.00E+00">
                  <c:v>-8.1679403041553706E-5</c:v>
                </c:pt>
                <c:pt idx="1219" formatCode="0.00E+00">
                  <c:v>-8.0352216890242493E-5</c:v>
                </c:pt>
                <c:pt idx="1220" formatCode="0.00E+00">
                  <c:v>-7.79021816969137E-5</c:v>
                </c:pt>
                <c:pt idx="1221" formatCode="0.00E+00">
                  <c:v>-7.6679223014369696E-5</c:v>
                </c:pt>
                <c:pt idx="1222" formatCode="0.00E+00">
                  <c:v>-7.4242842395516595E-5</c:v>
                </c:pt>
                <c:pt idx="1223" formatCode="0.00E+00">
                  <c:v>-7.3310279604290595E-5</c:v>
                </c:pt>
                <c:pt idx="1224" formatCode="0.00E+00">
                  <c:v>-7.1306534650530796E-5</c:v>
                </c:pt>
                <c:pt idx="1225" formatCode="0.00E+00">
                  <c:v>-7.0337034752603397E-5</c:v>
                </c:pt>
                <c:pt idx="1226" formatCode="0.00E+00">
                  <c:v>-6.8848954082999998E-5</c:v>
                </c:pt>
                <c:pt idx="1227" formatCode="0.00E+00">
                  <c:v>-6.8033320150613096E-5</c:v>
                </c:pt>
                <c:pt idx="1228" formatCode="0.00E+00">
                  <c:v>-6.6673114062152698E-5</c:v>
                </c:pt>
                <c:pt idx="1229" formatCode="0.00E+00">
                  <c:v>-6.6059136845221202E-5</c:v>
                </c:pt>
                <c:pt idx="1230" formatCode="0.00E+00">
                  <c:v>-6.52693384499364E-5</c:v>
                </c:pt>
                <c:pt idx="1231" formatCode="0.00E+00">
                  <c:v>-6.4940260211953803E-5</c:v>
                </c:pt>
                <c:pt idx="1232" formatCode="0.00E+00">
                  <c:v>-6.4524781356909005E-5</c:v>
                </c:pt>
                <c:pt idx="1233" formatCode="0.00E+00">
                  <c:v>-6.4622369941035398E-5</c:v>
                </c:pt>
                <c:pt idx="1234" formatCode="0.00E+00">
                  <c:v>-6.4829214251674506E-5</c:v>
                </c:pt>
                <c:pt idx="1235" formatCode="0.00E+00">
                  <c:v>-6.5136118251866803E-5</c:v>
                </c:pt>
                <c:pt idx="1236" formatCode="0.00E+00">
                  <c:v>-6.5534101565068801E-5</c:v>
                </c:pt>
                <c:pt idx="1237" formatCode="0.00E+00">
                  <c:v>-6.6059729662702694E-5</c:v>
                </c:pt>
                <c:pt idx="1238" formatCode="0.00E+00">
                  <c:v>-6.6771756347987606E-5</c:v>
                </c:pt>
                <c:pt idx="1239" formatCode="0.00E+00">
                  <c:v>-6.7205883159799406E-5</c:v>
                </c:pt>
                <c:pt idx="1240" formatCode="0.00E+00">
                  <c:v>-6.7899061902830296E-5</c:v>
                </c:pt>
                <c:pt idx="1241" formatCode="0.00E+00">
                  <c:v>-6.8577387056407301E-5</c:v>
                </c:pt>
                <c:pt idx="1242" formatCode="0.00E+00">
                  <c:v>-6.95541892399457E-5</c:v>
                </c:pt>
                <c:pt idx="1243" formatCode="0.00E+00">
                  <c:v>-7.0039821718070904E-5</c:v>
                </c:pt>
                <c:pt idx="1244" formatCode="0.00E+00">
                  <c:v>-7.0896724357855293E-5</c:v>
                </c:pt>
                <c:pt idx="1245" formatCode="0.00E+00">
                  <c:v>-7.14391871226623E-5</c:v>
                </c:pt>
                <c:pt idx="1246" formatCode="0.00E+00">
                  <c:v>-7.2451117194612496E-5</c:v>
                </c:pt>
                <c:pt idx="1247" formatCode="0.00E+00">
                  <c:v>-7.3022991242307806E-5</c:v>
                </c:pt>
                <c:pt idx="1248" formatCode="0.00E+00">
                  <c:v>-7.3952939139953195E-5</c:v>
                </c:pt>
                <c:pt idx="1249" formatCode="0.00E+00">
                  <c:v>-7.4622922351356605E-5</c:v>
                </c:pt>
                <c:pt idx="1250" formatCode="0.00E+00">
                  <c:v>-7.54814980710159E-5</c:v>
                </c:pt>
                <c:pt idx="1251" formatCode="0.00E+00">
                  <c:v>-7.5993303454170702E-5</c:v>
                </c:pt>
                <c:pt idx="1252" formatCode="0.00E+00">
                  <c:v>-7.6892768512536901E-5</c:v>
                </c:pt>
                <c:pt idx="1253" formatCode="0.00E+00">
                  <c:v>-7.7551806047648498E-5</c:v>
                </c:pt>
                <c:pt idx="1254" formatCode="0.00E+00">
                  <c:v>-7.8464180940101497E-5</c:v>
                </c:pt>
                <c:pt idx="1255" formatCode="0.00E+00">
                  <c:v>-7.8969697642043102E-5</c:v>
                </c:pt>
                <c:pt idx="1256" formatCode="0.00E+00">
                  <c:v>-7.9801173954630503E-5</c:v>
                </c:pt>
                <c:pt idx="1257" formatCode="0.00E+00">
                  <c:v>-8.0407631120326902E-5</c:v>
                </c:pt>
                <c:pt idx="1258" formatCode="0.00E+00">
                  <c:v>-8.1265887103592395E-5</c:v>
                </c:pt>
                <c:pt idx="1259" formatCode="0.00E+00">
                  <c:v>-8.1633135592956604E-5</c:v>
                </c:pt>
                <c:pt idx="1260" formatCode="0.00E+00">
                  <c:v>-8.2571461284586598E-5</c:v>
                </c:pt>
                <c:pt idx="1261" formatCode="0.00E+00">
                  <c:v>-8.3040109150146906E-5</c:v>
                </c:pt>
                <c:pt idx="1262" formatCode="0.00E+00">
                  <c:v>-8.3911160178160602E-5</c:v>
                </c:pt>
                <c:pt idx="1263" formatCode="0.00E+00">
                  <c:v>-8.4481002263670296E-5</c:v>
                </c:pt>
                <c:pt idx="1264" formatCode="0.00E+00">
                  <c:v>-8.5454670765514596E-5</c:v>
                </c:pt>
                <c:pt idx="1265" formatCode="0.00E+00">
                  <c:v>-8.5944237065400895E-5</c:v>
                </c:pt>
                <c:pt idx="1266" formatCode="0.00E+00">
                  <c:v>-8.6729217514883698E-5</c:v>
                </c:pt>
                <c:pt idx="1267" formatCode="0.00E+00">
                  <c:v>-8.7190078500051901E-5</c:v>
                </c:pt>
                <c:pt idx="1268" formatCode="0.00E+00">
                  <c:v>-8.8049585698499598E-5</c:v>
                </c:pt>
                <c:pt idx="1269" formatCode="0.00E+00">
                  <c:v>-8.8554675225246097E-5</c:v>
                </c:pt>
                <c:pt idx="1270" formatCode="0.00E+00">
                  <c:v>-8.9354122729881297E-5</c:v>
                </c:pt>
                <c:pt idx="1271" formatCode="0.00E+00">
                  <c:v>-8.9765721417745602E-5</c:v>
                </c:pt>
                <c:pt idx="1272" formatCode="0.00E+00">
                  <c:v>-9.0648499005286097E-5</c:v>
                </c:pt>
                <c:pt idx="1273" formatCode="0.00E+00">
                  <c:v>-9.1213677588694798E-5</c:v>
                </c:pt>
                <c:pt idx="1274" formatCode="0.00E+00">
                  <c:v>-9.2036872213144602E-5</c:v>
                </c:pt>
                <c:pt idx="1275" formatCode="0.00E+00">
                  <c:v>-9.2627005715458102E-5</c:v>
                </c:pt>
                <c:pt idx="1276" formatCode="0.00E+00">
                  <c:v>-9.3470748452969602E-5</c:v>
                </c:pt>
                <c:pt idx="1277" formatCode="0.00E+00">
                  <c:v>-9.4119630654281901E-5</c:v>
                </c:pt>
                <c:pt idx="1278" formatCode="0.00E+00">
                  <c:v>-9.4782673204998097E-5</c:v>
                </c:pt>
                <c:pt idx="1279" formatCode="0.00E+00">
                  <c:v>-9.5374170704627E-5</c:v>
                </c:pt>
                <c:pt idx="1280" formatCode="0.00E+00">
                  <c:v>-9.6334880331962197E-5</c:v>
                </c:pt>
                <c:pt idx="1281" formatCode="0.00E+00">
                  <c:v>-9.6920769647151499E-5</c:v>
                </c:pt>
                <c:pt idx="1282" formatCode="0.00E+00">
                  <c:v>-9.7722624465265803E-5</c:v>
                </c:pt>
                <c:pt idx="1283" formatCode="0.00E+00">
                  <c:v>-9.8192844987619098E-5</c:v>
                </c:pt>
                <c:pt idx="1284" formatCode="0.00E+00">
                  <c:v>-9.9054546330292194E-5</c:v>
                </c:pt>
                <c:pt idx="1285" formatCode="0.00E+00">
                  <c:v>-9.9637872814583E-5</c:v>
                </c:pt>
                <c:pt idx="1286" formatCode="0.00E+00">
                  <c:v>-1.00525597375745E-4</c:v>
                </c:pt>
                <c:pt idx="1287" formatCode="0.00E+00">
                  <c:v>-1.0097647462396301E-4</c:v>
                </c:pt>
                <c:pt idx="1288" formatCode="0.00E+00">
                  <c:v>-1.0192477852192401E-4</c:v>
                </c:pt>
                <c:pt idx="1289" formatCode="0.00E+00">
                  <c:v>-1.02474805797871E-4</c:v>
                </c:pt>
                <c:pt idx="1290" formatCode="0.00E+00">
                  <c:v>-1.03297997428611E-4</c:v>
                </c:pt>
                <c:pt idx="1291" formatCode="0.00E+00">
                  <c:v>-1.03816250764591E-4</c:v>
                </c:pt>
                <c:pt idx="1292" formatCode="0.00E+00">
                  <c:v>-1.0508238921209199E-4</c:v>
                </c:pt>
                <c:pt idx="1293" formatCode="0.00E+00">
                  <c:v>-1.05695457641854E-4</c:v>
                </c:pt>
                <c:pt idx="1294" formatCode="0.00E+00">
                  <c:v>-1.06974980774148E-4</c:v>
                </c:pt>
                <c:pt idx="1295" formatCode="0.00E+00">
                  <c:v>-1.0732008044269401E-4</c:v>
                </c:pt>
                <c:pt idx="1296" formatCode="0.00E+00">
                  <c:v>-1.08603266502939E-4</c:v>
                </c:pt>
                <c:pt idx="1297" formatCode="0.00E+00">
                  <c:v>-1.0872631564436E-4</c:v>
                </c:pt>
                <c:pt idx="1298" formatCode="0.00E+00">
                  <c:v>-1.09299881580062E-4</c:v>
                </c:pt>
                <c:pt idx="1299" formatCode="0.00E+00">
                  <c:v>-1.10071201669947E-4</c:v>
                </c:pt>
                <c:pt idx="1300" formatCode="0.00E+00">
                  <c:v>-1.10221299943126E-4</c:v>
                </c:pt>
                <c:pt idx="1301" formatCode="0.00E+00">
                  <c:v>-1.11209503837496E-4</c:v>
                </c:pt>
                <c:pt idx="1302" formatCode="0.00E+00">
                  <c:v>-1.11470919485105E-4</c:v>
                </c:pt>
                <c:pt idx="1303" formatCode="0.00E+00">
                  <c:v>-1.12193177577015E-4</c:v>
                </c:pt>
                <c:pt idx="1304" formatCode="0.00E+00">
                  <c:v>-1.127692070769E-4</c:v>
                </c:pt>
                <c:pt idx="1305" formatCode="0.00E+00">
                  <c:v>-1.13308805010467E-4</c:v>
                </c:pt>
                <c:pt idx="1306" formatCode="0.00E+00">
                  <c:v>-1.1401828701915E-4</c:v>
                </c:pt>
                <c:pt idx="1307" formatCode="0.00E+00">
                  <c:v>-1.1431830322023E-4</c:v>
                </c:pt>
                <c:pt idx="1308" formatCode="0.00E+00">
                  <c:v>-1.1520080318387401E-4</c:v>
                </c:pt>
                <c:pt idx="1309" formatCode="0.00E+00">
                  <c:v>-1.15223033693591E-4</c:v>
                </c:pt>
                <c:pt idx="1310" formatCode="0.00E+00">
                  <c:v>-1.1611951889601E-4</c:v>
                </c:pt>
                <c:pt idx="1311" formatCode="0.00E+00">
                  <c:v>-1.16130522812369E-4</c:v>
                </c:pt>
                <c:pt idx="1312" formatCode="0.00E+00">
                  <c:v>-1.1618346172668799E-4</c:v>
                </c:pt>
                <c:pt idx="1313" formatCode="0.00E+00">
                  <c:v>-1.16906694452578E-4</c:v>
                </c:pt>
                <c:pt idx="1314" formatCode="0.00E+00">
                  <c:v>-1.17093693983678E-4</c:v>
                </c:pt>
                <c:pt idx="1315" formatCode="0.00E+00">
                  <c:v>-1.17430713552418E-4</c:v>
                </c:pt>
                <c:pt idx="1316" formatCode="0.00E+00">
                  <c:v>-1.17633146026932E-4</c:v>
                </c:pt>
                <c:pt idx="1317" formatCode="0.00E+00">
                  <c:v>-1.1775143466040599E-4</c:v>
                </c:pt>
                <c:pt idx="1318" formatCode="0.00E+00">
                  <c:v>-1.17818143654816E-4</c:v>
                </c:pt>
                <c:pt idx="1319" formatCode="0.00E+00">
                  <c:v>-1.17665554000695E-4</c:v>
                </c:pt>
                <c:pt idx="1320" formatCode="0.00E+00">
                  <c:v>-1.174547480245E-4</c:v>
                </c:pt>
                <c:pt idx="1321" formatCode="0.00E+00">
                  <c:v>-1.1713979302827E-4</c:v>
                </c:pt>
                <c:pt idx="1322" formatCode="0.00E+00">
                  <c:v>-1.16972523889412E-4</c:v>
                </c:pt>
                <c:pt idx="1323" formatCode="0.00E+00">
                  <c:v>-1.1697082152487801E-4</c:v>
                </c:pt>
                <c:pt idx="1324" formatCode="0.00E+00">
                  <c:v>-1.16958740117299E-4</c:v>
                </c:pt>
                <c:pt idx="1325" formatCode="0.00E+00">
                  <c:v>-1.1732849308717799E-4</c:v>
                </c:pt>
                <c:pt idx="1326" formatCode="0.00E+00">
                  <c:v>-1.1758514362878099E-4</c:v>
                </c:pt>
                <c:pt idx="1327" formatCode="0.00E+00">
                  <c:v>-1.18276040433676E-4</c:v>
                </c:pt>
                <c:pt idx="1328" formatCode="0.00E+00">
                  <c:v>-1.18699284950036E-4</c:v>
                </c:pt>
                <c:pt idx="1329" formatCode="0.00E+00">
                  <c:v>-1.19566055942944E-4</c:v>
                </c:pt>
                <c:pt idx="1330" formatCode="0.00E+00">
                  <c:v>-1.20153607795375E-4</c:v>
                </c:pt>
                <c:pt idx="1331" formatCode="0.00E+00">
                  <c:v>-1.2164670359821E-4</c:v>
                </c:pt>
                <c:pt idx="1332" formatCode="0.00E+00">
                  <c:v>-1.22124041681274E-4</c:v>
                </c:pt>
                <c:pt idx="1333" formatCode="0.00E+00">
                  <c:v>-1.23871715117461E-4</c:v>
                </c:pt>
                <c:pt idx="1334" formatCode="0.00E+00">
                  <c:v>-1.2532816487549999E-4</c:v>
                </c:pt>
                <c:pt idx="1335" formatCode="0.00E+00">
                  <c:v>-1.25970348602174E-4</c:v>
                </c:pt>
                <c:pt idx="1336" formatCode="0.00E+00">
                  <c:v>-1.27344188575184E-4</c:v>
                </c:pt>
                <c:pt idx="1337" formatCode="0.00E+00">
                  <c:v>-1.27525227882781E-4</c:v>
                </c:pt>
                <c:pt idx="1338" formatCode="0.00E+00">
                  <c:v>-1.2755575314191299E-4</c:v>
                </c:pt>
                <c:pt idx="1339" formatCode="0.00E+00">
                  <c:v>-1.2865026198974E-4</c:v>
                </c:pt>
                <c:pt idx="1340" formatCode="0.00E+00">
                  <c:v>-1.2885172189891299E-4</c:v>
                </c:pt>
                <c:pt idx="1341" formatCode="0.00E+00">
                  <c:v>-1.2957261462216401E-4</c:v>
                </c:pt>
                <c:pt idx="1342" formatCode="0.00E+00">
                  <c:v>-1.2997509327010001E-4</c:v>
                </c:pt>
                <c:pt idx="1343" formatCode="0.00E+00">
                  <c:v>-1.30608884632272E-4</c:v>
                </c:pt>
                <c:pt idx="1344" formatCode="0.00E+00">
                  <c:v>-1.3130532109655E-4</c:v>
                </c:pt>
                <c:pt idx="1345" formatCode="0.00E+00">
                  <c:v>-1.3183452427141301E-4</c:v>
                </c:pt>
                <c:pt idx="1346" formatCode="0.00E+00">
                  <c:v>-1.3309281134196401E-4</c:v>
                </c:pt>
                <c:pt idx="1347" formatCode="0.00E+00">
                  <c:v>-1.3314158027583501E-4</c:v>
                </c:pt>
                <c:pt idx="1348" formatCode="0.00E+00">
                  <c:v>-1.3326685415933199E-4</c:v>
                </c:pt>
                <c:pt idx="1349" formatCode="0.00E+00">
                  <c:v>-1.3453895440548199E-4</c:v>
                </c:pt>
                <c:pt idx="1350" formatCode="0.00E+00">
                  <c:v>-1.3465927258356501E-4</c:v>
                </c:pt>
                <c:pt idx="1351" formatCode="0.00E+00">
                  <c:v>-1.3601535426616099E-4</c:v>
                </c:pt>
                <c:pt idx="1352" formatCode="0.00E+00">
                  <c:v>-1.36358831009667E-4</c:v>
                </c:pt>
                <c:pt idx="1353" formatCode="0.00E+00">
                  <c:v>-1.3794120799829099E-4</c:v>
                </c:pt>
                <c:pt idx="1354" formatCode="0.00E+00">
                  <c:v>-1.3838244041835E-4</c:v>
                </c:pt>
                <c:pt idx="1355" formatCode="0.00E+00">
                  <c:v>-1.3956312242117101E-4</c:v>
                </c:pt>
                <c:pt idx="1356" formatCode="0.00E+00">
                  <c:v>-1.40002660617148E-4</c:v>
                </c:pt>
                <c:pt idx="1357" formatCode="0.00E+00">
                  <c:v>-1.41248401393003E-4</c:v>
                </c:pt>
                <c:pt idx="1358" formatCode="0.00E+00">
                  <c:v>-1.4156955599628699E-4</c:v>
                </c:pt>
                <c:pt idx="1359" formatCode="0.00E+00">
                  <c:v>-1.42888168381561E-4</c:v>
                </c:pt>
                <c:pt idx="1360" formatCode="0.00E+00">
                  <c:v>-1.4340502251321499E-4</c:v>
                </c:pt>
                <c:pt idx="1361" formatCode="0.00E+00">
                  <c:v>-1.4502071957840201E-4</c:v>
                </c:pt>
                <c:pt idx="1362" formatCode="0.00E+00">
                  <c:v>-1.4545392083724099E-4</c:v>
                </c:pt>
                <c:pt idx="1363" formatCode="0.00E+00">
                  <c:v>-1.4639959674382199E-4</c:v>
                </c:pt>
                <c:pt idx="1364" formatCode="0.00E+00">
                  <c:v>-1.46918075978406E-4</c:v>
                </c:pt>
                <c:pt idx="1365" formatCode="0.00E+00">
                  <c:v>-1.4795758447744601E-4</c:v>
                </c:pt>
                <c:pt idx="1366" formatCode="0.00E+00">
                  <c:v>-1.4861827622882599E-4</c:v>
                </c:pt>
                <c:pt idx="1367" formatCode="0.00E+00">
                  <c:v>-1.49719098441369E-4</c:v>
                </c:pt>
                <c:pt idx="1368" formatCode="0.00E+00">
                  <c:v>-1.5023438337066799E-4</c:v>
                </c:pt>
                <c:pt idx="1369" formatCode="0.00E+00">
                  <c:v>-1.51548489022066E-4</c:v>
                </c:pt>
                <c:pt idx="1370" formatCode="0.00E+00">
                  <c:v>-1.52044108703923E-4</c:v>
                </c:pt>
                <c:pt idx="1371" formatCode="0.00E+00">
                  <c:v>-1.52971142888075E-4</c:v>
                </c:pt>
                <c:pt idx="1372" formatCode="0.00E+00">
                  <c:v>-1.5343950760890801E-4</c:v>
                </c:pt>
                <c:pt idx="1373" formatCode="0.00E+00">
                  <c:v>-1.5428935964106099E-4</c:v>
                </c:pt>
                <c:pt idx="1374" formatCode="0.00E+00">
                  <c:v>-1.54887930353507E-4</c:v>
                </c:pt>
                <c:pt idx="1375" formatCode="0.00E+00">
                  <c:v>-1.56099392458677E-4</c:v>
                </c:pt>
                <c:pt idx="1376" formatCode="0.00E+00">
                  <c:v>-1.5660834214089201E-4</c:v>
                </c:pt>
                <c:pt idx="1377" formatCode="0.00E+00">
                  <c:v>-1.5773439058649899E-4</c:v>
                </c:pt>
                <c:pt idx="1378" formatCode="0.00E+00">
                  <c:v>-1.5815427408914399E-4</c:v>
                </c:pt>
                <c:pt idx="1379" formatCode="0.00E+00">
                  <c:v>-1.59162503496974E-4</c:v>
                </c:pt>
                <c:pt idx="1380" formatCode="0.00E+00">
                  <c:v>-1.5951855468715099E-4</c:v>
                </c:pt>
                <c:pt idx="1381" formatCode="0.00E+00">
                  <c:v>-1.60496959520193E-4</c:v>
                </c:pt>
                <c:pt idx="1382" formatCode="0.00E+00">
                  <c:v>-1.6089010382709399E-4</c:v>
                </c:pt>
                <c:pt idx="1383" formatCode="0.00E+00">
                  <c:v>-1.6173986325641101E-4</c:v>
                </c:pt>
                <c:pt idx="1384" formatCode="0.00E+00">
                  <c:v>-1.61899729956464E-4</c:v>
                </c:pt>
                <c:pt idx="1385" formatCode="0.00E+00">
                  <c:v>-1.6278387067986201E-4</c:v>
                </c:pt>
                <c:pt idx="1386" formatCode="0.00E+00">
                  <c:v>-1.6300611314548399E-4</c:v>
                </c:pt>
                <c:pt idx="1387" formatCode="0.00E+00">
                  <c:v>-1.63847819754973E-4</c:v>
                </c:pt>
                <c:pt idx="1388" formatCode="0.00E+00">
                  <c:v>-1.6409631520932299E-4</c:v>
                </c:pt>
                <c:pt idx="1389" formatCode="0.00E+00">
                  <c:v>-1.6451811744313299E-4</c:v>
                </c:pt>
                <c:pt idx="1390" formatCode="0.00E+00">
                  <c:v>-1.6465953270276799E-4</c:v>
                </c:pt>
                <c:pt idx="1391" formatCode="0.00E+00">
                  <c:v>-1.6510352319651001E-4</c:v>
                </c:pt>
                <c:pt idx="1392" formatCode="0.00E+00">
                  <c:v>-1.6528528662434499E-4</c:v>
                </c:pt>
                <c:pt idx="1393" formatCode="0.00E+00">
                  <c:v>-1.6571621381202901E-4</c:v>
                </c:pt>
                <c:pt idx="1394" formatCode="0.00E+00">
                  <c:v>-1.6590383403366699E-4</c:v>
                </c:pt>
                <c:pt idx="1395" formatCode="0.00E+00">
                  <c:v>-1.6618689577041899E-4</c:v>
                </c:pt>
                <c:pt idx="1396" formatCode="0.00E+00">
                  <c:v>-1.6626650932683899E-4</c:v>
                </c:pt>
                <c:pt idx="1397" formatCode="0.00E+00">
                  <c:v>-1.6622571013917E-4</c:v>
                </c:pt>
                <c:pt idx="1398" formatCode="0.00E+00">
                  <c:v>-1.6612071102192801E-4</c:v>
                </c:pt>
                <c:pt idx="1399" formatCode="0.00E+00">
                  <c:v>-1.6632216800144801E-4</c:v>
                </c:pt>
                <c:pt idx="1400" formatCode="0.00E+00">
                  <c:v>-1.66330292557754E-4</c:v>
                </c:pt>
                <c:pt idx="1401" formatCode="0.00E+00">
                  <c:v>-1.6611848517435201E-4</c:v>
                </c:pt>
                <c:pt idx="1402" formatCode="0.00E+00">
                  <c:v>-1.6591386854973201E-4</c:v>
                </c:pt>
                <c:pt idx="1403" formatCode="0.00E+00">
                  <c:v>-1.6533437733670401E-4</c:v>
                </c:pt>
                <c:pt idx="1404" formatCode="0.00E+00">
                  <c:v>-1.6500041756435299E-4</c:v>
                </c:pt>
                <c:pt idx="1405" formatCode="0.00E+00">
                  <c:v>-1.6445190426633499E-4</c:v>
                </c:pt>
                <c:pt idx="1406" formatCode="0.00E+00">
                  <c:v>-1.6401305564597301E-4</c:v>
                </c:pt>
                <c:pt idx="1407" formatCode="0.00E+00">
                  <c:v>-1.6335863449305299E-4</c:v>
                </c:pt>
                <c:pt idx="1408" formatCode="0.00E+00">
                  <c:v>-1.6285744626307901E-4</c:v>
                </c:pt>
                <c:pt idx="1409" formatCode="0.00E+00">
                  <c:v>-1.6231913908064001E-4</c:v>
                </c:pt>
                <c:pt idx="1410" formatCode="0.00E+00">
                  <c:v>-1.6180650143759101E-4</c:v>
                </c:pt>
                <c:pt idx="1411" formatCode="0.00E+00">
                  <c:v>-1.6117488448587401E-4</c:v>
                </c:pt>
                <c:pt idx="1412" formatCode="0.00E+00">
                  <c:v>-1.6067513942693299E-4</c:v>
                </c:pt>
                <c:pt idx="1413" formatCode="0.00E+00">
                  <c:v>-1.5991936876898799E-4</c:v>
                </c:pt>
                <c:pt idx="1414" formatCode="0.00E+00">
                  <c:v>-1.59056700567299E-4</c:v>
                </c:pt>
                <c:pt idx="1415" formatCode="0.00E+00">
                  <c:v>-1.5878713127051301E-4</c:v>
                </c:pt>
                <c:pt idx="1416" formatCode="0.00E+00">
                  <c:v>-1.5897873188668E-4</c:v>
                </c:pt>
                <c:pt idx="1417" formatCode="0.00E+00">
                  <c:v>-1.59503814941157E-4</c:v>
                </c:pt>
                <c:pt idx="1418" formatCode="0.00E+00">
                  <c:v>-1.60071108126467E-4</c:v>
                </c:pt>
                <c:pt idx="1419" formatCode="0.00E+00">
                  <c:v>-1.61180821264817E-4</c:v>
                </c:pt>
                <c:pt idx="1420" formatCode="0.00E+00">
                  <c:v>-1.6253935853228799E-4</c:v>
                </c:pt>
                <c:pt idx="1421" formatCode="0.00E+00">
                  <c:v>-1.6322683493687001E-4</c:v>
                </c:pt>
                <c:pt idx="1422" formatCode="0.00E+00">
                  <c:v>-1.64601320827466E-4</c:v>
                </c:pt>
                <c:pt idx="1423" formatCode="0.00E+00">
                  <c:v>-1.6581315049802201E-4</c:v>
                </c:pt>
                <c:pt idx="1424" formatCode="0.00E+00">
                  <c:v>-1.6689117547485401E-4</c:v>
                </c:pt>
                <c:pt idx="1425" formatCode="0.00E+00">
                  <c:v>-1.66427012850692E-4</c:v>
                </c:pt>
                <c:pt idx="1426" formatCode="0.00E+00">
                  <c:v>-1.67110832012742E-4</c:v>
                </c:pt>
                <c:pt idx="1427" formatCode="0.00E+00">
                  <c:v>-1.6587564531763801E-4</c:v>
                </c:pt>
                <c:pt idx="1428" formatCode="0.00E+00">
                  <c:v>-1.66114996427555E-4</c:v>
                </c:pt>
                <c:pt idx="1429" formatCode="0.00E+00">
                  <c:v>-1.6242310150237999E-4</c:v>
                </c:pt>
                <c:pt idx="1430" formatCode="0.00E+00">
                  <c:v>-1.6156840301943299E-4</c:v>
                </c:pt>
                <c:pt idx="1431" formatCode="0.00E+00">
                  <c:v>-1.5438212307382601E-4</c:v>
                </c:pt>
                <c:pt idx="1432" formatCode="0.00E+00">
                  <c:v>-1.52783934412353E-4</c:v>
                </c:pt>
                <c:pt idx="1433" formatCode="0.00E+00">
                  <c:v>-1.44439661018433E-4</c:v>
                </c:pt>
                <c:pt idx="1434" formatCode="0.00E+00">
                  <c:v>-1.40099483895161E-4</c:v>
                </c:pt>
                <c:pt idx="1435" formatCode="0.00E+00">
                  <c:v>-1.29306701821139E-4</c:v>
                </c:pt>
                <c:pt idx="1436" formatCode="0.00E+00">
                  <c:v>-1.2481237553264201E-4</c:v>
                </c:pt>
                <c:pt idx="1437" formatCode="0.00E+00">
                  <c:v>-1.09069209015354E-4</c:v>
                </c:pt>
                <c:pt idx="1438" formatCode="0.00E+00">
                  <c:v>-1.01139605212542E-4</c:v>
                </c:pt>
                <c:pt idx="1439" formatCode="0.00E+00">
                  <c:v>-7.9808017850015498E-5</c:v>
                </c:pt>
                <c:pt idx="1440" formatCode="0.00E+00">
                  <c:v>-7.0952410056899305E-5</c:v>
                </c:pt>
                <c:pt idx="1441" formatCode="0.00E+00">
                  <c:v>-4.7887544660084298E-5</c:v>
                </c:pt>
                <c:pt idx="1442" formatCode="0.00E+00">
                  <c:v>-3.8277872012308898E-5</c:v>
                </c:pt>
                <c:pt idx="1443" formatCode="0.00E+00">
                  <c:v>-2.0984909939710701E-6</c:v>
                </c:pt>
                <c:pt idx="1444" formatCode="0.00E+00">
                  <c:v>1.1135002668122201E-5</c:v>
                </c:pt>
                <c:pt idx="1445" formatCode="0.00E+00">
                  <c:v>4.4003614998987099E-5</c:v>
                </c:pt>
                <c:pt idx="1446" formatCode="0.00E+00">
                  <c:v>5.5727676332879699E-5</c:v>
                </c:pt>
                <c:pt idx="1447" formatCode="0.00E+00">
                  <c:v>1.05807213328296E-4</c:v>
                </c:pt>
                <c:pt idx="1448" formatCode="0.00E+00">
                  <c:v>1.2397948560461701E-4</c:v>
                </c:pt>
                <c:pt idx="1449" formatCode="0.00E+00">
                  <c:v>1.89392459975004E-4</c:v>
                </c:pt>
                <c:pt idx="1450" formatCode="0.00E+00">
                  <c:v>2.1971148307314901E-4</c:v>
                </c:pt>
                <c:pt idx="1451" formatCode="0.00E+00">
                  <c:v>3.0054764383286199E-4</c:v>
                </c:pt>
                <c:pt idx="1452" formatCode="0.00E+00">
                  <c:v>3.3569259275268099E-4</c:v>
                </c:pt>
                <c:pt idx="1453" formatCode="0.00E+00">
                  <c:v>4.1575046508080503E-4</c:v>
                </c:pt>
                <c:pt idx="1454" formatCode="0.00E+00">
                  <c:v>4.4732160546333602E-4</c:v>
                </c:pt>
                <c:pt idx="1455" formatCode="0.00E+00">
                  <c:v>5.5821767019451399E-4</c:v>
                </c:pt>
                <c:pt idx="1456" formatCode="0.00E+00">
                  <c:v>6.0958155876442003E-4</c:v>
                </c:pt>
                <c:pt idx="1457" formatCode="0.00E+00">
                  <c:v>7.6608052332461502E-4</c:v>
                </c:pt>
                <c:pt idx="1458" formatCode="0.00E+00">
                  <c:v>8.8672971405481197E-4</c:v>
                </c:pt>
                <c:pt idx="1459">
                  <c:v>1.1061162304569301E-3</c:v>
                </c:pt>
                <c:pt idx="1460">
                  <c:v>1.19921112207132E-3</c:v>
                </c:pt>
                <c:pt idx="1461">
                  <c:v>1.5910220249484199E-3</c:v>
                </c:pt>
                <c:pt idx="1462">
                  <c:v>1.7519513804375401E-3</c:v>
                </c:pt>
                <c:pt idx="1463">
                  <c:v>2.0968318809464299E-3</c:v>
                </c:pt>
                <c:pt idx="1464">
                  <c:v>2.30118688845137E-3</c:v>
                </c:pt>
                <c:pt idx="1465">
                  <c:v>2.7215950536326602E-3</c:v>
                </c:pt>
                <c:pt idx="1466">
                  <c:v>2.9609937796287798E-3</c:v>
                </c:pt>
                <c:pt idx="1467">
                  <c:v>3.4665737762103301E-3</c:v>
                </c:pt>
                <c:pt idx="1468">
                  <c:v>3.7144959614397398E-3</c:v>
                </c:pt>
                <c:pt idx="1469">
                  <c:v>4.5542033851643402E-3</c:v>
                </c:pt>
                <c:pt idx="1470">
                  <c:v>4.8196196523656101E-3</c:v>
                </c:pt>
                <c:pt idx="1471">
                  <c:v>5.6196231424357496E-3</c:v>
                </c:pt>
                <c:pt idx="1472">
                  <c:v>5.9508063902859003E-3</c:v>
                </c:pt>
                <c:pt idx="1473">
                  <c:v>6.9223570342831098E-3</c:v>
                </c:pt>
                <c:pt idx="1474">
                  <c:v>7.1996206032843802E-3</c:v>
                </c:pt>
                <c:pt idx="1475">
                  <c:v>8.2440388859788601E-3</c:v>
                </c:pt>
                <c:pt idx="1476">
                  <c:v>8.6074783238406505E-3</c:v>
                </c:pt>
                <c:pt idx="1477">
                  <c:v>9.6103669332328091E-3</c:v>
                </c:pt>
                <c:pt idx="1478">
                  <c:v>1.0073749931979001E-2</c:v>
                </c:pt>
                <c:pt idx="1479">
                  <c:v>1.0732736576555799E-2</c:v>
                </c:pt>
                <c:pt idx="1480">
                  <c:v>1.1092485914146501E-2</c:v>
                </c:pt>
                <c:pt idx="1481">
                  <c:v>1.1529706370851101E-2</c:v>
                </c:pt>
                <c:pt idx="1482">
                  <c:v>1.1598279798753299E-2</c:v>
                </c:pt>
                <c:pt idx="1483">
                  <c:v>1.17876556308658E-2</c:v>
                </c:pt>
                <c:pt idx="1484">
                  <c:v>1.1653542429201901E-2</c:v>
                </c:pt>
                <c:pt idx="1485">
                  <c:v>1.1501242019025601E-2</c:v>
                </c:pt>
                <c:pt idx="1486">
                  <c:v>1.12508822017169E-2</c:v>
                </c:pt>
                <c:pt idx="1487">
                  <c:v>1.10623988369183E-2</c:v>
                </c:pt>
                <c:pt idx="1488">
                  <c:v>1.09574806328986E-2</c:v>
                </c:pt>
                <c:pt idx="1489">
                  <c:v>1.03982723106668E-2</c:v>
                </c:pt>
                <c:pt idx="1490">
                  <c:v>1.0201707045479E-2</c:v>
                </c:pt>
                <c:pt idx="1491">
                  <c:v>9.4940906888368506E-3</c:v>
                </c:pt>
                <c:pt idx="1492">
                  <c:v>9.1900779858489299E-3</c:v>
                </c:pt>
                <c:pt idx="1493">
                  <c:v>8.2799032403853504E-3</c:v>
                </c:pt>
                <c:pt idx="1494">
                  <c:v>8.1219601164959094E-3</c:v>
                </c:pt>
                <c:pt idx="1495">
                  <c:v>7.1263035630880298E-3</c:v>
                </c:pt>
                <c:pt idx="1496">
                  <c:v>6.8813119263146398E-3</c:v>
                </c:pt>
                <c:pt idx="1497">
                  <c:v>5.7499965792532498E-3</c:v>
                </c:pt>
                <c:pt idx="1498">
                  <c:v>5.3616189216758496E-3</c:v>
                </c:pt>
                <c:pt idx="1499">
                  <c:v>4.0479300663983598E-3</c:v>
                </c:pt>
                <c:pt idx="1500">
                  <c:v>3.62268476263432E-3</c:v>
                </c:pt>
                <c:pt idx="1501">
                  <c:v>2.4579423120880402E-3</c:v>
                </c:pt>
                <c:pt idx="1502">
                  <c:v>2.1952373165773499E-3</c:v>
                </c:pt>
                <c:pt idx="1503">
                  <c:v>1.4446034216460399E-3</c:v>
                </c:pt>
                <c:pt idx="1504">
                  <c:v>1.3418281009422101E-3</c:v>
                </c:pt>
                <c:pt idx="1505" formatCode="0.00E+00">
                  <c:v>7.7957491163094001E-4</c:v>
                </c:pt>
                <c:pt idx="1506" formatCode="0.00E+00">
                  <c:v>6.9771461388568696E-4</c:v>
                </c:pt>
                <c:pt idx="1507" formatCode="0.00E+00">
                  <c:v>3.5786738034270199E-4</c:v>
                </c:pt>
                <c:pt idx="1508" formatCode="0.00E+00">
                  <c:v>3.18664630336779E-4</c:v>
                </c:pt>
                <c:pt idx="1509" formatCode="0.00E+00">
                  <c:v>7.5929383433617699E-5</c:v>
                </c:pt>
                <c:pt idx="1510" formatCode="0.00E+00">
                  <c:v>5.2077700723693903E-5</c:v>
                </c:pt>
                <c:pt idx="1511" formatCode="0.00E+00">
                  <c:v>-7.7429459444081406E-5</c:v>
                </c:pt>
                <c:pt idx="1512" formatCode="0.00E+00">
                  <c:v>-9.1488493993608202E-5</c:v>
                </c:pt>
                <c:pt idx="1513" formatCode="0.00E+00">
                  <c:v>-1.54677997656216E-4</c:v>
                </c:pt>
                <c:pt idx="1514" formatCode="0.00E+00">
                  <c:v>-1.5901260975651201E-4</c:v>
                </c:pt>
                <c:pt idx="1515" formatCode="0.00E+00">
                  <c:v>-1.8567407076222801E-4</c:v>
                </c:pt>
                <c:pt idx="1516" formatCode="0.00E+00">
                  <c:v>-1.80419146482452E-4</c:v>
                </c:pt>
                <c:pt idx="1517" formatCode="0.00E+00">
                  <c:v>-1.8388927287606399E-4</c:v>
                </c:pt>
                <c:pt idx="1518" formatCode="0.00E+00">
                  <c:v>-1.7684325650931801E-4</c:v>
                </c:pt>
                <c:pt idx="1519" formatCode="0.00E+00">
                  <c:v>-1.7480985643584699E-4</c:v>
                </c:pt>
                <c:pt idx="1520" formatCode="0.00E+00">
                  <c:v>-1.6873260071713001E-4</c:v>
                </c:pt>
                <c:pt idx="1521" formatCode="0.00E+00">
                  <c:v>-1.6469971234529701E-4</c:v>
                </c:pt>
                <c:pt idx="1522" formatCode="0.00E+00">
                  <c:v>-1.61328622829427E-4</c:v>
                </c:pt>
                <c:pt idx="1523" formatCode="0.00E+00">
                  <c:v>-1.56475045809129E-4</c:v>
                </c:pt>
                <c:pt idx="1524" formatCode="0.00E+00">
                  <c:v>-1.5328958385483899E-4</c:v>
                </c:pt>
                <c:pt idx="1525" formatCode="0.00E+00">
                  <c:v>-1.48439913890058E-4</c:v>
                </c:pt>
                <c:pt idx="1526" formatCode="0.00E+00">
                  <c:v>-1.45910227770484E-4</c:v>
                </c:pt>
                <c:pt idx="1527" formatCode="0.00E+00">
                  <c:v>-1.3946062985813201E-4</c:v>
                </c:pt>
                <c:pt idx="1528" formatCode="0.00E+00">
                  <c:v>-1.3664527210841801E-4</c:v>
                </c:pt>
                <c:pt idx="1529" formatCode="0.00E+00">
                  <c:v>-1.2951336395185199E-4</c:v>
                </c:pt>
                <c:pt idx="1530" formatCode="0.00E+00">
                  <c:v>-1.27600095118679E-4</c:v>
                </c:pt>
                <c:pt idx="1531" formatCode="0.00E+00">
                  <c:v>-1.2241485331187599E-4</c:v>
                </c:pt>
                <c:pt idx="1532" formatCode="0.00E+00">
                  <c:v>-1.2062007397472499E-4</c:v>
                </c:pt>
                <c:pt idx="1533" formatCode="0.00E+00">
                  <c:v>-1.1570542337213E-4</c:v>
                </c:pt>
                <c:pt idx="1534" formatCode="0.00E+00">
                  <c:v>-1.1411144123256101E-4</c:v>
                </c:pt>
                <c:pt idx="1535" formatCode="0.00E+00">
                  <c:v>-1.0975900278976599E-4</c:v>
                </c:pt>
                <c:pt idx="1536" formatCode="0.00E+00">
                  <c:v>-1.0790951887404901E-4</c:v>
                </c:pt>
                <c:pt idx="1537" formatCode="0.00E+00">
                  <c:v>-1.03442525427316E-4</c:v>
                </c:pt>
                <c:pt idx="1538" formatCode="0.00E+00">
                  <c:v>-1.01503124209429E-4</c:v>
                </c:pt>
                <c:pt idx="1539" formatCode="0.00E+00">
                  <c:v>-9.74932995375356E-5</c:v>
                </c:pt>
                <c:pt idx="1540" formatCode="0.00E+00">
                  <c:v>-9.5892566878554104E-5</c:v>
                </c:pt>
                <c:pt idx="1541" formatCode="0.00E+00">
                  <c:v>-9.2462157768624903E-5</c:v>
                </c:pt>
                <c:pt idx="1542" formatCode="0.00E+00">
                  <c:v>-9.1038136096564497E-5</c:v>
                </c:pt>
                <c:pt idx="1543" formatCode="0.00E+00">
                  <c:v>-8.8358226201088103E-5</c:v>
                </c:pt>
                <c:pt idx="1544" formatCode="0.00E+00">
                  <c:v>-8.6741377673519806E-5</c:v>
                </c:pt>
                <c:pt idx="1545" formatCode="0.00E+00">
                  <c:v>-8.3653933707195105E-5</c:v>
                </c:pt>
                <c:pt idx="1546" formatCode="0.00E+00">
                  <c:v>-8.2350021621048806E-5</c:v>
                </c:pt>
                <c:pt idx="1547" formatCode="0.00E+00">
                  <c:v>-8.0297957113129997E-5</c:v>
                </c:pt>
                <c:pt idx="1548" formatCode="0.00E+00">
                  <c:v>-7.9232156485456296E-5</c:v>
                </c:pt>
                <c:pt idx="1549" formatCode="0.00E+00">
                  <c:v>-7.7117955674068202E-5</c:v>
                </c:pt>
                <c:pt idx="1550" formatCode="0.00E+00">
                  <c:v>-7.5767652010610699E-5</c:v>
                </c:pt>
                <c:pt idx="1551" formatCode="0.00E+00">
                  <c:v>-7.3371802636002705E-5</c:v>
                </c:pt>
                <c:pt idx="1552" formatCode="0.00E+00">
                  <c:v>-7.2289420771951893E-5</c:v>
                </c:pt>
                <c:pt idx="1553" formatCode="0.00E+00">
                  <c:v>-7.0460733397092798E-5</c:v>
                </c:pt>
                <c:pt idx="1554" formatCode="0.00E+00">
                  <c:v>-6.9647524195701093E-5</c:v>
                </c:pt>
                <c:pt idx="1555" formatCode="0.00E+00">
                  <c:v>-6.83599793197053E-5</c:v>
                </c:pt>
                <c:pt idx="1556" formatCode="0.00E+00">
                  <c:v>-6.7801747148625002E-5</c:v>
                </c:pt>
                <c:pt idx="1557" formatCode="0.00E+00">
                  <c:v>-6.6923296812999102E-5</c:v>
                </c:pt>
                <c:pt idx="1558" formatCode="0.00E+00">
                  <c:v>-6.6624783856124206E-5</c:v>
                </c:pt>
                <c:pt idx="1559" formatCode="0.00E+00">
                  <c:v>-6.6281636243655306E-5</c:v>
                </c:pt>
                <c:pt idx="1560" formatCode="0.00E+00">
                  <c:v>-6.6413268154760403E-5</c:v>
                </c:pt>
                <c:pt idx="1561" formatCode="0.00E+00">
                  <c:v>-6.6659575907894995E-5</c:v>
                </c:pt>
                <c:pt idx="1562" formatCode="0.00E+00">
                  <c:v>-6.7011020820886505E-5</c:v>
                </c:pt>
                <c:pt idx="1563" formatCode="0.00E+00">
                  <c:v>-6.7598992176652901E-5</c:v>
                </c:pt>
                <c:pt idx="1564" formatCode="0.00E+00">
                  <c:v>-6.7938424912675004E-5</c:v>
                </c:pt>
                <c:pt idx="1565" formatCode="0.00E+00">
                  <c:v>-6.8779120112112707E-5</c:v>
                </c:pt>
                <c:pt idx="1566" formatCode="0.00E+00">
                  <c:v>-6.9125505177772105E-5</c:v>
                </c:pt>
                <c:pt idx="1567" formatCode="0.00E+00">
                  <c:v>-7.0050399778570594E-5</c:v>
                </c:pt>
                <c:pt idx="1568" formatCode="0.00E+00">
                  <c:v>-7.0464915032154399E-5</c:v>
                </c:pt>
                <c:pt idx="1569" formatCode="0.00E+00">
                  <c:v>-7.1528601951697794E-5</c:v>
                </c:pt>
                <c:pt idx="1570" formatCode="0.00E+00">
                  <c:v>-7.20850506398464E-5</c:v>
                </c:pt>
                <c:pt idx="1571" formatCode="0.00E+00">
                  <c:v>-7.3147422256388895E-5</c:v>
                </c:pt>
                <c:pt idx="1572" formatCode="0.00E+00">
                  <c:v>-7.3498682953840894E-5</c:v>
                </c:pt>
                <c:pt idx="1573" formatCode="0.00E+00">
                  <c:v>-7.4557034809136501E-5</c:v>
                </c:pt>
                <c:pt idx="1574" formatCode="0.00E+00">
                  <c:v>-7.5020619446718796E-5</c:v>
                </c:pt>
                <c:pt idx="1575" formatCode="0.00E+00">
                  <c:v>-7.6174414001804795E-5</c:v>
                </c:pt>
                <c:pt idx="1576" formatCode="0.00E+00">
                  <c:v>-7.6662451716106298E-5</c:v>
                </c:pt>
                <c:pt idx="1577" formatCode="0.00E+00">
                  <c:v>-7.7653096728872304E-5</c:v>
                </c:pt>
                <c:pt idx="1578" formatCode="0.00E+00">
                  <c:v>-7.8123030228808101E-5</c:v>
                </c:pt>
                <c:pt idx="1579" formatCode="0.00E+00">
                  <c:v>-7.9272122126693303E-5</c:v>
                </c:pt>
                <c:pt idx="1580" formatCode="0.00E+00">
                  <c:v>-7.9784427429813298E-5</c:v>
                </c:pt>
                <c:pt idx="1581" formatCode="0.00E+00">
                  <c:v>-8.0659595375289896E-5</c:v>
                </c:pt>
                <c:pt idx="1582" formatCode="0.00E+00">
                  <c:v>-8.1176105936533902E-5</c:v>
                </c:pt>
                <c:pt idx="1583" formatCode="0.00E+00">
                  <c:v>-8.2035037850757301E-5</c:v>
                </c:pt>
                <c:pt idx="1584" formatCode="0.00E+00">
                  <c:v>-8.2605381190156696E-5</c:v>
                </c:pt>
                <c:pt idx="1585" formatCode="0.00E+00">
                  <c:v>-8.3667292971806602E-5</c:v>
                </c:pt>
                <c:pt idx="1586" formatCode="0.00E+00">
                  <c:v>-8.4236601691539594E-5</c:v>
                </c:pt>
                <c:pt idx="1587" formatCode="0.00E+00">
                  <c:v>-8.5157884359683396E-5</c:v>
                </c:pt>
                <c:pt idx="1588" formatCode="0.00E+00">
                  <c:v>-8.55313216745637E-5</c:v>
                </c:pt>
                <c:pt idx="1589" formatCode="0.00E+00">
                  <c:v>-8.6419375430106803E-5</c:v>
                </c:pt>
                <c:pt idx="1590" formatCode="0.00E+00">
                  <c:v>-8.6805148489253005E-5</c:v>
                </c:pt>
                <c:pt idx="1591" formatCode="0.00E+00">
                  <c:v>-8.7734981423076105E-5</c:v>
                </c:pt>
                <c:pt idx="1592" formatCode="0.00E+00">
                  <c:v>-8.8288915381012898E-5</c:v>
                </c:pt>
                <c:pt idx="1593" formatCode="0.00E+00">
                  <c:v>-8.9381586234858296E-5</c:v>
                </c:pt>
                <c:pt idx="1594" formatCode="0.00E+00">
                  <c:v>-8.9891833385377198E-5</c:v>
                </c:pt>
                <c:pt idx="1595" formatCode="0.00E+00">
                  <c:v>-9.0790318125655094E-5</c:v>
                </c:pt>
                <c:pt idx="1596" formatCode="0.00E+00">
                  <c:v>-9.1329155236308501E-5</c:v>
                </c:pt>
                <c:pt idx="1597" formatCode="0.00E+00">
                  <c:v>-9.2401885728958505E-5</c:v>
                </c:pt>
                <c:pt idx="1598" formatCode="0.00E+00">
                  <c:v>-9.2888729537716894E-5</c:v>
                </c:pt>
                <c:pt idx="1599" formatCode="0.00E+00">
                  <c:v>-9.3708244866390095E-5</c:v>
                </c:pt>
                <c:pt idx="1600" formatCode="0.00E+00">
                  <c:v>-9.4102200169649005E-5</c:v>
                </c:pt>
                <c:pt idx="1601" formatCode="0.00E+00">
                  <c:v>-9.5033186628050304E-5</c:v>
                </c:pt>
                <c:pt idx="1602" formatCode="0.00E+00">
                  <c:v>-9.5416108518950806E-5</c:v>
                </c:pt>
                <c:pt idx="1603" formatCode="0.00E+00">
                  <c:v>-9.6386636028502701E-5</c:v>
                </c:pt>
                <c:pt idx="1604" formatCode="0.00E+00">
                  <c:v>-9.6918055510079006E-5</c:v>
                </c:pt>
                <c:pt idx="1605" formatCode="0.00E+00">
                  <c:v>-9.7914775702758603E-5</c:v>
                </c:pt>
                <c:pt idx="1606" formatCode="0.00E+00">
                  <c:v>-9.8446831465413405E-5</c:v>
                </c:pt>
                <c:pt idx="1607" formatCode="0.00E+00">
                  <c:v>-9.9239446012400003E-5</c:v>
                </c:pt>
                <c:pt idx="1608" formatCode="0.00E+00">
                  <c:v>-9.97376681536587E-5</c:v>
                </c:pt>
                <c:pt idx="1609" formatCode="0.00E+00">
                  <c:v>-1.00593016145859E-4</c:v>
                </c:pt>
                <c:pt idx="1610" formatCode="0.00E+00">
                  <c:v>-1.01042852233138E-4</c:v>
                </c:pt>
                <c:pt idx="1611" formatCode="0.00E+00">
                  <c:v>-1.0195241288000901E-4</c:v>
                </c:pt>
                <c:pt idx="1612" formatCode="0.00E+00">
                  <c:v>-1.02457154624694E-4</c:v>
                </c:pt>
                <c:pt idx="1613" formatCode="0.00E+00">
                  <c:v>-1.03348507304353E-4</c:v>
                </c:pt>
                <c:pt idx="1614" formatCode="0.00E+00">
                  <c:v>-1.03934655643182E-4</c:v>
                </c:pt>
                <c:pt idx="1615" formatCode="0.00E+00">
                  <c:v>-1.04871440459191E-4</c:v>
                </c:pt>
                <c:pt idx="1616" formatCode="0.00E+00">
                  <c:v>-1.05280374635222E-4</c:v>
                </c:pt>
                <c:pt idx="1617" formatCode="0.00E+00">
                  <c:v>-1.0612917418068799E-4</c:v>
                </c:pt>
                <c:pt idx="1618" formatCode="0.00E+00">
                  <c:v>-1.06597188314448E-4</c:v>
                </c:pt>
                <c:pt idx="1619" formatCode="0.00E+00">
                  <c:v>-1.07466399386671E-4</c:v>
                </c:pt>
                <c:pt idx="1620" formatCode="0.00E+00">
                  <c:v>-1.0805949985947899E-4</c:v>
                </c:pt>
                <c:pt idx="1621" formatCode="0.00E+00">
                  <c:v>-1.09106083331001E-4</c:v>
                </c:pt>
                <c:pt idx="1622" formatCode="0.00E+00">
                  <c:v>-1.09565296434748E-4</c:v>
                </c:pt>
                <c:pt idx="1623" formatCode="0.00E+00">
                  <c:v>-1.1057338769706199E-4</c:v>
                </c:pt>
                <c:pt idx="1624" formatCode="0.00E+00">
                  <c:v>-1.11056491257569E-4</c:v>
                </c:pt>
                <c:pt idx="1625" formatCode="0.00E+00">
                  <c:v>-1.12096995022977E-4</c:v>
                </c:pt>
                <c:pt idx="1626" formatCode="0.00E+00">
                  <c:v>-1.12642561936767E-4</c:v>
                </c:pt>
                <c:pt idx="1627" formatCode="0.00E+00">
                  <c:v>-1.13521405780454E-4</c:v>
                </c:pt>
                <c:pt idx="1628" formatCode="0.00E+00">
                  <c:v>-1.1400094268707799E-4</c:v>
                </c:pt>
                <c:pt idx="1629" formatCode="0.00E+00">
                  <c:v>-1.1479448834667E-4</c:v>
                </c:pt>
                <c:pt idx="1630" formatCode="0.00E+00">
                  <c:v>-1.1527060879619E-4</c:v>
                </c:pt>
                <c:pt idx="1631" formatCode="0.00E+00">
                  <c:v>-1.16378870116579E-4</c:v>
                </c:pt>
                <c:pt idx="1632" formatCode="0.00E+00">
                  <c:v>-1.17001159013087E-4</c:v>
                </c:pt>
                <c:pt idx="1633" formatCode="0.00E+00">
                  <c:v>-1.1814549748345799E-4</c:v>
                </c:pt>
                <c:pt idx="1634" formatCode="0.00E+00">
                  <c:v>-1.18430579937452E-4</c:v>
                </c:pt>
                <c:pt idx="1635" formatCode="0.00E+00">
                  <c:v>-1.1893852419530999E-4</c:v>
                </c:pt>
                <c:pt idx="1636" formatCode="0.00E+00">
                  <c:v>-1.1879933332695E-4</c:v>
                </c:pt>
                <c:pt idx="1637" formatCode="0.00E+00">
                  <c:v>-1.18346840210094E-4</c:v>
                </c:pt>
                <c:pt idx="1638" formatCode="0.00E+00">
                  <c:v>-1.17796938692476E-4</c:v>
                </c:pt>
                <c:pt idx="1639" formatCode="0.00E+00">
                  <c:v>-1.17553093241753E-4</c:v>
                </c:pt>
                <c:pt idx="1640" formatCode="0.00E+00">
                  <c:v>-1.17422388228785E-4</c:v>
                </c:pt>
                <c:pt idx="1641" formatCode="0.00E+00">
                  <c:v>-1.17778142572656E-4</c:v>
                </c:pt>
                <c:pt idx="1642" formatCode="0.00E+00">
                  <c:v>-1.1779084572411699E-4</c:v>
                </c:pt>
                <c:pt idx="1643" formatCode="0.00E+00">
                  <c:v>-1.17841378440333E-4</c:v>
                </c:pt>
                <c:pt idx="1644" formatCode="0.00E+00">
                  <c:v>-1.18617825091961E-4</c:v>
                </c:pt>
                <c:pt idx="1645" formatCode="0.00E+00">
                  <c:v>-1.19554774183636E-4</c:v>
                </c:pt>
                <c:pt idx="1646" formatCode="0.00E+00">
                  <c:v>-1.2008592340682601E-4</c:v>
                </c:pt>
                <c:pt idx="1647" formatCode="0.00E+00">
                  <c:v>-1.22256265602073E-4</c:v>
                </c:pt>
                <c:pt idx="1648" formatCode="0.00E+00">
                  <c:v>-1.23907719436493E-4</c:v>
                </c:pt>
                <c:pt idx="1649" formatCode="0.00E+00">
                  <c:v>-1.2435837085189201E-4</c:v>
                </c:pt>
                <c:pt idx="1650" formatCode="0.00E+00">
                  <c:v>-1.24503359128168E-4</c:v>
                </c:pt>
                <c:pt idx="1651" formatCode="0.00E+00">
                  <c:v>-1.25866536019237E-4</c:v>
                </c:pt>
                <c:pt idx="1652" formatCode="0.00E+00">
                  <c:v>-1.2632492014348599E-4</c:v>
                </c:pt>
                <c:pt idx="1653" formatCode="0.00E+00">
                  <c:v>-1.27488717648946E-4</c:v>
                </c:pt>
                <c:pt idx="1654" formatCode="0.00E+00">
                  <c:v>-1.2766520896045501E-4</c:v>
                </c:pt>
                <c:pt idx="1655" formatCode="0.00E+00">
                  <c:v>-1.2876629843762901E-4</c:v>
                </c:pt>
                <c:pt idx="1656" formatCode="0.00E+00">
                  <c:v>-1.28962780005338E-4</c:v>
                </c:pt>
                <c:pt idx="1657" formatCode="0.00E+00">
                  <c:v>-1.30044008836716E-4</c:v>
                </c:pt>
                <c:pt idx="1658" formatCode="0.00E+00">
                  <c:v>-1.3018772875382799E-4</c:v>
                </c:pt>
                <c:pt idx="1659" formatCode="0.00E+00">
                  <c:v>-1.31239684842766E-4</c:v>
                </c:pt>
                <c:pt idx="1660" formatCode="0.00E+00">
                  <c:v>-1.3158764715479599E-4</c:v>
                </c:pt>
                <c:pt idx="1661" formatCode="0.00E+00">
                  <c:v>-1.32656475313501E-4</c:v>
                </c:pt>
                <c:pt idx="1662" formatCode="0.00E+00">
                  <c:v>-1.33208273884803E-4</c:v>
                </c:pt>
                <c:pt idx="1663" formatCode="0.00E+00">
                  <c:v>-1.3421665895585201E-4</c:v>
                </c:pt>
                <c:pt idx="1664" formatCode="0.00E+00">
                  <c:v>-1.3481473285756299E-4</c:v>
                </c:pt>
                <c:pt idx="1665" formatCode="0.00E+00">
                  <c:v>-1.36059943667774E-4</c:v>
                </c:pt>
                <c:pt idx="1666" formatCode="0.00E+00">
                  <c:v>-1.3651880484416101E-4</c:v>
                </c:pt>
                <c:pt idx="1667" formatCode="0.00E+00">
                  <c:v>-1.3773594977565899E-4</c:v>
                </c:pt>
                <c:pt idx="1668" formatCode="0.00E+00">
                  <c:v>-1.3817088602963601E-4</c:v>
                </c:pt>
                <c:pt idx="1669" formatCode="0.00E+00">
                  <c:v>-1.3929877494191201E-4</c:v>
                </c:pt>
                <c:pt idx="1670" formatCode="0.00E+00">
                  <c:v>-1.39794779954111E-4</c:v>
                </c:pt>
                <c:pt idx="1671" formatCode="0.00E+00">
                  <c:v>-1.4088787812863201E-4</c:v>
                </c:pt>
                <c:pt idx="1672" formatCode="0.00E+00">
                  <c:v>-1.41426042322474E-4</c:v>
                </c:pt>
                <c:pt idx="1673" formatCode="0.00E+00">
                  <c:v>-1.4265401219962399E-4</c:v>
                </c:pt>
                <c:pt idx="1674" formatCode="0.00E+00">
                  <c:v>-1.4317861932972199E-4</c:v>
                </c:pt>
                <c:pt idx="1675" formatCode="0.00E+00">
                  <c:v>-1.4418861785827299E-4</c:v>
                </c:pt>
                <c:pt idx="1676" formatCode="0.00E+00">
                  <c:v>-1.4472855751039199E-4</c:v>
                </c:pt>
                <c:pt idx="1677" formatCode="0.00E+00">
                  <c:v>-1.4603917491543301E-4</c:v>
                </c:pt>
                <c:pt idx="1678" formatCode="0.00E+00">
                  <c:v>-1.46628014336276E-4</c:v>
                </c:pt>
                <c:pt idx="1679" formatCode="0.00E+00">
                  <c:v>-1.47789918431887E-4</c:v>
                </c:pt>
                <c:pt idx="1680" formatCode="0.00E+00">
                  <c:v>-1.4838746425882999E-4</c:v>
                </c:pt>
                <c:pt idx="1681" formatCode="0.00E+00">
                  <c:v>-1.4958035995132001E-4</c:v>
                </c:pt>
                <c:pt idx="1682" formatCode="0.00E+00">
                  <c:v>-1.50272324354686E-4</c:v>
                </c:pt>
                <c:pt idx="1683" formatCode="0.00E+00">
                  <c:v>-1.51426323527835E-4</c:v>
                </c:pt>
                <c:pt idx="1684" formatCode="0.00E+00">
                  <c:v>-1.5209480960794199E-4</c:v>
                </c:pt>
                <c:pt idx="1685" formatCode="0.00E+00">
                  <c:v>-1.53183321831549E-4</c:v>
                </c:pt>
                <c:pt idx="1686" formatCode="0.00E+00">
                  <c:v>-1.5389009760054701E-4</c:v>
                </c:pt>
                <c:pt idx="1687" formatCode="0.00E+00">
                  <c:v>-1.5518311282508801E-4</c:v>
                </c:pt>
                <c:pt idx="1688" formatCode="0.00E+00">
                  <c:v>-1.55638562950149E-4</c:v>
                </c:pt>
                <c:pt idx="1689" formatCode="0.00E+00">
                  <c:v>-1.5694661738503999E-4</c:v>
                </c:pt>
                <c:pt idx="1690" formatCode="0.00E+00">
                  <c:v>-1.5762345296090399E-4</c:v>
                </c:pt>
                <c:pt idx="1691" formatCode="0.00E+00">
                  <c:v>-1.5875891722432899E-4</c:v>
                </c:pt>
                <c:pt idx="1692" formatCode="0.00E+00">
                  <c:v>-1.5917340034160899E-4</c:v>
                </c:pt>
                <c:pt idx="1693" formatCode="0.00E+00">
                  <c:v>-1.60165385095281E-4</c:v>
                </c:pt>
                <c:pt idx="1694" formatCode="0.00E+00">
                  <c:v>-1.60844802116734E-4</c:v>
                </c:pt>
                <c:pt idx="1695" formatCode="0.00E+00">
                  <c:v>-1.62229075448228E-4</c:v>
                </c:pt>
                <c:pt idx="1696" formatCode="0.00E+00">
                  <c:v>-1.6259444523941501E-4</c:v>
                </c:pt>
                <c:pt idx="1697" formatCode="0.00E+00">
                  <c:v>-1.63605283041602E-4</c:v>
                </c:pt>
                <c:pt idx="1698" formatCode="0.00E+00">
                  <c:v>-1.64165563779765E-4</c:v>
                </c:pt>
                <c:pt idx="1699" formatCode="0.00E+00">
                  <c:v>-1.6529525303697601E-4</c:v>
                </c:pt>
                <c:pt idx="1700" formatCode="0.00E+00">
                  <c:v>-1.65626274079784E-4</c:v>
                </c:pt>
                <c:pt idx="1701" formatCode="0.00E+00">
                  <c:v>-1.6686709682248499E-4</c:v>
                </c:pt>
                <c:pt idx="1702" formatCode="0.00E+00">
                  <c:v>-1.6732605252241901E-4</c:v>
                </c:pt>
                <c:pt idx="1703" formatCode="0.00E+00">
                  <c:v>-1.6850881472217801E-4</c:v>
                </c:pt>
                <c:pt idx="1704" formatCode="0.00E+00">
                  <c:v>-1.6883337757213601E-4</c:v>
                </c:pt>
                <c:pt idx="1705" formatCode="0.00E+00">
                  <c:v>-1.6987904630426099E-4</c:v>
                </c:pt>
                <c:pt idx="1706" formatCode="0.00E+00">
                  <c:v>-1.70123615943084E-4</c:v>
                </c:pt>
                <c:pt idx="1707" formatCode="0.00E+00">
                  <c:v>-1.7086670718232999E-4</c:v>
                </c:pt>
                <c:pt idx="1708" formatCode="0.00E+00">
                  <c:v>-1.7120728612481301E-4</c:v>
                </c:pt>
                <c:pt idx="1709" formatCode="0.00E+00">
                  <c:v>-1.72174985591454E-4</c:v>
                </c:pt>
                <c:pt idx="1710" formatCode="0.00E+00">
                  <c:v>-1.72852951072902E-4</c:v>
                </c:pt>
                <c:pt idx="1711" formatCode="0.00E+00">
                  <c:v>-1.73770194811086E-4</c:v>
                </c:pt>
                <c:pt idx="1712" formatCode="0.00E+00">
                  <c:v>-1.7404260850824801E-4</c:v>
                </c:pt>
                <c:pt idx="1713" formatCode="0.00E+00">
                  <c:v>-1.7471095358965099E-4</c:v>
                </c:pt>
                <c:pt idx="1714" formatCode="0.00E+00">
                  <c:v>-1.7511723396850101E-4</c:v>
                </c:pt>
                <c:pt idx="1715" formatCode="0.00E+00">
                  <c:v>-1.7603539617917901E-4</c:v>
                </c:pt>
                <c:pt idx="1716" formatCode="0.00E+00">
                  <c:v>-1.76551274957737E-4</c:v>
                </c:pt>
                <c:pt idx="1717" formatCode="0.00E+00">
                  <c:v>-1.7806098326857701E-4</c:v>
                </c:pt>
                <c:pt idx="1718" formatCode="0.00E+00">
                  <c:v>-1.78412692845915E-4</c:v>
                </c:pt>
                <c:pt idx="1719" formatCode="0.00E+00">
                  <c:v>-1.79973036193702E-4</c:v>
                </c:pt>
                <c:pt idx="1720" formatCode="0.00E+00">
                  <c:v>-1.80712594033663E-4</c:v>
                </c:pt>
                <c:pt idx="1721" formatCode="0.00E+00">
                  <c:v>-1.83086190872429E-4</c:v>
                </c:pt>
                <c:pt idx="1722" formatCode="0.00E+00">
                  <c:v>-1.84869163116685E-4</c:v>
                </c:pt>
                <c:pt idx="1723" formatCode="0.00E+00">
                  <c:v>-1.88757101378199E-4</c:v>
                </c:pt>
                <c:pt idx="1724" formatCode="0.00E+00">
                  <c:v>-1.9092437019524301E-4</c:v>
                </c:pt>
                <c:pt idx="1725" formatCode="0.00E+00">
                  <c:v>-1.9606135424395999E-4</c:v>
                </c:pt>
                <c:pt idx="1726" formatCode="0.00E+00">
                  <c:v>-1.9887000948351499E-4</c:v>
                </c:pt>
                <c:pt idx="1727" formatCode="0.00E+00">
                  <c:v>-2.03377776454017E-4</c:v>
                </c:pt>
                <c:pt idx="1728" formatCode="0.00E+00">
                  <c:v>-2.0660502104891899E-4</c:v>
                </c:pt>
                <c:pt idx="1729" formatCode="0.00E+00">
                  <c:v>-2.1107090627239599E-4</c:v>
                </c:pt>
                <c:pt idx="1730" formatCode="0.00E+00">
                  <c:v>-2.14641347830788E-4</c:v>
                </c:pt>
                <c:pt idx="1731" formatCode="0.00E+00">
                  <c:v>-2.19220768125553E-4</c:v>
                </c:pt>
                <c:pt idx="1732" formatCode="0.00E+00">
                  <c:v>-2.2217416223709E-4</c:v>
                </c:pt>
                <c:pt idx="1733" formatCode="0.00E+00">
                  <c:v>-2.2669157376976201E-4</c:v>
                </c:pt>
                <c:pt idx="1734" formatCode="0.00E+00">
                  <c:v>-2.2985352594863501E-4</c:v>
                </c:pt>
                <c:pt idx="1735" formatCode="0.00E+00">
                  <c:v>-2.3197531226624299E-4</c:v>
                </c:pt>
                <c:pt idx="1736" formatCode="0.00E+00">
                  <c:v>-2.3419687935429399E-4</c:v>
                </c:pt>
                <c:pt idx="1737" formatCode="0.00E+00">
                  <c:v>-2.3502548084746E-4</c:v>
                </c:pt>
                <c:pt idx="1738" formatCode="0.00E+00">
                  <c:v>-2.3643087328739101E-4</c:v>
                </c:pt>
                <c:pt idx="1739" formatCode="0.00E+00">
                  <c:v>-2.34586355103359E-4</c:v>
                </c:pt>
                <c:pt idx="1740" formatCode="0.00E+00">
                  <c:v>-2.3503863803085601E-4</c:v>
                </c:pt>
                <c:pt idx="1741" formatCode="0.00E+00">
                  <c:v>-2.3104841406460601E-4</c:v>
                </c:pt>
                <c:pt idx="1742" formatCode="0.00E+00">
                  <c:v>-2.3010426857536401E-4</c:v>
                </c:pt>
                <c:pt idx="1743" formatCode="0.00E+00">
                  <c:v>-2.23247876142018E-4</c:v>
                </c:pt>
                <c:pt idx="1744" formatCode="0.00E+00">
                  <c:v>-2.2135228482041499E-4</c:v>
                </c:pt>
                <c:pt idx="1745" formatCode="0.00E+00">
                  <c:v>-2.1136329265342599E-4</c:v>
                </c:pt>
                <c:pt idx="1746" formatCode="0.00E+00">
                  <c:v>-2.0656876478267899E-4</c:v>
                </c:pt>
                <c:pt idx="1747" formatCode="0.00E+00">
                  <c:v>-1.8798840183963401E-4</c:v>
                </c:pt>
                <c:pt idx="1748" formatCode="0.00E+00">
                  <c:v>-1.80109038319991E-4</c:v>
                </c:pt>
                <c:pt idx="1749" formatCode="0.00E+00">
                  <c:v>-1.6076399926041001E-4</c:v>
                </c:pt>
                <c:pt idx="1750" formatCode="0.00E+00">
                  <c:v>-1.5311982388038E-4</c:v>
                </c:pt>
                <c:pt idx="1751" formatCode="0.00E+00">
                  <c:v>-1.2660867398464699E-4</c:v>
                </c:pt>
                <c:pt idx="1752" formatCode="0.00E+00">
                  <c:v>-1.17768437060321E-4</c:v>
                </c:pt>
                <c:pt idx="1753" formatCode="0.00E+00">
                  <c:v>-7.9097026183495305E-5</c:v>
                </c:pt>
                <c:pt idx="1754" formatCode="0.00E+00">
                  <c:v>-6.5546271649308203E-5</c:v>
                </c:pt>
                <c:pt idx="1755" formatCode="0.00E+00">
                  <c:v>-2.3206650365627399E-5</c:v>
                </c:pt>
                <c:pt idx="1756" formatCode="0.00E+00">
                  <c:v>-5.0522596779821898E-6</c:v>
                </c:pt>
                <c:pt idx="1757" formatCode="0.00E+00">
                  <c:v>5.0558378775457098E-5</c:v>
                </c:pt>
                <c:pt idx="1758" formatCode="0.00E+00">
                  <c:v>7.0239292836755105E-5</c:v>
                </c:pt>
                <c:pt idx="1759" formatCode="0.00E+00">
                  <c:v>1.3418660606595901E-4</c:v>
                </c:pt>
                <c:pt idx="1760" formatCode="0.00E+00">
                  <c:v>1.5749010328811399E-4</c:v>
                </c:pt>
                <c:pt idx="1761" formatCode="0.00E+00">
                  <c:v>2.5068222627415502E-4</c:v>
                </c:pt>
                <c:pt idx="1762" formatCode="0.00E+00">
                  <c:v>2.7846611081871499E-4</c:v>
                </c:pt>
                <c:pt idx="1763" formatCode="0.00E+00">
                  <c:v>3.8257760497363401E-4</c:v>
                </c:pt>
                <c:pt idx="1764" formatCode="0.00E+00">
                  <c:v>4.2337162191200298E-4</c:v>
                </c:pt>
                <c:pt idx="1765" formatCode="0.00E+00">
                  <c:v>5.3771505504858496E-4</c:v>
                </c:pt>
                <c:pt idx="1766" formatCode="0.00E+00">
                  <c:v>6.2187022990554703E-4</c:v>
                </c:pt>
                <c:pt idx="1767" formatCode="0.00E+00">
                  <c:v>8.1938604011385795E-4</c:v>
                </c:pt>
                <c:pt idx="1768" formatCode="0.00E+00">
                  <c:v>9.1744960761332302E-4</c:v>
                </c:pt>
                <c:pt idx="1769">
                  <c:v>1.2176497920738799E-3</c:v>
                </c:pt>
                <c:pt idx="1770">
                  <c:v>1.3434027265651499E-3</c:v>
                </c:pt>
                <c:pt idx="1771">
                  <c:v>1.65604565532382E-3</c:v>
                </c:pt>
                <c:pt idx="1772">
                  <c:v>1.78914156566551E-3</c:v>
                </c:pt>
                <c:pt idx="1773">
                  <c:v>2.3752214647615E-3</c:v>
                </c:pt>
                <c:pt idx="1774">
                  <c:v>2.5300824064072298E-3</c:v>
                </c:pt>
                <c:pt idx="1775">
                  <c:v>3.1427217934344499E-3</c:v>
                </c:pt>
                <c:pt idx="1776">
                  <c:v>3.2880112435908302E-3</c:v>
                </c:pt>
                <c:pt idx="1777">
                  <c:v>4.0632946784516597E-3</c:v>
                </c:pt>
                <c:pt idx="1778">
                  <c:v>4.2637683780630403E-3</c:v>
                </c:pt>
                <c:pt idx="1779">
                  <c:v>5.0094034659263799E-3</c:v>
                </c:pt>
                <c:pt idx="1780">
                  <c:v>5.1902421498856797E-3</c:v>
                </c:pt>
                <c:pt idx="1781">
                  <c:v>6.1393127414521298E-3</c:v>
                </c:pt>
                <c:pt idx="1782">
                  <c:v>6.3484120162880997E-3</c:v>
                </c:pt>
                <c:pt idx="1783">
                  <c:v>7.0519492680679802E-3</c:v>
                </c:pt>
                <c:pt idx="1784">
                  <c:v>7.2402459569686703E-3</c:v>
                </c:pt>
                <c:pt idx="1785">
                  <c:v>7.7200679436456102E-3</c:v>
                </c:pt>
                <c:pt idx="1786">
                  <c:v>7.8934874124490101E-3</c:v>
                </c:pt>
                <c:pt idx="1787">
                  <c:v>8.2000077253760704E-3</c:v>
                </c:pt>
                <c:pt idx="1788">
                  <c:v>8.2231819256949196E-3</c:v>
                </c:pt>
                <c:pt idx="1789">
                  <c:v>8.2369285912812801E-3</c:v>
                </c:pt>
                <c:pt idx="1790">
                  <c:v>8.1081448905900699E-3</c:v>
                </c:pt>
                <c:pt idx="1791">
                  <c:v>7.8969964038273308E-3</c:v>
                </c:pt>
                <c:pt idx="1792">
                  <c:v>7.6552411415396898E-3</c:v>
                </c:pt>
                <c:pt idx="1793">
                  <c:v>7.3646256528656102E-3</c:v>
                </c:pt>
                <c:pt idx="1794">
                  <c:v>7.1678601650775704E-3</c:v>
                </c:pt>
                <c:pt idx="1795">
                  <c:v>6.9364941805184601E-3</c:v>
                </c:pt>
                <c:pt idx="1796">
                  <c:v>6.8148227268109403E-3</c:v>
                </c:pt>
                <c:pt idx="1797">
                  <c:v>6.5479564319522203E-3</c:v>
                </c:pt>
                <c:pt idx="1798">
                  <c:v>6.4339880779368096E-3</c:v>
                </c:pt>
                <c:pt idx="1799">
                  <c:v>6.2322594634570102E-3</c:v>
                </c:pt>
                <c:pt idx="1800">
                  <c:v>6.1441816577336404E-3</c:v>
                </c:pt>
                <c:pt idx="1801">
                  <c:v>6.0010578395066298E-3</c:v>
                </c:pt>
                <c:pt idx="1802">
                  <c:v>5.9287162668850198E-3</c:v>
                </c:pt>
                <c:pt idx="1803">
                  <c:v>5.8273693594653002E-3</c:v>
                </c:pt>
                <c:pt idx="1804">
                  <c:v>5.7764947021819602E-3</c:v>
                </c:pt>
                <c:pt idx="1805">
                  <c:v>5.7120545873655696E-3</c:v>
                </c:pt>
                <c:pt idx="1806">
                  <c:v>5.6561751957283002E-3</c:v>
                </c:pt>
                <c:pt idx="1807">
                  <c:v>5.6066390359893201E-3</c:v>
                </c:pt>
                <c:pt idx="1808">
                  <c:v>5.5701835960498E-3</c:v>
                </c:pt>
                <c:pt idx="1809">
                  <c:v>5.53871344218578E-3</c:v>
                </c:pt>
                <c:pt idx="1810">
                  <c:v>5.5169554307641904E-3</c:v>
                </c:pt>
                <c:pt idx="1811">
                  <c:v>5.49147926932888E-3</c:v>
                </c:pt>
                <c:pt idx="1812">
                  <c:v>5.4774506469212796E-3</c:v>
                </c:pt>
                <c:pt idx="1813">
                  <c:v>5.4574940329393598E-3</c:v>
                </c:pt>
                <c:pt idx="1814">
                  <c:v>5.4501107602000698E-3</c:v>
                </c:pt>
                <c:pt idx="1815">
                  <c:v>5.4186555300746696E-3</c:v>
                </c:pt>
                <c:pt idx="1816">
                  <c:v>5.4103214530091702E-3</c:v>
                </c:pt>
                <c:pt idx="1817">
                  <c:v>5.3969302815438996E-3</c:v>
                </c:pt>
                <c:pt idx="1818">
                  <c:v>5.3899532472486602E-3</c:v>
                </c:pt>
                <c:pt idx="1819">
                  <c:v>5.3785824089200799E-3</c:v>
                </c:pt>
                <c:pt idx="1820">
                  <c:v>5.37597104830224E-3</c:v>
                </c:pt>
                <c:pt idx="1821">
                  <c:v>5.3619616532715403E-3</c:v>
                </c:pt>
                <c:pt idx="1822">
                  <c:v>5.3538915633322302E-3</c:v>
                </c:pt>
                <c:pt idx="1823">
                  <c:v>5.35187821094355E-3</c:v>
                </c:pt>
                <c:pt idx="1824">
                  <c:v>5.3498552458794701E-3</c:v>
                </c:pt>
                <c:pt idx="1825">
                  <c:v>5.3404319941166697E-3</c:v>
                </c:pt>
                <c:pt idx="1826">
                  <c:v>5.3325207341624898E-3</c:v>
                </c:pt>
                <c:pt idx="1827">
                  <c:v>5.3212464413594403E-3</c:v>
                </c:pt>
                <c:pt idx="1828">
                  <c:v>5.3209537064719103E-3</c:v>
                </c:pt>
                <c:pt idx="1829">
                  <c:v>5.3074609054266E-3</c:v>
                </c:pt>
                <c:pt idx="1830">
                  <c:v>5.3028383734933099E-3</c:v>
                </c:pt>
                <c:pt idx="1831">
                  <c:v>5.3025321839409497E-3</c:v>
                </c:pt>
                <c:pt idx="1832">
                  <c:v>5.2925315022167201E-3</c:v>
                </c:pt>
                <c:pt idx="1833">
                  <c:v>5.28783689706453E-3</c:v>
                </c:pt>
                <c:pt idx="1834">
                  <c:v>5.28416421863906E-3</c:v>
                </c:pt>
                <c:pt idx="1835">
                  <c:v>5.2723185222205201E-3</c:v>
                </c:pt>
                <c:pt idx="1836">
                  <c:v>5.2671132590610004E-3</c:v>
                </c:pt>
                <c:pt idx="1837">
                  <c:v>5.2583465336491202E-3</c:v>
                </c:pt>
                <c:pt idx="1838">
                  <c:v>5.2509755395255204E-3</c:v>
                </c:pt>
                <c:pt idx="1839">
                  <c:v>5.2307563578569104E-3</c:v>
                </c:pt>
                <c:pt idx="1840">
                  <c:v>5.2228505892672403E-3</c:v>
                </c:pt>
                <c:pt idx="1841">
                  <c:v>5.2050593261099903E-3</c:v>
                </c:pt>
                <c:pt idx="1842">
                  <c:v>5.1981188584235196E-3</c:v>
                </c:pt>
                <c:pt idx="1843">
                  <c:v>5.1803539406633202E-3</c:v>
                </c:pt>
                <c:pt idx="1844">
                  <c:v>5.17143540195496E-3</c:v>
                </c:pt>
                <c:pt idx="1845">
                  <c:v>5.1554030769229396E-3</c:v>
                </c:pt>
                <c:pt idx="1846">
                  <c:v>5.1429606251239303E-3</c:v>
                </c:pt>
                <c:pt idx="1847">
                  <c:v>5.1305634901945302E-3</c:v>
                </c:pt>
                <c:pt idx="1848">
                  <c:v>5.1141149415156097E-3</c:v>
                </c:pt>
                <c:pt idx="1849">
                  <c:v>5.0977950732726497E-3</c:v>
                </c:pt>
                <c:pt idx="1850">
                  <c:v>5.0808703949049901E-3</c:v>
                </c:pt>
                <c:pt idx="1851">
                  <c:v>5.0635795808305203E-3</c:v>
                </c:pt>
                <c:pt idx="1852">
                  <c:v>5.0487246269964097E-3</c:v>
                </c:pt>
                <c:pt idx="1853">
                  <c:v>5.0159007669729099E-3</c:v>
                </c:pt>
                <c:pt idx="1854">
                  <c:v>5.00319824173654E-3</c:v>
                </c:pt>
                <c:pt idx="1855">
                  <c:v>4.98866322040182E-3</c:v>
                </c:pt>
                <c:pt idx="1856">
                  <c:v>4.9709095090332504E-3</c:v>
                </c:pt>
                <c:pt idx="1857">
                  <c:v>4.9379606174184999E-3</c:v>
                </c:pt>
                <c:pt idx="1858">
                  <c:v>4.92130403406533E-3</c:v>
                </c:pt>
                <c:pt idx="1859">
                  <c:v>4.8961754441146201E-3</c:v>
                </c:pt>
                <c:pt idx="1860">
                  <c:v>4.8757419635561102E-3</c:v>
                </c:pt>
                <c:pt idx="1861">
                  <c:v>4.8403022421827299E-3</c:v>
                </c:pt>
                <c:pt idx="1862">
                  <c:v>4.8191820932978503E-3</c:v>
                </c:pt>
                <c:pt idx="1863">
                  <c:v>4.7952560023213102E-3</c:v>
                </c:pt>
                <c:pt idx="1864">
                  <c:v>4.7737277297828298E-3</c:v>
                </c:pt>
                <c:pt idx="1865">
                  <c:v>4.7396008825237304E-3</c:v>
                </c:pt>
                <c:pt idx="1866">
                  <c:v>4.7153403941145797E-3</c:v>
                </c:pt>
                <c:pt idx="1867">
                  <c:v>4.67566558728929E-3</c:v>
                </c:pt>
                <c:pt idx="1868">
                  <c:v>4.6487368948646803E-3</c:v>
                </c:pt>
                <c:pt idx="1869">
                  <c:v>4.6144236335398103E-3</c:v>
                </c:pt>
                <c:pt idx="1870">
                  <c:v>4.5823144978118999E-3</c:v>
                </c:pt>
                <c:pt idx="1871">
                  <c:v>4.5491647873360398E-3</c:v>
                </c:pt>
                <c:pt idx="1872">
                  <c:v>4.5261196632617202E-3</c:v>
                </c:pt>
                <c:pt idx="1873">
                  <c:v>4.4827347518299901E-3</c:v>
                </c:pt>
                <c:pt idx="1874">
                  <c:v>4.4594050690966204E-3</c:v>
                </c:pt>
                <c:pt idx="1875">
                  <c:v>4.4154936779212802E-3</c:v>
                </c:pt>
                <c:pt idx="1876">
                  <c:v>4.3895979971804201E-3</c:v>
                </c:pt>
                <c:pt idx="1877">
                  <c:v>4.33845857435742E-3</c:v>
                </c:pt>
                <c:pt idx="1878">
                  <c:v>4.3086308538222602E-3</c:v>
                </c:pt>
                <c:pt idx="1879">
                  <c:v>4.2497573525358198E-3</c:v>
                </c:pt>
                <c:pt idx="1880">
                  <c:v>4.2161377417928398E-3</c:v>
                </c:pt>
                <c:pt idx="1881">
                  <c:v>4.1621472717952197E-3</c:v>
                </c:pt>
                <c:pt idx="1882">
                  <c:v>4.1201308735843599E-3</c:v>
                </c:pt>
                <c:pt idx="1883">
                  <c:v>4.0698290274149198E-3</c:v>
                </c:pt>
                <c:pt idx="1884">
                  <c:v>4.0318904398205097E-3</c:v>
                </c:pt>
                <c:pt idx="1885">
                  <c:v>3.9717067651427801E-3</c:v>
                </c:pt>
                <c:pt idx="1886">
                  <c:v>3.9348826151416596E-3</c:v>
                </c:pt>
                <c:pt idx="1887">
                  <c:v>3.87935864200527E-3</c:v>
                </c:pt>
                <c:pt idx="1888">
                  <c:v>3.84736814814024E-3</c:v>
                </c:pt>
                <c:pt idx="1889">
                  <c:v>3.7738118524898302E-3</c:v>
                </c:pt>
                <c:pt idx="1890">
                  <c:v>3.7373718205660801E-3</c:v>
                </c:pt>
                <c:pt idx="1891">
                  <c:v>3.6655543040619199E-3</c:v>
                </c:pt>
                <c:pt idx="1892">
                  <c:v>3.6203228451241799E-3</c:v>
                </c:pt>
                <c:pt idx="1893">
                  <c:v>3.53607247418407E-3</c:v>
                </c:pt>
                <c:pt idx="1894">
                  <c:v>3.4980282999547601E-3</c:v>
                </c:pt>
                <c:pt idx="1895">
                  <c:v>3.4034655933691499E-3</c:v>
                </c:pt>
                <c:pt idx="1896">
                  <c:v>3.3399510850835598E-3</c:v>
                </c:pt>
                <c:pt idx="1897">
                  <c:v>3.23362685409598E-3</c:v>
                </c:pt>
                <c:pt idx="1898">
                  <c:v>3.1832660757699699E-3</c:v>
                </c:pt>
                <c:pt idx="1899">
                  <c:v>3.0828225317344202E-3</c:v>
                </c:pt>
                <c:pt idx="1900">
                  <c:v>3.02203594597204E-3</c:v>
                </c:pt>
                <c:pt idx="1901">
                  <c:v>2.9030261652609199E-3</c:v>
                </c:pt>
                <c:pt idx="1902">
                  <c:v>2.8351366848125199E-3</c:v>
                </c:pt>
                <c:pt idx="1903">
                  <c:v>2.6621236548372801E-3</c:v>
                </c:pt>
                <c:pt idx="1904">
                  <c:v>2.59995323883699E-3</c:v>
                </c:pt>
                <c:pt idx="1905">
                  <c:v>2.43363844432212E-3</c:v>
                </c:pt>
                <c:pt idx="1906">
                  <c:v>2.3742484004415599E-3</c:v>
                </c:pt>
                <c:pt idx="1907">
                  <c:v>2.1887630306048401E-3</c:v>
                </c:pt>
                <c:pt idx="1908">
                  <c:v>2.1563049767650399E-3</c:v>
                </c:pt>
                <c:pt idx="1909">
                  <c:v>2.2152172161854799E-3</c:v>
                </c:pt>
                <c:pt idx="1910">
                  <c:v>2.2791906826168501E-3</c:v>
                </c:pt>
                <c:pt idx="1911">
                  <c:v>2.3438923049099798E-3</c:v>
                </c:pt>
                <c:pt idx="1912">
                  <c:v>2.73500009757695E-3</c:v>
                </c:pt>
                <c:pt idx="1913">
                  <c:v>2.8532367953568202E-3</c:v>
                </c:pt>
                <c:pt idx="1914">
                  <c:v>3.2581453651094401E-3</c:v>
                </c:pt>
                <c:pt idx="1915">
                  <c:v>3.3493639885478401E-3</c:v>
                </c:pt>
                <c:pt idx="1916">
                  <c:v>3.8139831339926902E-3</c:v>
                </c:pt>
                <c:pt idx="1917">
                  <c:v>3.9180789578587604E-3</c:v>
                </c:pt>
                <c:pt idx="1918">
                  <c:v>4.4663234657314997E-3</c:v>
                </c:pt>
                <c:pt idx="1919">
                  <c:v>4.5805907461402302E-3</c:v>
                </c:pt>
                <c:pt idx="1920">
                  <c:v>5.0837890499081202E-3</c:v>
                </c:pt>
                <c:pt idx="1921">
                  <c:v>5.2121974867832196E-3</c:v>
                </c:pt>
                <c:pt idx="1922">
                  <c:v>5.9007412135470196E-3</c:v>
                </c:pt>
                <c:pt idx="1923">
                  <c:v>6.08629862834316E-3</c:v>
                </c:pt>
                <c:pt idx="1924">
                  <c:v>6.7435694663946803E-3</c:v>
                </c:pt>
                <c:pt idx="1925">
                  <c:v>6.9057993009404503E-3</c:v>
                </c:pt>
                <c:pt idx="1926">
                  <c:v>7.6689211921244496E-3</c:v>
                </c:pt>
                <c:pt idx="1927">
                  <c:v>7.8148015541321097E-3</c:v>
                </c:pt>
                <c:pt idx="1928">
                  <c:v>8.7860907564892999E-3</c:v>
                </c:pt>
                <c:pt idx="1929">
                  <c:v>8.8916599988940297E-3</c:v>
                </c:pt>
                <c:pt idx="1930">
                  <c:v>9.5255700563213995E-3</c:v>
                </c:pt>
                <c:pt idx="1931">
                  <c:v>9.8514462764062102E-3</c:v>
                </c:pt>
                <c:pt idx="1932">
                  <c:v>9.9063924313195096E-3</c:v>
                </c:pt>
                <c:pt idx="1933">
                  <c:v>1.08844917295707E-2</c:v>
                </c:pt>
                <c:pt idx="1934">
                  <c:v>1.10939176514621E-2</c:v>
                </c:pt>
                <c:pt idx="1935">
                  <c:v>1.19868636017894E-2</c:v>
                </c:pt>
                <c:pt idx="1936">
                  <c:v>1.2469459983973899E-2</c:v>
                </c:pt>
                <c:pt idx="1937">
                  <c:v>1.3216903256661101E-2</c:v>
                </c:pt>
                <c:pt idx="1938">
                  <c:v>1.41125539613746E-2</c:v>
                </c:pt>
                <c:pt idx="1939">
                  <c:v>1.4656380160282201E-2</c:v>
                </c:pt>
                <c:pt idx="1940">
                  <c:v>1.5791820297552699E-2</c:v>
                </c:pt>
                <c:pt idx="1941">
                  <c:v>1.6171951886979299E-2</c:v>
                </c:pt>
                <c:pt idx="1942">
                  <c:v>1.7614359975658401E-2</c:v>
                </c:pt>
                <c:pt idx="1943">
                  <c:v>1.7907419414356501E-2</c:v>
                </c:pt>
                <c:pt idx="1944">
                  <c:v>1.9690371651555801E-2</c:v>
                </c:pt>
                <c:pt idx="1945">
                  <c:v>1.9951472307487901E-2</c:v>
                </c:pt>
                <c:pt idx="1946">
                  <c:v>2.1011214275834099E-2</c:v>
                </c:pt>
                <c:pt idx="1947">
                  <c:v>2.1890248154033499E-2</c:v>
                </c:pt>
                <c:pt idx="1948">
                  <c:v>2.24180140593448E-2</c:v>
                </c:pt>
                <c:pt idx="1949">
                  <c:v>2.3922331424661301E-2</c:v>
                </c:pt>
                <c:pt idx="1950">
                  <c:v>2.4921034917675899E-2</c:v>
                </c:pt>
                <c:pt idx="1951">
                  <c:v>2.5930440116417899E-2</c:v>
                </c:pt>
                <c:pt idx="1952">
                  <c:v>2.69694944451872E-2</c:v>
                </c:pt>
                <c:pt idx="1953">
                  <c:v>2.7634871261731999E-2</c:v>
                </c:pt>
                <c:pt idx="1954">
                  <c:v>2.8418460574072602E-2</c:v>
                </c:pt>
                <c:pt idx="1955">
                  <c:v>2.8969721122479999E-2</c:v>
                </c:pt>
                <c:pt idx="1956">
                  <c:v>2.9590130238169601E-2</c:v>
                </c:pt>
                <c:pt idx="1957">
                  <c:v>2.9955358170511599E-2</c:v>
                </c:pt>
                <c:pt idx="1958">
                  <c:v>3.0528859876453301E-2</c:v>
                </c:pt>
                <c:pt idx="1959">
                  <c:v>3.1140741499175398E-2</c:v>
                </c:pt>
                <c:pt idx="1960">
                  <c:v>3.2800736831478099E-2</c:v>
                </c:pt>
                <c:pt idx="1961">
                  <c:v>3.2964312073751202E-2</c:v>
                </c:pt>
                <c:pt idx="1962">
                  <c:v>3.3646357490300101E-2</c:v>
                </c:pt>
                <c:pt idx="1963">
                  <c:v>3.4184246980903797E-2</c:v>
                </c:pt>
                <c:pt idx="1964">
                  <c:v>3.5281104244115798E-2</c:v>
                </c:pt>
                <c:pt idx="1965">
                  <c:v>3.5462008866707098E-2</c:v>
                </c:pt>
                <c:pt idx="1966">
                  <c:v>3.6038276246856002E-2</c:v>
                </c:pt>
                <c:pt idx="1967">
                  <c:v>3.6312645322993803E-2</c:v>
                </c:pt>
                <c:pt idx="1968">
                  <c:v>3.6833661214064298E-2</c:v>
                </c:pt>
                <c:pt idx="1969">
                  <c:v>3.6856823824418697E-2</c:v>
                </c:pt>
                <c:pt idx="1970">
                  <c:v>3.6541156384118798E-2</c:v>
                </c:pt>
                <c:pt idx="1971">
                  <c:v>3.6374754338056099E-2</c:v>
                </c:pt>
                <c:pt idx="1972">
                  <c:v>3.5258653153949403E-2</c:v>
                </c:pt>
                <c:pt idx="1973">
                  <c:v>3.5089902344911501E-2</c:v>
                </c:pt>
                <c:pt idx="1974">
                  <c:v>3.3548608110129198E-2</c:v>
                </c:pt>
                <c:pt idx="1975">
                  <c:v>3.3519399669305498E-2</c:v>
                </c:pt>
                <c:pt idx="1976">
                  <c:v>3.2288518814332798E-2</c:v>
                </c:pt>
                <c:pt idx="1977">
                  <c:v>3.2259359126966397E-2</c:v>
                </c:pt>
                <c:pt idx="1978">
                  <c:v>3.18175922549443E-2</c:v>
                </c:pt>
                <c:pt idx="1979">
                  <c:v>3.1779712546578902E-2</c:v>
                </c:pt>
                <c:pt idx="1980">
                  <c:v>3.1794663348428398E-2</c:v>
                </c:pt>
                <c:pt idx="1981">
                  <c:v>3.1452453707061602E-2</c:v>
                </c:pt>
                <c:pt idx="1982">
                  <c:v>3.1541575364075897E-2</c:v>
                </c:pt>
                <c:pt idx="1983">
                  <c:v>3.1464382404362001E-2</c:v>
                </c:pt>
                <c:pt idx="1984">
                  <c:v>3.1534012852750301E-2</c:v>
                </c:pt>
                <c:pt idx="1985">
                  <c:v>3.1353473045424698E-2</c:v>
                </c:pt>
                <c:pt idx="1986">
                  <c:v>3.1295399096653201E-2</c:v>
                </c:pt>
                <c:pt idx="1987">
                  <c:v>3.1380652785060401E-2</c:v>
                </c:pt>
                <c:pt idx="1988">
                  <c:v>3.12049455158478E-2</c:v>
                </c:pt>
                <c:pt idx="1989">
                  <c:v>3.1458649676255702E-2</c:v>
                </c:pt>
                <c:pt idx="1990">
                  <c:v>3.13911111952168E-2</c:v>
                </c:pt>
                <c:pt idx="1991">
                  <c:v>3.1421960722966297E-2</c:v>
                </c:pt>
                <c:pt idx="1992">
                  <c:v>3.1423337420298798E-2</c:v>
                </c:pt>
                <c:pt idx="1993">
                  <c:v>3.1589853331592803E-2</c:v>
                </c:pt>
                <c:pt idx="1994">
                  <c:v>3.1416230525105997E-2</c:v>
                </c:pt>
                <c:pt idx="1995">
                  <c:v>3.1361797699158998E-2</c:v>
                </c:pt>
                <c:pt idx="1996">
                  <c:v>3.0592348896539799E-2</c:v>
                </c:pt>
                <c:pt idx="1997">
                  <c:v>3.0491688651168001E-2</c:v>
                </c:pt>
                <c:pt idx="1998">
                  <c:v>2.9495028775769001E-2</c:v>
                </c:pt>
                <c:pt idx="1999">
                  <c:v>2.9311691919392299E-2</c:v>
                </c:pt>
                <c:pt idx="2000">
                  <c:v>2.8107760819938699E-2</c:v>
                </c:pt>
                <c:pt idx="2001">
                  <c:v>2.80346711652446E-2</c:v>
                </c:pt>
                <c:pt idx="2002">
                  <c:v>2.7834613664512099E-2</c:v>
                </c:pt>
                <c:pt idx="2003">
                  <c:v>2.74619941525149E-2</c:v>
                </c:pt>
                <c:pt idx="2004">
                  <c:v>2.7436319796510799E-2</c:v>
                </c:pt>
                <c:pt idx="2005">
                  <c:v>2.7489544496495402E-2</c:v>
                </c:pt>
                <c:pt idx="2006">
                  <c:v>2.7310368971743999E-2</c:v>
                </c:pt>
                <c:pt idx="2007">
                  <c:v>2.7349277179533098E-2</c:v>
                </c:pt>
                <c:pt idx="2008">
                  <c:v>2.7336989167873998E-2</c:v>
                </c:pt>
                <c:pt idx="2009">
                  <c:v>2.7441487272137799E-2</c:v>
                </c:pt>
                <c:pt idx="2010">
                  <c:v>2.73128594445936E-2</c:v>
                </c:pt>
                <c:pt idx="2011">
                  <c:v>2.73491398029326E-2</c:v>
                </c:pt>
                <c:pt idx="2012">
                  <c:v>2.7456639530714599E-2</c:v>
                </c:pt>
                <c:pt idx="2013">
                  <c:v>2.75421448738934E-2</c:v>
                </c:pt>
                <c:pt idx="2014">
                  <c:v>2.7832401464149399E-2</c:v>
                </c:pt>
                <c:pt idx="2015">
                  <c:v>2.79851973086826E-2</c:v>
                </c:pt>
                <c:pt idx="2016">
                  <c:v>2.8360017151666701E-2</c:v>
                </c:pt>
                <c:pt idx="2017">
                  <c:v>2.8439484959886699E-2</c:v>
                </c:pt>
                <c:pt idx="2018">
                  <c:v>2.87308936704559E-2</c:v>
                </c:pt>
                <c:pt idx="2019">
                  <c:v>2.8729149364272101E-2</c:v>
                </c:pt>
                <c:pt idx="2020">
                  <c:v>2.8728557352529702E-2</c:v>
                </c:pt>
                <c:pt idx="2021">
                  <c:v>2.8726788520434698E-2</c:v>
                </c:pt>
                <c:pt idx="2022">
                  <c:v>2.8313470182358299E-2</c:v>
                </c:pt>
                <c:pt idx="2023">
                  <c:v>2.8274417679510999E-2</c:v>
                </c:pt>
                <c:pt idx="2024">
                  <c:v>2.77987550936451E-2</c:v>
                </c:pt>
                <c:pt idx="2025">
                  <c:v>2.77163732775263E-2</c:v>
                </c:pt>
                <c:pt idx="2026">
                  <c:v>2.7651776574659101E-2</c:v>
                </c:pt>
                <c:pt idx="2027">
                  <c:v>2.6925376611717702E-2</c:v>
                </c:pt>
                <c:pt idx="2028">
                  <c:v>2.6985781091672899E-2</c:v>
                </c:pt>
                <c:pt idx="2029">
                  <c:v>2.66153072040126E-2</c:v>
                </c:pt>
                <c:pt idx="2030">
                  <c:v>2.67913785657443E-2</c:v>
                </c:pt>
                <c:pt idx="2031">
                  <c:v>2.60647135551231E-2</c:v>
                </c:pt>
                <c:pt idx="2032">
                  <c:v>2.6297744606043501E-2</c:v>
                </c:pt>
                <c:pt idx="2033">
                  <c:v>2.62845515001865E-2</c:v>
                </c:pt>
                <c:pt idx="2034">
                  <c:v>2.62695800874982E-2</c:v>
                </c:pt>
                <c:pt idx="2035">
                  <c:v>2.62767897462352E-2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86944"/>
        <c:axId val="47989120"/>
      </c:scatterChart>
      <c:scatterChart>
        <c:scatterStyle val="lineMarker"/>
        <c:varyColors val="0"/>
        <c:ser>
          <c:idx val="1"/>
          <c:order val="1"/>
          <c:tx>
            <c:strRef>
              <c:f>[Contour_5mm_20lpm_Newcathode_Z.xlsx]Contour_5mm_20lpm_Newcathode_Z!$R$9</c:f>
              <c:strCache>
                <c:ptCount val="1"/>
                <c:pt idx="0">
                  <c:v>Cavity shape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[Contour_5mm_20lpm_Newcathode_Z.xlsx]Contour_5mm_20lpm_Newcathode_Z!$R$12:$R$3921</c:f>
              <c:numCache>
                <c:formatCode>General</c:formatCode>
                <c:ptCount val="3910"/>
                <c:pt idx="0">
                  <c:v>0</c:v>
                </c:pt>
                <c:pt idx="1">
                  <c:v>0.59772480555666596</c:v>
                </c:pt>
                <c:pt idx="2">
                  <c:v>0.96386990192126099</c:v>
                </c:pt>
                <c:pt idx="3">
                  <c:v>1.33674277967697</c:v>
                </c:pt>
                <c:pt idx="4">
                  <c:v>1.9154173022229</c:v>
                </c:pt>
                <c:pt idx="5">
                  <c:v>2.4555401705617701</c:v>
                </c:pt>
                <c:pt idx="6">
                  <c:v>2.87015459714668</c:v>
                </c:pt>
                <c:pt idx="7">
                  <c:v>3.3314318315901401</c:v>
                </c:pt>
                <c:pt idx="8">
                  <c:v>3.8337870866669101</c:v>
                </c:pt>
                <c:pt idx="9">
                  <c:v>4.2914009290378896</c:v>
                </c:pt>
                <c:pt idx="10">
                  <c:v>4.8102758198732802</c:v>
                </c:pt>
                <c:pt idx="11">
                  <c:v>5.6504804919359604</c:v>
                </c:pt>
                <c:pt idx="12">
                  <c:v>5.9989981069077798</c:v>
                </c:pt>
                <c:pt idx="13">
                  <c:v>6.1456954253859299</c:v>
                </c:pt>
                <c:pt idx="14">
                  <c:v>7.4270256603002096</c:v>
                </c:pt>
                <c:pt idx="15">
                  <c:v>7.4476586021489997</c:v>
                </c:pt>
                <c:pt idx="16">
                  <c:v>8.6930451662821895</c:v>
                </c:pt>
                <c:pt idx="17">
                  <c:v>8.6984942838358901</c:v>
                </c:pt>
                <c:pt idx="18">
                  <c:v>9.7578880012694302</c:v>
                </c:pt>
                <c:pt idx="19">
                  <c:v>9.9537875850465394</c:v>
                </c:pt>
                <c:pt idx="20">
                  <c:v>9.9547670070525704</c:v>
                </c:pt>
                <c:pt idx="21">
                  <c:v>11.214207238649699</c:v>
                </c:pt>
                <c:pt idx="22">
                  <c:v>11.214950595695701</c:v>
                </c:pt>
                <c:pt idx="23">
                  <c:v>11.7006563868971</c:v>
                </c:pt>
                <c:pt idx="24">
                  <c:v>12.474991102145401</c:v>
                </c:pt>
                <c:pt idx="25">
                  <c:v>12.476581045312299</c:v>
                </c:pt>
                <c:pt idx="26">
                  <c:v>13.7343337548885</c:v>
                </c:pt>
                <c:pt idx="27">
                  <c:v>13.740211639511701</c:v>
                </c:pt>
                <c:pt idx="28">
                  <c:v>14.992123294860701</c:v>
                </c:pt>
                <c:pt idx="29">
                  <c:v>15.0057851774807</c:v>
                </c:pt>
                <c:pt idx="30">
                  <c:v>16.247311677714599</c:v>
                </c:pt>
                <c:pt idx="31">
                  <c:v>16.274942648436799</c:v>
                </c:pt>
                <c:pt idx="32">
                  <c:v>17.497884053075499</c:v>
                </c:pt>
                <c:pt idx="33">
                  <c:v>17.550148131351602</c:v>
                </c:pt>
                <c:pt idx="34">
                  <c:v>18.7380596849565</c:v>
                </c:pt>
                <c:pt idx="35">
                  <c:v>18.833392102689601</c:v>
                </c:pt>
                <c:pt idx="36">
                  <c:v>19.954986156508099</c:v>
                </c:pt>
                <c:pt idx="37">
                  <c:v>20.125120723176298</c:v>
                </c:pt>
                <c:pt idx="38">
                  <c:v>21.1303226745482</c:v>
                </c:pt>
                <c:pt idx="39">
                  <c:v>21.4277681895251</c:v>
                </c:pt>
                <c:pt idx="40">
                  <c:v>22.247569027492599</c:v>
                </c:pt>
                <c:pt idx="41">
                  <c:v>22.75636109825</c:v>
                </c:pt>
                <c:pt idx="42">
                  <c:v>23.298832975076799</c:v>
                </c:pt>
                <c:pt idx="43">
                  <c:v>24.152237324250301</c:v>
                </c:pt>
                <c:pt idx="44">
                  <c:v>24.285435616690499</c:v>
                </c:pt>
                <c:pt idx="45">
                  <c:v>24.521061023432299</c:v>
                </c:pt>
                <c:pt idx="46">
                  <c:v>25.213807142423398</c:v>
                </c:pt>
                <c:pt idx="47">
                  <c:v>25.693287199920999</c:v>
                </c:pt>
                <c:pt idx="48">
                  <c:v>26.0823415185443</c:v>
                </c:pt>
                <c:pt idx="49">
                  <c:v>26.507701608000499</c:v>
                </c:pt>
                <c:pt idx="50">
                  <c:v>26.919896142435402</c:v>
                </c:pt>
                <c:pt idx="51">
                  <c:v>27.1632868731059</c:v>
                </c:pt>
                <c:pt idx="52">
                  <c:v>27.903415891843</c:v>
                </c:pt>
                <c:pt idx="53">
                  <c:v>28.1499056473351</c:v>
                </c:pt>
                <c:pt idx="54">
                  <c:v>28.866811114958399</c:v>
                </c:pt>
                <c:pt idx="55">
                  <c:v>29.088390111541401</c:v>
                </c:pt>
                <c:pt idx="56">
                  <c:v>29.875394906204001</c:v>
                </c:pt>
                <c:pt idx="57">
                  <c:v>30.053013117923101</c:v>
                </c:pt>
                <c:pt idx="58">
                  <c:v>30.864086571562598</c:v>
                </c:pt>
                <c:pt idx="59">
                  <c:v>31.017743429538498</c:v>
                </c:pt>
                <c:pt idx="60">
                  <c:v>31.846407434995601</c:v>
                </c:pt>
                <c:pt idx="61">
                  <c:v>31.986177805544799</c:v>
                </c:pt>
                <c:pt idx="62">
                  <c:v>32.821653470357496</c:v>
                </c:pt>
                <c:pt idx="63">
                  <c:v>32.954920473636399</c:v>
                </c:pt>
                <c:pt idx="64">
                  <c:v>33.793294769253798</c:v>
                </c:pt>
                <c:pt idx="65">
                  <c:v>33.923880526295001</c:v>
                </c:pt>
                <c:pt idx="66">
                  <c:v>34.762878774719397</c:v>
                </c:pt>
                <c:pt idx="67">
                  <c:v>34.892859924777902</c:v>
                </c:pt>
                <c:pt idx="68">
                  <c:v>35.731352546685798</c:v>
                </c:pt>
                <c:pt idx="69">
                  <c:v>35.861808133993897</c:v>
                </c:pt>
                <c:pt idx="70">
                  <c:v>36.699252987155397</c:v>
                </c:pt>
                <c:pt idx="71">
                  <c:v>36.830724490608098</c:v>
                </c:pt>
                <c:pt idx="72">
                  <c:v>37.666880768852799</c:v>
                </c:pt>
                <c:pt idx="73">
                  <c:v>37.799621243707698</c:v>
                </c:pt>
                <c:pt idx="74">
                  <c:v>38.634408859254997</c:v>
                </c:pt>
                <c:pt idx="75">
                  <c:v>38.7685121917674</c:v>
                </c:pt>
                <c:pt idx="76">
                  <c:v>39.601945548016403</c:v>
                </c:pt>
                <c:pt idx="77">
                  <c:v>39.7374100625062</c:v>
                </c:pt>
                <c:pt idx="78">
                  <c:v>40.569574082103799</c:v>
                </c:pt>
                <c:pt idx="79">
                  <c:v>40.706327596125803</c:v>
                </c:pt>
                <c:pt idx="80">
                  <c:v>41.537383291722499</c:v>
                </c:pt>
                <c:pt idx="81">
                  <c:v>41.675280667356397</c:v>
                </c:pt>
                <c:pt idx="82">
                  <c:v>42.505500270964099</c:v>
                </c:pt>
                <c:pt idx="83">
                  <c:v>42.644293488319903</c:v>
                </c:pt>
                <c:pt idx="84">
                  <c:v>43.474137481175497</c:v>
                </c:pt>
                <c:pt idx="85">
                  <c:v>43.613407323639102</c:v>
                </c:pt>
                <c:pt idx="86">
                  <c:v>44.4436731999796</c:v>
                </c:pt>
                <c:pt idx="87">
                  <c:v>44.582695913162198</c:v>
                </c:pt>
                <c:pt idx="88">
                  <c:v>45.414799549773903</c:v>
                </c:pt>
                <c:pt idx="89">
                  <c:v>45.552293771992403</c:v>
                </c:pt>
                <c:pt idx="90">
                  <c:v>46.388805051294298</c:v>
                </c:pt>
                <c:pt idx="91">
                  <c:v>46.522449138318997</c:v>
                </c:pt>
                <c:pt idx="92">
                  <c:v>47.368125188748202</c:v>
                </c:pt>
                <c:pt idx="93">
                  <c:v>47.493621388223197</c:v>
                </c:pt>
                <c:pt idx="94">
                  <c:v>48.357426402657801</c:v>
                </c:pt>
                <c:pt idx="95">
                  <c:v>48.466631735923002</c:v>
                </c:pt>
                <c:pt idx="96">
                  <c:v>49.366060161888399</c:v>
                </c:pt>
                <c:pt idx="97">
                  <c:v>49.443092865627001</c:v>
                </c:pt>
                <c:pt idx="98">
                  <c:v>50.413521165706399</c:v>
                </c:pt>
                <c:pt idx="99">
                  <c:v>50.425839737178499</c:v>
                </c:pt>
                <c:pt idx="100">
                  <c:v>50.569896870323397</c:v>
                </c:pt>
                <c:pt idx="101">
                  <c:v>51.405726696423997</c:v>
                </c:pt>
                <c:pt idx="102">
                  <c:v>51.511765463310397</c:v>
                </c:pt>
                <c:pt idx="103">
                  <c:v>52.370298637836797</c:v>
                </c:pt>
                <c:pt idx="104">
                  <c:v>52.661638535983499</c:v>
                </c:pt>
                <c:pt idx="105">
                  <c:v>53.2237697786856</c:v>
                </c:pt>
                <c:pt idx="106">
                  <c:v>53.932551546367598</c:v>
                </c:pt>
                <c:pt idx="107">
                  <c:v>54.044941989876001</c:v>
                </c:pt>
                <c:pt idx="108">
                  <c:v>54.138322104233197</c:v>
                </c:pt>
                <c:pt idx="109">
                  <c:v>54.957588937505101</c:v>
                </c:pt>
                <c:pt idx="110">
                  <c:v>55.628276240913003</c:v>
                </c:pt>
                <c:pt idx="111">
                  <c:v>55.9899374195519</c:v>
                </c:pt>
                <c:pt idx="112">
                  <c:v>57.009150898483597</c:v>
                </c:pt>
                <c:pt idx="113">
                  <c:v>57.114154382472698</c:v>
                </c:pt>
                <c:pt idx="114">
                  <c:v>58.211988571378697</c:v>
                </c:pt>
                <c:pt idx="115">
                  <c:v>58.327692952413898</c:v>
                </c:pt>
                <c:pt idx="116">
                  <c:v>58.336126193470101</c:v>
                </c:pt>
                <c:pt idx="117">
                  <c:v>59.570178842811401</c:v>
                </c:pt>
                <c:pt idx="118">
                  <c:v>59.637757525498003</c:v>
                </c:pt>
                <c:pt idx="119">
                  <c:v>60.835338626069102</c:v>
                </c:pt>
                <c:pt idx="120">
                  <c:v>60.927409656757803</c:v>
                </c:pt>
                <c:pt idx="121">
                  <c:v>62.106123213607198</c:v>
                </c:pt>
                <c:pt idx="122">
                  <c:v>62.211417537006803</c:v>
                </c:pt>
                <c:pt idx="123">
                  <c:v>63.379968692433998</c:v>
                </c:pt>
                <c:pt idx="124">
                  <c:v>63.492386916693498</c:v>
                </c:pt>
                <c:pt idx="125">
                  <c:v>64.655396809094</c:v>
                </c:pt>
                <c:pt idx="126">
                  <c:v>64.771674853599805</c:v>
                </c:pt>
                <c:pt idx="127">
                  <c:v>65.931623479556606</c:v>
                </c:pt>
                <c:pt idx="128">
                  <c:v>66.050047853781805</c:v>
                </c:pt>
                <c:pt idx="129">
                  <c:v>67.208281462043999</c:v>
                </c:pt>
                <c:pt idx="130">
                  <c:v>67.327975560993906</c:v>
                </c:pt>
                <c:pt idx="131">
                  <c:v>68.485235148944199</c:v>
                </c:pt>
                <c:pt idx="132">
                  <c:v>68.605739592536594</c:v>
                </c:pt>
                <c:pt idx="133">
                  <c:v>69.762437025517002</c:v>
                </c:pt>
                <c:pt idx="134">
                  <c:v>69.883467309121599</c:v>
                </c:pt>
                <c:pt idx="135">
                  <c:v>71.039830760418496</c:v>
                </c:pt>
                <c:pt idx="136">
                  <c:v>71.1611647631713</c:v>
                </c:pt>
                <c:pt idx="137">
                  <c:v>72.317319616577706</c:v>
                </c:pt>
                <c:pt idx="138">
                  <c:v>72.438782570831606</c:v>
                </c:pt>
                <c:pt idx="139">
                  <c:v>73.5948087972221</c:v>
                </c:pt>
                <c:pt idx="140">
                  <c:v>73.716297612831099</c:v>
                </c:pt>
                <c:pt idx="141">
                  <c:v>74.872261922640803</c:v>
                </c:pt>
                <c:pt idx="142">
                  <c:v>74.993745683499995</c:v>
                </c:pt>
                <c:pt idx="143">
                  <c:v>76.149696724654703</c:v>
                </c:pt>
                <c:pt idx="144">
                  <c:v>76.271178421391895</c:v>
                </c:pt>
                <c:pt idx="145">
                  <c:v>77.427129114849507</c:v>
                </c:pt>
                <c:pt idx="146">
                  <c:v>77.548611977685596</c:v>
                </c:pt>
                <c:pt idx="147">
                  <c:v>78.704549118514095</c:v>
                </c:pt>
                <c:pt idx="148">
                  <c:v>78.826036450881503</c:v>
                </c:pt>
                <c:pt idx="149">
                  <c:v>79.981947037546405</c:v>
                </c:pt>
                <c:pt idx="150">
                  <c:v>80.103456530930302</c:v>
                </c:pt>
                <c:pt idx="151">
                  <c:v>81.259337556836101</c:v>
                </c:pt>
                <c:pt idx="152">
                  <c:v>81.380896050263402</c:v>
                </c:pt>
                <c:pt idx="153">
                  <c:v>82.536747965318</c:v>
                </c:pt>
                <c:pt idx="154">
                  <c:v>82.658370526842702</c:v>
                </c:pt>
                <c:pt idx="155">
                  <c:v>83.814191250386799</c:v>
                </c:pt>
                <c:pt idx="156">
                  <c:v>83.935871234148095</c:v>
                </c:pt>
                <c:pt idx="157">
                  <c:v>85.091658902574594</c:v>
                </c:pt>
                <c:pt idx="158">
                  <c:v>85.213376452006898</c:v>
                </c:pt>
                <c:pt idx="159">
                  <c:v>86.369134372020994</c:v>
                </c:pt>
                <c:pt idx="160">
                  <c:v>86.490870339225197</c:v>
                </c:pt>
                <c:pt idx="161">
                  <c:v>87.646606063271804</c:v>
                </c:pt>
                <c:pt idx="162">
                  <c:v>87.768350298998598</c:v>
                </c:pt>
                <c:pt idx="163">
                  <c:v>88.924076420637206</c:v>
                </c:pt>
                <c:pt idx="164">
                  <c:v>89.045828243075306</c:v>
                </c:pt>
                <c:pt idx="165">
                  <c:v>90.201566191696102</c:v>
                </c:pt>
                <c:pt idx="166">
                  <c:v>90.323321375194595</c:v>
                </c:pt>
                <c:pt idx="167">
                  <c:v>91.479091852873296</c:v>
                </c:pt>
                <c:pt idx="168">
                  <c:v>91.600822416082096</c:v>
                </c:pt>
                <c:pt idx="169">
                  <c:v>92.756624535249898</c:v>
                </c:pt>
                <c:pt idx="170">
                  <c:v>92.878285201115403</c:v>
                </c:pt>
                <c:pt idx="171">
                  <c:v>94.034103139600106</c:v>
                </c:pt>
                <c:pt idx="172">
                  <c:v>94.155673220988604</c:v>
                </c:pt>
                <c:pt idx="173">
                  <c:v>95.311497140592707</c:v>
                </c:pt>
                <c:pt idx="174">
                  <c:v>95.433014689247798</c:v>
                </c:pt>
                <c:pt idx="175">
                  <c:v>96.588845282124495</c:v>
                </c:pt>
                <c:pt idx="176">
                  <c:v>96.710385320047195</c:v>
                </c:pt>
                <c:pt idx="177">
                  <c:v>97.866221412827102</c:v>
                </c:pt>
                <c:pt idx="178">
                  <c:v>97.987833136241207</c:v>
                </c:pt>
                <c:pt idx="179">
                  <c:v>99.1436568152305</c:v>
                </c:pt>
                <c:pt idx="180">
                  <c:v>99.265337214561399</c:v>
                </c:pt>
                <c:pt idx="181">
                  <c:v>100.421128914504</c:v>
                </c:pt>
                <c:pt idx="182">
                  <c:v>100.54285009404001</c:v>
                </c:pt>
                <c:pt idx="183">
                  <c:v>101.69860793685</c:v>
                </c:pt>
                <c:pt idx="184">
                  <c:v>101.82034657459801</c:v>
                </c:pt>
                <c:pt idx="185">
                  <c:v>102.976080127668</c:v>
                </c:pt>
                <c:pt idx="186">
                  <c:v>103.09782489755401</c:v>
                </c:pt>
                <c:pt idx="187">
                  <c:v>104.253544676817</c:v>
                </c:pt>
                <c:pt idx="188">
                  <c:v>104.375291499745</c:v>
                </c:pt>
                <c:pt idx="189">
                  <c:v>105.531004538083</c:v>
                </c:pt>
                <c:pt idx="190">
                  <c:v>105.65275211038301</c:v>
                </c:pt>
                <c:pt idx="191">
                  <c:v>106.808461966007</c:v>
                </c:pt>
                <c:pt idx="192">
                  <c:v>106.930210702811</c:v>
                </c:pt>
                <c:pt idx="193">
                  <c:v>108.085922197622</c:v>
                </c:pt>
                <c:pt idx="194">
                  <c:v>108.20767476999301</c:v>
                </c:pt>
                <c:pt idx="195">
                  <c:v>109.36339939082001</c:v>
                </c:pt>
                <c:pt idx="196">
                  <c:v>109.48515461971201</c:v>
                </c:pt>
                <c:pt idx="197">
                  <c:v>110.64090738631199</c:v>
                </c:pt>
                <c:pt idx="198">
                  <c:v>110.76264807616499</c:v>
                </c:pt>
                <c:pt idx="199">
                  <c:v>111.91843621142399</c:v>
                </c:pt>
                <c:pt idx="200">
                  <c:v>112.040128508835</c:v>
                </c:pt>
                <c:pt idx="201">
                  <c:v>113.19594777102201</c:v>
                </c:pt>
                <c:pt idx="202">
                  <c:v>113.31756277255199</c:v>
                </c:pt>
                <c:pt idx="203">
                  <c:v>114.473402658384</c:v>
                </c:pt>
                <c:pt idx="204">
                  <c:v>114.59494350136301</c:v>
                </c:pt>
                <c:pt idx="205">
                  <c:v>115.750792935447</c:v>
                </c:pt>
                <c:pt idx="206">
                  <c:v>115.872302035077</c:v>
                </c:pt>
                <c:pt idx="207">
                  <c:v>117.028149645618</c:v>
                </c:pt>
                <c:pt idx="208">
                  <c:v>117.14968747464999</c:v>
                </c:pt>
                <c:pt idx="209">
                  <c:v>118.30551964171499</c:v>
                </c:pt>
                <c:pt idx="210">
                  <c:v>118.427131970752</c:v>
                </c:pt>
                <c:pt idx="211">
                  <c:v>119.582930063768</c:v>
                </c:pt>
                <c:pt idx="212">
                  <c:v>119.704631982349</c:v>
                </c:pt>
                <c:pt idx="213">
                  <c:v>120.860373440006</c:v>
                </c:pt>
                <c:pt idx="214">
                  <c:v>120.98216057</c:v>
                </c:pt>
                <c:pt idx="215">
                  <c:v>122.137817513478</c:v>
                </c:pt>
                <c:pt idx="216">
                  <c:v>122.259697026599</c:v>
                </c:pt>
                <c:pt idx="217">
                  <c:v>123.41522905183901</c:v>
                </c:pt>
                <c:pt idx="218">
                  <c:v>123.53729886990899</c:v>
                </c:pt>
                <c:pt idx="219">
                  <c:v>124.692857876332</c:v>
                </c:pt>
                <c:pt idx="220">
                  <c:v>124.815615455348</c:v>
                </c:pt>
                <c:pt idx="221">
                  <c:v>125.972083874749</c:v>
                </c:pt>
                <c:pt idx="222">
                  <c:v>126.09711126411401</c:v>
                </c:pt>
                <c:pt idx="223">
                  <c:v>127.25626536973699</c:v>
                </c:pt>
                <c:pt idx="224">
                  <c:v>127.386689742279</c:v>
                </c:pt>
                <c:pt idx="225">
                  <c:v>128.550556792457</c:v>
                </c:pt>
                <c:pt idx="226">
                  <c:v>128.689691669496</c:v>
                </c:pt>
                <c:pt idx="227">
                  <c:v>129.86243792413001</c:v>
                </c:pt>
                <c:pt idx="228">
                  <c:v>130.00940099661</c:v>
                </c:pt>
                <c:pt idx="229">
                  <c:v>131.20866347518401</c:v>
                </c:pt>
                <c:pt idx="230">
                  <c:v>131.34703444041099</c:v>
                </c:pt>
                <c:pt idx="231">
                  <c:v>132.59687772027499</c:v>
                </c:pt>
                <c:pt idx="232">
                  <c:v>132.62657784377899</c:v>
                </c:pt>
                <c:pt idx="233">
                  <c:v>132.79573638039901</c:v>
                </c:pt>
                <c:pt idx="234">
                  <c:v>133.80416820966801</c:v>
                </c:pt>
                <c:pt idx="235">
                  <c:v>133.98037080236301</c:v>
                </c:pt>
                <c:pt idx="236">
                  <c:v>134.89419370802699</c:v>
                </c:pt>
                <c:pt idx="237">
                  <c:v>135.248870201302</c:v>
                </c:pt>
                <c:pt idx="238">
                  <c:v>135.90627803188201</c:v>
                </c:pt>
                <c:pt idx="239">
                  <c:v>136.36347282927699</c:v>
                </c:pt>
                <c:pt idx="240">
                  <c:v>136.80076437585399</c:v>
                </c:pt>
                <c:pt idx="241">
                  <c:v>137.279327044762</c:v>
                </c:pt>
                <c:pt idx="242">
                  <c:v>137.86255581146901</c:v>
                </c:pt>
                <c:pt idx="243">
                  <c:v>138.37302495292801</c:v>
                </c:pt>
                <c:pt idx="244">
                  <c:v>138.90539416238499</c:v>
                </c:pt>
                <c:pt idx="245">
                  <c:v>139.47486703309201</c:v>
                </c:pt>
                <c:pt idx="246">
                  <c:v>139.82291999254099</c:v>
                </c:pt>
                <c:pt idx="247">
                  <c:v>140.74685056700301</c:v>
                </c:pt>
                <c:pt idx="248">
                  <c:v>140.76754987762499</c:v>
                </c:pt>
                <c:pt idx="249">
                  <c:v>140.784268890524</c:v>
                </c:pt>
                <c:pt idx="250">
                  <c:v>141.767985952148</c:v>
                </c:pt>
                <c:pt idx="251">
                  <c:v>142.406240537326</c:v>
                </c:pt>
                <c:pt idx="252">
                  <c:v>142.57467540051601</c:v>
                </c:pt>
                <c:pt idx="253">
                  <c:v>142.68375666431001</c:v>
                </c:pt>
                <c:pt idx="254">
                  <c:v>143.35307325518599</c:v>
                </c:pt>
                <c:pt idx="255">
                  <c:v>143.80092158595701</c:v>
                </c:pt>
                <c:pt idx="256">
                  <c:v>144.02372059373201</c:v>
                </c:pt>
                <c:pt idx="257">
                  <c:v>144.64117202959099</c:v>
                </c:pt>
                <c:pt idx="258">
                  <c:v>144.820608306092</c:v>
                </c:pt>
                <c:pt idx="259">
                  <c:v>145.43273638013</c:v>
                </c:pt>
                <c:pt idx="260">
                  <c:v>145.66721070603501</c:v>
                </c:pt>
                <c:pt idx="261">
                  <c:v>146.22971711156501</c:v>
                </c:pt>
                <c:pt idx="262">
                  <c:v>146.47317339764899</c:v>
                </c:pt>
                <c:pt idx="263">
                  <c:v>146.982278842695</c:v>
                </c:pt>
                <c:pt idx="264">
                  <c:v>147.23328535268601</c:v>
                </c:pt>
                <c:pt idx="265">
                  <c:v>147.68720915292201</c:v>
                </c:pt>
                <c:pt idx="266">
                  <c:v>148.01576437708599</c:v>
                </c:pt>
                <c:pt idx="267">
                  <c:v>148.354901229592</c:v>
                </c:pt>
                <c:pt idx="268">
                  <c:v>148.7235094831</c:v>
                </c:pt>
                <c:pt idx="269">
                  <c:v>149.15336990587801</c:v>
                </c:pt>
                <c:pt idx="270">
                  <c:v>149.67676695246399</c:v>
                </c:pt>
                <c:pt idx="271">
                  <c:v>149.97628927186099</c:v>
                </c:pt>
                <c:pt idx="272">
                  <c:v>150.25101558466699</c:v>
                </c:pt>
                <c:pt idx="273">
                  <c:v>150.870391447705</c:v>
                </c:pt>
                <c:pt idx="274">
                  <c:v>151.11032205302499</c:v>
                </c:pt>
                <c:pt idx="275">
                  <c:v>151.336253958247</c:v>
                </c:pt>
                <c:pt idx="276">
                  <c:v>151.91549397633401</c:v>
                </c:pt>
                <c:pt idx="277">
                  <c:v>152.12460486810201</c:v>
                </c:pt>
                <c:pt idx="278">
                  <c:v>152.34106884222999</c:v>
                </c:pt>
                <c:pt idx="279">
                  <c:v>152.894795444084</c:v>
                </c:pt>
                <c:pt idx="280">
                  <c:v>153.095881887465</c:v>
                </c:pt>
                <c:pt idx="281">
                  <c:v>153.32069981191901</c:v>
                </c:pt>
                <c:pt idx="282">
                  <c:v>153.77738380972599</c:v>
                </c:pt>
                <c:pt idx="283">
                  <c:v>154.14913379371001</c:v>
                </c:pt>
                <c:pt idx="284">
                  <c:v>154.57127539588299</c:v>
                </c:pt>
                <c:pt idx="285">
                  <c:v>154.946704874761</c:v>
                </c:pt>
                <c:pt idx="286">
                  <c:v>155.34414173924799</c:v>
                </c:pt>
                <c:pt idx="287">
                  <c:v>155.71539619750499</c:v>
                </c:pt>
                <c:pt idx="288">
                  <c:v>156.05645993147601</c:v>
                </c:pt>
                <c:pt idx="289">
                  <c:v>156.42995170453099</c:v>
                </c:pt>
                <c:pt idx="290">
                  <c:v>156.667760021383</c:v>
                </c:pt>
                <c:pt idx="291">
                  <c:v>157.05014742890901</c:v>
                </c:pt>
                <c:pt idx="292">
                  <c:v>157.25089163916101</c:v>
                </c:pt>
                <c:pt idx="293">
                  <c:v>157.612469488258</c:v>
                </c:pt>
                <c:pt idx="294">
                  <c:v>157.759791013029</c:v>
                </c:pt>
                <c:pt idx="295">
                  <c:v>158.12193331440301</c:v>
                </c:pt>
                <c:pt idx="296">
                  <c:v>158.22323118247201</c:v>
                </c:pt>
                <c:pt idx="297">
                  <c:v>158.57042526999601</c:v>
                </c:pt>
                <c:pt idx="298">
                  <c:v>158.65694886956601</c:v>
                </c:pt>
                <c:pt idx="299">
                  <c:v>158.98284310874899</c:v>
                </c:pt>
                <c:pt idx="300">
                  <c:v>159.07971752710301</c:v>
                </c:pt>
                <c:pt idx="301">
                  <c:v>159.38043933361601</c:v>
                </c:pt>
                <c:pt idx="302">
                  <c:v>159.472258323548</c:v>
                </c:pt>
                <c:pt idx="303">
                  <c:v>159.769185215525</c:v>
                </c:pt>
                <c:pt idx="304">
                  <c:v>159.85064315096199</c:v>
                </c:pt>
                <c:pt idx="305">
                  <c:v>160.14133072439</c:v>
                </c:pt>
                <c:pt idx="306">
                  <c:v>160.216882737898</c:v>
                </c:pt>
                <c:pt idx="307">
                  <c:v>160.50431346096801</c:v>
                </c:pt>
                <c:pt idx="308">
                  <c:v>160.57690082260501</c:v>
                </c:pt>
                <c:pt idx="309">
                  <c:v>160.863594628242</c:v>
                </c:pt>
                <c:pt idx="310">
                  <c:v>160.93493277099699</c:v>
                </c:pt>
                <c:pt idx="311">
                  <c:v>161.220865289203</c:v>
                </c:pt>
                <c:pt idx="312">
                  <c:v>161.291584788059</c:v>
                </c:pt>
                <c:pt idx="313">
                  <c:v>161.577305091136</c:v>
                </c:pt>
                <c:pt idx="314">
                  <c:v>161.647747882597</c:v>
                </c:pt>
                <c:pt idx="315">
                  <c:v>161.93336168556499</c:v>
                </c:pt>
                <c:pt idx="316">
                  <c:v>162.003705826649</c:v>
                </c:pt>
                <c:pt idx="317">
                  <c:v>162.289228580555</c:v>
                </c:pt>
                <c:pt idx="318">
                  <c:v>162.35955550553001</c:v>
                </c:pt>
                <c:pt idx="319">
                  <c:v>162.64498364489799</c:v>
                </c:pt>
                <c:pt idx="320">
                  <c:v>162.71534022870799</c:v>
                </c:pt>
                <c:pt idx="321">
                  <c:v>163.000681320707</c:v>
                </c:pt>
                <c:pt idx="322">
                  <c:v>163.07109020215401</c:v>
                </c:pt>
                <c:pt idx="323">
                  <c:v>163.35635089589499</c:v>
                </c:pt>
                <c:pt idx="324">
                  <c:v>163.42682312513199</c:v>
                </c:pt>
                <c:pt idx="325">
                  <c:v>163.71200805110999</c:v>
                </c:pt>
                <c:pt idx="326">
                  <c:v>163.78254872080899</c:v>
                </c:pt>
                <c:pt idx="327">
                  <c:v>164.06766115423201</c:v>
                </c:pt>
                <c:pt idx="328">
                  <c:v>164.138272211763</c:v>
                </c:pt>
                <c:pt idx="329">
                  <c:v>164.42331465205399</c:v>
                </c:pt>
                <c:pt idx="330">
                  <c:v>164.49399636970799</c:v>
                </c:pt>
                <c:pt idx="331">
                  <c:v>164.77897088779201</c:v>
                </c:pt>
                <c:pt idx="332">
                  <c:v>164.84972263309001</c:v>
                </c:pt>
                <c:pt idx="333">
                  <c:v>165.134631005589</c:v>
                </c:pt>
                <c:pt idx="334">
                  <c:v>165.205451642085</c:v>
                </c:pt>
                <c:pt idx="335">
                  <c:v>165.490295375193</c:v>
                </c:pt>
                <c:pt idx="336">
                  <c:v>165.56118359911</c:v>
                </c:pt>
                <c:pt idx="337">
                  <c:v>165.845964077601</c:v>
                </c:pt>
                <c:pt idx="338">
                  <c:v>165.916918794579</c:v>
                </c:pt>
                <c:pt idx="339">
                  <c:v>166.20163753397901</c:v>
                </c:pt>
                <c:pt idx="340">
                  <c:v>166.272657863803</c:v>
                </c:pt>
                <c:pt idx="341">
                  <c:v>166.55731651068999</c:v>
                </c:pt>
                <c:pt idx="342">
                  <c:v>166.62840121520301</c:v>
                </c:pt>
                <c:pt idx="343">
                  <c:v>166.913001343703</c:v>
                </c:pt>
                <c:pt idx="344">
                  <c:v>166.984148387722</c:v>
                </c:pt>
                <c:pt idx="345">
                  <c:v>167.26869144235101</c:v>
                </c:pt>
                <c:pt idx="346">
                  <c:v>167.339898442639</c:v>
                </c:pt>
                <c:pt idx="347">
                  <c:v>167.62438589485799</c:v>
                </c:pt>
                <c:pt idx="348">
                  <c:v>167.69565092327099</c:v>
                </c:pt>
                <c:pt idx="349">
                  <c:v>167.980084470257</c:v>
                </c:pt>
                <c:pt idx="350">
                  <c:v>168.05140625187701</c:v>
                </c:pt>
                <c:pt idx="351">
                  <c:v>168.33578767781401</c:v>
                </c:pt>
                <c:pt idx="352">
                  <c:v>168.40716516550501</c:v>
                </c:pt>
                <c:pt idx="353">
                  <c:v>168.69149634188801</c:v>
                </c:pt>
                <c:pt idx="354">
                  <c:v>168.76292826643001</c:v>
                </c:pt>
                <c:pt idx="355">
                  <c:v>169.04721156879</c:v>
                </c:pt>
                <c:pt idx="356">
                  <c:v>169.11869625634401</c:v>
                </c:pt>
                <c:pt idx="357">
                  <c:v>169.40293509944499</c:v>
                </c:pt>
                <c:pt idx="358">
                  <c:v>169.47447036180401</c:v>
                </c:pt>
                <c:pt idx="359">
                  <c:v>169.75866998732101</c:v>
                </c:pt>
                <c:pt idx="360">
                  <c:v>169.83025298283599</c:v>
                </c:pt>
                <c:pt idx="361">
                  <c:v>170.11442212042999</c:v>
                </c:pt>
                <c:pt idx="362">
                  <c:v>170.186049061852</c:v>
                </c:pt>
                <c:pt idx="363">
                  <c:v>170.470203068969</c:v>
                </c:pt>
                <c:pt idx="364">
                  <c:v>170.541868088759</c:v>
                </c:pt>
                <c:pt idx="365">
                  <c:v>170.82603436484001</c:v>
                </c:pt>
                <c:pt idx="366">
                  <c:v>170.89772687989401</c:v>
                </c:pt>
                <c:pt idx="367">
                  <c:v>171.18195482674901</c:v>
                </c:pt>
                <c:pt idx="368">
                  <c:v>171.253655388309</c:v>
                </c:pt>
                <c:pt idx="369">
                  <c:v>171.538037568649</c:v>
                </c:pt>
                <c:pt idx="370">
                  <c:v>171.609711278963</c:v>
                </c:pt>
                <c:pt idx="371">
                  <c:v>171.89443187687999</c:v>
                </c:pt>
                <c:pt idx="372">
                  <c:v>171.96600322323101</c:v>
                </c:pt>
                <c:pt idx="373">
                  <c:v>172.25141726106699</c:v>
                </c:pt>
                <c:pt idx="374">
                  <c:v>172.32267438757401</c:v>
                </c:pt>
                <c:pt idx="375">
                  <c:v>172.60937576261199</c:v>
                </c:pt>
                <c:pt idx="376">
                  <c:v>172.67979130168999</c:v>
                </c:pt>
                <c:pt idx="377">
                  <c:v>172.968632496417</c:v>
                </c:pt>
                <c:pt idx="378">
                  <c:v>173.03726784249699</c:v>
                </c:pt>
                <c:pt idx="379">
                  <c:v>173.32940051309299</c:v>
                </c:pt>
                <c:pt idx="380">
                  <c:v>173.39513454403101</c:v>
                </c:pt>
                <c:pt idx="381">
                  <c:v>173.692147117199</c:v>
                </c:pt>
                <c:pt idx="382">
                  <c:v>173.75420096827699</c:v>
                </c:pt>
                <c:pt idx="383">
                  <c:v>174.05816341076101</c:v>
                </c:pt>
                <c:pt idx="384">
                  <c:v>174.116588186347</c:v>
                </c:pt>
                <c:pt idx="385">
                  <c:v>174.42981212633799</c:v>
                </c:pt>
                <c:pt idx="386">
                  <c:v>174.48550306115899</c:v>
                </c:pt>
                <c:pt idx="387">
                  <c:v>174.81010009557801</c:v>
                </c:pt>
                <c:pt idx="388">
                  <c:v>174.86435320669301</c:v>
                </c:pt>
                <c:pt idx="389">
                  <c:v>175.201877644691</c:v>
                </c:pt>
                <c:pt idx="390">
                  <c:v>175.25590324823901</c:v>
                </c:pt>
                <c:pt idx="391">
                  <c:v>175.60728945633599</c:v>
                </c:pt>
                <c:pt idx="392">
                  <c:v>175.661952059442</c:v>
                </c:pt>
                <c:pt idx="393">
                  <c:v>176.02766615377899</c:v>
                </c:pt>
                <c:pt idx="394">
                  <c:v>176.083483069686</c:v>
                </c:pt>
                <c:pt idx="395">
                  <c:v>176.46372392804301</c:v>
                </c:pt>
                <c:pt idx="396">
                  <c:v>176.52096808340599</c:v>
                </c:pt>
                <c:pt idx="397">
                  <c:v>176.915808124314</c:v>
                </c:pt>
                <c:pt idx="398">
                  <c:v>176.97461016695101</c:v>
                </c:pt>
                <c:pt idx="399">
                  <c:v>177.384067610843</c:v>
                </c:pt>
                <c:pt idx="400">
                  <c:v>177.44448183243401</c:v>
                </c:pt>
                <c:pt idx="401">
                  <c:v>177.86855186473099</c:v>
                </c:pt>
                <c:pt idx="402">
                  <c:v>177.93059234578399</c:v>
                </c:pt>
                <c:pt idx="403">
                  <c:v>178.369259545007</c:v>
                </c:pt>
                <c:pt idx="404">
                  <c:v>178.432918926589</c:v>
                </c:pt>
                <c:pt idx="405">
                  <c:v>178.88616207622999</c:v>
                </c:pt>
                <c:pt idx="406">
                  <c:v>178.951421245284</c:v>
                </c:pt>
                <c:pt idx="407">
                  <c:v>179.419215169262</c:v>
                </c:pt>
                <c:pt idx="408">
                  <c:v>179.486048334777</c:v>
                </c:pt>
                <c:pt idx="409">
                  <c:v>179.96836456272399</c:v>
                </c:pt>
                <c:pt idx="410">
                  <c:v>180.03674197791599</c:v>
                </c:pt>
                <c:pt idx="411">
                  <c:v>180.53354892556999</c:v>
                </c:pt>
                <c:pt idx="412">
                  <c:v>180.60343837905299</c:v>
                </c:pt>
                <c:pt idx="413">
                  <c:v>181.114701319495</c:v>
                </c:pt>
                <c:pt idx="414">
                  <c:v>181.186068970121</c:v>
                </c:pt>
                <c:pt idx="415">
                  <c:v>181.71174991623101</c:v>
                </c:pt>
                <c:pt idx="416">
                  <c:v>181.784560772562</c:v>
                </c:pt>
                <c:pt idx="417">
                  <c:v>182.32461832178799</c:v>
                </c:pt>
                <c:pt idx="418">
                  <c:v>182.39883652523201</c:v>
                </c:pt>
                <c:pt idx="419">
                  <c:v>182.953225687637</c:v>
                </c:pt>
                <c:pt idx="420">
                  <c:v>183.028814685085</c:v>
                </c:pt>
                <c:pt idx="421">
                  <c:v>183.59748670340599</c:v>
                </c:pt>
                <c:pt idx="422">
                  <c:v>183.674409357511</c:v>
                </c:pt>
                <c:pt idx="423">
                  <c:v>184.257311522799</c:v>
                </c:pt>
                <c:pt idx="424">
                  <c:v>184.33553018706399</c:v>
                </c:pt>
                <c:pt idx="425">
                  <c:v>184.93260565080999</c:v>
                </c:pt>
                <c:pt idx="426">
                  <c:v>185.01208222519699</c:v>
                </c:pt>
                <c:pt idx="427">
                  <c:v>185.62326980802499</c:v>
                </c:pt>
                <c:pt idx="428">
                  <c:v>185.70396578409199</c:v>
                </c:pt>
                <c:pt idx="429">
                  <c:v>186.329199780886</c:v>
                </c:pt>
                <c:pt idx="430">
                  <c:v>186.41107628198199</c:v>
                </c:pt>
                <c:pt idx="431">
                  <c:v>187.05028626598201</c:v>
                </c:pt>
                <c:pt idx="432">
                  <c:v>187.13330407692001</c:v>
                </c:pt>
                <c:pt idx="433">
                  <c:v>187.78641466320701</c:v>
                </c:pt>
                <c:pt idx="434">
                  <c:v>187.87053424966101</c:v>
                </c:pt>
                <c:pt idx="435">
                  <c:v>188.537464830923</c:v>
                </c:pt>
                <c:pt idx="436">
                  <c:v>188.62264644783599</c:v>
                </c:pt>
                <c:pt idx="437">
                  <c:v>189.30331104462101</c:v>
                </c:pt>
                <c:pt idx="438">
                  <c:v>189.38951495372601</c:v>
                </c:pt>
                <c:pt idx="439">
                  <c:v>190.083822188331</c:v>
                </c:pt>
                <c:pt idx="440">
                  <c:v>190.17100868738399</c:v>
                </c:pt>
                <c:pt idx="441">
                  <c:v>190.87886157402099</c:v>
                </c:pt>
                <c:pt idx="442">
                  <c:v>190.96699063962899</c:v>
                </c:pt>
                <c:pt idx="443">
                  <c:v>191.68828614717</c:v>
                </c:pt>
                <c:pt idx="444">
                  <c:v>191.777317145849</c:v>
                </c:pt>
                <c:pt idx="445">
                  <c:v>192.51194589723499</c:v>
                </c:pt>
                <c:pt idx="446">
                  <c:v>192.60183788511901</c:v>
                </c:pt>
                <c:pt idx="447">
                  <c:v>193.34968411508299</c:v>
                </c:pt>
                <c:pt idx="448">
                  <c:v>193.440396443456</c:v>
                </c:pt>
                <c:pt idx="449">
                  <c:v>194.201337868607</c:v>
                </c:pt>
                <c:pt idx="450">
                  <c:v>194.292830457755</c:v>
                </c:pt>
                <c:pt idx="451">
                  <c:v>195.06673791185401</c:v>
                </c:pt>
                <c:pt idx="452">
                  <c:v>195.15897110835999</c:v>
                </c:pt>
                <c:pt idx="453">
                  <c:v>195.94570817388899</c:v>
                </c:pt>
                <c:pt idx="454">
                  <c:v>196.03864258064399</c:v>
                </c:pt>
                <c:pt idx="455">
                  <c:v>196.83806530476201</c:v>
                </c:pt>
                <c:pt idx="456">
                  <c:v>196.93166185221199</c:v>
                </c:pt>
                <c:pt idx="457">
                  <c:v>197.74361547746</c:v>
                </c:pt>
                <c:pt idx="458">
                  <c:v>197.83783945517999</c:v>
                </c:pt>
                <c:pt idx="459">
                  <c:v>198.66215854682099</c:v>
                </c:pt>
                <c:pt idx="460">
                  <c:v>198.757017284559</c:v>
                </c:pt>
                <c:pt idx="461">
                  <c:v>199.59363548909499</c:v>
                </c:pt>
                <c:pt idx="462">
                  <c:v>199.68928467191299</c:v>
                </c:pt>
                <c:pt idx="463">
                  <c:v>200.53870420488701</c:v>
                </c:pt>
                <c:pt idx="464">
                  <c:v>200.63541106889301</c:v>
                </c:pt>
                <c:pt idx="465">
                  <c:v>201.499586034977</c:v>
                </c:pt>
                <c:pt idx="466">
                  <c:v>201.59683570686599</c:v>
                </c:pt>
                <c:pt idx="467">
                  <c:v>202.47994340930299</c:v>
                </c:pt>
                <c:pt idx="468">
                  <c:v>202.57404538891299</c:v>
                </c:pt>
                <c:pt idx="469">
                  <c:v>203.482559413693</c:v>
                </c:pt>
                <c:pt idx="470">
                  <c:v>203.563685501213</c:v>
                </c:pt>
                <c:pt idx="471">
                  <c:v>204.50596865495899</c:v>
                </c:pt>
                <c:pt idx="472">
                  <c:v>204.557326274785</c:v>
                </c:pt>
                <c:pt idx="473">
                  <c:v>205.54299004100901</c:v>
                </c:pt>
                <c:pt idx="474">
                  <c:v>205.543869608259</c:v>
                </c:pt>
                <c:pt idx="475">
                  <c:v>205.55819205343099</c:v>
                </c:pt>
                <c:pt idx="476">
                  <c:v>206.51456529415</c:v>
                </c:pt>
                <c:pt idx="477">
                  <c:v>206.58345036447199</c:v>
                </c:pt>
                <c:pt idx="478">
                  <c:v>207.46867648607</c:v>
                </c:pt>
                <c:pt idx="479">
                  <c:v>207.62206599233599</c:v>
                </c:pt>
                <c:pt idx="480">
                  <c:v>208.39066020853099</c:v>
                </c:pt>
                <c:pt idx="481">
                  <c:v>208.63243571591499</c:v>
                </c:pt>
                <c:pt idx="482">
                  <c:v>209.29298485812899</c:v>
                </c:pt>
                <c:pt idx="483">
                  <c:v>209.62865306042301</c:v>
                </c:pt>
                <c:pt idx="484">
                  <c:v>210.17504825677199</c:v>
                </c:pt>
                <c:pt idx="485">
                  <c:v>210.606625195547</c:v>
                </c:pt>
                <c:pt idx="486">
                  <c:v>211.03784925560399</c:v>
                </c:pt>
                <c:pt idx="487">
                  <c:v>211.564923559183</c:v>
                </c:pt>
                <c:pt idx="488">
                  <c:v>211.88354907446799</c:v>
                </c:pt>
                <c:pt idx="489">
                  <c:v>212.502663602197</c:v>
                </c:pt>
                <c:pt idx="490">
                  <c:v>212.71625908501801</c:v>
                </c:pt>
                <c:pt idx="491">
                  <c:v>213.42030840959899</c:v>
                </c:pt>
                <c:pt idx="492">
                  <c:v>213.54113703916099</c:v>
                </c:pt>
                <c:pt idx="493">
                  <c:v>214.32100408312201</c:v>
                </c:pt>
                <c:pt idx="494">
                  <c:v>214.36051808986301</c:v>
                </c:pt>
                <c:pt idx="495">
                  <c:v>214.81992014495199</c:v>
                </c:pt>
                <c:pt idx="496">
                  <c:v>215.17695823545799</c:v>
                </c:pt>
                <c:pt idx="497">
                  <c:v>215.20923268255001</c:v>
                </c:pt>
                <c:pt idx="498">
                  <c:v>216.03625116527499</c:v>
                </c:pt>
                <c:pt idx="499">
                  <c:v>216.088528565285</c:v>
                </c:pt>
                <c:pt idx="500">
                  <c:v>216.18215133902899</c:v>
                </c:pt>
                <c:pt idx="501">
                  <c:v>216.80324220188601</c:v>
                </c:pt>
                <c:pt idx="502">
                  <c:v>217.16136035615301</c:v>
                </c:pt>
                <c:pt idx="503">
                  <c:v>217.49234475314</c:v>
                </c:pt>
                <c:pt idx="504">
                  <c:v>217.94873987485701</c:v>
                </c:pt>
                <c:pt idx="505">
                  <c:v>218.26822597603999</c:v>
                </c:pt>
                <c:pt idx="506">
                  <c:v>218.61605153550701</c:v>
                </c:pt>
                <c:pt idx="507">
                  <c:v>219.261575482105</c:v>
                </c:pt>
                <c:pt idx="508">
                  <c:v>219.37406559013201</c:v>
                </c:pt>
                <c:pt idx="509">
                  <c:v>219.66549392230101</c:v>
                </c:pt>
                <c:pt idx="510">
                  <c:v>220.174493656078</c:v>
                </c:pt>
                <c:pt idx="511">
                  <c:v>220.36209803902</c:v>
                </c:pt>
                <c:pt idx="512">
                  <c:v>221.01818577123001</c:v>
                </c:pt>
                <c:pt idx="513">
                  <c:v>221.48395891079099</c:v>
                </c:pt>
                <c:pt idx="514">
                  <c:v>221.88759858737899</c:v>
                </c:pt>
                <c:pt idx="515">
                  <c:v>222.56551072363999</c:v>
                </c:pt>
                <c:pt idx="516">
                  <c:v>222.63024123856599</c:v>
                </c:pt>
                <c:pt idx="517">
                  <c:v>223.379233396188</c:v>
                </c:pt>
                <c:pt idx="518">
                  <c:v>223.617910600242</c:v>
                </c:pt>
                <c:pt idx="519">
                  <c:v>224.34395996929101</c:v>
                </c:pt>
                <c:pt idx="520">
                  <c:v>224.750085043723</c:v>
                </c:pt>
                <c:pt idx="521">
                  <c:v>225.38183407327099</c:v>
                </c:pt>
                <c:pt idx="522">
                  <c:v>226.06472014613601</c:v>
                </c:pt>
                <c:pt idx="523">
                  <c:v>226.314772291807</c:v>
                </c:pt>
                <c:pt idx="524">
                  <c:v>226.91059947287599</c:v>
                </c:pt>
                <c:pt idx="525">
                  <c:v>227.16770575788499</c:v>
                </c:pt>
                <c:pt idx="526">
                  <c:v>227.27509232750501</c:v>
                </c:pt>
                <c:pt idx="527">
                  <c:v>227.980712162711</c:v>
                </c:pt>
                <c:pt idx="528">
                  <c:v>228.39433158675399</c:v>
                </c:pt>
                <c:pt idx="529">
                  <c:v>228.75051929833</c:v>
                </c:pt>
                <c:pt idx="530">
                  <c:v>229.44465918468899</c:v>
                </c:pt>
                <c:pt idx="531">
                  <c:v>229.483847274011</c:v>
                </c:pt>
                <c:pt idx="532">
                  <c:v>229.57935343453801</c:v>
                </c:pt>
                <c:pt idx="533">
                  <c:v>230.19853303713199</c:v>
                </c:pt>
                <c:pt idx="534">
                  <c:v>230.451799900228</c:v>
                </c:pt>
                <c:pt idx="535">
                  <c:v>230.88436195023399</c:v>
                </c:pt>
                <c:pt idx="536">
                  <c:v>231.41482871010899</c:v>
                </c:pt>
                <c:pt idx="537">
                  <c:v>231.54300798992099</c:v>
                </c:pt>
                <c:pt idx="538">
                  <c:v>231.823540885867</c:v>
                </c:pt>
                <c:pt idx="539">
                  <c:v>232.18365709323101</c:v>
                </c:pt>
                <c:pt idx="540">
                  <c:v>232.349012380939</c:v>
                </c:pt>
                <c:pt idx="541">
                  <c:v>232.804947543542</c:v>
                </c:pt>
                <c:pt idx="542">
                  <c:v>233.262633954036</c:v>
                </c:pt>
                <c:pt idx="543">
                  <c:v>233.40796503437099</c:v>
                </c:pt>
                <c:pt idx="544">
                  <c:v>233.673577672362</c:v>
                </c:pt>
                <c:pt idx="545">
                  <c:v>233.991520614774</c:v>
                </c:pt>
                <c:pt idx="546">
                  <c:v>234.178708252127</c:v>
                </c:pt>
                <c:pt idx="547">
                  <c:v>234.55393388005399</c:v>
                </c:pt>
                <c:pt idx="548">
                  <c:v>235.04020512301901</c:v>
                </c:pt>
                <c:pt idx="549">
                  <c:v>235.09292604473501</c:v>
                </c:pt>
                <c:pt idx="550">
                  <c:v>235.13932876178501</c:v>
                </c:pt>
                <c:pt idx="551">
                  <c:v>235.632676006623</c:v>
                </c:pt>
                <c:pt idx="552">
                  <c:v>236.135028434975</c:v>
                </c:pt>
                <c:pt idx="553">
                  <c:v>236.177952861064</c:v>
                </c:pt>
                <c:pt idx="554">
                  <c:v>236.21535812396601</c:v>
                </c:pt>
                <c:pt idx="555">
                  <c:v>236.72237403622199</c:v>
                </c:pt>
                <c:pt idx="556">
                  <c:v>237.227275948715</c:v>
                </c:pt>
                <c:pt idx="557">
                  <c:v>237.25177116196099</c:v>
                </c:pt>
                <c:pt idx="558">
                  <c:v>237.31067943235001</c:v>
                </c:pt>
                <c:pt idx="559">
                  <c:v>237.77747820257599</c:v>
                </c:pt>
                <c:pt idx="560">
                  <c:v>237.958002827792</c:v>
                </c:pt>
                <c:pt idx="561">
                  <c:v>238.32745531466401</c:v>
                </c:pt>
                <c:pt idx="562">
                  <c:v>238.84550889778899</c:v>
                </c:pt>
                <c:pt idx="563">
                  <c:v>238.86049469304601</c:v>
                </c:pt>
                <c:pt idx="564">
                  <c:v>238.879494893502</c:v>
                </c:pt>
                <c:pt idx="565">
                  <c:v>239.380374949551</c:v>
                </c:pt>
                <c:pt idx="566">
                  <c:v>239.66143636631901</c:v>
                </c:pt>
                <c:pt idx="567">
                  <c:v>239.92879330831499</c:v>
                </c:pt>
                <c:pt idx="568">
                  <c:v>240.35779471299401</c:v>
                </c:pt>
                <c:pt idx="569">
                  <c:v>240.52954816151001</c:v>
                </c:pt>
                <c:pt idx="570">
                  <c:v>241.06331878032401</c:v>
                </c:pt>
                <c:pt idx="571">
                  <c:v>241.17921252601101</c:v>
                </c:pt>
                <c:pt idx="572">
                  <c:v>241.39184979874099</c:v>
                </c:pt>
                <c:pt idx="573">
                  <c:v>241.670059170066</c:v>
                </c:pt>
                <c:pt idx="574">
                  <c:v>242.075382607177</c:v>
                </c:pt>
                <c:pt idx="575">
                  <c:v>242.15570979013401</c:v>
                </c:pt>
                <c:pt idx="576">
                  <c:v>242.677492786588</c:v>
                </c:pt>
                <c:pt idx="577">
                  <c:v>242.73926578778401</c:v>
                </c:pt>
                <c:pt idx="578">
                  <c:v>243.27980038412201</c:v>
                </c:pt>
                <c:pt idx="579">
                  <c:v>243.35893570596201</c:v>
                </c:pt>
                <c:pt idx="580">
                  <c:v>243.89138335383601</c:v>
                </c:pt>
                <c:pt idx="581">
                  <c:v>243.99648403937701</c:v>
                </c:pt>
                <c:pt idx="582">
                  <c:v>244.19503054620901</c:v>
                </c:pt>
                <c:pt idx="583">
                  <c:v>244.517324983474</c:v>
                </c:pt>
                <c:pt idx="584">
                  <c:v>245.00404398672799</c:v>
                </c:pt>
                <c:pt idx="585">
                  <c:v>245.07082077605099</c:v>
                </c:pt>
                <c:pt idx="586">
                  <c:v>245.189096280565</c:v>
                </c:pt>
                <c:pt idx="587">
                  <c:v>245.718451455874</c:v>
                </c:pt>
                <c:pt idx="588">
                  <c:v>246.13519963008699</c:v>
                </c:pt>
                <c:pt idx="589">
                  <c:v>246.26989172359001</c:v>
                </c:pt>
                <c:pt idx="590">
                  <c:v>246.42261752300001</c:v>
                </c:pt>
                <c:pt idx="591">
                  <c:v>246.87006649294099</c:v>
                </c:pt>
                <c:pt idx="592">
                  <c:v>247.22535624947699</c:v>
                </c:pt>
                <c:pt idx="593">
                  <c:v>247.524006658106</c:v>
                </c:pt>
                <c:pt idx="594">
                  <c:v>248.11109668093101</c:v>
                </c:pt>
                <c:pt idx="595">
                  <c:v>248.19133520126201</c:v>
                </c:pt>
                <c:pt idx="596">
                  <c:v>248.228413514332</c:v>
                </c:pt>
                <c:pt idx="597">
                  <c:v>248.84572766385801</c:v>
                </c:pt>
                <c:pt idx="598">
                  <c:v>249.18292267488599</c:v>
                </c:pt>
                <c:pt idx="599">
                  <c:v>249.52843231671599</c:v>
                </c:pt>
                <c:pt idx="600">
                  <c:v>250.191453006123</c:v>
                </c:pt>
                <c:pt idx="601">
                  <c:v>250.24432553612399</c:v>
                </c:pt>
                <c:pt idx="602">
                  <c:v>250.36883954759799</c:v>
                </c:pt>
                <c:pt idx="603">
                  <c:v>250.983692514262</c:v>
                </c:pt>
                <c:pt idx="604">
                  <c:v>251.23805721369101</c:v>
                </c:pt>
                <c:pt idx="605">
                  <c:v>251.75631241685599</c:v>
                </c:pt>
                <c:pt idx="606">
                  <c:v>252.336455775654</c:v>
                </c:pt>
                <c:pt idx="607">
                  <c:v>252.567788402156</c:v>
                </c:pt>
                <c:pt idx="608">
                  <c:v>253.198991482221</c:v>
                </c:pt>
                <c:pt idx="609">
                  <c:v>253.41883918365701</c:v>
                </c:pt>
                <c:pt idx="610">
                  <c:v>253.49955577649999</c:v>
                </c:pt>
                <c:pt idx="611">
                  <c:v>254.30705869870201</c:v>
                </c:pt>
                <c:pt idx="612">
                  <c:v>254.73262835614</c:v>
                </c:pt>
                <c:pt idx="613">
                  <c:v>255.25637909377599</c:v>
                </c:pt>
                <c:pt idx="614">
                  <c:v>256.08420833583602</c:v>
                </c:pt>
                <c:pt idx="615">
                  <c:v>256.29372140473299</c:v>
                </c:pt>
                <c:pt idx="616">
                  <c:v>257.16252840141999</c:v>
                </c:pt>
                <c:pt idx="617">
                  <c:v>257.43306552756002</c:v>
                </c:pt>
                <c:pt idx="618">
                  <c:v>257.48577741188501</c:v>
                </c:pt>
                <c:pt idx="619">
                  <c:v>258.63270402401798</c:v>
                </c:pt>
                <c:pt idx="620">
                  <c:v>258.75203085621001</c:v>
                </c:pt>
                <c:pt idx="621">
                  <c:v>259.82940761028402</c:v>
                </c:pt>
                <c:pt idx="622">
                  <c:v>259.93066425452099</c:v>
                </c:pt>
                <c:pt idx="623">
                  <c:v>260.99783697426699</c:v>
                </c:pt>
                <c:pt idx="624">
                  <c:v>261.095063658247</c:v>
                </c:pt>
                <c:pt idx="625">
                  <c:v>262.14637862277903</c:v>
                </c:pt>
                <c:pt idx="626">
                  <c:v>262.25135585247398</c:v>
                </c:pt>
                <c:pt idx="627">
                  <c:v>263.28843186857</c:v>
                </c:pt>
                <c:pt idx="628">
                  <c:v>263.39633296980099</c:v>
                </c:pt>
                <c:pt idx="629">
                  <c:v>264.42401419127702</c:v>
                </c:pt>
                <c:pt idx="630">
                  <c:v>264.53275230056801</c:v>
                </c:pt>
                <c:pt idx="631">
                  <c:v>265.55290546697699</c:v>
                </c:pt>
                <c:pt idx="632">
                  <c:v>265.66162402901199</c:v>
                </c:pt>
                <c:pt idx="633">
                  <c:v>266.674765687822</c:v>
                </c:pt>
                <c:pt idx="634">
                  <c:v>266.783115189569</c:v>
                </c:pt>
                <c:pt idx="635">
                  <c:v>267.78923739126401</c:v>
                </c:pt>
                <c:pt idx="636">
                  <c:v>267.89706671527898</c:v>
                </c:pt>
                <c:pt idx="637">
                  <c:v>268.89598337033198</c:v>
                </c:pt>
                <c:pt idx="638">
                  <c:v>269.00322020293999</c:v>
                </c:pt>
                <c:pt idx="639">
                  <c:v>269.994685680342</c:v>
                </c:pt>
                <c:pt idx="640">
                  <c:v>270.101288258446</c:v>
                </c:pt>
                <c:pt idx="641">
                  <c:v>271.08503684779799</c:v>
                </c:pt>
                <c:pt idx="642">
                  <c:v>271.19097453841999</c:v>
                </c:pt>
                <c:pt idx="643">
                  <c:v>272.16673441108901</c:v>
                </c:pt>
                <c:pt idx="644">
                  <c:v>272.27198034099399</c:v>
                </c:pt>
                <c:pt idx="645">
                  <c:v>273.23947886412998</c:v>
                </c:pt>
                <c:pt idx="646">
                  <c:v>273.34400733002502</c:v>
                </c:pt>
                <c:pt idx="647">
                  <c:v>274.302973174496</c:v>
                </c:pt>
                <c:pt idx="648">
                  <c:v>274.40675880073599</c:v>
                </c:pt>
                <c:pt idx="649">
                  <c:v>275.356922796373</c:v>
                </c:pt>
                <c:pt idx="650">
                  <c:v>275.45994028193201</c:v>
                </c:pt>
                <c:pt idx="651">
                  <c:v>276.40103578198898</c:v>
                </c:pt>
                <c:pt idx="652">
                  <c:v>276.50325983149997</c:v>
                </c:pt>
                <c:pt idx="653">
                  <c:v>277.43502289093902</c:v>
                </c:pt>
                <c:pt idx="654">
                  <c:v>277.536428198669</c:v>
                </c:pt>
                <c:pt idx="655">
                  <c:v>278.45859768531</c:v>
                </c:pt>
                <c:pt idx="656">
                  <c:v>278.55915893263699</c:v>
                </c:pt>
                <c:pt idx="657">
                  <c:v>279.47147661554197</c:v>
                </c:pt>
                <c:pt idx="658">
                  <c:v>279.57116847099502</c:v>
                </c:pt>
                <c:pt idx="659">
                  <c:v>280.47337910156199</c:v>
                </c:pt>
                <c:pt idx="660">
                  <c:v>280.57217622076797</c:v>
                </c:pt>
                <c:pt idx="661">
                  <c:v>281.46402761155701</c:v>
                </c:pt>
                <c:pt idx="662">
                  <c:v>281.56190463662602</c:v>
                </c:pt>
                <c:pt idx="663">
                  <c:v>282.443147739322</c:v>
                </c:pt>
                <c:pt idx="664">
                  <c:v>282.540079297722</c:v>
                </c:pt>
                <c:pt idx="665">
                  <c:v>283.41046828054601</c:v>
                </c:pt>
                <c:pt idx="666">
                  <c:v>283.50642898357199</c:v>
                </c:pt>
                <c:pt idx="667">
                  <c:v>284.365721308145</c:v>
                </c:pt>
                <c:pt idx="668">
                  <c:v>284.46068574907503</c:v>
                </c:pt>
                <c:pt idx="669">
                  <c:v>285.308642246646</c:v>
                </c:pt>
                <c:pt idx="670">
                  <c:v>285.40258499864098</c:v>
                </c:pt>
                <c:pt idx="671">
                  <c:v>286.23896994235997</c:v>
                </c:pt>
                <c:pt idx="672">
                  <c:v>286.331865566636</c:v>
                </c:pt>
                <c:pt idx="673">
                  <c:v>287.15644675654499</c:v>
                </c:pt>
                <c:pt idx="674">
                  <c:v>287.24826991942399</c:v>
                </c:pt>
                <c:pt idx="675">
                  <c:v>288.06081920069499</c:v>
                </c:pt>
                <c:pt idx="676">
                  <c:v>288.15154478795102</c:v>
                </c:pt>
                <c:pt idx="677">
                  <c:v>288.95183859602997</c:v>
                </c:pt>
                <c:pt idx="678">
                  <c:v>289.04144077313799</c:v>
                </c:pt>
                <c:pt idx="679">
                  <c:v>289.829259227796</c:v>
                </c:pt>
                <c:pt idx="680">
                  <c:v>289.917709797074</c:v>
                </c:pt>
                <c:pt idx="681">
                  <c:v>290.69283506399</c:v>
                </c:pt>
                <c:pt idx="682">
                  <c:v>290.78010441443399</c:v>
                </c:pt>
                <c:pt idx="683">
                  <c:v>291.54232149670599</c:v>
                </c:pt>
                <c:pt idx="684">
                  <c:v>291.62838284415699</c:v>
                </c:pt>
                <c:pt idx="685">
                  <c:v>292.37748180938598</c:v>
                </c:pt>
                <c:pt idx="686">
                  <c:v>292.46231326121199</c:v>
                </c:pt>
                <c:pt idx="687">
                  <c:v>293.19808903466202</c:v>
                </c:pt>
                <c:pt idx="688">
                  <c:v>293.28167017637099</c:v>
                </c:pt>
                <c:pt idx="689">
                  <c:v>294.003920575118</c:v>
                </c:pt>
                <c:pt idx="690">
                  <c:v>294.08622831238802</c:v>
                </c:pt>
                <c:pt idx="691">
                  <c:v>294.79475416542601</c:v>
                </c:pt>
                <c:pt idx="692">
                  <c:v>294.87576254519098</c:v>
                </c:pt>
                <c:pt idx="693">
                  <c:v>295.57036956454499</c:v>
                </c:pt>
                <c:pt idx="694">
                  <c:v>295.65005182455502</c:v>
                </c:pt>
                <c:pt idx="695">
                  <c:v>296.33055126266601</c:v>
                </c:pt>
                <c:pt idx="696">
                  <c:v>296.40888077182302</c:v>
                </c:pt>
                <c:pt idx="697">
                  <c:v>297.075088789532</c:v>
                </c:pt>
                <c:pt idx="698">
                  <c:v>297.15203891170103</c:v>
                </c:pt>
                <c:pt idx="699">
                  <c:v>297.80377634507499</c:v>
                </c:pt>
                <c:pt idx="700">
                  <c:v>297.87932026880497</c:v>
                </c:pt>
                <c:pt idx="701">
                  <c:v>298.516412685332</c:v>
                </c:pt>
                <c:pt idx="702">
                  <c:v>298.59052301200597</c:v>
                </c:pt>
                <c:pt idx="703">
                  <c:v>299.21280010701298</c:v>
                </c:pt>
                <c:pt idx="704">
                  <c:v>299.28544857702701</c:v>
                </c:pt>
                <c:pt idx="705">
                  <c:v>299.89274368495398</c:v>
                </c:pt>
                <c:pt idx="706">
                  <c:v>299.96390235091798</c:v>
                </c:pt>
                <c:pt idx="707">
                  <c:v>300.55605327965998</c:v>
                </c:pt>
                <c:pt idx="708">
                  <c:v>300.62569641655602</c:v>
                </c:pt>
                <c:pt idx="709">
                  <c:v>301.20254647115001</c:v>
                </c:pt>
                <c:pt idx="710">
                  <c:v>301.27065031435899</c:v>
                </c:pt>
                <c:pt idx="711">
                  <c:v>301.832047733352</c:v>
                </c:pt>
                <c:pt idx="712">
                  <c:v>301.89858772891603</c:v>
                </c:pt>
                <c:pt idx="713">
                  <c:v>302.444384455636</c:v>
                </c:pt>
                <c:pt idx="714">
                  <c:v>302.50933366175502</c:v>
                </c:pt>
                <c:pt idx="715">
                  <c:v>303.03938577075598</c:v>
                </c:pt>
                <c:pt idx="716">
                  <c:v>303.10271650746199</c:v>
                </c:pt>
                <c:pt idx="717">
                  <c:v>303.616885694053</c:v>
                </c:pt>
                <c:pt idx="718">
                  <c:v>303.67857177415402</c:v>
                </c:pt>
                <c:pt idx="719">
                  <c:v>304.17672576888498</c:v>
                </c:pt>
                <c:pt idx="720">
                  <c:v>304.23674245417698</c:v>
                </c:pt>
                <c:pt idx="721">
                  <c:v>304.71875421045701</c:v>
                </c:pt>
                <c:pt idx="722">
                  <c:v>304.77707673222</c:v>
                </c:pt>
                <c:pt idx="723">
                  <c:v>305.24282378534798</c:v>
                </c:pt>
                <c:pt idx="724">
                  <c:v>305.29942691636597</c:v>
                </c:pt>
                <c:pt idx="725">
                  <c:v>305.74879149199103</c:v>
                </c:pt>
                <c:pt idx="726">
                  <c:v>305.80365134407702</c:v>
                </c:pt>
                <c:pt idx="727">
                  <c:v>306.23652122247199</c:v>
                </c:pt>
                <c:pt idx="728">
                  <c:v>306.28961852276302</c:v>
                </c:pt>
                <c:pt idx="729">
                  <c:v>306.70588816495399</c:v>
                </c:pt>
                <c:pt idx="730">
                  <c:v>306.757211450738</c:v>
                </c:pt>
                <c:pt idx="731">
                  <c:v>307.15678299459</c:v>
                </c:pt>
                <c:pt idx="732">
                  <c:v>307.20633196958897</c:v>
                </c:pt>
                <c:pt idx="733">
                  <c:v>307.58911732747299</c:v>
                </c:pt>
                <c:pt idx="734">
                  <c:v>307.63690968637701</c:v>
                </c:pt>
                <c:pt idx="735">
                  <c:v>308.002833897985</c:v>
                </c:pt>
                <c:pt idx="736">
                  <c:v>308.04891969772501</c:v>
                </c:pt>
                <c:pt idx="737">
                  <c:v>308.39791810550901</c:v>
                </c:pt>
                <c:pt idx="738">
                  <c:v>308.442419968808</c:v>
                </c:pt>
                <c:pt idx="739">
                  <c:v>308.77445173959001</c:v>
                </c:pt>
                <c:pt idx="740">
                  <c:v>308.81768304376101</c:v>
                </c:pt>
                <c:pt idx="741">
                  <c:v>309.13285325067801</c:v>
                </c:pt>
                <c:pt idx="742">
                  <c:v>309.17551496885699</c:v>
                </c:pt>
                <c:pt idx="743">
                  <c:v>309.47434841367902</c:v>
                </c:pt>
                <c:pt idx="744">
                  <c:v>309.51760939903602</c:v>
                </c:pt>
                <c:pt idx="745">
                  <c:v>309.80131413375602</c:v>
                </c:pt>
                <c:pt idx="746">
                  <c:v>309.846528486691</c:v>
                </c:pt>
                <c:pt idx="747">
                  <c:v>310.117041014091</c:v>
                </c:pt>
                <c:pt idx="748">
                  <c:v>310.16520072473202</c:v>
                </c:pt>
                <c:pt idx="749">
                  <c:v>310.42500676100798</c:v>
                </c:pt>
                <c:pt idx="750">
                  <c:v>310.476362846352</c:v>
                </c:pt>
                <c:pt idx="751">
                  <c:v>310.72816398520399</c:v>
                </c:pt>
                <c:pt idx="752">
                  <c:v>310.78228302566998</c:v>
                </c:pt>
                <c:pt idx="753">
                  <c:v>311.02857475716098</c:v>
                </c:pt>
                <c:pt idx="754">
                  <c:v>311.08468635512298</c:v>
                </c:pt>
                <c:pt idx="755">
                  <c:v>311.32744576923602</c:v>
                </c:pt>
                <c:pt idx="756">
                  <c:v>311.38479103699001</c:v>
                </c:pt>
                <c:pt idx="757">
                  <c:v>311.62541178919298</c:v>
                </c:pt>
                <c:pt idx="758">
                  <c:v>311.68342934301501</c:v>
                </c:pt>
                <c:pt idx="759">
                  <c:v>311.92281839488498</c:v>
                </c:pt>
                <c:pt idx="760">
                  <c:v>311.981164987515</c:v>
                </c:pt>
                <c:pt idx="761">
                  <c:v>312.219876882047</c:v>
                </c:pt>
                <c:pt idx="762">
                  <c:v>312.27836587477401</c:v>
                </c:pt>
                <c:pt idx="763">
                  <c:v>312.51672106058101</c:v>
                </c:pt>
                <c:pt idx="764">
                  <c:v>312.57525801626701</c:v>
                </c:pt>
                <c:pt idx="765">
                  <c:v>312.81343361448199</c:v>
                </c:pt>
                <c:pt idx="766">
                  <c:v>312.87197379723801</c:v>
                </c:pt>
                <c:pt idx="767">
                  <c:v>313.11006591395699</c:v>
                </c:pt>
                <c:pt idx="768">
                  <c:v>313.16859017486598</c:v>
                </c:pt>
                <c:pt idx="769">
                  <c:v>313.40665139940398</c:v>
                </c:pt>
                <c:pt idx="770">
                  <c:v>313.46515303691001</c:v>
                </c:pt>
                <c:pt idx="771">
                  <c:v>313.703212514548</c:v>
                </c:pt>
                <c:pt idx="772">
                  <c:v>313.76168809986598</c:v>
                </c:pt>
                <c:pt idx="773">
                  <c:v>313.99976171317297</c:v>
                </c:pt>
                <c:pt idx="774">
                  <c:v>314.05820678011997</c:v>
                </c:pt>
                <c:pt idx="775">
                  <c:v>314.29630320088</c:v>
                </c:pt>
                <c:pt idx="776">
                  <c:v>314.35471276717402</c:v>
                </c:pt>
                <c:pt idx="777">
                  <c:v>314.59283741373503</c:v>
                </c:pt>
                <c:pt idx="778">
                  <c:v>314.65120798566801</c:v>
                </c:pt>
                <c:pt idx="779">
                  <c:v>314.889364741012</c:v>
                </c:pt>
                <c:pt idx="780">
                  <c:v>314.94769508113802</c:v>
                </c:pt>
                <c:pt idx="781">
                  <c:v>315.18588689690603</c:v>
                </c:pt>
                <c:pt idx="782">
                  <c:v>315.244177101329</c:v>
                </c:pt>
                <c:pt idx="783">
                  <c:v>315.48240598869199</c:v>
                </c:pt>
                <c:pt idx="784">
                  <c:v>315.54065602753701</c:v>
                </c:pt>
                <c:pt idx="785">
                  <c:v>315.77892317203299</c:v>
                </c:pt>
                <c:pt idx="786">
                  <c:v>315.83713213909198</c:v>
                </c:pt>
                <c:pt idx="787">
                  <c:v>316.07543860202702</c:v>
                </c:pt>
                <c:pt idx="788">
                  <c:v>316.13360520012702</c:v>
                </c:pt>
                <c:pt idx="789">
                  <c:v>316.37195236674802</c:v>
                </c:pt>
                <c:pt idx="790">
                  <c:v>316.43007571065698</c:v>
                </c:pt>
                <c:pt idx="791">
                  <c:v>316.668465255287</c:v>
                </c:pt>
                <c:pt idx="792">
                  <c:v>316.72654525211101</c:v>
                </c:pt>
                <c:pt idx="793">
                  <c:v>316.96497916207102</c:v>
                </c:pt>
                <c:pt idx="794">
                  <c:v>317.02301682757502</c:v>
                </c:pt>
                <c:pt idx="795">
                  <c:v>317.26149765003203</c:v>
                </c:pt>
                <c:pt idx="796">
                  <c:v>317.31949583197797</c:v>
                </c:pt>
                <c:pt idx="797">
                  <c:v>317.55802724118797</c:v>
                </c:pt>
                <c:pt idx="798">
                  <c:v>317.61599211523901</c:v>
                </c:pt>
                <c:pt idx="799">
                  <c:v>317.854579991371</c:v>
                </c:pt>
                <c:pt idx="800">
                  <c:v>317.91252400262999</c:v>
                </c:pt>
                <c:pt idx="801">
                  <c:v>318.15117875169199</c:v>
                </c:pt>
                <c:pt idx="802">
                  <c:v>318.20912621359099</c:v>
                </c:pt>
                <c:pt idx="803">
                  <c:v>318.44786741551002</c:v>
                </c:pt>
                <c:pt idx="804">
                  <c:v>318.50586412243098</c:v>
                </c:pt>
                <c:pt idx="805">
                  <c:v>318.74472536061597</c:v>
                </c:pt>
                <c:pt idx="806">
                  <c:v>318.802854608107</c:v>
                </c:pt>
                <c:pt idx="807">
                  <c:v>319.041872755177</c:v>
                </c:pt>
                <c:pt idx="808">
                  <c:v>319.10030716135202</c:v>
                </c:pt>
                <c:pt idx="809">
                  <c:v>319.33958988731001</c:v>
                </c:pt>
                <c:pt idx="810">
                  <c:v>319.39869483577598</c:v>
                </c:pt>
                <c:pt idx="811">
                  <c:v>319.63839140541597</c:v>
                </c:pt>
                <c:pt idx="812">
                  <c:v>319.69964981725701</c:v>
                </c:pt>
                <c:pt idx="813">
                  <c:v>319.93968859774299</c:v>
                </c:pt>
                <c:pt idx="814">
                  <c:v>320.00595054522199</c:v>
                </c:pt>
                <c:pt idx="815">
                  <c:v>320.24613950102599</c:v>
                </c:pt>
                <c:pt idx="816">
                  <c:v>320.322539127575</c:v>
                </c:pt>
                <c:pt idx="817">
                  <c:v>320.56193199896398</c:v>
                </c:pt>
                <c:pt idx="818">
                  <c:v>320.65825414660401</c:v>
                </c:pt>
                <c:pt idx="819">
                  <c:v>320.89314833492199</c:v>
                </c:pt>
                <c:pt idx="820">
                  <c:v>321.02546659874099</c:v>
                </c:pt>
                <c:pt idx="821">
                  <c:v>321.25462233767399</c:v>
                </c:pt>
                <c:pt idx="822">
                  <c:v>321.44646303455499</c:v>
                </c:pt>
                <c:pt idx="823">
                  <c:v>321.67973423558698</c:v>
                </c:pt>
                <c:pt idx="824">
                  <c:v>321.86879549914602</c:v>
                </c:pt>
                <c:pt idx="825">
                  <c:v>322.116553001326</c:v>
                </c:pt>
                <c:pt idx="826">
                  <c:v>322.32700905313698</c:v>
                </c:pt>
                <c:pt idx="827">
                  <c:v>322.58256944271801</c:v>
                </c:pt>
                <c:pt idx="828">
                  <c:v>322.82746234759998</c:v>
                </c:pt>
                <c:pt idx="829">
                  <c:v>323.081816541043</c:v>
                </c:pt>
                <c:pt idx="830">
                  <c:v>323.39843816755598</c:v>
                </c:pt>
                <c:pt idx="831">
                  <c:v>323.65163268028402</c:v>
                </c:pt>
                <c:pt idx="832">
                  <c:v>324.00513150482197</c:v>
                </c:pt>
                <c:pt idx="833">
                  <c:v>324.266844167253</c:v>
                </c:pt>
                <c:pt idx="834">
                  <c:v>324.63063045453498</c:v>
                </c:pt>
                <c:pt idx="835">
                  <c:v>324.89118811687001</c:v>
                </c:pt>
                <c:pt idx="836">
                  <c:v>325.32382008218002</c:v>
                </c:pt>
                <c:pt idx="837">
                  <c:v>325.47093979231198</c:v>
                </c:pt>
                <c:pt idx="838">
                  <c:v>325.615807475314</c:v>
                </c:pt>
                <c:pt idx="839">
                  <c:v>326.13354436465198</c:v>
                </c:pt>
                <c:pt idx="840">
                  <c:v>326.26486962009801</c:v>
                </c:pt>
                <c:pt idx="841">
                  <c:v>326.41869355413502</c:v>
                </c:pt>
                <c:pt idx="842">
                  <c:v>326.92140331289499</c:v>
                </c:pt>
                <c:pt idx="843">
                  <c:v>327.07711790469102</c:v>
                </c:pt>
                <c:pt idx="844">
                  <c:v>327.26689594569899</c:v>
                </c:pt>
                <c:pt idx="845">
                  <c:v>327.689514348091</c:v>
                </c:pt>
                <c:pt idx="846">
                  <c:v>327.93291344766402</c:v>
                </c:pt>
                <c:pt idx="847">
                  <c:v>328.27861048542701</c:v>
                </c:pt>
                <c:pt idx="848">
                  <c:v>328.426742269844</c:v>
                </c:pt>
                <c:pt idx="849">
                  <c:v>328.77594690613</c:v>
                </c:pt>
                <c:pt idx="850">
                  <c:v>329.016554249531</c:v>
                </c:pt>
                <c:pt idx="851">
                  <c:v>329.30899954460301</c:v>
                </c:pt>
                <c:pt idx="852">
                  <c:v>329.48609875066001</c:v>
                </c:pt>
                <c:pt idx="853">
                  <c:v>329.77476036676399</c:v>
                </c:pt>
                <c:pt idx="854">
                  <c:v>330.04119825456502</c:v>
                </c:pt>
                <c:pt idx="855">
                  <c:v>330.326067270728</c:v>
                </c:pt>
                <c:pt idx="856">
                  <c:v>330.52382042711901</c:v>
                </c:pt>
                <c:pt idx="857">
                  <c:v>330.84003369624099</c:v>
                </c:pt>
                <c:pt idx="858">
                  <c:v>331.11602516986198</c:v>
                </c:pt>
                <c:pt idx="859">
                  <c:v>331.43690617377899</c:v>
                </c:pt>
                <c:pt idx="860">
                  <c:v>331.67990303103699</c:v>
                </c:pt>
                <c:pt idx="861">
                  <c:v>332.01126468905397</c:v>
                </c:pt>
                <c:pt idx="862">
                  <c:v>332.37787724799199</c:v>
                </c:pt>
                <c:pt idx="863">
                  <c:v>332.68932628545798</c:v>
                </c:pt>
                <c:pt idx="864">
                  <c:v>333.06257222588903</c:v>
                </c:pt>
                <c:pt idx="865">
                  <c:v>333.39861661502999</c:v>
                </c:pt>
                <c:pt idx="866">
                  <c:v>333.74668736762698</c:v>
                </c:pt>
                <c:pt idx="867">
                  <c:v>334.10453260115798</c:v>
                </c:pt>
                <c:pt idx="868">
                  <c:v>334.49389565883899</c:v>
                </c:pt>
                <c:pt idx="869">
                  <c:v>334.75652142935201</c:v>
                </c:pt>
                <c:pt idx="870">
                  <c:v>335.11347202547</c:v>
                </c:pt>
                <c:pt idx="871">
                  <c:v>335.31494931165503</c:v>
                </c:pt>
                <c:pt idx="872">
                  <c:v>335.680005131798</c:v>
                </c:pt>
                <c:pt idx="873">
                  <c:v>336.09521128518998</c:v>
                </c:pt>
                <c:pt idx="874">
                  <c:v>336.33279252068701</c:v>
                </c:pt>
                <c:pt idx="875">
                  <c:v>336.77591136025598</c:v>
                </c:pt>
                <c:pt idx="876">
                  <c:v>337.24282261271799</c:v>
                </c:pt>
                <c:pt idx="877">
                  <c:v>337.64505795480198</c:v>
                </c:pt>
                <c:pt idx="878">
                  <c:v>338.14781885328301</c:v>
                </c:pt>
                <c:pt idx="879">
                  <c:v>338.51034038038802</c:v>
                </c:pt>
                <c:pt idx="880">
                  <c:v>339.04719118021501</c:v>
                </c:pt>
                <c:pt idx="881">
                  <c:v>339.50297912201898</c:v>
                </c:pt>
                <c:pt idx="882">
                  <c:v>339.975907214279</c:v>
                </c:pt>
                <c:pt idx="883">
                  <c:v>340.47627424576098</c:v>
                </c:pt>
                <c:pt idx="884">
                  <c:v>340.76139152990697</c:v>
                </c:pt>
                <c:pt idx="885">
                  <c:v>341.32118811922902</c:v>
                </c:pt>
                <c:pt idx="886">
                  <c:v>341.379096363906</c:v>
                </c:pt>
                <c:pt idx="887">
                  <c:v>341.89993990325701</c:v>
                </c:pt>
                <c:pt idx="888">
                  <c:v>342.34961071650599</c:v>
                </c:pt>
                <c:pt idx="889">
                  <c:v>342.57900186704501</c:v>
                </c:pt>
                <c:pt idx="890">
                  <c:v>342.74588642972998</c:v>
                </c:pt>
                <c:pt idx="891">
                  <c:v>343.36782143541899</c:v>
                </c:pt>
                <c:pt idx="892">
                  <c:v>343.99527304340501</c:v>
                </c:pt>
                <c:pt idx="893">
                  <c:v>344.18379651959901</c:v>
                </c:pt>
                <c:pt idx="894">
                  <c:v>344.55064628856297</c:v>
                </c:pt>
                <c:pt idx="895">
                  <c:v>344.95518352263002</c:v>
                </c:pt>
                <c:pt idx="896">
                  <c:v>345.10863773709099</c:v>
                </c:pt>
                <c:pt idx="897">
                  <c:v>345.67447450550702</c:v>
                </c:pt>
                <c:pt idx="898">
                  <c:v>345.80544239550898</c:v>
                </c:pt>
                <c:pt idx="899">
                  <c:v>346.30761169306902</c:v>
                </c:pt>
                <c:pt idx="900">
                  <c:v>346.850917150908</c:v>
                </c:pt>
                <c:pt idx="901">
                  <c:v>347.09305292004001</c:v>
                </c:pt>
                <c:pt idx="902">
                  <c:v>347.69043492652798</c:v>
                </c:pt>
                <c:pt idx="903">
                  <c:v>347.88136536599399</c:v>
                </c:pt>
                <c:pt idx="904">
                  <c:v>347.951965675525</c:v>
                </c:pt>
                <c:pt idx="905">
                  <c:v>348.68437382378801</c:v>
                </c:pt>
                <c:pt idx="906">
                  <c:v>349.01859948964898</c:v>
                </c:pt>
                <c:pt idx="907">
                  <c:v>349.50402903527799</c:v>
                </c:pt>
                <c:pt idx="908">
                  <c:v>350.11195578242598</c:v>
                </c:pt>
                <c:pt idx="909">
                  <c:v>350.330254584165</c:v>
                </c:pt>
                <c:pt idx="910">
                  <c:v>351.074623040586</c:v>
                </c:pt>
                <c:pt idx="911">
                  <c:v>351.16935283578403</c:v>
                </c:pt>
                <c:pt idx="912">
                  <c:v>351.20700686480598</c:v>
                </c:pt>
                <c:pt idx="913">
                  <c:v>352.043762997633</c:v>
                </c:pt>
                <c:pt idx="914">
                  <c:v>352.69083798235999</c:v>
                </c:pt>
                <c:pt idx="915">
                  <c:v>352.87372042526698</c:v>
                </c:pt>
                <c:pt idx="916">
                  <c:v>353.632333499639</c:v>
                </c:pt>
                <c:pt idx="917">
                  <c:v>353.90601704713902</c:v>
                </c:pt>
                <c:pt idx="918">
                  <c:v>354.46825831377902</c:v>
                </c:pt>
                <c:pt idx="919">
                  <c:v>354.85130762956999</c:v>
                </c:pt>
                <c:pt idx="920">
                  <c:v>355.30887922600499</c:v>
                </c:pt>
                <c:pt idx="921">
                  <c:v>355.63354494196301</c:v>
                </c:pt>
                <c:pt idx="922">
                  <c:v>355.97489631599501</c:v>
                </c:pt>
                <c:pt idx="923">
                  <c:v>356.28288638320498</c:v>
                </c:pt>
                <c:pt idx="924">
                  <c:v>356.75798210248502</c:v>
                </c:pt>
                <c:pt idx="925">
                  <c:v>357.09068622068901</c:v>
                </c:pt>
                <c:pt idx="926">
                  <c:v>357.533961968732</c:v>
                </c:pt>
                <c:pt idx="927">
                  <c:v>357.907654311599</c:v>
                </c:pt>
                <c:pt idx="928">
                  <c:v>358.33187084891</c:v>
                </c:pt>
                <c:pt idx="929">
                  <c:v>358.70707585488401</c:v>
                </c:pt>
                <c:pt idx="930">
                  <c:v>358.99665129019701</c:v>
                </c:pt>
                <c:pt idx="931">
                  <c:v>359.32852023512697</c:v>
                </c:pt>
                <c:pt idx="932">
                  <c:v>359.670947493786</c:v>
                </c:pt>
                <c:pt idx="933">
                  <c:v>359.98951182937901</c:v>
                </c:pt>
                <c:pt idx="934">
                  <c:v>360.21808457415699</c:v>
                </c:pt>
                <c:pt idx="935">
                  <c:v>360.56705244962598</c:v>
                </c:pt>
                <c:pt idx="936">
                  <c:v>360.88652179311498</c:v>
                </c:pt>
                <c:pt idx="937">
                  <c:v>361.20420311545701</c:v>
                </c:pt>
                <c:pt idx="938">
                  <c:v>361.46757733195102</c:v>
                </c:pt>
                <c:pt idx="939">
                  <c:v>361.74878396302898</c:v>
                </c:pt>
                <c:pt idx="940">
                  <c:v>362.118382984052</c:v>
                </c:pt>
                <c:pt idx="941">
                  <c:v>362.61225462770602</c:v>
                </c:pt>
                <c:pt idx="942">
                  <c:v>362.83658943024199</c:v>
                </c:pt>
                <c:pt idx="943">
                  <c:v>363.038140470332</c:v>
                </c:pt>
                <c:pt idx="944">
                  <c:v>363.62731801995898</c:v>
                </c:pt>
                <c:pt idx="945">
                  <c:v>363.83357921055602</c:v>
                </c:pt>
                <c:pt idx="946">
                  <c:v>364.07004900504899</c:v>
                </c:pt>
                <c:pt idx="947">
                  <c:v>364.528542412295</c:v>
                </c:pt>
                <c:pt idx="948">
                  <c:v>364.91936268915902</c:v>
                </c:pt>
                <c:pt idx="949">
                  <c:v>365.39012356437797</c:v>
                </c:pt>
                <c:pt idx="950">
                  <c:v>365.74861626088199</c:v>
                </c:pt>
                <c:pt idx="951">
                  <c:v>366.20453362861798</c:v>
                </c:pt>
                <c:pt idx="952">
                  <c:v>366.545460759344</c:v>
                </c:pt>
                <c:pt idx="953">
                  <c:v>366.94372627980198</c:v>
                </c:pt>
                <c:pt idx="954">
                  <c:v>367.311458618328</c:v>
                </c:pt>
                <c:pt idx="955">
                  <c:v>367.62072374599097</c:v>
                </c:pt>
                <c:pt idx="956">
                  <c:v>367.99114812760001</c:v>
                </c:pt>
                <c:pt idx="957">
                  <c:v>368.27866619601502</c:v>
                </c:pt>
                <c:pt idx="958">
                  <c:v>368.63214368122402</c:v>
                </c:pt>
                <c:pt idx="959">
                  <c:v>368.89348663176202</c:v>
                </c:pt>
                <c:pt idx="960">
                  <c:v>369.23747370489798</c:v>
                </c:pt>
                <c:pt idx="961">
                  <c:v>369.456037402486</c:v>
                </c:pt>
                <c:pt idx="962">
                  <c:v>369.79939490446901</c:v>
                </c:pt>
                <c:pt idx="963">
                  <c:v>369.98034147122701</c:v>
                </c:pt>
                <c:pt idx="964">
                  <c:v>370.31340499505899</c:v>
                </c:pt>
                <c:pt idx="965">
                  <c:v>370.46980364188101</c:v>
                </c:pt>
                <c:pt idx="966">
                  <c:v>370.78568319140902</c:v>
                </c:pt>
                <c:pt idx="967">
                  <c:v>370.92408119390399</c:v>
                </c:pt>
                <c:pt idx="968">
                  <c:v>371.22052491461699</c:v>
                </c:pt>
                <c:pt idx="969">
                  <c:v>371.33869832721803</c:v>
                </c:pt>
                <c:pt idx="970">
                  <c:v>371.62262317861399</c:v>
                </c:pt>
                <c:pt idx="971">
                  <c:v>371.71948200980597</c:v>
                </c:pt>
                <c:pt idx="972">
                  <c:v>371.99302855738802</c:v>
                </c:pt>
                <c:pt idx="973">
                  <c:v>372.07539721341698</c:v>
                </c:pt>
                <c:pt idx="974">
                  <c:v>372.33743074205</c:v>
                </c:pt>
                <c:pt idx="975">
                  <c:v>372.410255166593</c:v>
                </c:pt>
                <c:pt idx="976">
                  <c:v>372.66325433049099</c:v>
                </c:pt>
                <c:pt idx="977">
                  <c:v>372.73004586093703</c:v>
                </c:pt>
                <c:pt idx="978">
                  <c:v>372.97681264595502</c:v>
                </c:pt>
                <c:pt idx="979">
                  <c:v>373.03980648024299</c:v>
                </c:pt>
                <c:pt idx="980">
                  <c:v>373.28277931160198</c:v>
                </c:pt>
                <c:pt idx="981">
                  <c:v>373.34342463424002</c:v>
                </c:pt>
                <c:pt idx="982">
                  <c:v>373.58429684527698</c:v>
                </c:pt>
                <c:pt idx="983">
                  <c:v>373.64357507316902</c:v>
                </c:pt>
                <c:pt idx="984">
                  <c:v>373.88334985773599</c:v>
                </c:pt>
                <c:pt idx="985">
                  <c:v>373.94190335658999</c:v>
                </c:pt>
                <c:pt idx="986">
                  <c:v>374.18111326405199</c:v>
                </c:pt>
                <c:pt idx="987">
                  <c:v>374.23931802496497</c:v>
                </c:pt>
                <c:pt idx="988">
                  <c:v>374.47822960246202</c:v>
                </c:pt>
                <c:pt idx="989">
                  <c:v>374.53628442958598</c:v>
                </c:pt>
                <c:pt idx="990">
                  <c:v>374.77502771105299</c:v>
                </c:pt>
                <c:pt idx="991">
                  <c:v>374.83303203685301</c:v>
                </c:pt>
                <c:pt idx="992">
                  <c:v>375.07166939316699</c:v>
                </c:pt>
                <c:pt idx="993">
                  <c:v>375.12967083919898</c:v>
                </c:pt>
                <c:pt idx="994">
                  <c:v>375.36823219259003</c:v>
                </c:pt>
                <c:pt idx="995">
                  <c:v>375.42625373836597</c:v>
                </c:pt>
                <c:pt idx="996">
                  <c:v>375.66475420295097</c:v>
                </c:pt>
                <c:pt idx="997">
                  <c:v>375.722808332348</c:v>
                </c:pt>
                <c:pt idx="998">
                  <c:v>375.96125619243099</c:v>
                </c:pt>
                <c:pt idx="999">
                  <c:v>376.01935061072601</c:v>
                </c:pt>
                <c:pt idx="1000">
                  <c:v>376.25775061420899</c:v>
                </c:pt>
                <c:pt idx="1001">
                  <c:v>376.31588945190998</c:v>
                </c:pt>
                <c:pt idx="1002">
                  <c:v>376.55424430349302</c:v>
                </c:pt>
                <c:pt idx="1003">
                  <c:v>376.61242851192299</c:v>
                </c:pt>
                <c:pt idx="1004">
                  <c:v>376.850740095145</c:v>
                </c:pt>
                <c:pt idx="1005">
                  <c:v>376.908968570892</c:v>
                </c:pt>
                <c:pt idx="1006">
                  <c:v>377.147238618382</c:v>
                </c:pt>
                <c:pt idx="1007">
                  <c:v>377.20550963232398</c:v>
                </c:pt>
                <c:pt idx="1008">
                  <c:v>377.44373998532097</c:v>
                </c:pt>
                <c:pt idx="1009">
                  <c:v>377.50205212238899</c:v>
                </c:pt>
                <c:pt idx="1010">
                  <c:v>377.74024483737799</c:v>
                </c:pt>
                <c:pt idx="1011">
                  <c:v>377.79859681366202</c:v>
                </c:pt>
                <c:pt idx="1012">
                  <c:v>378.03675357888699</c:v>
                </c:pt>
                <c:pt idx="1013">
                  <c:v>378.09514383676202</c:v>
                </c:pt>
                <c:pt idx="1014">
                  <c:v>378.33326601502603</c:v>
                </c:pt>
                <c:pt idx="1015">
                  <c:v>378.39169330579301</c:v>
                </c:pt>
                <c:pt idx="1016">
                  <c:v>378.62978274915201</c:v>
                </c:pt>
                <c:pt idx="1017">
                  <c:v>378.68824701772701</c:v>
                </c:pt>
                <c:pt idx="1018">
                  <c:v>378.926306818142</c:v>
                </c:pt>
                <c:pt idx="1019">
                  <c:v>378.984808574206</c:v>
                </c:pt>
                <c:pt idx="1020">
                  <c:v>379.22284414423899</c:v>
                </c:pt>
                <c:pt idx="1021">
                  <c:v>379.28138245966397</c:v>
                </c:pt>
                <c:pt idx="1022">
                  <c:v>379.51940317178099</c:v>
                </c:pt>
                <c:pt idx="1023">
                  <c:v>379.57797443488101</c:v>
                </c:pt>
                <c:pt idx="1024">
                  <c:v>379.81599689493299</c:v>
                </c:pt>
                <c:pt idx="1025">
                  <c:v>379.87459429545697</c:v>
                </c:pt>
                <c:pt idx="1026">
                  <c:v>380.11264844298802</c:v>
                </c:pt>
                <c:pt idx="1027">
                  <c:v>380.17126096640197</c:v>
                </c:pt>
                <c:pt idx="1028">
                  <c:v>380.40940045721101</c:v>
                </c:pt>
                <c:pt idx="1029">
                  <c:v>380.468011769817</c:v>
                </c:pt>
                <c:pt idx="1030">
                  <c:v>380.70633890254999</c:v>
                </c:pt>
                <c:pt idx="1031">
                  <c:v>380.76493116944198</c:v>
                </c:pt>
                <c:pt idx="1032">
                  <c:v>381.00366742025</c:v>
                </c:pt>
                <c:pt idx="1033">
                  <c:v>381.06220309187</c:v>
                </c:pt>
                <c:pt idx="1034">
                  <c:v>381.30185760607998</c:v>
                </c:pt>
                <c:pt idx="1035">
                  <c:v>381.36016218237302</c:v>
                </c:pt>
                <c:pt idx="1036">
                  <c:v>381.601626425527</c:v>
                </c:pt>
                <c:pt idx="1037">
                  <c:v>381.65907187661497</c:v>
                </c:pt>
                <c:pt idx="1038">
                  <c:v>381.903489698388</c:v>
                </c:pt>
                <c:pt idx="1039">
                  <c:v>381.95863397017899</c:v>
                </c:pt>
                <c:pt idx="1040">
                  <c:v>382.20745389966999</c:v>
                </c:pt>
                <c:pt idx="1041">
                  <c:v>382.25825130952597</c:v>
                </c:pt>
                <c:pt idx="1042">
                  <c:v>382.51354087602499</c:v>
                </c:pt>
                <c:pt idx="1043">
                  <c:v>382.55827100191101</c:v>
                </c:pt>
                <c:pt idx="1044">
                  <c:v>382.822706507357</c:v>
                </c:pt>
                <c:pt idx="1045">
                  <c:v>382.86100400110797</c:v>
                </c:pt>
                <c:pt idx="1046">
                  <c:v>383.13745514651998</c:v>
                </c:pt>
                <c:pt idx="1047">
                  <c:v>383.17051347187299</c:v>
                </c:pt>
                <c:pt idx="1048">
                  <c:v>383.46118009442301</c:v>
                </c:pt>
                <c:pt idx="1049">
                  <c:v>383.49120901130902</c:v>
                </c:pt>
                <c:pt idx="1050">
                  <c:v>383.797558129555</c:v>
                </c:pt>
                <c:pt idx="1051">
                  <c:v>383.82650835022099</c:v>
                </c:pt>
                <c:pt idx="1052">
                  <c:v>384.14930701684</c:v>
                </c:pt>
                <c:pt idx="1053">
                  <c:v>384.17839604758501</c:v>
                </c:pt>
                <c:pt idx="1054">
                  <c:v>384.51805346211898</c:v>
                </c:pt>
                <c:pt idx="1055">
                  <c:v>384.54778831344902</c:v>
                </c:pt>
                <c:pt idx="1056">
                  <c:v>384.90446705298802</c:v>
                </c:pt>
                <c:pt idx="1057">
                  <c:v>384.93506785915702</c:v>
                </c:pt>
                <c:pt idx="1058">
                  <c:v>385.308802945352</c:v>
                </c:pt>
                <c:pt idx="1059">
                  <c:v>385.34039477743403</c:v>
                </c:pt>
                <c:pt idx="1060">
                  <c:v>385.73116046610897</c:v>
                </c:pt>
                <c:pt idx="1061">
                  <c:v>385.76382353359099</c:v>
                </c:pt>
                <c:pt idx="1062">
                  <c:v>386.171554224332</c:v>
                </c:pt>
                <c:pt idx="1063">
                  <c:v>386.205323038019</c:v>
                </c:pt>
                <c:pt idx="1064">
                  <c:v>386.629926419318</c:v>
                </c:pt>
                <c:pt idx="1065">
                  <c:v>386.664795864327</c:v>
                </c:pt>
                <c:pt idx="1066">
                  <c:v>387.10616945446998</c:v>
                </c:pt>
                <c:pt idx="1067">
                  <c:v>387.14211453413299</c:v>
                </c:pt>
                <c:pt idx="1068">
                  <c:v>387.60015445300002</c:v>
                </c:pt>
                <c:pt idx="1069">
                  <c:v>387.63714727425798</c:v>
                </c:pt>
                <c:pt idx="1070">
                  <c:v>388.11174717684901</c:v>
                </c:pt>
                <c:pt idx="1071">
                  <c:v>388.14976467043499</c:v>
                </c:pt>
                <c:pt idx="1072">
                  <c:v>388.640813073532</c:v>
                </c:pt>
                <c:pt idx="1073">
                  <c:v>388.67983809175701</c:v>
                </c:pt>
                <c:pt idx="1074">
                  <c:v>389.18721737190799</c:v>
                </c:pt>
                <c:pt idx="1075">
                  <c:v>389.22723545866302</c:v>
                </c:pt>
                <c:pt idx="1076">
                  <c:v>389.75082097987598</c:v>
                </c:pt>
                <c:pt idx="1077">
                  <c:v>389.79181597532198</c:v>
                </c:pt>
                <c:pt idx="1078">
                  <c:v>390.331476089094</c:v>
                </c:pt>
                <c:pt idx="1079">
                  <c:v>390.37342853136801</c:v>
                </c:pt>
                <c:pt idx="1080">
                  <c:v>390.92902611906698</c:v>
                </c:pt>
                <c:pt idx="1081">
                  <c:v>390.97191482985397</c:v>
                </c:pt>
                <c:pt idx="1082">
                  <c:v>391.54330827712698</c:v>
                </c:pt>
                <c:pt idx="1083">
                  <c:v>391.58711354400401</c:v>
                </c:pt>
                <c:pt idx="1084">
                  <c:v>392.17416207809202</c:v>
                </c:pt>
                <c:pt idx="1085">
                  <c:v>392.21886904031498</c:v>
                </c:pt>
                <c:pt idx="1086">
                  <c:v>392.82144123052001</c:v>
                </c:pt>
                <c:pt idx="1087">
                  <c:v>392.86703016576303</c:v>
                </c:pt>
                <c:pt idx="1088">
                  <c:v>393.48499399676899</c:v>
                </c:pt>
                <c:pt idx="1089">
                  <c:v>393.53141510217</c:v>
                </c:pt>
                <c:pt idx="1090">
                  <c:v>394.16460828654601</c:v>
                </c:pt>
                <c:pt idx="1091">
                  <c:v>394.21178328964902</c:v>
                </c:pt>
                <c:pt idx="1092">
                  <c:v>394.86001345683701</c:v>
                </c:pt>
                <c:pt idx="1093">
                  <c:v>394.90789356788503</c:v>
                </c:pt>
                <c:pt idx="1094">
                  <c:v>395.570976006129</c:v>
                </c:pt>
                <c:pt idx="1095">
                  <c:v>395.61959006218598</c:v>
                </c:pt>
                <c:pt idx="1096">
                  <c:v>396.29736332777202</c:v>
                </c:pt>
                <c:pt idx="1097">
                  <c:v>396.34678213522102</c:v>
                </c:pt>
                <c:pt idx="1098">
                  <c:v>397.039076573991</c:v>
                </c:pt>
                <c:pt idx="1099">
                  <c:v>397.08934130509903</c:v>
                </c:pt>
                <c:pt idx="1100">
                  <c:v>397.795954092003</c:v>
                </c:pt>
                <c:pt idx="1101">
                  <c:v>397.84705214825999</c:v>
                </c:pt>
                <c:pt idx="1102">
                  <c:v>398.56776498680301</c:v>
                </c:pt>
                <c:pt idx="1103">
                  <c:v>398.61965230958401</c:v>
                </c:pt>
                <c:pt idx="1104">
                  <c:v>399.35426210879001</c:v>
                </c:pt>
                <c:pt idx="1105">
                  <c:v>399.40689166493502</c:v>
                </c:pt>
                <c:pt idx="1106">
                  <c:v>400.15521428706802</c:v>
                </c:pt>
                <c:pt idx="1107">
                  <c:v>400.20855097611098</c:v>
                </c:pt>
                <c:pt idx="1108">
                  <c:v>400.97040433516702</c:v>
                </c:pt>
                <c:pt idx="1109">
                  <c:v>401.02442461556899</c:v>
                </c:pt>
                <c:pt idx="1110">
                  <c:v>401.79961807671799</c:v>
                </c:pt>
                <c:pt idx="1111">
                  <c:v>401.85430351956501</c:v>
                </c:pt>
                <c:pt idx="1112">
                  <c:v>402.64263702536198</c:v>
                </c:pt>
                <c:pt idx="1113">
                  <c:v>402.697969229676</c:v>
                </c:pt>
                <c:pt idx="1114">
                  <c:v>403.49923366550598</c:v>
                </c:pt>
                <c:pt idx="1115">
                  <c:v>403.555194490899</c:v>
                </c:pt>
                <c:pt idx="1116">
                  <c:v>404.36917974206102</c:v>
                </c:pt>
                <c:pt idx="1117">
                  <c:v>404.42575743116601</c:v>
                </c:pt>
                <c:pt idx="1118">
                  <c:v>405.25226545948601</c:v>
                </c:pt>
                <c:pt idx="1119">
                  <c:v>405.30944669489998</c:v>
                </c:pt>
                <c:pt idx="1120">
                  <c:v>406.14828193598402</c:v>
                </c:pt>
                <c:pt idx="1121">
                  <c:v>406.20602257851198</c:v>
                </c:pt>
                <c:pt idx="1122">
                  <c:v>407.05695859711199</c:v>
                </c:pt>
                <c:pt idx="1123">
                  <c:v>407.11518070268301</c:v>
                </c:pt>
                <c:pt idx="1124">
                  <c:v>407.97795928054899</c:v>
                </c:pt>
                <c:pt idx="1125">
                  <c:v>408.036610016525</c:v>
                </c:pt>
                <c:pt idx="1126">
                  <c:v>408.91097921372602</c:v>
                </c:pt>
                <c:pt idx="1127">
                  <c:v>408.97008670039401</c:v>
                </c:pt>
                <c:pt idx="1128">
                  <c:v>409.85581603297902</c:v>
                </c:pt>
                <c:pt idx="1129">
                  <c:v>409.91546212676798</c:v>
                </c:pt>
                <c:pt idx="1130">
                  <c:v>410.81231346552801</c:v>
                </c:pt>
                <c:pt idx="1131">
                  <c:v>410.872556652095</c:v>
                </c:pt>
                <c:pt idx="1132">
                  <c:v>411.78026631756399</c:v>
                </c:pt>
                <c:pt idx="1133">
                  <c:v>411.841103301261</c:v>
                </c:pt>
                <c:pt idx="1134">
                  <c:v>412.75940019060101</c:v>
                </c:pt>
                <c:pt idx="1135">
                  <c:v>412.82078698217401</c:v>
                </c:pt>
                <c:pt idx="1136">
                  <c:v>413.74941373691399</c:v>
                </c:pt>
                <c:pt idx="1137">
                  <c:v>413.81130132290701</c:v>
                </c:pt>
                <c:pt idx="1138">
                  <c:v>414.75001384262299</c:v>
                </c:pt>
                <c:pt idx="1139">
                  <c:v>414.81236705069898</c:v>
                </c:pt>
                <c:pt idx="1140">
                  <c:v>415.760929830137</c:v>
                </c:pt>
                <c:pt idx="1141">
                  <c:v>415.82373061112497</c:v>
                </c:pt>
                <c:pt idx="1142">
                  <c:v>416.78191950838499</c:v>
                </c:pt>
                <c:pt idx="1143">
                  <c:v>416.845149682135</c:v>
                </c:pt>
                <c:pt idx="1144">
                  <c:v>417.812737041731</c:v>
                </c:pt>
                <c:pt idx="1145">
                  <c:v>417.87634460268401</c:v>
                </c:pt>
                <c:pt idx="1146">
                  <c:v>418.85306492047198</c:v>
                </c:pt>
                <c:pt idx="1147">
                  <c:v>418.91696629923803</c:v>
                </c:pt>
                <c:pt idx="1148">
                  <c:v>419.90252079930701</c:v>
                </c:pt>
                <c:pt idx="1149">
                  <c:v>419.966669732534</c:v>
                </c:pt>
                <c:pt idx="1150">
                  <c:v>420.96077255331198</c:v>
                </c:pt>
                <c:pt idx="1151">
                  <c:v>421.02521563433402</c:v>
                </c:pt>
                <c:pt idx="1152">
                  <c:v>422.027607785886</c:v>
                </c:pt>
                <c:pt idx="1153">
                  <c:v>422.09244110151099</c:v>
                </c:pt>
                <c:pt idx="1154">
                  <c:v>423.10285224180802</c:v>
                </c:pt>
                <c:pt idx="1155">
                  <c:v>423.16813046790099</c:v>
                </c:pt>
                <c:pt idx="1156">
                  <c:v>424.18625916558102</c:v>
                </c:pt>
                <c:pt idx="1157">
                  <c:v>424.25196338889401</c:v>
                </c:pt>
                <c:pt idx="1158">
                  <c:v>425.27750303999699</c:v>
                </c:pt>
                <c:pt idx="1159">
                  <c:v>425.34357877673898</c:v>
                </c:pt>
                <c:pt idx="1160">
                  <c:v>426.37623326449602</c:v>
                </c:pt>
                <c:pt idx="1161">
                  <c:v>426.44264435394399</c:v>
                </c:pt>
                <c:pt idx="1162">
                  <c:v>427.48217360146998</c:v>
                </c:pt>
                <c:pt idx="1163">
                  <c:v>427.54923486101302</c:v>
                </c:pt>
                <c:pt idx="1164">
                  <c:v>428.59545031765202</c:v>
                </c:pt>
                <c:pt idx="1165">
                  <c:v>428.665071704681</c:v>
                </c:pt>
                <c:pt idx="1166">
                  <c:v>429.71740925732001</c:v>
                </c:pt>
                <c:pt idx="1167">
                  <c:v>429.79441234494402</c:v>
                </c:pt>
                <c:pt idx="1168">
                  <c:v>430.85229802593199</c:v>
                </c:pt>
                <c:pt idx="1169">
                  <c:v>430.94341373638599</c:v>
                </c:pt>
                <c:pt idx="1170">
                  <c:v>432.00974791123298</c:v>
                </c:pt>
                <c:pt idx="1171">
                  <c:v>432.11498210403897</c:v>
                </c:pt>
                <c:pt idx="1172">
                  <c:v>433.21133951113399</c:v>
                </c:pt>
                <c:pt idx="1173">
                  <c:v>433.35706196478901</c:v>
                </c:pt>
                <c:pt idx="1174">
                  <c:v>434.499582024125</c:v>
                </c:pt>
                <c:pt idx="1175">
                  <c:v>434.60067742313601</c:v>
                </c:pt>
                <c:pt idx="1176">
                  <c:v>435.10723846034801</c:v>
                </c:pt>
                <c:pt idx="1177">
                  <c:v>435.73737529786001</c:v>
                </c:pt>
                <c:pt idx="1178">
                  <c:v>435.879288476819</c:v>
                </c:pt>
                <c:pt idx="1179">
                  <c:v>436.75486986397499</c:v>
                </c:pt>
                <c:pt idx="1180">
                  <c:v>437.21903659332997</c:v>
                </c:pt>
                <c:pt idx="1181">
                  <c:v>437.69392073148498</c:v>
                </c:pt>
                <c:pt idx="1182">
                  <c:v>438.42588845048601</c:v>
                </c:pt>
                <c:pt idx="1183">
                  <c:v>438.57250512771998</c:v>
                </c:pt>
                <c:pt idx="1184">
                  <c:v>438.98673841419202</c:v>
                </c:pt>
                <c:pt idx="1185">
                  <c:v>439.41318268041903</c:v>
                </c:pt>
                <c:pt idx="1186">
                  <c:v>439.56238354399801</c:v>
                </c:pt>
                <c:pt idx="1187">
                  <c:v>440.23487252672999</c:v>
                </c:pt>
                <c:pt idx="1188">
                  <c:v>440.66575183088901</c:v>
                </c:pt>
                <c:pt idx="1189">
                  <c:v>441.016862145934</c:v>
                </c:pt>
                <c:pt idx="1190">
                  <c:v>441.72369603136298</c:v>
                </c:pt>
                <c:pt idx="1191">
                  <c:v>441.76232783455902</c:v>
                </c:pt>
                <c:pt idx="1192">
                  <c:v>441.854512047252</c:v>
                </c:pt>
                <c:pt idx="1193">
                  <c:v>442.49106247535099</c:v>
                </c:pt>
                <c:pt idx="1194">
                  <c:v>442.759698911572</c:v>
                </c:pt>
                <c:pt idx="1195">
                  <c:v>443.185844179409</c:v>
                </c:pt>
                <c:pt idx="1196">
                  <c:v>443.748954263146</c:v>
                </c:pt>
                <c:pt idx="1197">
                  <c:v>443.84409818062898</c:v>
                </c:pt>
                <c:pt idx="1198">
                  <c:v>444.04325723951501</c:v>
                </c:pt>
                <c:pt idx="1199">
                  <c:v>444.484898039771</c:v>
                </c:pt>
                <c:pt idx="1200">
                  <c:v>444.69801924328601</c:v>
                </c:pt>
                <c:pt idx="1201">
                  <c:v>445.10847607605098</c:v>
                </c:pt>
                <c:pt idx="1202">
                  <c:v>445.61401112026601</c:v>
                </c:pt>
                <c:pt idx="1203">
                  <c:v>445.712716571859</c:v>
                </c:pt>
                <c:pt idx="1204">
                  <c:v>445.879860009357</c:v>
                </c:pt>
                <c:pt idx="1205">
                  <c:v>446.29253998004998</c:v>
                </c:pt>
                <c:pt idx="1206">
                  <c:v>446.54810610605398</c:v>
                </c:pt>
                <c:pt idx="1207">
                  <c:v>446.760248681539</c:v>
                </c:pt>
                <c:pt idx="1208">
                  <c:v>447.20677676461798</c:v>
                </c:pt>
                <c:pt idx="1209">
                  <c:v>447.24027796523899</c:v>
                </c:pt>
                <c:pt idx="1210">
                  <c:v>447.323218963123</c:v>
                </c:pt>
                <c:pt idx="1211">
                  <c:v>447.75089024859</c:v>
                </c:pt>
                <c:pt idx="1212">
                  <c:v>447.92287044679603</c:v>
                </c:pt>
                <c:pt idx="1213">
                  <c:v>448.310178552183</c:v>
                </c:pt>
                <c:pt idx="1214">
                  <c:v>448.69900210123598</c:v>
                </c:pt>
                <c:pt idx="1215">
                  <c:v>448.88857981498001</c:v>
                </c:pt>
                <c:pt idx="1216">
                  <c:v>449.37613468492202</c:v>
                </c:pt>
                <c:pt idx="1217">
                  <c:v>449.40955424113702</c:v>
                </c:pt>
                <c:pt idx="1218">
                  <c:v>449.51461758855697</c:v>
                </c:pt>
                <c:pt idx="1219">
                  <c:v>449.89909522382698</c:v>
                </c:pt>
                <c:pt idx="1220">
                  <c:v>450.032555678672</c:v>
                </c:pt>
                <c:pt idx="1221">
                  <c:v>450.35671424319497</c:v>
                </c:pt>
                <c:pt idx="1222">
                  <c:v>450.70707166986398</c:v>
                </c:pt>
                <c:pt idx="1223">
                  <c:v>450.80306917372201</c:v>
                </c:pt>
                <c:pt idx="1224">
                  <c:v>450.92449920280097</c:v>
                </c:pt>
                <c:pt idx="1225">
                  <c:v>451.28453378056599</c:v>
                </c:pt>
                <c:pt idx="1226">
                  <c:v>451.56793606325999</c:v>
                </c:pt>
                <c:pt idx="1227">
                  <c:v>451.84889868242402</c:v>
                </c:pt>
                <c:pt idx="1228">
                  <c:v>452.21895341341599</c:v>
                </c:pt>
                <c:pt idx="1229">
                  <c:v>452.27231336816499</c:v>
                </c:pt>
                <c:pt idx="1230">
                  <c:v>452.42437426634001</c:v>
                </c:pt>
                <c:pt idx="1231">
                  <c:v>452.81378984129901</c:v>
                </c:pt>
                <c:pt idx="1232">
                  <c:v>452.88895092286702</c:v>
                </c:pt>
                <c:pt idx="1233">
                  <c:v>453.07299908542598</c:v>
                </c:pt>
                <c:pt idx="1234">
                  <c:v>453.46235693047299</c:v>
                </c:pt>
                <c:pt idx="1235">
                  <c:v>453.68493216501003</c:v>
                </c:pt>
                <c:pt idx="1236">
                  <c:v>453.93826319720699</c:v>
                </c:pt>
                <c:pt idx="1237">
                  <c:v>454.36833109253502</c:v>
                </c:pt>
                <c:pt idx="1238">
                  <c:v>454.47413543485601</c:v>
                </c:pt>
                <c:pt idx="1239">
                  <c:v>454.967291160309</c:v>
                </c:pt>
                <c:pt idx="1240">
                  <c:v>455.01734634078798</c:v>
                </c:pt>
                <c:pt idx="1241">
                  <c:v>455.25058009211801</c:v>
                </c:pt>
                <c:pt idx="1242">
                  <c:v>455.60535208410897</c:v>
                </c:pt>
                <c:pt idx="1243">
                  <c:v>455.685326492586</c:v>
                </c:pt>
                <c:pt idx="1244">
                  <c:v>456.26212995134</c:v>
                </c:pt>
                <c:pt idx="1245">
                  <c:v>456.274434003132</c:v>
                </c:pt>
                <c:pt idx="1246">
                  <c:v>456.35647894006701</c:v>
                </c:pt>
                <c:pt idx="1247">
                  <c:v>456.79415220840502</c:v>
                </c:pt>
                <c:pt idx="1248">
                  <c:v>456.859679042837</c:v>
                </c:pt>
                <c:pt idx="1249">
                  <c:v>457.25568465044199</c:v>
                </c:pt>
                <c:pt idx="1250">
                  <c:v>457.474057535312</c:v>
                </c:pt>
                <c:pt idx="1251">
                  <c:v>457.710741630435</c:v>
                </c:pt>
                <c:pt idx="1252">
                  <c:v>458.13016596715198</c:v>
                </c:pt>
                <c:pt idx="1253">
                  <c:v>458.29928906021399</c:v>
                </c:pt>
                <c:pt idx="1254">
                  <c:v>458.733003187988</c:v>
                </c:pt>
                <c:pt idx="1255">
                  <c:v>458.95530666656998</c:v>
                </c:pt>
                <c:pt idx="1256">
                  <c:v>459.03933400561198</c:v>
                </c:pt>
                <c:pt idx="1257">
                  <c:v>459.537179987179</c:v>
                </c:pt>
                <c:pt idx="1258">
                  <c:v>459.66865390822397</c:v>
                </c:pt>
                <c:pt idx="1259">
                  <c:v>460.20182383610501</c:v>
                </c:pt>
                <c:pt idx="1260">
                  <c:v>460.28115660745402</c:v>
                </c:pt>
                <c:pt idx="1261">
                  <c:v>460.36992333985199</c:v>
                </c:pt>
                <c:pt idx="1262">
                  <c:v>460.875035552425</c:v>
                </c:pt>
                <c:pt idx="1263">
                  <c:v>461.35309086519101</c:v>
                </c:pt>
                <c:pt idx="1264">
                  <c:v>461.47798955000502</c:v>
                </c:pt>
                <c:pt idx="1265">
                  <c:v>461.68545374062899</c:v>
                </c:pt>
                <c:pt idx="1266">
                  <c:v>462.11368645937398</c:v>
                </c:pt>
                <c:pt idx="1267">
                  <c:v>462.35995539593301</c:v>
                </c:pt>
                <c:pt idx="1268">
                  <c:v>462.78867813623702</c:v>
                </c:pt>
                <c:pt idx="1269">
                  <c:v>463.37530311573602</c:v>
                </c:pt>
                <c:pt idx="1270">
                  <c:v>463.49564280725502</c:v>
                </c:pt>
                <c:pt idx="1271">
                  <c:v>463.76721562250299</c:v>
                </c:pt>
                <c:pt idx="1272">
                  <c:v>464.232174023575</c:v>
                </c:pt>
                <c:pt idx="1273">
                  <c:v>464.44081649996201</c:v>
                </c:pt>
                <c:pt idx="1274">
                  <c:v>465.00196772041699</c:v>
                </c:pt>
                <c:pt idx="1275">
                  <c:v>465.56164741210398</c:v>
                </c:pt>
                <c:pt idx="1276">
                  <c:v>465.81319042325202</c:v>
                </c:pt>
                <c:pt idx="1277">
                  <c:v>466.46673266305402</c:v>
                </c:pt>
                <c:pt idx="1278">
                  <c:v>466.665206984701</c:v>
                </c:pt>
                <c:pt idx="1279">
                  <c:v>466.74082263300801</c:v>
                </c:pt>
                <c:pt idx="1280">
                  <c:v>467.55338957503301</c:v>
                </c:pt>
                <c:pt idx="1281">
                  <c:v>467.977418267757</c:v>
                </c:pt>
                <c:pt idx="1282">
                  <c:v>468.49972413588102</c:v>
                </c:pt>
                <c:pt idx="1283">
                  <c:v>469.33115116474602</c:v>
                </c:pt>
                <c:pt idx="1284">
                  <c:v>469.53867265702399</c:v>
                </c:pt>
                <c:pt idx="1285">
                  <c:v>470.39716283658498</c:v>
                </c:pt>
                <c:pt idx="1286">
                  <c:v>470.68072663773103</c:v>
                </c:pt>
                <c:pt idx="1287">
                  <c:v>470.73585865162198</c:v>
                </c:pt>
                <c:pt idx="1288">
                  <c:v>471.88514798041302</c:v>
                </c:pt>
                <c:pt idx="1289">
                  <c:v>472.002288206613</c:v>
                </c:pt>
                <c:pt idx="1290">
                  <c:v>473.08456931333302</c:v>
                </c:pt>
                <c:pt idx="1291">
                  <c:v>473.17839429952397</c:v>
                </c:pt>
                <c:pt idx="1292">
                  <c:v>474.24373872599</c:v>
                </c:pt>
                <c:pt idx="1293">
                  <c:v>474.34574984043797</c:v>
                </c:pt>
                <c:pt idx="1294">
                  <c:v>475.39176651235999</c:v>
                </c:pt>
                <c:pt idx="1295">
                  <c:v>475.49818487477501</c:v>
                </c:pt>
                <c:pt idx="1296">
                  <c:v>476.53314016873702</c:v>
                </c:pt>
                <c:pt idx="1297">
                  <c:v>476.641509194501</c:v>
                </c:pt>
                <c:pt idx="1298">
                  <c:v>477.66832609362598</c:v>
                </c:pt>
                <c:pt idx="1299">
                  <c:v>477.77722439316102</c:v>
                </c:pt>
                <c:pt idx="1300">
                  <c:v>478.79703169781402</c:v>
                </c:pt>
                <c:pt idx="1301">
                  <c:v>478.90580677450998</c:v>
                </c:pt>
                <c:pt idx="1302">
                  <c:v>479.91881651760599</c:v>
                </c:pt>
                <c:pt idx="1303">
                  <c:v>480.027184926698</c:v>
                </c:pt>
                <c:pt idx="1304">
                  <c:v>481.03326109532497</c:v>
                </c:pt>
                <c:pt idx="1305">
                  <c:v>481.14109366376101</c:v>
                </c:pt>
                <c:pt idx="1306">
                  <c:v>482.139996850133</c:v>
                </c:pt>
                <c:pt idx="1307">
                  <c:v>482.24722909025797</c:v>
                </c:pt>
                <c:pt idx="1308">
                  <c:v>483.238692653165</c:v>
                </c:pt>
                <c:pt idx="1309">
                  <c:v>483.34528747133601</c:v>
                </c:pt>
                <c:pt idx="1310">
                  <c:v>484.329038299069</c:v>
                </c:pt>
                <c:pt idx="1311">
                  <c:v>484.43496890253402</c:v>
                </c:pt>
                <c:pt idx="1312">
                  <c:v>485.41073246376902</c:v>
                </c:pt>
                <c:pt idx="1313">
                  <c:v>485.51597395057303</c:v>
                </c:pt>
                <c:pt idx="1314">
                  <c:v>486.48347606711701</c:v>
                </c:pt>
                <c:pt idx="1315">
                  <c:v>486.58800257558198</c:v>
                </c:pt>
                <c:pt idx="1316">
                  <c:v>487.54697101866702</c:v>
                </c:pt>
                <c:pt idx="1317">
                  <c:v>487.650756084205</c:v>
                </c:pt>
                <c:pt idx="1318">
                  <c:v>488.60092155795002</c:v>
                </c:pt>
                <c:pt idx="1319">
                  <c:v>488.70393899147501</c:v>
                </c:pt>
                <c:pt idx="1320">
                  <c:v>489.64503517355001</c:v>
                </c:pt>
                <c:pt idx="1321">
                  <c:v>489.74725932601399</c:v>
                </c:pt>
                <c:pt idx="1322">
                  <c:v>490.67902281251799</c:v>
                </c:pt>
                <c:pt idx="1323">
                  <c:v>490.78042848284599</c:v>
                </c:pt>
                <c:pt idx="1324">
                  <c:v>491.70259905860001</c:v>
                </c:pt>
                <c:pt idx="1325">
                  <c:v>491.80316092090999</c:v>
                </c:pt>
                <c:pt idx="1326">
                  <c:v>492.715481316921</c:v>
                </c:pt>
                <c:pt idx="1327">
                  <c:v>492.815172854965</c:v>
                </c:pt>
                <c:pt idx="1328">
                  <c:v>493.71738783046902</c:v>
                </c:pt>
                <c:pt idx="1329">
                  <c:v>493.81618138264298</c:v>
                </c:pt>
                <c:pt idx="1330">
                  <c:v>494.70803781868602</c:v>
                </c:pt>
                <c:pt idx="1331">
                  <c:v>494.80590680039001</c:v>
                </c:pt>
                <c:pt idx="1332">
                  <c:v>495.68715503434498</c:v>
                </c:pt>
                <c:pt idx="1333">
                  <c:v>495.78407587045803</c:v>
                </c:pt>
                <c:pt idx="1334">
                  <c:v>496.65447023505902</c:v>
                </c:pt>
                <c:pt idx="1335">
                  <c:v>496.75042115333002</c:v>
                </c:pt>
                <c:pt idx="1336">
                  <c:v>497.60971914688798</c:v>
                </c:pt>
                <c:pt idx="1337">
                  <c:v>497.70467725310601</c:v>
                </c:pt>
                <c:pt idx="1338">
                  <c:v>498.55263916739602</c:v>
                </c:pt>
                <c:pt idx="1339">
                  <c:v>498.64657904545498</c:v>
                </c:pt>
                <c:pt idx="1340">
                  <c:v>499.48296859412602</c:v>
                </c:pt>
                <c:pt idx="1341">
                  <c:v>499.57586305020499</c:v>
                </c:pt>
                <c:pt idx="1342">
                  <c:v>500.40044781511301</c:v>
                </c:pt>
                <c:pt idx="1343">
                  <c:v>500.49226939320602</c:v>
                </c:pt>
                <c:pt idx="1344">
                  <c:v>501.30482084928599</c:v>
                </c:pt>
                <c:pt idx="1345">
                  <c:v>501.39554311847098</c:v>
                </c:pt>
                <c:pt idx="1346">
                  <c:v>502.195836661915</c:v>
                </c:pt>
                <c:pt idx="1347">
                  <c:v>502.28543459040202</c:v>
                </c:pt>
                <c:pt idx="1348">
                  <c:v>503.073249439074</c:v>
                </c:pt>
                <c:pt idx="1349">
                  <c:v>503.16169859187499</c:v>
                </c:pt>
                <c:pt idx="1350">
                  <c:v>503.93681746272699</c:v>
                </c:pt>
                <c:pt idx="1351">
                  <c:v>504.02409299412301</c:v>
                </c:pt>
                <c:pt idx="1352">
                  <c:v>504.78630246344699</c:v>
                </c:pt>
                <c:pt idx="1353">
                  <c:v>504.87237898028098</c:v>
                </c:pt>
                <c:pt idx="1354">
                  <c:v>505.62147037376297</c:v>
                </c:pt>
                <c:pt idx="1355">
                  <c:v>505.70632168330201</c:v>
                </c:pt>
                <c:pt idx="1356">
                  <c:v>506.442090676573</c:v>
                </c:pt>
                <c:pt idx="1357">
                  <c:v>506.52568868825</c:v>
                </c:pt>
                <c:pt idx="1358">
                  <c:v>507.247933676419</c:v>
                </c:pt>
                <c:pt idx="1359">
                  <c:v>507.33024893128299</c:v>
                </c:pt>
                <c:pt idx="1360">
                  <c:v>508.038771248719</c:v>
                </c:pt>
                <c:pt idx="1361">
                  <c:v>508.11977651018998</c:v>
                </c:pt>
                <c:pt idx="1362">
                  <c:v>508.81438244456399</c:v>
                </c:pt>
                <c:pt idx="1363">
                  <c:v>508.89405511360502</c:v>
                </c:pt>
                <c:pt idx="1364">
                  <c:v>509.574556328987</c:v>
                </c:pt>
                <c:pt idx="1365">
                  <c:v>509.65287582274698</c:v>
                </c:pt>
                <c:pt idx="1366">
                  <c:v>510.31908774664601</c:v>
                </c:pt>
                <c:pt idx="1367">
                  <c:v>510.39603103753899</c:v>
                </c:pt>
                <c:pt idx="1368">
                  <c:v>511.047772379675</c:v>
                </c:pt>
                <c:pt idx="1369">
                  <c:v>511.12331280124198</c:v>
                </c:pt>
                <c:pt idx="1370">
                  <c:v>511.76040690389601</c:v>
                </c:pt>
                <c:pt idx="1371">
                  <c:v>511.83451619637702</c:v>
                </c:pt>
                <c:pt idx="1372">
                  <c:v>512.45679202688405</c:v>
                </c:pt>
                <c:pt idx="1373">
                  <c:v>512.52944232055404</c:v>
                </c:pt>
                <c:pt idx="1374">
                  <c:v>513.13673415260303</c:v>
                </c:pt>
                <c:pt idx="1375">
                  <c:v>513.20789840988698</c:v>
                </c:pt>
                <c:pt idx="1376">
                  <c:v>513.80004516048302</c:v>
                </c:pt>
                <c:pt idx="1377">
                  <c:v>513.86969680324205</c:v>
                </c:pt>
                <c:pt idx="1378">
                  <c:v>514.44654181055603</c:v>
                </c:pt>
                <c:pt idx="1379">
                  <c:v>514.51465437849697</c:v>
                </c:pt>
                <c:pt idx="1380">
                  <c:v>515.07604551384497</c:v>
                </c:pt>
                <c:pt idx="1381">
                  <c:v>515.14259253936405</c:v>
                </c:pt>
                <c:pt idx="1382">
                  <c:v>515.68838236950398</c:v>
                </c:pt>
                <c:pt idx="1383">
                  <c:v>515.75333737733297</c:v>
                </c:pt>
                <c:pt idx="1384">
                  <c:v>516.28338327049198</c:v>
                </c:pt>
                <c:pt idx="1385">
                  <c:v>516.34671986073704</c:v>
                </c:pt>
                <c:pt idx="1386">
                  <c:v>516.86088416053701</c:v>
                </c:pt>
                <c:pt idx="1387">
                  <c:v>516.92257616483096</c:v>
                </c:pt>
                <c:pt idx="1388">
                  <c:v>517.42072638208106</c:v>
                </c:pt>
                <c:pt idx="1389">
                  <c:v>517.48074785521305</c:v>
                </c:pt>
                <c:pt idx="1390">
                  <c:v>517.96275655461102</c:v>
                </c:pt>
                <c:pt idx="1391">
                  <c:v>518.02108166729897</c:v>
                </c:pt>
                <c:pt idx="1392">
                  <c:v>518.48682614885399</c:v>
                </c:pt>
                <c:pt idx="1393">
                  <c:v>518.54342979346598</c:v>
                </c:pt>
                <c:pt idx="1394">
                  <c:v>518.99279230864704</c:v>
                </c:pt>
                <c:pt idx="1395">
                  <c:v>519.047651894909</c:v>
                </c:pt>
                <c:pt idx="1396">
                  <c:v>519.48052041629001</c:v>
                </c:pt>
                <c:pt idx="1397">
                  <c:v>519.533618043513</c:v>
                </c:pt>
                <c:pt idx="1398">
                  <c:v>519.94988696824396</c:v>
                </c:pt>
                <c:pt idx="1399">
                  <c:v>520.00121148962899</c:v>
                </c:pt>
                <c:pt idx="1400">
                  <c:v>520.40078265908596</c:v>
                </c:pt>
                <c:pt idx="1401">
                  <c:v>520.450333242959</c:v>
                </c:pt>
                <c:pt idx="1402">
                  <c:v>520.83311872999298</c:v>
                </c:pt>
                <c:pt idx="1403">
                  <c:v>520.88091238717902</c:v>
                </c:pt>
                <c:pt idx="1404">
                  <c:v>521.246837793125</c:v>
                </c:pt>
                <c:pt idx="1405">
                  <c:v>521.29292360881095</c:v>
                </c:pt>
                <c:pt idx="1406">
                  <c:v>521.64192428175397</c:v>
                </c:pt>
                <c:pt idx="1407">
                  <c:v>521.68642362996297</c:v>
                </c:pt>
                <c:pt idx="1408">
                  <c:v>522.01845811360897</c:v>
                </c:pt>
                <c:pt idx="1409">
                  <c:v>522.061684226225</c:v>
                </c:pt>
                <c:pt idx="1410">
                  <c:v>522.37685760767999</c:v>
                </c:pt>
                <c:pt idx="1411">
                  <c:v>522.41951340926903</c:v>
                </c:pt>
                <c:pt idx="1412">
                  <c:v>522.71835167773997</c:v>
                </c:pt>
                <c:pt idx="1413">
                  <c:v>522.76160810711497</c:v>
                </c:pt>
                <c:pt idx="1414">
                  <c:v>523.04532011121398</c:v>
                </c:pt>
                <c:pt idx="1415">
                  <c:v>523.09053029813401</c:v>
                </c:pt>
                <c:pt idx="1416">
                  <c:v>523.36105166073503</c:v>
                </c:pt>
                <c:pt idx="1417">
                  <c:v>523.40920312863295</c:v>
                </c:pt>
                <c:pt idx="1418">
                  <c:v>523.66901898193998</c:v>
                </c:pt>
                <c:pt idx="1419">
                  <c:v>523.72035951174496</c:v>
                </c:pt>
                <c:pt idx="1420">
                  <c:v>523.97217236345705</c:v>
                </c:pt>
                <c:pt idx="1421">
                  <c:v>524.02627083569598</c:v>
                </c:pt>
                <c:pt idx="1422">
                  <c:v>524.27257655494202</c:v>
                </c:pt>
                <c:pt idx="1423">
                  <c:v>524.32866869893496</c:v>
                </c:pt>
                <c:pt idx="1424">
                  <c:v>524.57144255696005</c:v>
                </c:pt>
                <c:pt idx="1425">
                  <c:v>524.628774061748</c:v>
                </c:pt>
                <c:pt idx="1426">
                  <c:v>524.86940663652797</c:v>
                </c:pt>
                <c:pt idx="1427">
                  <c:v>524.92741638400605</c:v>
                </c:pt>
                <c:pt idx="1428">
                  <c:v>525.16681231414702</c:v>
                </c:pt>
                <c:pt idx="1429">
                  <c:v>525.22515514848897</c:v>
                </c:pt>
                <c:pt idx="1430">
                  <c:v>525.46386833654196</c:v>
                </c:pt>
                <c:pt idx="1431">
                  <c:v>525.52235693936802</c:v>
                </c:pt>
                <c:pt idx="1432">
                  <c:v>525.76070915615298</c:v>
                </c:pt>
                <c:pt idx="1433">
                  <c:v>525.81925044311299</c:v>
                </c:pt>
                <c:pt idx="1434">
                  <c:v>526.05742064553397</c:v>
                </c:pt>
                <c:pt idx="1435">
                  <c:v>526.11597064182695</c:v>
                </c:pt>
                <c:pt idx="1436">
                  <c:v>526.35405611703402</c:v>
                </c:pt>
                <c:pt idx="1437">
                  <c:v>526.41259327706496</c:v>
                </c:pt>
                <c:pt idx="1438">
                  <c:v>526.65064721532997</c:v>
                </c:pt>
                <c:pt idx="1439">
                  <c:v>526.70916036160099</c:v>
                </c:pt>
                <c:pt idx="1440">
                  <c:v>526.94721217623396</c:v>
                </c:pt>
                <c:pt idx="1441">
                  <c:v>527.00569510652997</c:v>
                </c:pt>
                <c:pt idx="1442">
                  <c:v>527.243761328201</c:v>
                </c:pt>
                <c:pt idx="1443">
                  <c:v>527.30221033627504</c:v>
                </c:pt>
                <c:pt idx="1444">
                  <c:v>527.54030051281495</c:v>
                </c:pt>
                <c:pt idx="1445">
                  <c:v>527.59871320625598</c:v>
                </c:pt>
                <c:pt idx="1446">
                  <c:v>527.83683312765197</c:v>
                </c:pt>
                <c:pt idx="1447">
                  <c:v>527.89520774299206</c:v>
                </c:pt>
                <c:pt idx="1448">
                  <c:v>528.13336111139404</c:v>
                </c:pt>
                <c:pt idx="1449">
                  <c:v>528.19169603617502</c:v>
                </c:pt>
                <c:pt idx="1450">
                  <c:v>528.42988526849103</c:v>
                </c:pt>
                <c:pt idx="1451">
                  <c:v>528.48817894774595</c:v>
                </c:pt>
                <c:pt idx="1452">
                  <c:v>528.72640571316595</c:v>
                </c:pt>
                <c:pt idx="1453">
                  <c:v>528.78465705872497</c:v>
                </c:pt>
                <c:pt idx="1454">
                  <c:v>529.02292300109798</c:v>
                </c:pt>
                <c:pt idx="1455">
                  <c:v>529.08113174278401</c:v>
                </c:pt>
                <c:pt idx="1456">
                  <c:v>529.31943904961895</c:v>
                </c:pt>
                <c:pt idx="1457">
                  <c:v>529.37760487391301</c:v>
                </c:pt>
                <c:pt idx="1458">
                  <c:v>529.61595584130396</c:v>
                </c:pt>
                <c:pt idx="1459">
                  <c:v>529.674076817593</c:v>
                </c:pt>
                <c:pt idx="1460">
                  <c:v>529.91247277036098</c:v>
                </c:pt>
                <c:pt idx="1461">
                  <c:v>529.97054572161005</c:v>
                </c:pt>
                <c:pt idx="1462">
                  <c:v>530.20898797201403</c:v>
                </c:pt>
                <c:pt idx="1463">
                  <c:v>530.26701226097896</c:v>
                </c:pt>
                <c:pt idx="1464">
                  <c:v>530.50550404890305</c:v>
                </c:pt>
                <c:pt idx="1465">
                  <c:v>530.563484944028</c:v>
                </c:pt>
                <c:pt idx="1466">
                  <c:v>530.80203082172898</c:v>
                </c:pt>
                <c:pt idx="1467">
                  <c:v>530.85997844505096</c:v>
                </c:pt>
                <c:pt idx="1468">
                  <c:v>531.09858306767001</c:v>
                </c:pt>
                <c:pt idx="1469">
                  <c:v>531.15651067906595</c:v>
                </c:pt>
                <c:pt idx="1470">
                  <c:v>531.39518140927805</c:v>
                </c:pt>
                <c:pt idx="1471">
                  <c:v>531.45311157822596</c:v>
                </c:pt>
                <c:pt idx="1472">
                  <c:v>531.69186519325899</c:v>
                </c:pt>
                <c:pt idx="1473">
                  <c:v>531.74984402362099</c:v>
                </c:pt>
                <c:pt idx="1474">
                  <c:v>531.98871300082703</c:v>
                </c:pt>
                <c:pt idx="1475">
                  <c:v>532.04682852974804</c:v>
                </c:pt>
                <c:pt idx="1476">
                  <c:v>532.28584968511598</c:v>
                </c:pt>
                <c:pt idx="1477">
                  <c:v>532.34428089735798</c:v>
                </c:pt>
                <c:pt idx="1478">
                  <c:v>532.58355911125</c:v>
                </c:pt>
                <c:pt idx="1479">
                  <c:v>532.64267506508895</c:v>
                </c:pt>
                <c:pt idx="1480">
                  <c:v>532.88236642448203</c:v>
                </c:pt>
                <c:pt idx="1481">
                  <c:v>532.94364525220999</c:v>
                </c:pt>
                <c:pt idx="1482">
                  <c:v>533.18367636155995</c:v>
                </c:pt>
                <c:pt idx="1483">
                  <c:v>533.249959658477</c:v>
                </c:pt>
                <c:pt idx="1484">
                  <c:v>533.49013966470898</c:v>
                </c:pt>
                <c:pt idx="1485">
                  <c:v>533.56655363386301</c:v>
                </c:pt>
                <c:pt idx="1486">
                  <c:v>533.805936134033</c:v>
                </c:pt>
                <c:pt idx="1487">
                  <c:v>533.90226392104501</c:v>
                </c:pt>
                <c:pt idx="1488">
                  <c:v>534.13714876789902</c:v>
                </c:pt>
                <c:pt idx="1489">
                  <c:v>534.26946779736397</c:v>
                </c:pt>
                <c:pt idx="1490">
                  <c:v>534.49861895784295</c:v>
                </c:pt>
                <c:pt idx="1491">
                  <c:v>534.69045872956497</c:v>
                </c:pt>
                <c:pt idx="1492">
                  <c:v>534.92372891908201</c:v>
                </c:pt>
                <c:pt idx="1493">
                  <c:v>535.11278912797002</c:v>
                </c:pt>
                <c:pt idx="1494">
                  <c:v>535.36054528907505</c:v>
                </c:pt>
                <c:pt idx="1495">
                  <c:v>535.57099931430002</c:v>
                </c:pt>
                <c:pt idx="1496">
                  <c:v>535.82655409559095</c:v>
                </c:pt>
                <c:pt idx="1497">
                  <c:v>536.07144453886804</c:v>
                </c:pt>
                <c:pt idx="1498">
                  <c:v>536.32456958610305</c:v>
                </c:pt>
                <c:pt idx="1499">
                  <c:v>536.64679432606101</c:v>
                </c:pt>
                <c:pt idx="1500">
                  <c:v>536.89549141007001</c:v>
                </c:pt>
                <c:pt idx="1501">
                  <c:v>537.248737765231</c:v>
                </c:pt>
                <c:pt idx="1502">
                  <c:v>537.510847537622</c:v>
                </c:pt>
                <c:pt idx="1503">
                  <c:v>537.87433600623103</c:v>
                </c:pt>
                <c:pt idx="1504">
                  <c:v>538.13530375382095</c:v>
                </c:pt>
                <c:pt idx="1505">
                  <c:v>538.56775523300803</c:v>
                </c:pt>
                <c:pt idx="1506">
                  <c:v>538.71488282386701</c:v>
                </c:pt>
                <c:pt idx="1507">
                  <c:v>538.85990400002402</c:v>
                </c:pt>
                <c:pt idx="1508">
                  <c:v>539.37739920273896</c:v>
                </c:pt>
                <c:pt idx="1509">
                  <c:v>539.50888538762297</c:v>
                </c:pt>
                <c:pt idx="1510">
                  <c:v>539.66288592062801</c:v>
                </c:pt>
                <c:pt idx="1511">
                  <c:v>540.16562256277098</c:v>
                </c:pt>
                <c:pt idx="1512">
                  <c:v>540.32119051817494</c:v>
                </c:pt>
                <c:pt idx="1513">
                  <c:v>540.51077212171901</c:v>
                </c:pt>
                <c:pt idx="1514">
                  <c:v>540.93351424991295</c:v>
                </c:pt>
                <c:pt idx="1515">
                  <c:v>541.176910205421</c:v>
                </c:pt>
                <c:pt idx="1516">
                  <c:v>541.52261220590503</c:v>
                </c:pt>
                <c:pt idx="1517">
                  <c:v>541.67074240133297</c:v>
                </c:pt>
                <c:pt idx="1518">
                  <c:v>542.01994389985498</c:v>
                </c:pt>
                <c:pt idx="1519">
                  <c:v>542.26055023517995</c:v>
                </c:pt>
                <c:pt idx="1520">
                  <c:v>542.55299609120596</c:v>
                </c:pt>
                <c:pt idx="1521">
                  <c:v>542.73009472343495</c:v>
                </c:pt>
                <c:pt idx="1522">
                  <c:v>543.01875720791702</c:v>
                </c:pt>
                <c:pt idx="1523">
                  <c:v>543.28519451187105</c:v>
                </c:pt>
                <c:pt idx="1524">
                  <c:v>543.57006453858105</c:v>
                </c:pt>
                <c:pt idx="1525">
                  <c:v>543.767816481159</c:v>
                </c:pt>
                <c:pt idx="1526">
                  <c:v>544.084031668438</c:v>
                </c:pt>
                <c:pt idx="1527">
                  <c:v>544.36002223160006</c:v>
                </c:pt>
                <c:pt idx="1528">
                  <c:v>544.68088193568099</c:v>
                </c:pt>
                <c:pt idx="1529">
                  <c:v>544.92198814598805</c:v>
                </c:pt>
                <c:pt idx="1530">
                  <c:v>545.25345633901395</c:v>
                </c:pt>
                <c:pt idx="1531">
                  <c:v>545.61865718240801</c:v>
                </c:pt>
                <c:pt idx="1532">
                  <c:v>545.93082068925696</c:v>
                </c:pt>
                <c:pt idx="1533">
                  <c:v>546.30556334020605</c:v>
                </c:pt>
                <c:pt idx="1534">
                  <c:v>546.64175134351603</c:v>
                </c:pt>
                <c:pt idx="1535">
                  <c:v>546.99123611444998</c:v>
                </c:pt>
                <c:pt idx="1536">
                  <c:v>547.35036212768</c:v>
                </c:pt>
                <c:pt idx="1537">
                  <c:v>547.74257407796199</c:v>
                </c:pt>
                <c:pt idx="1538">
                  <c:v>548.00459422947495</c:v>
                </c:pt>
                <c:pt idx="1539">
                  <c:v>548.365045734452</c:v>
                </c:pt>
                <c:pt idx="1540">
                  <c:v>548.57384187724597</c:v>
                </c:pt>
                <c:pt idx="1541">
                  <c:v>548.95056385558098</c:v>
                </c:pt>
                <c:pt idx="1542">
                  <c:v>549.405569855267</c:v>
                </c:pt>
                <c:pt idx="1543">
                  <c:v>549.60967748200198</c:v>
                </c:pt>
                <c:pt idx="1544">
                  <c:v>550.14177712353705</c:v>
                </c:pt>
                <c:pt idx="1545">
                  <c:v>550.63169477450299</c:v>
                </c:pt>
                <c:pt idx="1546">
                  <c:v>551.14275391793296</c:v>
                </c:pt>
                <c:pt idx="1547">
                  <c:v>551.61174225224704</c:v>
                </c:pt>
                <c:pt idx="1548">
                  <c:v>552.09730113445505</c:v>
                </c:pt>
                <c:pt idx="1549">
                  <c:v>552.73232982249397</c:v>
                </c:pt>
                <c:pt idx="1550">
                  <c:v>553.01903053920205</c:v>
                </c:pt>
                <c:pt idx="1551">
                  <c:v>553.73410094137103</c:v>
                </c:pt>
                <c:pt idx="1552">
                  <c:v>553.91343340916899</c:v>
                </c:pt>
                <c:pt idx="1553">
                  <c:v>554.65068151439402</c:v>
                </c:pt>
                <c:pt idx="1554">
                  <c:v>554.85233690090001</c:v>
                </c:pt>
                <c:pt idx="1555">
                  <c:v>555.52432267601296</c:v>
                </c:pt>
                <c:pt idx="1556">
                  <c:v>555.89070992699101</c:v>
                </c:pt>
                <c:pt idx="1557">
                  <c:v>556.38933562246098</c:v>
                </c:pt>
                <c:pt idx="1558">
                  <c:v>557.01378553551797</c:v>
                </c:pt>
                <c:pt idx="1559">
                  <c:v>557.22636390401306</c:v>
                </c:pt>
                <c:pt idx="1560">
                  <c:v>557.983660574282</c:v>
                </c:pt>
                <c:pt idx="1561">
                  <c:v>558.11739386052398</c:v>
                </c:pt>
                <c:pt idx="1562">
                  <c:v>558.14799624573698</c:v>
                </c:pt>
                <c:pt idx="1563">
                  <c:v>558.24018427486499</c:v>
                </c:pt>
                <c:pt idx="1564">
                  <c:v>558.95213910638199</c:v>
                </c:pt>
                <c:pt idx="1565">
                  <c:v>559.257907476431</c:v>
                </c:pt>
                <c:pt idx="1566">
                  <c:v>559.67892656313597</c:v>
                </c:pt>
                <c:pt idx="1567">
                  <c:v>560.16995506326703</c:v>
                </c:pt>
                <c:pt idx="1568">
                  <c:v>560.42515409349596</c:v>
                </c:pt>
                <c:pt idx="1569">
                  <c:v>560.90769580428798</c:v>
                </c:pt>
                <c:pt idx="1570">
                  <c:v>561.16056391701704</c:v>
                </c:pt>
                <c:pt idx="1571">
                  <c:v>561.26394981633598</c:v>
                </c:pt>
                <c:pt idx="1572">
                  <c:v>561.93399234704304</c:v>
                </c:pt>
                <c:pt idx="1573">
                  <c:v>562.30861396017201</c:v>
                </c:pt>
                <c:pt idx="1574">
                  <c:v>562.73774625218903</c:v>
                </c:pt>
                <c:pt idx="1575">
                  <c:v>563.38917171801302</c:v>
                </c:pt>
                <c:pt idx="1576">
                  <c:v>563.55658163774899</c:v>
                </c:pt>
                <c:pt idx="1577">
                  <c:v>564.16992581018405</c:v>
                </c:pt>
                <c:pt idx="1578">
                  <c:v>564.406841294522</c:v>
                </c:pt>
                <c:pt idx="1579">
                  <c:v>564.49667025425595</c:v>
                </c:pt>
                <c:pt idx="1580">
                  <c:v>565.30463040802999</c:v>
                </c:pt>
                <c:pt idx="1581">
                  <c:v>565.92554210998401</c:v>
                </c:pt>
                <c:pt idx="1582">
                  <c:v>566.15540745418002</c:v>
                </c:pt>
                <c:pt idx="1583">
                  <c:v>566.86421149511204</c:v>
                </c:pt>
                <c:pt idx="1584">
                  <c:v>567.16886503086903</c:v>
                </c:pt>
                <c:pt idx="1585">
                  <c:v>567.69588872241002</c:v>
                </c:pt>
                <c:pt idx="1586">
                  <c:v>568.09026818114296</c:v>
                </c:pt>
                <c:pt idx="1587">
                  <c:v>568.52232662167296</c:v>
                </c:pt>
                <c:pt idx="1588">
                  <c:v>568.85520888820201</c:v>
                </c:pt>
                <c:pt idx="1589">
                  <c:v>569.19974697882503</c:v>
                </c:pt>
                <c:pt idx="1590">
                  <c:v>569.49044601441096</c:v>
                </c:pt>
                <c:pt idx="1591">
                  <c:v>569.98449328586696</c:v>
                </c:pt>
                <c:pt idx="1592">
                  <c:v>570.30848083631599</c:v>
                </c:pt>
                <c:pt idx="1593">
                  <c:v>570.77642586615298</c:v>
                </c:pt>
                <c:pt idx="1594">
                  <c:v>571.15364600512805</c:v>
                </c:pt>
                <c:pt idx="1595">
                  <c:v>571.58304338258699</c:v>
                </c:pt>
                <c:pt idx="1596">
                  <c:v>571.96509816833202</c:v>
                </c:pt>
                <c:pt idx="1597">
                  <c:v>572.25521788534104</c:v>
                </c:pt>
                <c:pt idx="1598">
                  <c:v>572.58914877365498</c:v>
                </c:pt>
                <c:pt idx="1599">
                  <c:v>572.93879666501903</c:v>
                </c:pt>
                <c:pt idx="1600">
                  <c:v>573.26680224693598</c:v>
                </c:pt>
                <c:pt idx="1601">
                  <c:v>573.50364418221398</c:v>
                </c:pt>
                <c:pt idx="1602">
                  <c:v>573.89436421475796</c:v>
                </c:pt>
                <c:pt idx="1603">
                  <c:v>574.20601770866597</c:v>
                </c:pt>
                <c:pt idx="1604">
                  <c:v>574.76483790500697</c:v>
                </c:pt>
                <c:pt idx="1605">
                  <c:v>574.99376762484599</c:v>
                </c:pt>
                <c:pt idx="1606">
                  <c:v>575.21727955399194</c:v>
                </c:pt>
                <c:pt idx="1607">
                  <c:v>575.86360058695095</c:v>
                </c:pt>
                <c:pt idx="1608">
                  <c:v>576.04454254134498</c:v>
                </c:pt>
                <c:pt idx="1609">
                  <c:v>576.23804211883203</c:v>
                </c:pt>
                <c:pt idx="1610">
                  <c:v>576.86082373663703</c:v>
                </c:pt>
                <c:pt idx="1611">
                  <c:v>577.06215145648105</c:v>
                </c:pt>
                <c:pt idx="1612">
                  <c:v>577.30434458113302</c:v>
                </c:pt>
                <c:pt idx="1613">
                  <c:v>577.76582798024594</c:v>
                </c:pt>
                <c:pt idx="1614">
                  <c:v>578.14620552976396</c:v>
                </c:pt>
                <c:pt idx="1615">
                  <c:v>578.629170565653</c:v>
                </c:pt>
                <c:pt idx="1616">
                  <c:v>578.97463608498094</c:v>
                </c:pt>
                <c:pt idx="1617">
                  <c:v>579.44201539570201</c:v>
                </c:pt>
                <c:pt idx="1618">
                  <c:v>579.78089757963198</c:v>
                </c:pt>
                <c:pt idx="1619">
                  <c:v>580.183360968074</c:v>
                </c:pt>
                <c:pt idx="1620">
                  <c:v>580.55298446273503</c:v>
                </c:pt>
                <c:pt idx="1621">
                  <c:v>580.85772746275802</c:v>
                </c:pt>
                <c:pt idx="1622">
                  <c:v>581.23433560116405</c:v>
                </c:pt>
                <c:pt idx="1623">
                  <c:v>581.51949877724803</c:v>
                </c:pt>
                <c:pt idx="1624">
                  <c:v>581.87674724900501</c:v>
                </c:pt>
                <c:pt idx="1625">
                  <c:v>582.13844748001395</c:v>
                </c:pt>
                <c:pt idx="1626">
                  <c:v>582.48303094789401</c:v>
                </c:pt>
                <c:pt idx="1627">
                  <c:v>582.71231732984199</c:v>
                </c:pt>
                <c:pt idx="1628">
                  <c:v>583.04115625767804</c:v>
                </c:pt>
                <c:pt idx="1629">
                  <c:v>583.23890784458104</c:v>
                </c:pt>
                <c:pt idx="1630">
                  <c:v>583.55094292333501</c:v>
                </c:pt>
                <c:pt idx="1631">
                  <c:v>583.72686229567296</c:v>
                </c:pt>
                <c:pt idx="1632">
                  <c:v>584.023965809429</c:v>
                </c:pt>
                <c:pt idx="1633">
                  <c:v>584.17700782593499</c:v>
                </c:pt>
                <c:pt idx="1634">
                  <c:v>584.461485822334</c:v>
                </c:pt>
                <c:pt idx="1635">
                  <c:v>584.58437864969198</c:v>
                </c:pt>
                <c:pt idx="1636">
                  <c:v>584.86535895496502</c:v>
                </c:pt>
                <c:pt idx="1637">
                  <c:v>584.96350001802796</c:v>
                </c:pt>
                <c:pt idx="1638">
                  <c:v>585.23659568699895</c:v>
                </c:pt>
                <c:pt idx="1639">
                  <c:v>585.31937129429502</c:v>
                </c:pt>
                <c:pt idx="1640">
                  <c:v>585.58125323545596</c:v>
                </c:pt>
                <c:pt idx="1641">
                  <c:v>585.654241531504</c:v>
                </c:pt>
                <c:pt idx="1642">
                  <c:v>585.90716669622702</c:v>
                </c:pt>
                <c:pt idx="1643">
                  <c:v>585.97403314737505</c:v>
                </c:pt>
                <c:pt idx="1644">
                  <c:v>586.22075983923696</c:v>
                </c:pt>
                <c:pt idx="1645">
                  <c:v>586.28379657968901</c:v>
                </c:pt>
                <c:pt idx="1646">
                  <c:v>586.526742091031</c:v>
                </c:pt>
                <c:pt idx="1647">
                  <c:v>586.58742006385398</c:v>
                </c:pt>
                <c:pt idx="1648">
                  <c:v>586.82826886626196</c:v>
                </c:pt>
                <c:pt idx="1649">
                  <c:v>586.887575796551</c:v>
                </c:pt>
                <c:pt idx="1650">
                  <c:v>587.12732985871605</c:v>
                </c:pt>
                <c:pt idx="1651">
                  <c:v>587.18590827220601</c:v>
                </c:pt>
                <c:pt idx="1652">
                  <c:v>587.42510106357997</c:v>
                </c:pt>
                <c:pt idx="1653">
                  <c:v>587.48332579439204</c:v>
                </c:pt>
                <c:pt idx="1654">
                  <c:v>587.72222428993996</c:v>
                </c:pt>
                <c:pt idx="1655">
                  <c:v>587.78029294307305</c:v>
                </c:pt>
                <c:pt idx="1656">
                  <c:v>588.01902706816202</c:v>
                </c:pt>
                <c:pt idx="1657">
                  <c:v>588.07703882893099</c:v>
                </c:pt>
                <c:pt idx="1658">
                  <c:v>588.31567062136696</c:v>
                </c:pt>
                <c:pt idx="1659">
                  <c:v>588.37367427461402</c:v>
                </c:pt>
                <c:pt idx="1660">
                  <c:v>588.61223305939097</c:v>
                </c:pt>
                <c:pt idx="1661">
                  <c:v>588.67025334880304</c:v>
                </c:pt>
                <c:pt idx="1662">
                  <c:v>588.90875337379305</c:v>
                </c:pt>
                <c:pt idx="1663">
                  <c:v>588.96680470529702</c:v>
                </c:pt>
                <c:pt idx="1664">
                  <c:v>589.20525337046604</c:v>
                </c:pt>
                <c:pt idx="1665">
                  <c:v>589.26334509777996</c:v>
                </c:pt>
                <c:pt idx="1666">
                  <c:v>589.50174641311298</c:v>
                </c:pt>
                <c:pt idx="1667">
                  <c:v>589.55988340844306</c:v>
                </c:pt>
                <c:pt idx="1668">
                  <c:v>589.79823929131896</c:v>
                </c:pt>
                <c:pt idx="1669">
                  <c:v>589.85642250060096</c:v>
                </c:pt>
                <c:pt idx="1670">
                  <c:v>590.09473415784203</c:v>
                </c:pt>
                <c:pt idx="1671">
                  <c:v>590.15296256270096</c:v>
                </c:pt>
                <c:pt idx="1672">
                  <c:v>590.39123150679904</c:v>
                </c:pt>
                <c:pt idx="1673">
                  <c:v>590.44950376984502</c:v>
                </c:pt>
                <c:pt idx="1674">
                  <c:v>590.68773172309704</c:v>
                </c:pt>
                <c:pt idx="1675">
                  <c:v>590.74604670848305</c:v>
                </c:pt>
                <c:pt idx="1676">
                  <c:v>590.98423538325505</c:v>
                </c:pt>
                <c:pt idx="1677">
                  <c:v>591.04259207019697</c:v>
                </c:pt>
                <c:pt idx="1678">
                  <c:v>591.28074317345101</c:v>
                </c:pt>
                <c:pt idx="1679">
                  <c:v>591.33914051418503</c:v>
                </c:pt>
                <c:pt idx="1680">
                  <c:v>591.57725595325098</c:v>
                </c:pt>
                <c:pt idx="1681">
                  <c:v>591.635692785522</c:v>
                </c:pt>
                <c:pt idx="1682">
                  <c:v>591.87377502566596</c:v>
                </c:pt>
                <c:pt idx="1683">
                  <c:v>591.93224998085702</c:v>
                </c:pt>
                <c:pt idx="1684">
                  <c:v>592.17030261661102</c:v>
                </c:pt>
                <c:pt idx="1685">
                  <c:v>592.22881396355899</c:v>
                </c:pt>
                <c:pt idx="1686">
                  <c:v>592.46684270002095</c:v>
                </c:pt>
                <c:pt idx="1687">
                  <c:v>592.525388059786</c:v>
                </c:pt>
                <c:pt idx="1688">
                  <c:v>592.76340247788301</c:v>
                </c:pt>
                <c:pt idx="1689">
                  <c:v>592.82197830343296</c:v>
                </c:pt>
                <c:pt idx="1690">
                  <c:v>593.05999510506695</c:v>
                </c:pt>
                <c:pt idx="1691">
                  <c:v>593.11859573069205</c:v>
                </c:pt>
                <c:pt idx="1692">
                  <c:v>593.35664477535499</c:v>
                </c:pt>
                <c:pt idx="1693">
                  <c:v>593.41526066955203</c:v>
                </c:pt>
                <c:pt idx="1694">
                  <c:v>593.653395429743</c:v>
                </c:pt>
                <c:pt idx="1695">
                  <c:v>593.71201116174097</c:v>
                </c:pt>
                <c:pt idx="1696">
                  <c:v>593.95033359293802</c:v>
                </c:pt>
                <c:pt idx="1697">
                  <c:v>594.00893131827502</c:v>
                </c:pt>
                <c:pt idx="1698">
                  <c:v>594.24766253832604</c:v>
                </c:pt>
                <c:pt idx="1699">
                  <c:v>594.30620433347303</c:v>
                </c:pt>
                <c:pt idx="1700">
                  <c:v>594.54585355154097</c:v>
                </c:pt>
                <c:pt idx="1701">
                  <c:v>594.60416455572602</c:v>
                </c:pt>
                <c:pt idx="1702">
                  <c:v>594.84562390254302</c:v>
                </c:pt>
                <c:pt idx="1703">
                  <c:v>594.90307541447896</c:v>
                </c:pt>
                <c:pt idx="1704">
                  <c:v>595.14748885105303</c:v>
                </c:pt>
                <c:pt idx="1705">
                  <c:v>595.20263785150701</c:v>
                </c:pt>
                <c:pt idx="1706">
                  <c:v>595.45145486569299</c:v>
                </c:pt>
                <c:pt idx="1707">
                  <c:v>595.50225492010998</c:v>
                </c:pt>
                <c:pt idx="1708">
                  <c:v>595.757550855624</c:v>
                </c:pt>
                <c:pt idx="1709">
                  <c:v>595.80227926914699</c:v>
                </c:pt>
                <c:pt idx="1710">
                  <c:v>596.06674014215901</c:v>
                </c:pt>
                <c:pt idx="1711">
                  <c:v>596.10501949872605</c:v>
                </c:pt>
                <c:pt idx="1712">
                  <c:v>596.38151499555602</c:v>
                </c:pt>
                <c:pt idx="1713">
                  <c:v>596.41451862093095</c:v>
                </c:pt>
                <c:pt idx="1714">
                  <c:v>596.70523964302004</c:v>
                </c:pt>
                <c:pt idx="1715">
                  <c:v>596.73517324538102</c:v>
                </c:pt>
                <c:pt idx="1716">
                  <c:v>597.04157210817505</c:v>
                </c:pt>
                <c:pt idx="1717">
                  <c:v>597.07041559201502</c:v>
                </c:pt>
                <c:pt idx="1718">
                  <c:v>597.39324423473204</c:v>
                </c:pt>
                <c:pt idx="1719">
                  <c:v>597.42226452808302</c:v>
                </c:pt>
                <c:pt idx="1720">
                  <c:v>597.76192901714705</c:v>
                </c:pt>
                <c:pt idx="1721">
                  <c:v>597.79167097182506</c:v>
                </c:pt>
                <c:pt idx="1722">
                  <c:v>598.14833870610801</c:v>
                </c:pt>
                <c:pt idx="1723">
                  <c:v>598.17902079369696</c:v>
                </c:pt>
                <c:pt idx="1724">
                  <c:v>598.55272787271201</c:v>
                </c:pt>
                <c:pt idx="1725">
                  <c:v>598.58443415563602</c:v>
                </c:pt>
                <c:pt idx="1726">
                  <c:v>598.975154162389</c:v>
                </c:pt>
                <c:pt idx="1727">
                  <c:v>599.00791660039499</c:v>
                </c:pt>
                <c:pt idx="1728">
                  <c:v>599.41559088624194</c:v>
                </c:pt>
                <c:pt idx="1729">
                  <c:v>599.44942004496602</c:v>
                </c:pt>
                <c:pt idx="1730">
                  <c:v>599.87396983210795</c:v>
                </c:pt>
                <c:pt idx="1731">
                  <c:v>599.90886497313204</c:v>
                </c:pt>
                <c:pt idx="1732">
                  <c:v>600.350197560629</c:v>
                </c:pt>
                <c:pt idx="1733">
                  <c:v>600.38615057742595</c:v>
                </c:pt>
                <c:pt idx="1734">
                  <c:v>600.84416342893905</c:v>
                </c:pt>
                <c:pt idx="1735">
                  <c:v>600.88116132527102</c:v>
                </c:pt>
                <c:pt idx="1736">
                  <c:v>601.35574458059898</c:v>
                </c:pt>
                <c:pt idx="1737">
                  <c:v>601.39377130127298</c:v>
                </c:pt>
                <c:pt idx="1738">
                  <c:v>601.88480908312499</c:v>
                </c:pt>
                <c:pt idx="1739">
                  <c:v>601.92384677805001</c:v>
                </c:pt>
                <c:pt idx="1740">
                  <c:v>602.43121781158402</c:v>
                </c:pt>
                <c:pt idx="1741">
                  <c:v>602.47124764662794</c:v>
                </c:pt>
                <c:pt idx="1742">
                  <c:v>602.99482555053601</c:v>
                </c:pt>
                <c:pt idx="1743">
                  <c:v>603.03582820669999</c:v>
                </c:pt>
                <c:pt idx="1744">
                  <c:v>603.57548164016805</c:v>
                </c:pt>
                <c:pt idx="1745">
                  <c:v>603.61743761459797</c:v>
                </c:pt>
                <c:pt idx="1746">
                  <c:v>604.17303036256101</c:v>
                </c:pt>
                <c:pt idx="1747">
                  <c:v>604.21592014771704</c:v>
                </c:pt>
                <c:pt idx="1748">
                  <c:v>604.78731118084204</c:v>
                </c:pt>
                <c:pt idx="1749">
                  <c:v>604.83111537019897</c:v>
                </c:pt>
                <c:pt idx="1750">
                  <c:v>605.41815856466201</c:v>
                </c:pt>
                <c:pt idx="1751">
                  <c:v>605.462858866989</c:v>
                </c:pt>
                <c:pt idx="1752">
                  <c:v>606.06540707575198</c:v>
                </c:pt>
                <c:pt idx="1753">
                  <c:v>606.11098897157694</c:v>
                </c:pt>
                <c:pt idx="1754">
                  <c:v>606.72890333746295</c:v>
                </c:pt>
                <c:pt idx="1755">
                  <c:v>606.77534966631697</c:v>
                </c:pt>
                <c:pt idx="1756">
                  <c:v>607.40849559710705</c:v>
                </c:pt>
                <c:pt idx="1757">
                  <c:v>607.45576314569496</c:v>
                </c:pt>
                <c:pt idx="1758">
                  <c:v>608.10398302424596</c:v>
                </c:pt>
                <c:pt idx="1759">
                  <c:v>608.15199413215703</c:v>
                </c:pt>
                <c:pt idx="1760">
                  <c:v>608.81509572566904</c:v>
                </c:pt>
                <c:pt idx="1761">
                  <c:v>608.86378481090401</c:v>
                </c:pt>
                <c:pt idx="1762">
                  <c:v>609.54157077788295</c:v>
                </c:pt>
                <c:pt idx="1763">
                  <c:v>609.59094671763705</c:v>
                </c:pt>
                <c:pt idx="1764">
                  <c:v>610.28324013052895</c:v>
                </c:pt>
                <c:pt idx="1765">
                  <c:v>610.33337916153903</c:v>
                </c:pt>
                <c:pt idx="1766">
                  <c:v>611.04000414653001</c:v>
                </c:pt>
                <c:pt idx="1767">
                  <c:v>611.090974294391</c:v>
                </c:pt>
                <c:pt idx="1768">
                  <c:v>611.81172916605794</c:v>
                </c:pt>
                <c:pt idx="1769">
                  <c:v>611.86353483473499</c:v>
                </c:pt>
                <c:pt idx="1770">
                  <c:v>612.598201629095</c:v>
                </c:pt>
                <c:pt idx="1771">
                  <c:v>612.65079605904702</c:v>
                </c:pt>
                <c:pt idx="1772">
                  <c:v>613.39916660168899</c:v>
                </c:pt>
                <c:pt idx="1773">
                  <c:v>613.45249404277297</c:v>
                </c:pt>
                <c:pt idx="1774">
                  <c:v>614.21437633340304</c:v>
                </c:pt>
                <c:pt idx="1775">
                  <c:v>614.26839617045096</c:v>
                </c:pt>
                <c:pt idx="1776">
                  <c:v>615.04360303680699</c:v>
                </c:pt>
                <c:pt idx="1777">
                  <c:v>615.09829018726703</c:v>
                </c:pt>
                <c:pt idx="1778">
                  <c:v>615.88662973010503</c:v>
                </c:pt>
                <c:pt idx="1779">
                  <c:v>615.94196562231195</c:v>
                </c:pt>
                <c:pt idx="1780">
                  <c:v>616.743237233071</c:v>
                </c:pt>
                <c:pt idx="1781">
                  <c:v>616.79920101721098</c:v>
                </c:pt>
                <c:pt idx="1782">
                  <c:v>617.61319268266197</c:v>
                </c:pt>
                <c:pt idx="1783">
                  <c:v>617.66975979509004</c:v>
                </c:pt>
                <c:pt idx="1784">
                  <c:v>618.49625024320096</c:v>
                </c:pt>
                <c:pt idx="1785">
                  <c:v>618.55340077082201</c:v>
                </c:pt>
                <c:pt idx="1786">
                  <c:v>619.39216622886795</c:v>
                </c:pt>
                <c:pt idx="1787">
                  <c:v>619.44989216730505</c:v>
                </c:pt>
                <c:pt idx="1788">
                  <c:v>620.30070873319301</c:v>
                </c:pt>
                <c:pt idx="1789">
                  <c:v>620.35900870060902</c:v>
                </c:pt>
                <c:pt idx="1790">
                  <c:v>621.22164746992598</c:v>
                </c:pt>
                <c:pt idx="1791">
                  <c:v>621.28051596623004</c:v>
                </c:pt>
                <c:pt idx="1792">
                  <c:v>622.15474428258699</c:v>
                </c:pt>
                <c:pt idx="1793">
                  <c:v>622.21417022893399</c:v>
                </c:pt>
                <c:pt idx="1794">
                  <c:v>623.09976550640101</c:v>
                </c:pt>
                <c:pt idx="1795">
                  <c:v>623.15973171037501</c:v>
                </c:pt>
                <c:pt idx="1796">
                  <c:v>624.05648335870501</c:v>
                </c:pt>
                <c:pt idx="1797">
                  <c:v>624.11694699781594</c:v>
                </c:pt>
                <c:pt idx="1798">
                  <c:v>625.02462666411895</c:v>
                </c:pt>
                <c:pt idx="1799">
                  <c:v>625.08550571517196</c:v>
                </c:pt>
                <c:pt idx="1800">
                  <c:v>626.00384543182395</c:v>
                </c:pt>
                <c:pt idx="1801">
                  <c:v>626.06506325653004</c:v>
                </c:pt>
                <c:pt idx="1802">
                  <c:v>626.99378640504301</c:v>
                </c:pt>
                <c:pt idx="1803">
                  <c:v>627.05534796646202</c:v>
                </c:pt>
                <c:pt idx="1804">
                  <c:v>627.99420933872</c:v>
                </c:pt>
                <c:pt idx="1805">
                  <c:v>628.05620290978095</c:v>
                </c:pt>
                <c:pt idx="1806">
                  <c:v>629.00496832580302</c:v>
                </c:pt>
                <c:pt idx="1807">
                  <c:v>629.06747115426197</c:v>
                </c:pt>
                <c:pt idx="1808">
                  <c:v>630.02586720996396</c:v>
                </c:pt>
                <c:pt idx="1809">
                  <c:v>630.08887262835106</c:v>
                </c:pt>
                <c:pt idx="1810">
                  <c:v>631.05659196353997</c:v>
                </c:pt>
                <c:pt idx="1811">
                  <c:v>631.12004270376997</c:v>
                </c:pt>
                <c:pt idx="1812">
                  <c:v>632.09679457832203</c:v>
                </c:pt>
                <c:pt idx="1813">
                  <c:v>632.16065569172895</c:v>
                </c:pt>
                <c:pt idx="1814">
                  <c:v>633.14618432604198</c:v>
                </c:pt>
                <c:pt idx="1815">
                  <c:v>633.21045776447397</c:v>
                </c:pt>
                <c:pt idx="1816">
                  <c:v>634.20451327381295</c:v>
                </c:pt>
                <c:pt idx="1817">
                  <c:v>634.26920172929795</c:v>
                </c:pt>
                <c:pt idx="1818">
                  <c:v>635.27151718925097</c:v>
                </c:pt>
                <c:pt idx="1819">
                  <c:v>635.33660135781395</c:v>
                </c:pt>
                <c:pt idx="1820">
                  <c:v>636.346899774858</c:v>
                </c:pt>
                <c:pt idx="1821">
                  <c:v>636.41234803133398</c:v>
                </c:pt>
                <c:pt idx="1822">
                  <c:v>637.43035502730004</c:v>
                </c:pt>
                <c:pt idx="1823">
                  <c:v>637.49613940085305</c:v>
                </c:pt>
                <c:pt idx="1824">
                  <c:v>638.52158333387297</c:v>
                </c:pt>
                <c:pt idx="1825">
                  <c:v>638.58768455872405</c:v>
                </c:pt>
                <c:pt idx="1826">
                  <c:v>639.62028276366505</c:v>
                </c:pt>
                <c:pt idx="1827">
                  <c:v>639.68669677463402</c:v>
                </c:pt>
                <c:pt idx="1828">
                  <c:v>640.72614628378199</c:v>
                </c:pt>
                <c:pt idx="1829">
                  <c:v>640.79313453833095</c:v>
                </c:pt>
                <c:pt idx="1830">
                  <c:v>641.83989492686896</c:v>
                </c:pt>
                <c:pt idx="1831">
                  <c:v>641.90885386623597</c:v>
                </c:pt>
                <c:pt idx="1832">
                  <c:v>642.96549154025899</c:v>
                </c:pt>
                <c:pt idx="1833">
                  <c:v>643.03899963025697</c:v>
                </c:pt>
                <c:pt idx="1834">
                  <c:v>644.11085925750604</c:v>
                </c:pt>
                <c:pt idx="1835">
                  <c:v>644.18926214145699</c:v>
                </c:pt>
                <c:pt idx="1836">
                  <c:v>645.28652982693097</c:v>
                </c:pt>
                <c:pt idx="1837">
                  <c:v>645.36091812376401</c:v>
                </c:pt>
                <c:pt idx="1838">
                  <c:v>646.505175838333</c:v>
                </c:pt>
                <c:pt idx="1839">
                  <c:v>646.54636940346199</c:v>
                </c:pt>
                <c:pt idx="1840">
                  <c:v>647.07487516037395</c:v>
                </c:pt>
                <c:pt idx="1841">
                  <c:v>647.71499046530596</c:v>
                </c:pt>
                <c:pt idx="1842">
                  <c:v>647.77403586188098</c:v>
                </c:pt>
                <c:pt idx="1843">
                  <c:v>648.83222439776603</c:v>
                </c:pt>
                <c:pt idx="1844">
                  <c:v>649.08312185087698</c:v>
                </c:pt>
                <c:pt idx="1845">
                  <c:v>649.88397292676302</c:v>
                </c:pt>
                <c:pt idx="1846">
                  <c:v>650.39229611057203</c:v>
                </c:pt>
                <c:pt idx="1847">
                  <c:v>650.86001722240906</c:v>
                </c:pt>
                <c:pt idx="1848">
                  <c:v>651.62698265101801</c:v>
                </c:pt>
                <c:pt idx="1849">
                  <c:v>651.76405442252303</c:v>
                </c:pt>
                <c:pt idx="1850">
                  <c:v>652.15267528917002</c:v>
                </c:pt>
                <c:pt idx="1851">
                  <c:v>652.62992145165299</c:v>
                </c:pt>
                <c:pt idx="1852">
                  <c:v>652.79593374217802</c:v>
                </c:pt>
                <c:pt idx="1853">
                  <c:v>653.45766719105404</c:v>
                </c:pt>
                <c:pt idx="1854">
                  <c:v>653.90452964990095</c:v>
                </c:pt>
                <c:pt idx="1855">
                  <c:v>654.24234933227001</c:v>
                </c:pt>
                <c:pt idx="1856">
                  <c:v>654.95787579763396</c:v>
                </c:pt>
                <c:pt idx="1857">
                  <c:v>654.98960561585795</c:v>
                </c:pt>
                <c:pt idx="1858">
                  <c:v>655.06889039603197</c:v>
                </c:pt>
                <c:pt idx="1859">
                  <c:v>655.71475511739902</c:v>
                </c:pt>
                <c:pt idx="1860">
                  <c:v>655.97654642834402</c:v>
                </c:pt>
                <c:pt idx="1861">
                  <c:v>656.40830374578502</c:v>
                </c:pt>
                <c:pt idx="1862">
                  <c:v>656.95424590822995</c:v>
                </c:pt>
                <c:pt idx="1863">
                  <c:v>657.07316846773404</c:v>
                </c:pt>
                <c:pt idx="1864">
                  <c:v>657.32660782807602</c:v>
                </c:pt>
                <c:pt idx="1865">
                  <c:v>657.71974189369803</c:v>
                </c:pt>
                <c:pt idx="1866">
                  <c:v>657.90875199628999</c:v>
                </c:pt>
                <c:pt idx="1867">
                  <c:v>658.34590498186697</c:v>
                </c:pt>
                <c:pt idx="1868">
                  <c:v>658.84411008932102</c:v>
                </c:pt>
                <c:pt idx="1869">
                  <c:v>658.94607140278299</c:v>
                </c:pt>
                <c:pt idx="1870">
                  <c:v>659.09250010435198</c:v>
                </c:pt>
                <c:pt idx="1871">
                  <c:v>659.50712587047303</c:v>
                </c:pt>
                <c:pt idx="1872">
                  <c:v>659.79331764650397</c:v>
                </c:pt>
                <c:pt idx="1873">
                  <c:v>659.97964843111401</c:v>
                </c:pt>
                <c:pt idx="1874">
                  <c:v>660.44837639854995</c:v>
                </c:pt>
                <c:pt idx="1875">
                  <c:v>660.51457475274697</c:v>
                </c:pt>
                <c:pt idx="1876">
                  <c:v>660.59463375570601</c:v>
                </c:pt>
                <c:pt idx="1877">
                  <c:v>661.02568363175703</c:v>
                </c:pt>
                <c:pt idx="1878">
                  <c:v>661.26690546842201</c:v>
                </c:pt>
                <c:pt idx="1879">
                  <c:v>661.57152022733305</c:v>
                </c:pt>
                <c:pt idx="1880">
                  <c:v>661.77341282543</c:v>
                </c:pt>
                <c:pt idx="1881">
                  <c:v>662.12443746706401</c:v>
                </c:pt>
                <c:pt idx="1882">
                  <c:v>662.25036874723799</c:v>
                </c:pt>
                <c:pt idx="1883">
                  <c:v>662.68847671942603</c:v>
                </c:pt>
                <c:pt idx="1884">
                  <c:v>662.79926635237098</c:v>
                </c:pt>
                <c:pt idx="1885">
                  <c:v>663.27314849417496</c:v>
                </c:pt>
                <c:pt idx="1886">
                  <c:v>663.49364773291404</c:v>
                </c:pt>
                <c:pt idx="1887">
                  <c:v>663.85374778234905</c:v>
                </c:pt>
                <c:pt idx="1888">
                  <c:v>664.26099080371102</c:v>
                </c:pt>
                <c:pt idx="1889">
                  <c:v>664.32073383949</c:v>
                </c:pt>
                <c:pt idx="1890">
                  <c:v>664.39281099627703</c:v>
                </c:pt>
                <c:pt idx="1891">
                  <c:v>664.72475770460198</c:v>
                </c:pt>
                <c:pt idx="1892">
                  <c:v>664.97934509196705</c:v>
                </c:pt>
                <c:pt idx="1893">
                  <c:v>665.09175793741804</c:v>
                </c:pt>
                <c:pt idx="1894">
                  <c:v>665.36431752651094</c:v>
                </c:pt>
                <c:pt idx="1895">
                  <c:v>665.52339113488597</c:v>
                </c:pt>
                <c:pt idx="1896">
                  <c:v>665.59528401713999</c:v>
                </c:pt>
                <c:pt idx="1897">
                  <c:v>666.04766460422297</c:v>
                </c:pt>
                <c:pt idx="1898">
                  <c:v>666.14888273957797</c:v>
                </c:pt>
                <c:pt idx="1899">
                  <c:v>666.604519698677</c:v>
                </c:pt>
                <c:pt idx="1900">
                  <c:v>666.72235989259696</c:v>
                </c:pt>
                <c:pt idx="1901">
                  <c:v>667.07932203119697</c:v>
                </c:pt>
                <c:pt idx="1902">
                  <c:v>667.37410159478895</c:v>
                </c:pt>
                <c:pt idx="1903">
                  <c:v>667.57443130497199</c:v>
                </c:pt>
                <c:pt idx="1904">
                  <c:v>667.67585667713297</c:v>
                </c:pt>
                <c:pt idx="1905">
                  <c:v>668.19916608017797</c:v>
                </c:pt>
                <c:pt idx="1906">
                  <c:v>668.27131729360599</c:v>
                </c:pt>
                <c:pt idx="1907">
                  <c:v>668.538496978019</c:v>
                </c:pt>
                <c:pt idx="1908">
                  <c:v>668.86435483303899</c:v>
                </c:pt>
                <c:pt idx="1909">
                  <c:v>668.97424459266597</c:v>
                </c:pt>
                <c:pt idx="1910">
                  <c:v>669.47125339148602</c:v>
                </c:pt>
                <c:pt idx="1911">
                  <c:v>669.80017812319397</c:v>
                </c:pt>
                <c:pt idx="1912">
                  <c:v>669.95081395706495</c:v>
                </c:pt>
                <c:pt idx="1913">
                  <c:v>670.00297707233699</c:v>
                </c:pt>
                <c:pt idx="1914">
                  <c:v>670.59016451291302</c:v>
                </c:pt>
                <c:pt idx="1915">
                  <c:v>670.64795391577195</c:v>
                </c:pt>
                <c:pt idx="1916">
                  <c:v>670.76370581332003</c:v>
                </c:pt>
                <c:pt idx="1917">
                  <c:v>671.10254273073497</c:v>
                </c:pt>
                <c:pt idx="1918">
                  <c:v>671.53808324770603</c:v>
                </c:pt>
                <c:pt idx="1919">
                  <c:v>671.62555479357695</c:v>
                </c:pt>
                <c:pt idx="1920">
                  <c:v>671.70463513399295</c:v>
                </c:pt>
                <c:pt idx="1921">
                  <c:v>672.34646375641398</c:v>
                </c:pt>
                <c:pt idx="1922">
                  <c:v>672.40129474992102</c:v>
                </c:pt>
                <c:pt idx="1923">
                  <c:v>672.89891207417395</c:v>
                </c:pt>
                <c:pt idx="1924">
                  <c:v>673.08537907416303</c:v>
                </c:pt>
                <c:pt idx="1925">
                  <c:v>673.421376496535</c:v>
                </c:pt>
                <c:pt idx="1926">
                  <c:v>673.65724109041196</c:v>
                </c:pt>
                <c:pt idx="1927">
                  <c:v>674.05921869868405</c:v>
                </c:pt>
                <c:pt idx="1928">
                  <c:v>674.64663712613401</c:v>
                </c:pt>
                <c:pt idx="1929">
                  <c:v>674.70399822049797</c:v>
                </c:pt>
                <c:pt idx="1930">
                  <c:v>674.815580973235</c:v>
                </c:pt>
                <c:pt idx="1931">
                  <c:v>675.35856672007901</c:v>
                </c:pt>
                <c:pt idx="1932">
                  <c:v>675.62800128462095</c:v>
                </c:pt>
                <c:pt idx="1933">
                  <c:v>676.03159888746404</c:v>
                </c:pt>
                <c:pt idx="1934">
                  <c:v>676.63764888148205</c:v>
                </c:pt>
                <c:pt idx="1935">
                  <c:v>676.74168034733998</c:v>
                </c:pt>
                <c:pt idx="1936">
                  <c:v>676.98221211538305</c:v>
                </c:pt>
                <c:pt idx="1937">
                  <c:v>677.48004331552602</c:v>
                </c:pt>
                <c:pt idx="1938">
                  <c:v>677.696080851533</c:v>
                </c:pt>
                <c:pt idx="1939">
                  <c:v>678.25197754613498</c:v>
                </c:pt>
                <c:pt idx="1940">
                  <c:v>678.80812011691398</c:v>
                </c:pt>
                <c:pt idx="1941">
                  <c:v>679.063565652036</c:v>
                </c:pt>
                <c:pt idx="1942">
                  <c:v>679.74106011842696</c:v>
                </c:pt>
                <c:pt idx="1943">
                  <c:v>679.91471749296795</c:v>
                </c:pt>
                <c:pt idx="1944">
                  <c:v>679.97989130389499</c:v>
                </c:pt>
                <c:pt idx="1945">
                  <c:v>680.80063628806602</c:v>
                </c:pt>
                <c:pt idx="1946">
                  <c:v>681.21828121575095</c:v>
                </c:pt>
                <c:pt idx="1947">
                  <c:v>681.74748913231701</c:v>
                </c:pt>
                <c:pt idx="1948">
                  <c:v>682.57325491341601</c:v>
                </c:pt>
                <c:pt idx="1949">
                  <c:v>682.78198731558098</c:v>
                </c:pt>
                <c:pt idx="1950">
                  <c:v>683.64511540441003</c:v>
                </c:pt>
                <c:pt idx="1951">
                  <c:v>683.92154922867803</c:v>
                </c:pt>
                <c:pt idx="1952">
                  <c:v>683.97572325017404</c:v>
                </c:pt>
                <c:pt idx="1953">
                  <c:v>685.12417912767</c:v>
                </c:pt>
                <c:pt idx="1954">
                  <c:v>685.23695159494196</c:v>
                </c:pt>
                <c:pt idx="1955">
                  <c:v>686.32220303245504</c:v>
                </c:pt>
                <c:pt idx="1956">
                  <c:v>686.42054869997503</c:v>
                </c:pt>
                <c:pt idx="1957">
                  <c:v>687.48578058291696</c:v>
                </c:pt>
                <c:pt idx="1958">
                  <c:v>687.58545589568803</c:v>
                </c:pt>
                <c:pt idx="1959">
                  <c:v>688.63446595490302</c:v>
                </c:pt>
                <c:pt idx="1960">
                  <c:v>688.740341494566</c:v>
                </c:pt>
                <c:pt idx="1961">
                  <c:v>689.776455782467</c:v>
                </c:pt>
                <c:pt idx="1962">
                  <c:v>689.88476931978198</c:v>
                </c:pt>
                <c:pt idx="1963">
                  <c:v>690.91201271170701</c:v>
                </c:pt>
                <c:pt idx="1964">
                  <c:v>691.020936045697</c:v>
                </c:pt>
                <c:pt idx="1965">
                  <c:v>692.04090105439298</c:v>
                </c:pt>
                <c:pt idx="1966">
                  <c:v>692.14969575776797</c:v>
                </c:pt>
                <c:pt idx="1967">
                  <c:v>693.16276322505098</c:v>
                </c:pt>
                <c:pt idx="1968">
                  <c:v>693.27114204205304</c:v>
                </c:pt>
                <c:pt idx="1969">
                  <c:v>694.27723834748804</c:v>
                </c:pt>
                <c:pt idx="1970">
                  <c:v>694.38507898997602</c:v>
                </c:pt>
                <c:pt idx="1971">
                  <c:v>695.38399062189796</c:v>
                </c:pt>
                <c:pt idx="1972">
                  <c:v>695.49123082347398</c:v>
                </c:pt>
                <c:pt idx="1973">
                  <c:v>696.48270109916803</c:v>
                </c:pt>
                <c:pt idx="1974">
                  <c:v>696.58929937828805</c:v>
                </c:pt>
                <c:pt idx="1975">
                  <c:v>697.57305690067994</c:v>
                </c:pt>
                <c:pt idx="1976">
                  <c:v>697.67898096028296</c:v>
                </c:pt>
                <c:pt idx="1977">
                  <c:v>698.65475089496397</c:v>
                </c:pt>
                <c:pt idx="1978">
                  <c:v>698.75997643419805</c:v>
                </c:pt>
                <c:pt idx="1979">
                  <c:v>699.72748583440205</c:v>
                </c:pt>
                <c:pt idx="1980">
                  <c:v>699.83199415776198</c:v>
                </c:pt>
                <c:pt idx="1981">
                  <c:v>700.79097272355796</c:v>
                </c:pt>
                <c:pt idx="1982">
                  <c:v>700.89474440908998</c:v>
                </c:pt>
                <c:pt idx="1983">
                  <c:v>701.84492342419003</c:v>
                </c:pt>
                <c:pt idx="1984">
                  <c:v>701.94793303772803</c:v>
                </c:pt>
                <c:pt idx="1985">
                  <c:v>702.88904507393499</c:v>
                </c:pt>
                <c:pt idx="1986">
                  <c:v>702.99126149711299</c:v>
                </c:pt>
                <c:pt idx="1987">
                  <c:v>703.92304154658598</c:v>
                </c:pt>
                <c:pt idx="1988">
                  <c:v>704.02443317810605</c:v>
                </c:pt>
                <c:pt idx="1989">
                  <c:v>704.94661999125799</c:v>
                </c:pt>
                <c:pt idx="1990">
                  <c:v>705.04715970980305</c:v>
                </c:pt>
                <c:pt idx="1991">
                  <c:v>705.95949606827799</c:v>
                </c:pt>
                <c:pt idx="1992">
                  <c:v>706.059161658211</c:v>
                </c:pt>
                <c:pt idx="1993">
                  <c:v>706.96139315442304</c:v>
                </c:pt>
                <c:pt idx="1994">
                  <c:v>707.06016368665303</c:v>
                </c:pt>
                <c:pt idx="1995">
                  <c:v>707.95203754502597</c:v>
                </c:pt>
                <c:pt idx="1996">
                  <c:v>708.04988991011805</c:v>
                </c:pt>
                <c:pt idx="1997">
                  <c:v>708.93115503777597</c:v>
                </c:pt>
                <c:pt idx="1998">
                  <c:v>709.02806383683696</c:v>
                </c:pt>
                <c:pt idx="1999">
                  <c:v>709.89847230912096</c:v>
                </c:pt>
                <c:pt idx="2000">
                  <c:v>709.99441222502401</c:v>
                </c:pt>
                <c:pt idx="2001">
                  <c:v>710.85372066385901</c:v>
                </c:pt>
                <c:pt idx="2002">
                  <c:v>710.94866787011097</c:v>
                </c:pt>
                <c:pt idx="2003">
                  <c:v>711.79663739886996</c:v>
                </c:pt>
                <c:pt idx="2004">
                  <c:v>711.89056829066203</c:v>
                </c:pt>
                <c:pt idx="2005">
                  <c:v>712.72696353939398</c:v>
                </c:pt>
                <c:pt idx="2006">
                  <c:v>712.81985280100002</c:v>
                </c:pt>
                <c:pt idx="2007">
                  <c:v>713.64444156361299</c:v>
                </c:pt>
                <c:pt idx="2008">
                  <c:v>713.73626198424995</c:v>
                </c:pt>
                <c:pt idx="2009">
                  <c:v>714.54881574475405</c:v>
                </c:pt>
                <c:pt idx="2010">
                  <c:v>714.63953962601704</c:v>
                </c:pt>
                <c:pt idx="2011">
                  <c:v>715.43983398204796</c:v>
                </c:pt>
                <c:pt idx="2012">
                  <c:v>715.52943441852904</c:v>
                </c:pt>
                <c:pt idx="2013">
                  <c:v>716.31724897248705</c:v>
                </c:pt>
                <c:pt idx="2014">
                  <c:v>716.40570008418194</c:v>
                </c:pt>
                <c:pt idx="2015">
                  <c:v>717.180818131058</c:v>
                </c:pt>
                <c:pt idx="2016">
                  <c:v>717.26809453672001</c:v>
                </c:pt>
                <c:pt idx="2017">
                  <c:v>718.03030292291305</c:v>
                </c:pt>
                <c:pt idx="2018">
                  <c:v>718.11637917417499</c:v>
                </c:pt>
                <c:pt idx="2019">
                  <c:v>718.86546842283303</c:v>
                </c:pt>
                <c:pt idx="2020">
                  <c:v>718.95031881401803</c:v>
                </c:pt>
                <c:pt idx="2021">
                  <c:v>719.68608337993999</c:v>
                </c:pt>
                <c:pt idx="2022">
                  <c:v>719.76968205208095</c:v>
                </c:pt>
                <c:pt idx="2023">
                  <c:v>720.49192050848603</c:v>
                </c:pt>
                <c:pt idx="2024">
                  <c:v>720.57424157499599</c:v>
                </c:pt>
                <c:pt idx="2025">
                  <c:v>721.28275668179003</c:v>
                </c:pt>
                <c:pt idx="2026">
                  <c:v>721.36377425724197</c:v>
                </c:pt>
                <c:pt idx="2027">
                  <c:v>722.05837298963195</c:v>
                </c:pt>
                <c:pt idx="2028">
                  <c:v>722.13806116340095</c:v>
                </c:pt>
                <c:pt idx="2029">
                  <c:v>722.81855476185603</c:v>
                </c:pt>
                <c:pt idx="2030">
                  <c:v>722.89688757200395</c:v>
                </c:pt>
                <c:pt idx="2031">
                  <c:v>723.56309161100899</c:v>
                </c:pt>
                <c:pt idx="2032">
                  <c:v>723.64004303131196</c:v>
                </c:pt>
                <c:pt idx="2033">
                  <c:v>724.29177748970801</c:v>
                </c:pt>
                <c:pt idx="2034">
                  <c:v>724.36732142408505</c:v>
                </c:pt>
                <c:pt idx="2035">
                  <c:v>725.00441075089896</c:v>
                </c:pt>
                <c:pt idx="2036">
                  <c:v>725.07852103065704</c:v>
                </c:pt>
                <c:pt idx="2037">
                  <c:v>725.70079420709203</c:v>
                </c:pt>
                <c:pt idx="2038">
                  <c:v>725.77344458974596</c:v>
                </c:pt>
                <c:pt idx="2039">
                  <c:v>726.38073518852605</c:v>
                </c:pt>
                <c:pt idx="2040">
                  <c:v>726.45189935865903</c:v>
                </c:pt>
                <c:pt idx="2041">
                  <c:v>727.04404560120702</c:v>
                </c:pt>
                <c:pt idx="2042">
                  <c:v>727.113697174663</c:v>
                </c:pt>
                <c:pt idx="2043">
                  <c:v>727.69054197786397</c:v>
                </c:pt>
                <c:pt idx="2044">
                  <c:v>727.75865453854306</c:v>
                </c:pt>
                <c:pt idx="2045">
                  <c:v>728.32004567039496</c:v>
                </c:pt>
                <c:pt idx="2046">
                  <c:v>728.38659284166397</c:v>
                </c:pt>
                <c:pt idx="2047">
                  <c:v>728.93238310784602</c:v>
                </c:pt>
                <c:pt idx="2048">
                  <c:v>728.99733839401199</c:v>
                </c:pt>
                <c:pt idx="2049">
                  <c:v>729.52738551437096</c:v>
                </c:pt>
                <c:pt idx="2050">
                  <c:v>729.59072194003897</c:v>
                </c:pt>
                <c:pt idx="2051">
                  <c:v>730.10488818939496</c:v>
                </c:pt>
                <c:pt idx="2052">
                  <c:v>730.16657847132399</c:v>
                </c:pt>
                <c:pt idx="2053">
                  <c:v>730.66473075830697</c:v>
                </c:pt>
                <c:pt idx="2054">
                  <c:v>730.72474837480604</c:v>
                </c:pt>
                <c:pt idx="2055">
                  <c:v>731.20675867294597</c:v>
                </c:pt>
                <c:pt idx="2056">
                  <c:v>731.26507895288</c:v>
                </c:pt>
                <c:pt idx="2057">
                  <c:v>731.73082470925499</c:v>
                </c:pt>
                <c:pt idx="2058">
                  <c:v>731.78742508918799</c:v>
                </c:pt>
                <c:pt idx="2059">
                  <c:v>732.23678939652405</c:v>
                </c:pt>
                <c:pt idx="2060">
                  <c:v>732.29164889979495</c:v>
                </c:pt>
                <c:pt idx="2061">
                  <c:v>732.72452028058694</c:v>
                </c:pt>
                <c:pt idx="2062">
                  <c:v>732.77761953110996</c:v>
                </c:pt>
                <c:pt idx="2063">
                  <c:v>733.19389182321595</c:v>
                </c:pt>
                <c:pt idx="2064">
                  <c:v>733.245216012279</c:v>
                </c:pt>
                <c:pt idx="2065">
                  <c:v>733.64479001544601</c:v>
                </c:pt>
                <c:pt idx="2066">
                  <c:v>733.69433600795003</c:v>
                </c:pt>
                <c:pt idx="2067">
                  <c:v>734.07712334330699</c:v>
                </c:pt>
                <c:pt idx="2068">
                  <c:v>734.12490960772095</c:v>
                </c:pt>
                <c:pt idx="2069">
                  <c:v>734.49083611318804</c:v>
                </c:pt>
                <c:pt idx="2070">
                  <c:v>734.53691580052202</c:v>
                </c:pt>
                <c:pt idx="2071">
                  <c:v>734.88591714787299</c:v>
                </c:pt>
                <c:pt idx="2072">
                  <c:v>734.93041504239397</c:v>
                </c:pt>
                <c:pt idx="2073">
                  <c:v>735.26244972871996</c:v>
                </c:pt>
                <c:pt idx="2074">
                  <c:v>735.30567926342098</c:v>
                </c:pt>
                <c:pt idx="2075">
                  <c:v>735.620851586546</c:v>
                </c:pt>
                <c:pt idx="2076">
                  <c:v>735.66351284261998</c:v>
                </c:pt>
                <c:pt idx="2077">
                  <c:v>735.96234769202499</c:v>
                </c:pt>
                <c:pt idx="2078">
                  <c:v>736.00560902325401</c:v>
                </c:pt>
                <c:pt idx="2079">
                  <c:v>736.28931571088003</c:v>
                </c:pt>
                <c:pt idx="2080">
                  <c:v>736.33453091105696</c:v>
                </c:pt>
                <c:pt idx="2081">
                  <c:v>736.60504795113297</c:v>
                </c:pt>
                <c:pt idx="2082">
                  <c:v>736.65320574075395</c:v>
                </c:pt>
                <c:pt idx="2083">
                  <c:v>736.91302087156896</c:v>
                </c:pt>
                <c:pt idx="2084">
                  <c:v>736.96436632460802</c:v>
                </c:pt>
                <c:pt idx="2085">
                  <c:v>737.21618189737103</c:v>
                </c:pt>
                <c:pt idx="2086">
                  <c:v>737.27027872765302</c:v>
                </c:pt>
                <c:pt idx="2087">
                  <c:v>737.51658846128805</c:v>
                </c:pt>
                <c:pt idx="2088">
                  <c:v>737.57267050433302</c:v>
                </c:pt>
                <c:pt idx="2089">
                  <c:v>737.81544899000596</c:v>
                </c:pt>
                <c:pt idx="2090">
                  <c:v>737.87276600120595</c:v>
                </c:pt>
                <c:pt idx="2091">
                  <c:v>738.11340554797596</c:v>
                </c:pt>
                <c:pt idx="2092">
                  <c:v>738.17140163784404</c:v>
                </c:pt>
                <c:pt idx="2093">
                  <c:v>738.41080707930905</c:v>
                </c:pt>
                <c:pt idx="2094">
                  <c:v>738.46914011162005</c:v>
                </c:pt>
                <c:pt idx="2095">
                  <c:v>738.70786268213203</c:v>
                </c:pt>
                <c:pt idx="2096">
                  <c:v>738.76634670402404</c:v>
                </c:pt>
                <c:pt idx="2097">
                  <c:v>739.00470606826798</c:v>
                </c:pt>
                <c:pt idx="2098">
                  <c:v>739.06324633604902</c:v>
                </c:pt>
                <c:pt idx="2099">
                  <c:v>739.30142238737903</c:v>
                </c:pt>
                <c:pt idx="2100">
                  <c:v>739.35997120437901</c:v>
                </c:pt>
                <c:pt idx="2101">
                  <c:v>739.59806276511802</c:v>
                </c:pt>
                <c:pt idx="2102">
                  <c:v>739.656595248847</c:v>
                </c:pt>
                <c:pt idx="2103">
                  <c:v>739.89465576810801</c:v>
                </c:pt>
                <c:pt idx="2104">
                  <c:v>739.953159511286</c:v>
                </c:pt>
                <c:pt idx="2105">
                  <c:v>740.19121850833903</c:v>
                </c:pt>
                <c:pt idx="2106">
                  <c:v>740.24968925592998</c:v>
                </c:pt>
                <c:pt idx="2107">
                  <c:v>740.48776341713801</c:v>
                </c:pt>
                <c:pt idx="2108">
                  <c:v>740.54620059529202</c:v>
                </c:pt>
                <c:pt idx="2109">
                  <c:v>740.78429905638097</c:v>
                </c:pt>
                <c:pt idx="2110">
                  <c:v>740.84270193734596</c:v>
                </c:pt>
                <c:pt idx="2111">
                  <c:v>741.08082958816203</c:v>
                </c:pt>
                <c:pt idx="2112">
                  <c:v>741.13919655518805</c:v>
                </c:pt>
                <c:pt idx="2113">
                  <c:v>741.377356318902</c:v>
                </c:pt>
                <c:pt idx="2114">
                  <c:v>741.43568569524405</c:v>
                </c:pt>
                <c:pt idx="2115">
                  <c:v>741.67387974887799</c:v>
                </c:pt>
                <c:pt idx="2116">
                  <c:v>741.73217007471806</c:v>
                </c:pt>
                <c:pt idx="2117">
                  <c:v>741.97040037189095</c:v>
                </c:pt>
                <c:pt idx="2118">
                  <c:v>742.02865047165994</c:v>
                </c:pt>
                <c:pt idx="2119">
                  <c:v>742.266919178649</c:v>
                </c:pt>
                <c:pt idx="2120">
                  <c:v>742.32512787893995</c:v>
                </c:pt>
                <c:pt idx="2121">
                  <c:v>742.56343774943605</c:v>
                </c:pt>
                <c:pt idx="2122">
                  <c:v>742.621603111063</c:v>
                </c:pt>
                <c:pt idx="2123">
                  <c:v>742.859957006174</c:v>
                </c:pt>
                <c:pt idx="2124">
                  <c:v>742.91807583406796</c:v>
                </c:pt>
                <c:pt idx="2125">
                  <c:v>743.15647604565197</c:v>
                </c:pt>
                <c:pt idx="2126">
                  <c:v>743.21454488664301</c:v>
                </c:pt>
                <c:pt idx="2127">
                  <c:v>743.45299282757696</c:v>
                </c:pt>
                <c:pt idx="2128">
                  <c:v>743.51101082395996</c:v>
                </c:pt>
                <c:pt idx="2129">
                  <c:v>743.74950782707901</c:v>
                </c:pt>
                <c:pt idx="2130">
                  <c:v>743.80747979374803</c:v>
                </c:pt>
                <c:pt idx="2131">
                  <c:v>744.04602835913101</c:v>
                </c:pt>
                <c:pt idx="2132">
                  <c:v>744.10396630389005</c:v>
                </c:pt>
                <c:pt idx="2133">
                  <c:v>744.34257123166799</c:v>
                </c:pt>
                <c:pt idx="2134">
                  <c:v>744.40049401587896</c:v>
                </c:pt>
                <c:pt idx="2135">
                  <c:v>744.63916444499</c:v>
                </c:pt>
                <c:pt idx="2136">
                  <c:v>744.69709863788296</c:v>
                </c:pt>
                <c:pt idx="2137">
                  <c:v>744.93585223400203</c:v>
                </c:pt>
                <c:pt idx="2138">
                  <c:v>744.99384107359401</c:v>
                </c:pt>
                <c:pt idx="2139">
                  <c:v>745.23270926000805</c:v>
                </c:pt>
                <c:pt idx="2140">
                  <c:v>745.29083327188005</c:v>
                </c:pt>
                <c:pt idx="2141">
                  <c:v>745.52985234794005</c:v>
                </c:pt>
                <c:pt idx="2142">
                  <c:v>745.588285279871</c:v>
                </c:pt>
                <c:pt idx="2143">
                  <c:v>745.82756315629399</c:v>
                </c:pt>
                <c:pt idx="2144">
                  <c:v>745.88667331727595</c:v>
                </c:pt>
                <c:pt idx="2145">
                  <c:v>746.12636489335898</c:v>
                </c:pt>
                <c:pt idx="2146">
                  <c:v>746.18763714096201</c:v>
                </c:pt>
                <c:pt idx="2147">
                  <c:v>746.42767042764399</c:v>
                </c:pt>
                <c:pt idx="2148">
                  <c:v>746.49394960636505</c:v>
                </c:pt>
                <c:pt idx="2149">
                  <c:v>746.73413224356102</c:v>
                </c:pt>
                <c:pt idx="2150">
                  <c:v>746.81054478329497</c:v>
                </c:pt>
                <c:pt idx="2151">
                  <c:v>747.04992896368299</c:v>
                </c:pt>
                <c:pt idx="2152">
                  <c:v>747.14625664502296</c:v>
                </c:pt>
                <c:pt idx="2153">
                  <c:v>747.38114212652295</c:v>
                </c:pt>
                <c:pt idx="2154">
                  <c:v>747.51346135877702</c:v>
                </c:pt>
                <c:pt idx="2155">
                  <c:v>747.74261275371498</c:v>
                </c:pt>
                <c:pt idx="2156">
                  <c:v>747.93445290406703</c:v>
                </c:pt>
                <c:pt idx="2157">
                  <c:v>748.16772308122199</c:v>
                </c:pt>
                <c:pt idx="2158">
                  <c:v>748.35678441426205</c:v>
                </c:pt>
                <c:pt idx="2159">
                  <c:v>748.60454153906096</c:v>
                </c:pt>
                <c:pt idx="2160">
                  <c:v>748.81499784033599</c:v>
                </c:pt>
                <c:pt idx="2161">
                  <c:v>749.07055797928194</c:v>
                </c:pt>
                <c:pt idx="2162">
                  <c:v>749.315451249087</c:v>
                </c:pt>
                <c:pt idx="2163">
                  <c:v>749.56980519780996</c:v>
                </c:pt>
                <c:pt idx="2164">
                  <c:v>749.88642723845896</c:v>
                </c:pt>
                <c:pt idx="2165">
                  <c:v>750.13962150585996</c:v>
                </c:pt>
                <c:pt idx="2166">
                  <c:v>750.493120810645</c:v>
                </c:pt>
                <c:pt idx="2167">
                  <c:v>750.754833230945</c:v>
                </c:pt>
                <c:pt idx="2168">
                  <c:v>751.118620032335</c:v>
                </c:pt>
                <c:pt idx="2169">
                  <c:v>751.37917746422204</c:v>
                </c:pt>
                <c:pt idx="2170">
                  <c:v>751.81181011757496</c:v>
                </c:pt>
                <c:pt idx="2171">
                  <c:v>751.95892955765305</c:v>
                </c:pt>
                <c:pt idx="2172">
                  <c:v>752.10379697457904</c:v>
                </c:pt>
                <c:pt idx="2173">
                  <c:v>752.62153469205305</c:v>
                </c:pt>
                <c:pt idx="2174">
                  <c:v>752.75285971168501</c:v>
                </c:pt>
                <c:pt idx="2175">
                  <c:v>752.90668336351803</c:v>
                </c:pt>
                <c:pt idx="2176">
                  <c:v>753.40939397971601</c:v>
                </c:pt>
                <c:pt idx="2177">
                  <c:v>753.56510833585799</c:v>
                </c:pt>
                <c:pt idx="2178">
                  <c:v>753.75488610431</c:v>
                </c:pt>
                <c:pt idx="2179">
                  <c:v>754.17750520980098</c:v>
                </c:pt>
                <c:pt idx="2180">
                  <c:v>754.42090387822805</c:v>
                </c:pt>
                <c:pt idx="2181">
                  <c:v>754.76660160117297</c:v>
                </c:pt>
                <c:pt idx="2182">
                  <c:v>754.91473152575998</c:v>
                </c:pt>
                <c:pt idx="2183">
                  <c:v>755.26393811257105</c:v>
                </c:pt>
                <c:pt idx="2184">
                  <c:v>755.50454492012898</c:v>
                </c:pt>
                <c:pt idx="2185">
                  <c:v>755.79699135406804</c:v>
                </c:pt>
                <c:pt idx="2186">
                  <c:v>755.97408431917097</c:v>
                </c:pt>
                <c:pt idx="2187">
                  <c:v>756.26275263557898</c:v>
                </c:pt>
                <c:pt idx="2188">
                  <c:v>756.52918430216096</c:v>
                </c:pt>
                <c:pt idx="2189">
                  <c:v>756.81406806123903</c:v>
                </c:pt>
                <c:pt idx="2190">
                  <c:v>757.01178434283099</c:v>
                </c:pt>
                <c:pt idx="2191">
                  <c:v>757.32802620456005</c:v>
                </c:pt>
                <c:pt idx="2192">
                  <c:v>757.60401759792296</c:v>
                </c:pt>
                <c:pt idx="2193">
                  <c:v>757.92493838765097</c:v>
                </c:pt>
                <c:pt idx="2194">
                  <c:v>758.16763196521401</c:v>
                </c:pt>
                <c:pt idx="2195">
                  <c:v>758.49929944984797</c:v>
                </c:pt>
                <c:pt idx="2196">
                  <c:v>758.86552643187395</c:v>
                </c:pt>
                <c:pt idx="2197">
                  <c:v>759.17776787418495</c:v>
                </c:pt>
                <c:pt idx="2198">
                  <c:v>759.54973502529197</c:v>
                </c:pt>
                <c:pt idx="2199">
                  <c:v>759.88708200941301</c:v>
                </c:pt>
                <c:pt idx="2200">
                  <c:v>760.23555010326004</c:v>
                </c:pt>
                <c:pt idx="2201">
                  <c:v>760.59270846275695</c:v>
                </c:pt>
                <c:pt idx="2202">
                  <c:v>760.98281599060999</c:v>
                </c:pt>
                <c:pt idx="2203">
                  <c:v>761.242268147083</c:v>
                </c:pt>
                <c:pt idx="2204">
                  <c:v>761.60160822305295</c:v>
                </c:pt>
                <c:pt idx="2205">
                  <c:v>761.79958080875599</c:v>
                </c:pt>
                <c:pt idx="2206">
                  <c:v>762.17090937827902</c:v>
                </c:pt>
                <c:pt idx="2207">
                  <c:v>762.58108421351301</c:v>
                </c:pt>
                <c:pt idx="2208">
                  <c:v>762.81462494485004</c:v>
                </c:pt>
                <c:pt idx="2209">
                  <c:v>763.22485355618596</c:v>
                </c:pt>
                <c:pt idx="2210">
                  <c:v>763.658686542429</c:v>
                </c:pt>
                <c:pt idx="2211">
                  <c:v>763.99335615232701</c:v>
                </c:pt>
                <c:pt idx="2212">
                  <c:v>764.38781155381105</c:v>
                </c:pt>
                <c:pt idx="2213">
                  <c:v>764.65462670321597</c:v>
                </c:pt>
                <c:pt idx="2214">
                  <c:v>765.05352582537603</c:v>
                </c:pt>
                <c:pt idx="2215">
                  <c:v>765.59732588637098</c:v>
                </c:pt>
                <c:pt idx="2216">
                  <c:v>765.85546280799497</c:v>
                </c:pt>
                <c:pt idx="2217">
                  <c:v>766.54998152700705</c:v>
                </c:pt>
                <c:pt idx="2218">
                  <c:v>766.60936785905005</c:v>
                </c:pt>
                <c:pt idx="2219">
                  <c:v>767.09044002119299</c:v>
                </c:pt>
                <c:pt idx="2220">
                  <c:v>767.38824569146902</c:v>
                </c:pt>
                <c:pt idx="2221">
                  <c:v>767.43179269001405</c:v>
                </c:pt>
                <c:pt idx="2222">
                  <c:v>768.18766072277504</c:v>
                </c:pt>
                <c:pt idx="2223">
                  <c:v>768.37591167995299</c:v>
                </c:pt>
                <c:pt idx="2224">
                  <c:v>768.95288894251098</c:v>
                </c:pt>
                <c:pt idx="2225">
                  <c:v>769.27921041574996</c:v>
                </c:pt>
                <c:pt idx="2226">
                  <c:v>769.66273519136098</c:v>
                </c:pt>
                <c:pt idx="2227">
                  <c:v>769.98024550119703</c:v>
                </c:pt>
                <c:pt idx="2228">
                  <c:v>770.45201428880398</c:v>
                </c:pt>
                <c:pt idx="2229">
                  <c:v>770.768211476602</c:v>
                </c:pt>
                <c:pt idx="2230">
                  <c:v>771.25512020381802</c:v>
                </c:pt>
                <c:pt idx="2231">
                  <c:v>771.53013320640196</c:v>
                </c:pt>
                <c:pt idx="2232">
                  <c:v>771.64837431850299</c:v>
                </c:pt>
                <c:pt idx="2233">
                  <c:v>772.20232172747899</c:v>
                </c:pt>
                <c:pt idx="2234">
                  <c:v>772.37737956293699</c:v>
                </c:pt>
                <c:pt idx="2235">
                  <c:v>772.79478469997798</c:v>
                </c:pt>
                <c:pt idx="2236">
                  <c:v>773.35218258879195</c:v>
                </c:pt>
                <c:pt idx="2237">
                  <c:v>773.55617154096296</c:v>
                </c:pt>
                <c:pt idx="2238">
                  <c:v>774.15199999175195</c:v>
                </c:pt>
                <c:pt idx="2239">
                  <c:v>774.35120241371499</c:v>
                </c:pt>
                <c:pt idx="2240">
                  <c:v>774.41666003343403</c:v>
                </c:pt>
                <c:pt idx="2241">
                  <c:v>775.16334229869199</c:v>
                </c:pt>
                <c:pt idx="2242">
                  <c:v>775.47990175679195</c:v>
                </c:pt>
                <c:pt idx="2243">
                  <c:v>775.97785172994304</c:v>
                </c:pt>
                <c:pt idx="2244">
                  <c:v>776.53295973219394</c:v>
                </c:pt>
                <c:pt idx="2245">
                  <c:v>776.81318292220203</c:v>
                </c:pt>
                <c:pt idx="2246">
                  <c:v>777.64413351580299</c:v>
                </c:pt>
                <c:pt idx="2247">
                  <c:v>777.67473784182596</c:v>
                </c:pt>
                <c:pt idx="2248">
                  <c:v>777.68943532832998</c:v>
                </c:pt>
                <c:pt idx="2249">
                  <c:v>778.51645349362298</c:v>
                </c:pt>
                <c:pt idx="2250">
                  <c:v>779.18023881368504</c:v>
                </c:pt>
                <c:pt idx="2251">
                  <c:v>779.40829281518302</c:v>
                </c:pt>
                <c:pt idx="2252">
                  <c:v>780.10428084934301</c:v>
                </c:pt>
                <c:pt idx="2253">
                  <c:v>780.39029761864902</c:v>
                </c:pt>
                <c:pt idx="2254">
                  <c:v>780.96353238694201</c:v>
                </c:pt>
                <c:pt idx="2255">
                  <c:v>781.341998141261</c:v>
                </c:pt>
                <c:pt idx="2256">
                  <c:v>781.78353109957504</c:v>
                </c:pt>
                <c:pt idx="2257">
                  <c:v>782.10689055384296</c:v>
                </c:pt>
                <c:pt idx="2258">
                  <c:v>782.46150107128403</c:v>
                </c:pt>
                <c:pt idx="2259">
                  <c:v>782.74696510954698</c:v>
                </c:pt>
                <c:pt idx="2260">
                  <c:v>783.23841417003496</c:v>
                </c:pt>
                <c:pt idx="2261">
                  <c:v>783.556033045562</c:v>
                </c:pt>
                <c:pt idx="2262">
                  <c:v>784.01926878023403</c:v>
                </c:pt>
                <c:pt idx="2263">
                  <c:v>784.39564085368704</c:v>
                </c:pt>
                <c:pt idx="2264">
                  <c:v>784.82327727982397</c:v>
                </c:pt>
                <c:pt idx="2265">
                  <c:v>785.19710357948895</c:v>
                </c:pt>
                <c:pt idx="2266">
                  <c:v>785.49168726483697</c:v>
                </c:pt>
                <c:pt idx="2267">
                  <c:v>785.82980096904203</c:v>
                </c:pt>
                <c:pt idx="2268">
                  <c:v>786.16613512963795</c:v>
                </c:pt>
                <c:pt idx="2269">
                  <c:v>786.47801953404303</c:v>
                </c:pt>
                <c:pt idx="2270">
                  <c:v>786.71417899919402</c:v>
                </c:pt>
                <c:pt idx="2271">
                  <c:v>787.05374388027803</c:v>
                </c:pt>
                <c:pt idx="2272">
                  <c:v>787.37859705923904</c:v>
                </c:pt>
                <c:pt idx="2273">
                  <c:v>787.69219655952497</c:v>
                </c:pt>
                <c:pt idx="2274">
                  <c:v>787.95712760314802</c:v>
                </c:pt>
                <c:pt idx="2275">
                  <c:v>788.23603490597804</c:v>
                </c:pt>
                <c:pt idx="2276">
                  <c:v>788.61086201868795</c:v>
                </c:pt>
                <c:pt idx="2277">
                  <c:v>789.11256737093697</c:v>
                </c:pt>
                <c:pt idx="2278">
                  <c:v>789.33233118243197</c:v>
                </c:pt>
                <c:pt idx="2279">
                  <c:v>789.52396228216799</c:v>
                </c:pt>
                <c:pt idx="2280">
                  <c:v>790.12884768069796</c:v>
                </c:pt>
                <c:pt idx="2281">
                  <c:v>790.300362115295</c:v>
                </c:pt>
                <c:pt idx="2282">
                  <c:v>790.48523748004504</c:v>
                </c:pt>
                <c:pt idx="2283">
                  <c:v>791.03952253178295</c:v>
                </c:pt>
                <c:pt idx="2284">
                  <c:v>791.23516190229304</c:v>
                </c:pt>
                <c:pt idx="2285">
                  <c:v>791.46969354116698</c:v>
                </c:pt>
                <c:pt idx="2286">
                  <c:v>791.87660196795798</c:v>
                </c:pt>
                <c:pt idx="2287">
                  <c:v>792.25807105889305</c:v>
                </c:pt>
                <c:pt idx="2288">
                  <c:v>792.65777713317902</c:v>
                </c:pt>
                <c:pt idx="2289">
                  <c:v>793.03839329038499</c:v>
                </c:pt>
                <c:pt idx="2290">
                  <c:v>793.42424126945502</c:v>
                </c:pt>
                <c:pt idx="2291">
                  <c:v>793.80308606196797</c:v>
                </c:pt>
                <c:pt idx="2292">
                  <c:v>794.104393920343</c:v>
                </c:pt>
                <c:pt idx="2293">
                  <c:v>794.48133890818497</c:v>
                </c:pt>
                <c:pt idx="2294">
                  <c:v>794.76236952961301</c:v>
                </c:pt>
                <c:pt idx="2295">
                  <c:v>795.12174624835802</c:v>
                </c:pt>
                <c:pt idx="2296">
                  <c:v>795.38143803615299</c:v>
                </c:pt>
                <c:pt idx="2297">
                  <c:v>795.72802409985604</c:v>
                </c:pt>
                <c:pt idx="2298">
                  <c:v>795.95461380537199</c:v>
                </c:pt>
                <c:pt idx="2299">
                  <c:v>796.285974413757</c:v>
                </c:pt>
                <c:pt idx="2300">
                  <c:v>796.48043693935699</c:v>
                </c:pt>
                <c:pt idx="2301">
                  <c:v>796.79547606909296</c:v>
                </c:pt>
                <c:pt idx="2302">
                  <c:v>796.96902797027201</c:v>
                </c:pt>
                <c:pt idx="2303">
                  <c:v>797.26877292108497</c:v>
                </c:pt>
                <c:pt idx="2304">
                  <c:v>797.42004955477705</c:v>
                </c:pt>
                <c:pt idx="2305">
                  <c:v>797.70633031015598</c:v>
                </c:pt>
                <c:pt idx="2306">
                  <c:v>797.828028610827</c:v>
                </c:pt>
                <c:pt idx="2307">
                  <c:v>798.10987640359895</c:v>
                </c:pt>
                <c:pt idx="2308">
                  <c:v>798.20654426286296</c:v>
                </c:pt>
                <c:pt idx="2309">
                  <c:v>798.48080607242196</c:v>
                </c:pt>
                <c:pt idx="2310">
                  <c:v>798.56156389417197</c:v>
                </c:pt>
                <c:pt idx="2311">
                  <c:v>798.82523114520302</c:v>
                </c:pt>
                <c:pt idx="2312">
                  <c:v>798.896287045078</c:v>
                </c:pt>
                <c:pt idx="2313">
                  <c:v>799.15110113242304</c:v>
                </c:pt>
                <c:pt idx="2314">
                  <c:v>799.21684502277697</c:v>
                </c:pt>
                <c:pt idx="2315">
                  <c:v>799.46470163226502</c:v>
                </c:pt>
                <c:pt idx="2316">
                  <c:v>799.52721348099897</c:v>
                </c:pt>
                <c:pt idx="2317">
                  <c:v>799.77070159086099</c:v>
                </c:pt>
                <c:pt idx="2318">
                  <c:v>799.83116933478198</c:v>
                </c:pt>
                <c:pt idx="2319">
                  <c:v>800.07224504627004</c:v>
                </c:pt>
                <c:pt idx="2320">
                  <c:v>800.13148053432599</c:v>
                </c:pt>
                <c:pt idx="2321">
                  <c:v>800.37131763049399</c:v>
                </c:pt>
                <c:pt idx="2322">
                  <c:v>800.42987578419104</c:v>
                </c:pt>
                <c:pt idx="2323">
                  <c:v>800.66909452531695</c:v>
                </c:pt>
                <c:pt idx="2324">
                  <c:v>800.727314247305</c:v>
                </c:pt>
                <c:pt idx="2325">
                  <c:v>800.96621886369905</c:v>
                </c:pt>
                <c:pt idx="2326">
                  <c:v>801.02428630197699</c:v>
                </c:pt>
                <c:pt idx="2327">
                  <c:v>801.26302003265903</c:v>
                </c:pt>
                <c:pt idx="2328">
                  <c:v>801.32103219755402</c:v>
                </c:pt>
                <c:pt idx="2329">
                  <c:v>801.55966133962897</c:v>
                </c:pt>
                <c:pt idx="2330">
                  <c:v>801.61766767473205</c:v>
                </c:pt>
                <c:pt idx="2331">
                  <c:v>801.85622302062802</c:v>
                </c:pt>
                <c:pt idx="2332">
                  <c:v>801.91424876261101</c:v>
                </c:pt>
                <c:pt idx="2333">
                  <c:v>802.15274509059702</c:v>
                </c:pt>
                <c:pt idx="2334">
                  <c:v>802.21080347066402</c:v>
                </c:pt>
                <c:pt idx="2335">
                  <c:v>802.44924833293203</c:v>
                </c:pt>
                <c:pt idx="2336">
                  <c:v>802.50734642779003</c:v>
                </c:pt>
                <c:pt idx="2337">
                  <c:v>802.74574409991806</c:v>
                </c:pt>
                <c:pt idx="2338">
                  <c:v>802.80388546091001</c:v>
                </c:pt>
                <c:pt idx="2339">
                  <c:v>803.04223891964</c:v>
                </c:pt>
                <c:pt idx="2340">
                  <c:v>803.10042455764801</c:v>
                </c:pt>
                <c:pt idx="2341">
                  <c:v>803.33873618177904</c:v>
                </c:pt>
                <c:pt idx="2342">
                  <c:v>803.39696481723604</c:v>
                </c:pt>
                <c:pt idx="2343">
                  <c:v>803.63523612943004</c:v>
                </c:pt>
                <c:pt idx="2344">
                  <c:v>803.69350500521102</c:v>
                </c:pt>
                <c:pt idx="2345">
                  <c:v>803.93173702008596</c:v>
                </c:pt>
                <c:pt idx="2346">
                  <c:v>803.99004417453102</c:v>
                </c:pt>
                <c:pt idx="2347">
                  <c:v>804.22823875346603</c:v>
                </c:pt>
                <c:pt idx="2348">
                  <c:v>804.28658480997399</c:v>
                </c:pt>
                <c:pt idx="2349">
                  <c:v>804.52474421832505</c:v>
                </c:pt>
                <c:pt idx="2350">
                  <c:v>804.58313132182002</c:v>
                </c:pt>
                <c:pt idx="2351">
                  <c:v>804.82125728395999</c:v>
                </c:pt>
                <c:pt idx="2352">
                  <c:v>804.87968549691902</c:v>
                </c:pt>
                <c:pt idx="2353">
                  <c:v>805.11777985825404</c:v>
                </c:pt>
                <c:pt idx="2354">
                  <c:v>805.17624592461198</c:v>
                </c:pt>
                <c:pt idx="2355">
                  <c:v>805.41431171286195</c:v>
                </c:pt>
                <c:pt idx="2356">
                  <c:v>805.472810973798</c:v>
                </c:pt>
                <c:pt idx="2357">
                  <c:v>805.71085335782595</c:v>
                </c:pt>
                <c:pt idx="2358">
                  <c:v>805.76938228531003</c:v>
                </c:pt>
                <c:pt idx="2359">
                  <c:v>806.00741016122799</c:v>
                </c:pt>
                <c:pt idx="2360">
                  <c:v>806.06596728380498</c:v>
                </c:pt>
                <c:pt idx="2361">
                  <c:v>806.30399698615304</c:v>
                </c:pt>
                <c:pt idx="2362">
                  <c:v>806.36258086957901</c:v>
                </c:pt>
                <c:pt idx="2363">
                  <c:v>806.60064238414202</c:v>
                </c:pt>
                <c:pt idx="2364">
                  <c:v>806.65924660330302</c:v>
                </c:pt>
                <c:pt idx="2365">
                  <c:v>806.89739343570795</c:v>
                </c:pt>
                <c:pt idx="2366">
                  <c:v>806.95600180725705</c:v>
                </c:pt>
                <c:pt idx="2367">
                  <c:v>807.19433532929804</c:v>
                </c:pt>
                <c:pt idx="2368">
                  <c:v>807.25292629845501</c:v>
                </c:pt>
                <c:pt idx="2369">
                  <c:v>807.49166687987395</c:v>
                </c:pt>
                <c:pt idx="2370">
                  <c:v>807.55019995756402</c:v>
                </c:pt>
                <c:pt idx="2371">
                  <c:v>807.78985818009505</c:v>
                </c:pt>
                <c:pt idx="2372">
                  <c:v>807.84816024050394</c:v>
                </c:pt>
                <c:pt idx="2373">
                  <c:v>808.08963552196803</c:v>
                </c:pt>
                <c:pt idx="2374">
                  <c:v>808.14707746178203</c:v>
                </c:pt>
                <c:pt idx="2375">
                  <c:v>808.39152490463903</c:v>
                </c:pt>
                <c:pt idx="2376">
                  <c:v>808.44664816679597</c:v>
                </c:pt>
                <c:pt idx="2377">
                  <c:v>808.69552207742402</c:v>
                </c:pt>
                <c:pt idx="2378">
                  <c:v>808.74625536853603</c:v>
                </c:pt>
                <c:pt idx="2379">
                  <c:v>809.00161922059601</c:v>
                </c:pt>
                <c:pt idx="2380">
                  <c:v>809.0462372723</c:v>
                </c:pt>
                <c:pt idx="2381">
                  <c:v>809.31075901044198</c:v>
                </c:pt>
                <c:pt idx="2382">
                  <c:v>809.34892696988197</c:v>
                </c:pt>
                <c:pt idx="2383">
                  <c:v>809.62546391215403</c:v>
                </c:pt>
                <c:pt idx="2384">
                  <c:v>809.65841329805096</c:v>
                </c:pt>
                <c:pt idx="2385">
                  <c:v>809.94915156567004</c:v>
                </c:pt>
                <c:pt idx="2386">
                  <c:v>809.97910880744598</c:v>
                </c:pt>
                <c:pt idx="2387">
                  <c:v>810.28549853408902</c:v>
                </c:pt>
                <c:pt idx="2388">
                  <c:v>810.31441439193395</c:v>
                </c:pt>
                <c:pt idx="2389">
                  <c:v>810.63721362850799</c:v>
                </c:pt>
                <c:pt idx="2390">
                  <c:v>810.66630940799405</c:v>
                </c:pt>
                <c:pt idx="2391">
                  <c:v>811.00593490852202</c:v>
                </c:pt>
                <c:pt idx="2392">
                  <c:v>811.035728191874</c:v>
                </c:pt>
                <c:pt idx="2393">
                  <c:v>811.39235910464799</c:v>
                </c:pt>
                <c:pt idx="2394">
                  <c:v>811.42306606597003</c:v>
                </c:pt>
                <c:pt idx="2395">
                  <c:v>811.79674646779097</c:v>
                </c:pt>
                <c:pt idx="2396">
                  <c:v>811.82846130180496</c:v>
                </c:pt>
                <c:pt idx="2397">
                  <c:v>812.21916586741702</c:v>
                </c:pt>
                <c:pt idx="2398">
                  <c:v>812.25193009807197</c:v>
                </c:pt>
                <c:pt idx="2399">
                  <c:v>812.65959689953399</c:v>
                </c:pt>
                <c:pt idx="2400">
                  <c:v>812.69342598899095</c:v>
                </c:pt>
                <c:pt idx="2401">
                  <c:v>813.11797255739498</c:v>
                </c:pt>
                <c:pt idx="2402">
                  <c:v>813.15286740463705</c:v>
                </c:pt>
                <c:pt idx="2403">
                  <c:v>813.59419869496401</c:v>
                </c:pt>
                <c:pt idx="2404">
                  <c:v>813.63015152593505</c:v>
                </c:pt>
                <c:pt idx="2405">
                  <c:v>814.08816387169202</c:v>
                </c:pt>
                <c:pt idx="2406">
                  <c:v>814.12516168232003</c:v>
                </c:pt>
                <c:pt idx="2407">
                  <c:v>814.59974456108398</c:v>
                </c:pt>
                <c:pt idx="2408">
                  <c:v>814.63777177807106</c:v>
                </c:pt>
                <c:pt idx="2409">
                  <c:v>815.12881108166403</c:v>
                </c:pt>
                <c:pt idx="2410">
                  <c:v>815.16785210614</c:v>
                </c:pt>
                <c:pt idx="2411">
                  <c:v>815.67523469671096</c:v>
                </c:pt>
                <c:pt idx="2412">
                  <c:v>815.71527053477598</c:v>
                </c:pt>
                <c:pt idx="2413">
                  <c:v>816.23888034125798</c:v>
                </c:pt>
                <c:pt idx="2414">
                  <c:v>816.27987786024698</c:v>
                </c:pt>
                <c:pt idx="2415">
                  <c:v>816.81958261547197</c:v>
                </c:pt>
                <c:pt idx="2416">
                  <c:v>816.86149529629699</c:v>
                </c:pt>
                <c:pt idx="2417">
                  <c:v>817.41714622154495</c:v>
                </c:pt>
                <c:pt idx="2418">
                  <c:v>817.459940338156</c:v>
                </c:pt>
                <c:pt idx="2419">
                  <c:v>818.03138879327503</c:v>
                </c:pt>
                <c:pt idx="2420">
                  <c:v>818.07506668764404</c:v>
                </c:pt>
                <c:pt idx="2421">
                  <c:v>818.66217078581303</c:v>
                </c:pt>
                <c:pt idx="2422">
                  <c:v>818.70675619569897</c:v>
                </c:pt>
                <c:pt idx="2423">
                  <c:v>819.30936673473002</c:v>
                </c:pt>
                <c:pt idx="2424">
                  <c:v>819.35486953472696</c:v>
                </c:pt>
                <c:pt idx="2425">
                  <c:v>819.97282404061798</c:v>
                </c:pt>
                <c:pt idx="2426">
                  <c:v>820.019226915069</c:v>
                </c:pt>
                <c:pt idx="2427">
                  <c:v>820.65236344026005</c:v>
                </c:pt>
                <c:pt idx="2428">
                  <c:v>820.69963117516204</c:v>
                </c:pt>
                <c:pt idx="2429">
                  <c:v>821.34779389401399</c:v>
                </c:pt>
                <c:pt idx="2430">
                  <c:v>821.39587872987204</c:v>
                </c:pt>
                <c:pt idx="2431">
                  <c:v>822.05890236870403</c:v>
                </c:pt>
                <c:pt idx="2432">
                  <c:v>822.10775036966504</c:v>
                </c:pt>
                <c:pt idx="2433">
                  <c:v>822.78545407142099</c:v>
                </c:pt>
                <c:pt idx="2434">
                  <c:v>822.83503067580898</c:v>
                </c:pt>
                <c:pt idx="2435">
                  <c:v>823.52723285486002</c:v>
                </c:pt>
                <c:pt idx="2436">
                  <c:v>823.57754390310299</c:v>
                </c:pt>
                <c:pt idx="2437">
                  <c:v>824.28406868650097</c:v>
                </c:pt>
                <c:pt idx="2438">
                  <c:v>824.33514308658903</c:v>
                </c:pt>
                <c:pt idx="2439">
                  <c:v>825.05580875405599</c:v>
                </c:pt>
                <c:pt idx="2440">
                  <c:v>825.107661364622</c:v>
                </c:pt>
                <c:pt idx="2441">
                  <c:v>825.84227662637397</c:v>
                </c:pt>
                <c:pt idx="2442">
                  <c:v>825.89488862413202</c:v>
                </c:pt>
                <c:pt idx="2443">
                  <c:v>826.64325823480601</c:v>
                </c:pt>
                <c:pt idx="2444">
                  <c:v>826.69658006690304</c:v>
                </c:pt>
                <c:pt idx="2445">
                  <c:v>827.45850118785302</c:v>
                </c:pt>
                <c:pt idx="2446">
                  <c:v>827.51247208174902</c:v>
                </c:pt>
                <c:pt idx="2447">
                  <c:v>828.28773339817803</c:v>
                </c:pt>
                <c:pt idx="2448">
                  <c:v>828.34231544984004</c:v>
                </c:pt>
                <c:pt idx="2449">
                  <c:v>829.130709243561</c:v>
                </c:pt>
                <c:pt idx="2450">
                  <c:v>829.18590871499396</c:v>
                </c:pt>
                <c:pt idx="2451">
                  <c:v>829.98723439769105</c:v>
                </c:pt>
                <c:pt idx="2452">
                  <c:v>830.04308069141302</c:v>
                </c:pt>
                <c:pt idx="2453">
                  <c:v>830.85712838100005</c:v>
                </c:pt>
                <c:pt idx="2454">
                  <c:v>830.91363389081801</c:v>
                </c:pt>
                <c:pt idx="2455">
                  <c:v>831.74017973334503</c:v>
                </c:pt>
                <c:pt idx="2456">
                  <c:v>831.79732798961402</c:v>
                </c:pt>
                <c:pt idx="2457">
                  <c:v>832.63615473898597</c:v>
                </c:pt>
                <c:pt idx="2458">
                  <c:v>832.69391174830196</c:v>
                </c:pt>
                <c:pt idx="2459">
                  <c:v>833.54481648051797</c:v>
                </c:pt>
                <c:pt idx="2460">
                  <c:v>833.60312931172405</c:v>
                </c:pt>
                <c:pt idx="2461">
                  <c:v>834.46590077713699</c:v>
                </c:pt>
                <c:pt idx="2462">
                  <c:v>834.52469622251999</c:v>
                </c:pt>
                <c:pt idx="2463">
                  <c:v>835.39910393679895</c:v>
                </c:pt>
                <c:pt idx="2464">
                  <c:v>835.45831768537903</c:v>
                </c:pt>
                <c:pt idx="2465">
                  <c:v>836.34412323325398</c:v>
                </c:pt>
                <c:pt idx="2466">
                  <c:v>836.40373362641401</c:v>
                </c:pt>
                <c:pt idx="2467">
                  <c:v>837.30068963525196</c:v>
                </c:pt>
                <c:pt idx="2468">
                  <c:v>837.36072078630298</c:v>
                </c:pt>
                <c:pt idx="2469">
                  <c:v>838.26856445210797</c:v>
                </c:pt>
                <c:pt idx="2470">
                  <c:v>838.32907291893002</c:v>
                </c:pt>
                <c:pt idx="2471">
                  <c:v>839.24754038272897</c:v>
                </c:pt>
                <c:pt idx="2472">
                  <c:v>839.30859362706099</c:v>
                </c:pt>
                <c:pt idx="2473">
                  <c:v>840.23743545306399</c:v>
                </c:pt>
                <c:pt idx="2474">
                  <c:v>840.29907043911999</c:v>
                </c:pt>
                <c:pt idx="2475">
                  <c:v>841.23804179908302</c:v>
                </c:pt>
                <c:pt idx="2476">
                  <c:v>841.30022344428698</c:v>
                </c:pt>
                <c:pt idx="2477">
                  <c:v>842.24906601303098</c:v>
                </c:pt>
                <c:pt idx="2478">
                  <c:v>842.31169160120805</c:v>
                </c:pt>
                <c:pt idx="2479">
                  <c:v>843.270127625859</c:v>
                </c:pt>
                <c:pt idx="2480">
                  <c:v>843.33309232581405</c:v>
                </c:pt>
                <c:pt idx="2481">
                  <c:v>844.30084818171701</c:v>
                </c:pt>
                <c:pt idx="2482">
                  <c:v>844.36412648908401</c:v>
                </c:pt>
                <c:pt idx="2483">
                  <c:v>845.34096164486198</c:v>
                </c:pt>
                <c:pt idx="2484">
                  <c:v>845.40461509873705</c:v>
                </c:pt>
                <c:pt idx="2485">
                  <c:v>846.39030214260504</c:v>
                </c:pt>
                <c:pt idx="2486">
                  <c:v>846.45438857987006</c:v>
                </c:pt>
                <c:pt idx="2487">
                  <c:v>847.44865425988905</c:v>
                </c:pt>
                <c:pt idx="2488">
                  <c:v>847.513152204221</c:v>
                </c:pt>
                <c:pt idx="2489">
                  <c:v>848.51567542471901</c:v>
                </c:pt>
                <c:pt idx="2490">
                  <c:v>848.58052498898201</c:v>
                </c:pt>
                <c:pt idx="2491">
                  <c:v>849.590998977852</c:v>
                </c:pt>
                <c:pt idx="2492">
                  <c:v>849.65618690042095</c:v>
                </c:pt>
                <c:pt idx="2493">
                  <c:v>850.67434753078703</c:v>
                </c:pt>
                <c:pt idx="2494">
                  <c:v>850.73991076759205</c:v>
                </c:pt>
                <c:pt idx="2495">
                  <c:v>851.76549863172102</c:v>
                </c:pt>
                <c:pt idx="2496">
                  <c:v>851.83146166949405</c:v>
                </c:pt>
                <c:pt idx="2497">
                  <c:v>852.86418299385298</c:v>
                </c:pt>
                <c:pt idx="2498">
                  <c:v>852.93053403880504</c:v>
                </c:pt>
                <c:pt idx="2499">
                  <c:v>853.97006526589496</c:v>
                </c:pt>
                <c:pt idx="2500">
                  <c:v>854.03689527623101</c:v>
                </c:pt>
                <c:pt idx="2501">
                  <c:v>855.08346736588601</c:v>
                </c:pt>
                <c:pt idx="2502">
                  <c:v>855.15144864336503</c:v>
                </c:pt>
                <c:pt idx="2503">
                  <c:v>856.207261891548</c:v>
                </c:pt>
                <c:pt idx="2504">
                  <c:v>856.27865456814402</c:v>
                </c:pt>
                <c:pt idx="2505">
                  <c:v>857.34853423434902</c:v>
                </c:pt>
                <c:pt idx="2506">
                  <c:v>857.42693500881205</c:v>
                </c:pt>
                <c:pt idx="2507">
                  <c:v>858.51767074487998</c:v>
                </c:pt>
                <c:pt idx="2508">
                  <c:v>858.60309847804399</c:v>
                </c:pt>
                <c:pt idx="2509">
                  <c:v>859.72611804050996</c:v>
                </c:pt>
                <c:pt idx="2510">
                  <c:v>859.80390711182804</c:v>
                </c:pt>
                <c:pt idx="2511">
                  <c:v>860.98692604348105</c:v>
                </c:pt>
                <c:pt idx="2512">
                  <c:v>861.00801220893902</c:v>
                </c:pt>
                <c:pt idx="2513">
                  <c:v>861.13646856309504</c:v>
                </c:pt>
                <c:pt idx="2514">
                  <c:v>862.15168235752105</c:v>
                </c:pt>
                <c:pt idx="2515">
                  <c:v>862.33831990477597</c:v>
                </c:pt>
                <c:pt idx="2516">
                  <c:v>863.17706989056899</c:v>
                </c:pt>
                <c:pt idx="2517">
                  <c:v>863.68405745832104</c:v>
                </c:pt>
                <c:pt idx="2518">
                  <c:v>864.14145904024997</c:v>
                </c:pt>
                <c:pt idx="2519">
                  <c:v>864.900135474178</c:v>
                </c:pt>
                <c:pt idx="2520">
                  <c:v>865.03376722041799</c:v>
                </c:pt>
                <c:pt idx="2521">
                  <c:v>865.42129534760295</c:v>
                </c:pt>
                <c:pt idx="2522">
                  <c:v>865.87546024508799</c:v>
                </c:pt>
                <c:pt idx="2523">
                  <c:v>866.03032824628804</c:v>
                </c:pt>
                <c:pt idx="2524">
                  <c:v>866.70079140031896</c:v>
                </c:pt>
                <c:pt idx="2525">
                  <c:v>867.13883533519595</c:v>
                </c:pt>
                <c:pt idx="2526">
                  <c:v>867.49059764459196</c:v>
                </c:pt>
                <c:pt idx="2527">
                  <c:v>868.20630774104802</c:v>
                </c:pt>
                <c:pt idx="2528">
                  <c:v>868.24182264825197</c:v>
                </c:pt>
                <c:pt idx="2529">
                  <c:v>868.32720186303504</c:v>
                </c:pt>
                <c:pt idx="2530">
                  <c:v>868.97537426939004</c:v>
                </c:pt>
                <c:pt idx="2531">
                  <c:v>869.24628348262604</c:v>
                </c:pt>
                <c:pt idx="2532">
                  <c:v>869.67146526309602</c:v>
                </c:pt>
                <c:pt idx="2533">
                  <c:v>870.22371730789598</c:v>
                </c:pt>
                <c:pt idx="2534">
                  <c:v>870.32463247235296</c:v>
                </c:pt>
                <c:pt idx="2535">
                  <c:v>870.55086762090502</c:v>
                </c:pt>
                <c:pt idx="2536">
                  <c:v>870.958834134374</c:v>
                </c:pt>
                <c:pt idx="2537">
                  <c:v>871.13699907218597</c:v>
                </c:pt>
                <c:pt idx="2538">
                  <c:v>871.57781143318402</c:v>
                </c:pt>
                <c:pt idx="2539">
                  <c:v>872.02252804428099</c:v>
                </c:pt>
                <c:pt idx="2540">
                  <c:v>872.16969746510904</c:v>
                </c:pt>
                <c:pt idx="2541">
                  <c:v>872.47770789039998</c:v>
                </c:pt>
                <c:pt idx="2542">
                  <c:v>872.73764093498005</c:v>
                </c:pt>
                <c:pt idx="2543">
                  <c:v>872.85532991172897</c:v>
                </c:pt>
                <c:pt idx="2544">
                  <c:v>873.28758399450305</c:v>
                </c:pt>
                <c:pt idx="2545">
                  <c:v>873.60764499219295</c:v>
                </c:pt>
                <c:pt idx="2546">
                  <c:v>873.82167767640999</c:v>
                </c:pt>
                <c:pt idx="2547">
                  <c:v>874.19614708090205</c:v>
                </c:pt>
                <c:pt idx="2548">
                  <c:v>874.27352883319895</c:v>
                </c:pt>
                <c:pt idx="2549">
                  <c:v>874.58990954118099</c:v>
                </c:pt>
                <c:pt idx="2550">
                  <c:v>874.81616091965304</c:v>
                </c:pt>
                <c:pt idx="2551">
                  <c:v>875.19646429133104</c:v>
                </c:pt>
                <c:pt idx="2552">
                  <c:v>875.43434160372794</c:v>
                </c:pt>
                <c:pt idx="2553">
                  <c:v>876.000994470563</c:v>
                </c:pt>
                <c:pt idx="2554">
                  <c:v>876.07986566499403</c:v>
                </c:pt>
                <c:pt idx="2555">
                  <c:v>876.16065933895595</c:v>
                </c:pt>
                <c:pt idx="2556">
                  <c:v>876.68232341738701</c:v>
                </c:pt>
                <c:pt idx="2557">
                  <c:v>876.87673871784204</c:v>
                </c:pt>
                <c:pt idx="2558">
                  <c:v>877.26416471206198</c:v>
                </c:pt>
                <c:pt idx="2559">
                  <c:v>877.53571885819599</c:v>
                </c:pt>
                <c:pt idx="2560">
                  <c:v>877.905440365765</c:v>
                </c:pt>
                <c:pt idx="2561">
                  <c:v>878.16953303030198</c:v>
                </c:pt>
                <c:pt idx="2562">
                  <c:v>878.56404996692504</c:v>
                </c:pt>
                <c:pt idx="2563">
                  <c:v>878.78542105829399</c:v>
                </c:pt>
                <c:pt idx="2564">
                  <c:v>879.254220608163</c:v>
                </c:pt>
                <c:pt idx="2565">
                  <c:v>879.38215615204501</c:v>
                </c:pt>
                <c:pt idx="2566">
                  <c:v>879.72155844923896</c:v>
                </c:pt>
                <c:pt idx="2567">
                  <c:v>879.93350695112497</c:v>
                </c:pt>
                <c:pt idx="2568">
                  <c:v>880.03891713863402</c:v>
                </c:pt>
                <c:pt idx="2569">
                  <c:v>880.43728181596805</c:v>
                </c:pt>
                <c:pt idx="2570">
                  <c:v>880.83329713301498</c:v>
                </c:pt>
                <c:pt idx="2571">
                  <c:v>881.00598802001298</c:v>
                </c:pt>
                <c:pt idx="2572">
                  <c:v>881.54940674326804</c:v>
                </c:pt>
                <c:pt idx="2573">
                  <c:v>881.56677438674603</c:v>
                </c:pt>
                <c:pt idx="2574">
                  <c:v>881.68889630173203</c:v>
                </c:pt>
                <c:pt idx="2575">
                  <c:v>882.17463389789395</c:v>
                </c:pt>
                <c:pt idx="2576">
                  <c:v>882.23722652186405</c:v>
                </c:pt>
                <c:pt idx="2577">
                  <c:v>882.34918218519897</c:v>
                </c:pt>
                <c:pt idx="2578">
                  <c:v>882.80047847647302</c:v>
                </c:pt>
                <c:pt idx="2579">
                  <c:v>883.17253158547499</c:v>
                </c:pt>
                <c:pt idx="2580">
                  <c:v>883.32611636349202</c:v>
                </c:pt>
                <c:pt idx="2581">
                  <c:v>883.82572877438804</c:v>
                </c:pt>
                <c:pt idx="2582">
                  <c:v>883.89537315913799</c:v>
                </c:pt>
                <c:pt idx="2583">
                  <c:v>883.99886176800499</c:v>
                </c:pt>
                <c:pt idx="2584">
                  <c:v>884.44284832634798</c:v>
                </c:pt>
                <c:pt idx="2585">
                  <c:v>884.82517258933296</c:v>
                </c:pt>
                <c:pt idx="2586">
                  <c:v>884.95380931111504</c:v>
                </c:pt>
                <c:pt idx="2587">
                  <c:v>885.24548040536695</c:v>
                </c:pt>
                <c:pt idx="2588">
                  <c:v>885.46746713847097</c:v>
                </c:pt>
                <c:pt idx="2589">
                  <c:v>885.55328156740802</c:v>
                </c:pt>
                <c:pt idx="2590">
                  <c:v>886.03231013199695</c:v>
                </c:pt>
                <c:pt idx="2591">
                  <c:v>886.21482579531096</c:v>
                </c:pt>
                <c:pt idx="2592">
                  <c:v>886.69395580494904</c:v>
                </c:pt>
                <c:pt idx="2593">
                  <c:v>886.84104677346204</c:v>
                </c:pt>
                <c:pt idx="2594">
                  <c:v>886.99971876636505</c:v>
                </c:pt>
                <c:pt idx="2595">
                  <c:v>887.42734486574795</c:v>
                </c:pt>
                <c:pt idx="2596">
                  <c:v>887.91277487701598</c:v>
                </c:pt>
                <c:pt idx="2597">
                  <c:v>888.032444795743</c:v>
                </c:pt>
                <c:pt idx="2598">
                  <c:v>888.29661497876805</c:v>
                </c:pt>
                <c:pt idx="2599">
                  <c:v>888.66275413481299</c:v>
                </c:pt>
                <c:pt idx="2600">
                  <c:v>888.83792289012001</c:v>
                </c:pt>
                <c:pt idx="2601">
                  <c:v>889.32298523680402</c:v>
                </c:pt>
                <c:pt idx="2602">
                  <c:v>889.825058371203</c:v>
                </c:pt>
                <c:pt idx="2603">
                  <c:v>890.02099452271204</c:v>
                </c:pt>
                <c:pt idx="2604">
                  <c:v>890.466233981649</c:v>
                </c:pt>
                <c:pt idx="2605">
                  <c:v>890.75148646613104</c:v>
                </c:pt>
                <c:pt idx="2606">
                  <c:v>890.87861056503095</c:v>
                </c:pt>
                <c:pt idx="2607">
                  <c:v>891.51226866092497</c:v>
                </c:pt>
                <c:pt idx="2608">
                  <c:v>891.99795225360401</c:v>
                </c:pt>
                <c:pt idx="2609">
                  <c:v>892.31532086704897</c:v>
                </c:pt>
                <c:pt idx="2610">
                  <c:v>893.10634493999805</c:v>
                </c:pt>
                <c:pt idx="2611">
                  <c:v>893.16337929411304</c:v>
                </c:pt>
                <c:pt idx="2612">
                  <c:v>893.18592180431494</c:v>
                </c:pt>
                <c:pt idx="2613">
                  <c:v>894.04473802358996</c:v>
                </c:pt>
                <c:pt idx="2614">
                  <c:v>894.41627076735199</c:v>
                </c:pt>
                <c:pt idx="2615">
                  <c:v>894.97578123377298</c:v>
                </c:pt>
                <c:pt idx="2616">
                  <c:v>895.71364539507704</c:v>
                </c:pt>
                <c:pt idx="2617">
                  <c:v>895.964675837144</c:v>
                </c:pt>
                <c:pt idx="2618">
                  <c:v>896.66708084254503</c:v>
                </c:pt>
                <c:pt idx="2619">
                  <c:v>897.12749052052402</c:v>
                </c:pt>
                <c:pt idx="2620">
                  <c:v>897.27722796591399</c:v>
                </c:pt>
                <c:pt idx="2621">
                  <c:v>898.39250197093702</c:v>
                </c:pt>
                <c:pt idx="2622">
                  <c:v>898.49785047403304</c:v>
                </c:pt>
                <c:pt idx="2623">
                  <c:v>899.56850431454097</c:v>
                </c:pt>
                <c:pt idx="2624">
                  <c:v>899.66901076752799</c:v>
                </c:pt>
                <c:pt idx="2625">
                  <c:v>900.72879392910397</c:v>
                </c:pt>
                <c:pt idx="2626">
                  <c:v>900.837466507047</c:v>
                </c:pt>
                <c:pt idx="2627">
                  <c:v>901.878039675227</c:v>
                </c:pt>
                <c:pt idx="2628">
                  <c:v>901.98976993238398</c:v>
                </c:pt>
                <c:pt idx="2629">
                  <c:v>903.02028195921105</c:v>
                </c:pt>
                <c:pt idx="2630">
                  <c:v>903.13134372053298</c:v>
                </c:pt>
                <c:pt idx="2631">
                  <c:v>904.15593007733901</c:v>
                </c:pt>
                <c:pt idx="2632">
                  <c:v>904.26598584610804</c:v>
                </c:pt>
                <c:pt idx="2633">
                  <c:v>905.28485771475596</c:v>
                </c:pt>
                <c:pt idx="2634">
                  <c:v>905.39408393091003</c:v>
                </c:pt>
                <c:pt idx="2635">
                  <c:v>906.40674192905897</c:v>
                </c:pt>
                <c:pt idx="2636">
                  <c:v>906.51527396810104</c:v>
                </c:pt>
                <c:pt idx="2637">
                  <c:v>907.52122714509403</c:v>
                </c:pt>
                <c:pt idx="2638">
                  <c:v>907.62911820255999</c:v>
                </c:pt>
                <c:pt idx="2639">
                  <c:v>908.627979721565</c:v>
                </c:pt>
                <c:pt idx="2640">
                  <c:v>908.73523669164797</c:v>
                </c:pt>
                <c:pt idx="2641">
                  <c:v>909.72668630901205</c:v>
                </c:pt>
                <c:pt idx="2642">
                  <c:v>909.83329570286503</c:v>
                </c:pt>
                <c:pt idx="2643">
                  <c:v>910.81704286836305</c:v>
                </c:pt>
                <c:pt idx="2644">
                  <c:v>910.922982139738</c:v>
                </c:pt>
                <c:pt idx="2645">
                  <c:v>911.89874723702803</c:v>
                </c:pt>
                <c:pt idx="2646">
                  <c:v>912.00398951717</c:v>
                </c:pt>
                <c:pt idx="2647">
                  <c:v>912.97149705319498</c:v>
                </c:pt>
                <c:pt idx="2648">
                  <c:v>913.07601477790797</c:v>
                </c:pt>
                <c:pt idx="2649">
                  <c:v>914.03499188957403</c:v>
                </c:pt>
                <c:pt idx="2650">
                  <c:v>914.13875982920501</c:v>
                </c:pt>
                <c:pt idx="2651">
                  <c:v>915.08893633797504</c:v>
                </c:pt>
                <c:pt idx="2652">
                  <c:v>915.19193257621203</c:v>
                </c:pt>
                <c:pt idx="2653">
                  <c:v>916.13304128869299</c:v>
                </c:pt>
                <c:pt idx="2654">
                  <c:v>916.23524575204397</c:v>
                </c:pt>
                <c:pt idx="2655">
                  <c:v>917.16702275084197</c:v>
                </c:pt>
                <c:pt idx="2656">
                  <c:v>917.26841389464198</c:v>
                </c:pt>
                <c:pt idx="2657">
                  <c:v>918.19059793222505</c:v>
                </c:pt>
                <c:pt idx="2658">
                  <c:v>918.29114980328495</c:v>
                </c:pt>
                <c:pt idx="2659">
                  <c:v>919.20348139174598</c:v>
                </c:pt>
                <c:pt idx="2660">
                  <c:v>919.30316439597402</c:v>
                </c:pt>
                <c:pt idx="2661">
                  <c:v>920.20538667755898</c:v>
                </c:pt>
                <c:pt idx="2662">
                  <c:v>920.30417222100004</c:v>
                </c:pt>
                <c:pt idx="2663">
                  <c:v>921.19603282553396</c:v>
                </c:pt>
                <c:pt idx="2664">
                  <c:v>921.293896652905</c:v>
                </c:pt>
                <c:pt idx="2665">
                  <c:v>922.17514769515105</c:v>
                </c:pt>
                <c:pt idx="2666">
                  <c:v>922.272068102209</c:v>
                </c:pt>
                <c:pt idx="2667">
                  <c:v>923.14246439096098</c:v>
                </c:pt>
                <c:pt idx="2668">
                  <c:v>923.23841826897296</c:v>
                </c:pt>
                <c:pt idx="2669">
                  <c:v>924.09771669019801</c:v>
                </c:pt>
                <c:pt idx="2670">
                  <c:v>924.19267816105196</c:v>
                </c:pt>
                <c:pt idx="2671">
                  <c:v>925.04063883792605</c:v>
                </c:pt>
                <c:pt idx="2672">
                  <c:v>925.13458074924699</c:v>
                </c:pt>
                <c:pt idx="2673">
                  <c:v>925.97096802071599</c:v>
                </c:pt>
                <c:pt idx="2674">
                  <c:v>926.063863559536</c:v>
                </c:pt>
                <c:pt idx="2675">
                  <c:v>926.88844583869002</c:v>
                </c:pt>
                <c:pt idx="2676">
                  <c:v>926.98026891706695</c:v>
                </c:pt>
                <c:pt idx="2677">
                  <c:v>927.79281819704102</c:v>
                </c:pt>
                <c:pt idx="2678">
                  <c:v>927.88354314585104</c:v>
                </c:pt>
                <c:pt idx="2679">
                  <c:v>928.68383484398703</c:v>
                </c:pt>
                <c:pt idx="2680">
                  <c:v>928.773436115398</c:v>
                </c:pt>
                <c:pt idx="2681">
                  <c:v>929.56124919519698</c:v>
                </c:pt>
                <c:pt idx="2682">
                  <c:v>929.64970123597197</c:v>
                </c:pt>
                <c:pt idx="2683">
                  <c:v>930.42481837383002</c:v>
                </c:pt>
                <c:pt idx="2684">
                  <c:v>930.512095591449</c:v>
                </c:pt>
                <c:pt idx="2685">
                  <c:v>931.274303284903</c:v>
                </c:pt>
                <c:pt idx="2686">
                  <c:v>931.360380102298</c:v>
                </c:pt>
                <c:pt idx="2687">
                  <c:v>932.10946900096906</c:v>
                </c:pt>
                <c:pt idx="2688">
                  <c:v>932.19431997582706</c:v>
                </c:pt>
                <c:pt idx="2689">
                  <c:v>932.93008529574502</c:v>
                </c:pt>
                <c:pt idx="2690">
                  <c:v>933.01368465457597</c:v>
                </c:pt>
                <c:pt idx="2691">
                  <c:v>933.73592577100999</c:v>
                </c:pt>
                <c:pt idx="2692">
                  <c:v>933.818246363855</c:v>
                </c:pt>
                <c:pt idx="2693">
                  <c:v>934.52676575898204</c:v>
                </c:pt>
                <c:pt idx="2694">
                  <c:v>934.60777938681895</c:v>
                </c:pt>
                <c:pt idx="2695">
                  <c:v>935.30238305947603</c:v>
                </c:pt>
                <c:pt idx="2696">
                  <c:v>935.38206304197104</c:v>
                </c:pt>
                <c:pt idx="2697">
                  <c:v>936.06256212495805</c:v>
                </c:pt>
                <c:pt idx="2698">
                  <c:v>936.14088473151605</c:v>
                </c:pt>
                <c:pt idx="2699">
                  <c:v>936.807095517834</c:v>
                </c:pt>
                <c:pt idx="2700">
                  <c:v>936.88403761972802</c:v>
                </c:pt>
                <c:pt idx="2701">
                  <c:v>937.53577985480297</c:v>
                </c:pt>
                <c:pt idx="2702">
                  <c:v>937.61131606716503</c:v>
                </c:pt>
                <c:pt idx="2703">
                  <c:v>938.24841275974404</c:v>
                </c:pt>
                <c:pt idx="2704">
                  <c:v>938.32251602565202</c:v>
                </c:pt>
                <c:pt idx="2705">
                  <c:v>938.94479513671297</c:v>
                </c:pt>
                <c:pt idx="2706">
                  <c:v>939.01743904595298</c:v>
                </c:pt>
                <c:pt idx="2707">
                  <c:v>939.62473428214196</c:v>
                </c:pt>
                <c:pt idx="2708">
                  <c:v>939.69589346997702</c:v>
                </c:pt>
                <c:pt idx="2709">
                  <c:v>940.28804360008405</c:v>
                </c:pt>
                <c:pt idx="2710">
                  <c:v>940.35769246273196</c:v>
                </c:pt>
                <c:pt idx="2711">
                  <c:v>940.93454090215505</c:v>
                </c:pt>
                <c:pt idx="2712">
                  <c:v>941.002652607448</c:v>
                </c:pt>
                <c:pt idx="2713">
                  <c:v>941.56404743848498</c:v>
                </c:pt>
                <c:pt idx="2714">
                  <c:v>941.63059379639196</c:v>
                </c:pt>
                <c:pt idx="2715">
                  <c:v>942.17638747842898</c:v>
                </c:pt>
                <c:pt idx="2716">
                  <c:v>942.24133984374305</c:v>
                </c:pt>
                <c:pt idx="2717">
                  <c:v>942.77138934792902</c:v>
                </c:pt>
                <c:pt idx="2718">
                  <c:v>942.83472052113802</c:v>
                </c:pt>
                <c:pt idx="2719">
                  <c:v>943.34888821185996</c:v>
                </c:pt>
                <c:pt idx="2720">
                  <c:v>943.41057354116106</c:v>
                </c:pt>
                <c:pt idx="2721">
                  <c:v>943.90872747992296</c:v>
                </c:pt>
                <c:pt idx="2722">
                  <c:v>943.96874336380995</c:v>
                </c:pt>
                <c:pt idx="2723">
                  <c:v>944.45075629690098</c:v>
                </c:pt>
                <c:pt idx="2724">
                  <c:v>944.50907776455301</c:v>
                </c:pt>
                <c:pt idx="2725">
                  <c:v>944.97482630517197</c:v>
                </c:pt>
                <c:pt idx="2726">
                  <c:v>945.03142730581499</c:v>
                </c:pt>
                <c:pt idx="2727">
                  <c:v>945.48079288606402</c:v>
                </c:pt>
                <c:pt idx="2728">
                  <c:v>945.535649830073</c:v>
                </c:pt>
                <c:pt idx="2729">
                  <c:v>945.96852036044299</c:v>
                </c:pt>
                <c:pt idx="2730">
                  <c:v>946.02161554391</c:v>
                </c:pt>
                <c:pt idx="2731">
                  <c:v>946.43788597058403</c:v>
                </c:pt>
                <c:pt idx="2732">
                  <c:v>946.48920895935203</c:v>
                </c:pt>
                <c:pt idx="2733">
                  <c:v>946.88878132938396</c:v>
                </c:pt>
                <c:pt idx="2734">
                  <c:v>946.93833124781202</c:v>
                </c:pt>
                <c:pt idx="2735">
                  <c:v>947.32111703656904</c:v>
                </c:pt>
                <c:pt idx="2736">
                  <c:v>947.36891031596201</c:v>
                </c:pt>
                <c:pt idx="2737">
                  <c:v>947.73483448713603</c:v>
                </c:pt>
                <c:pt idx="2738">
                  <c:v>947.78092053415696</c:v>
                </c:pt>
                <c:pt idx="2739">
                  <c:v>948.12991874702595</c:v>
                </c:pt>
                <c:pt idx="2740">
                  <c:v>948.17442033907696</c:v>
                </c:pt>
                <c:pt idx="2741">
                  <c:v>948.50645204088801</c:v>
                </c:pt>
                <c:pt idx="2742">
                  <c:v>948.54968296010395</c:v>
                </c:pt>
                <c:pt idx="2743">
                  <c:v>948.86485325826902</c:v>
                </c:pt>
                <c:pt idx="2744">
                  <c:v>948.90751470857299</c:v>
                </c:pt>
                <c:pt idx="2745">
                  <c:v>949.20634830099505</c:v>
                </c:pt>
                <c:pt idx="2746">
                  <c:v>949.24960915420604</c:v>
                </c:pt>
                <c:pt idx="2747">
                  <c:v>949.53331400266597</c:v>
                </c:pt>
                <c:pt idx="2748">
                  <c:v>949.57852829662602</c:v>
                </c:pt>
                <c:pt idx="2749">
                  <c:v>949.84904087789198</c:v>
                </c:pt>
                <c:pt idx="2750">
                  <c:v>949.89720055263797</c:v>
                </c:pt>
                <c:pt idx="2751">
                  <c:v>950.157006595594</c:v>
                </c:pt>
                <c:pt idx="2752">
                  <c:v>950.20836264855598</c:v>
                </c:pt>
                <c:pt idx="2753">
                  <c:v>950.46016376550403</c:v>
                </c:pt>
                <c:pt idx="2754">
                  <c:v>950.51428277391597</c:v>
                </c:pt>
                <c:pt idx="2755">
                  <c:v>950.76057446747404</c:v>
                </c:pt>
                <c:pt idx="2756">
                  <c:v>950.816686034501</c:v>
                </c:pt>
                <c:pt idx="2757">
                  <c:v>951.05944540885901</c:v>
                </c:pt>
                <c:pt idx="2758">
                  <c:v>951.11679059047594</c:v>
                </c:pt>
                <c:pt idx="2759">
                  <c:v>951.35741113378197</c:v>
                </c:pt>
                <c:pt idx="2760">
                  <c:v>951.41542837272095</c:v>
                </c:pt>
                <c:pt idx="2761">
                  <c:v>951.65481641100598</c:v>
                </c:pt>
                <c:pt idx="2762">
                  <c:v>951.71316256539899</c:v>
                </c:pt>
                <c:pt idx="2763">
                  <c:v>951.95187188940895</c:v>
                </c:pt>
                <c:pt idx="2764">
                  <c:v>952.01036154530595</c:v>
                </c:pt>
                <c:pt idx="2765">
                  <c:v>952.24871260895998</c:v>
                </c:pt>
                <c:pt idx="2766">
                  <c:v>952.30725344913606</c:v>
                </c:pt>
                <c:pt idx="2767">
                  <c:v>952.54542387623405</c:v>
                </c:pt>
                <c:pt idx="2768">
                  <c:v>952.60397220308096</c:v>
                </c:pt>
                <c:pt idx="2769">
                  <c:v>952.84205855989796</c:v>
                </c:pt>
                <c:pt idx="2770">
                  <c:v>952.90059342517804</c:v>
                </c:pt>
                <c:pt idx="2771">
                  <c:v>953.13864858994998</c:v>
                </c:pt>
                <c:pt idx="2772">
                  <c:v>953.19715964258899</c:v>
                </c:pt>
                <c:pt idx="2773">
                  <c:v>953.43521281175197</c:v>
                </c:pt>
                <c:pt idx="2774">
                  <c:v>953.49369436184395</c:v>
                </c:pt>
                <c:pt idx="2775">
                  <c:v>953.73176180434598</c:v>
                </c:pt>
                <c:pt idx="2776">
                  <c:v>953.79021014909995</c:v>
                </c:pt>
                <c:pt idx="2777">
                  <c:v>954.02830128286701</c:v>
                </c:pt>
                <c:pt idx="2778">
                  <c:v>954.08671386706601</c:v>
                </c:pt>
                <c:pt idx="2779">
                  <c:v>954.32483483906401</c:v>
                </c:pt>
                <c:pt idx="2780">
                  <c:v>954.38320979331195</c:v>
                </c:pt>
                <c:pt idx="2781">
                  <c:v>954.62136522117805</c:v>
                </c:pt>
                <c:pt idx="2782">
                  <c:v>954.67970024341298</c:v>
                </c:pt>
                <c:pt idx="2783">
                  <c:v>954.91789329971505</c:v>
                </c:pt>
                <c:pt idx="2784">
                  <c:v>954.97618491296498</c:v>
                </c:pt>
                <c:pt idx="2785">
                  <c:v>955.21441707116503</c:v>
                </c:pt>
                <c:pt idx="2786">
                  <c:v>955.27266199222504</c:v>
                </c:pt>
                <c:pt idx="2787">
                  <c:v>955.51093383433295</c:v>
                </c:pt>
                <c:pt idx="2788">
                  <c:v>955.56913164693799</c:v>
                </c:pt>
                <c:pt idx="2789">
                  <c:v>955.80744410361206</c:v>
                </c:pt>
                <c:pt idx="2790">
                  <c:v>955.86559788652005</c:v>
                </c:pt>
                <c:pt idx="2791">
                  <c:v>956.10395261280701</c:v>
                </c:pt>
                <c:pt idx="2792">
                  <c:v>956.16206601010595</c:v>
                </c:pt>
                <c:pt idx="2793">
                  <c:v>956.40046481992204</c:v>
                </c:pt>
                <c:pt idx="2794">
                  <c:v>956.45853847628996</c:v>
                </c:pt>
                <c:pt idx="2795">
                  <c:v>956.69698277856105</c:v>
                </c:pt>
                <c:pt idx="2796">
                  <c:v>956.75501415923895</c:v>
                </c:pt>
                <c:pt idx="2797">
                  <c:v>956.99350551604198</c:v>
                </c:pt>
                <c:pt idx="2798">
                  <c:v>957.05149329152403</c:v>
                </c:pt>
                <c:pt idx="2799">
                  <c:v>957.29003496710902</c:v>
                </c:pt>
                <c:pt idx="2800">
                  <c:v>957.34798473579497</c:v>
                </c:pt>
                <c:pt idx="2801">
                  <c:v>957.58658302185199</c:v>
                </c:pt>
                <c:pt idx="2802">
                  <c:v>957.64451059936403</c:v>
                </c:pt>
                <c:pt idx="2803">
                  <c:v>957.883175767892</c:v>
                </c:pt>
                <c:pt idx="2804">
                  <c:v>957.94110931512398</c:v>
                </c:pt>
                <c:pt idx="2805">
                  <c:v>958.17985896180403</c:v>
                </c:pt>
                <c:pt idx="2806">
                  <c:v>958.23784608457595</c:v>
                </c:pt>
                <c:pt idx="2807">
                  <c:v>958.47671106298299</c:v>
                </c:pt>
                <c:pt idx="2808">
                  <c:v>958.53483629248205</c:v>
                </c:pt>
                <c:pt idx="2809">
                  <c:v>958.77385238518104</c:v>
                </c:pt>
                <c:pt idx="2810">
                  <c:v>958.83229078845295</c:v>
                </c:pt>
                <c:pt idx="2811">
                  <c:v>959.07156452945503</c:v>
                </c:pt>
                <c:pt idx="2812">
                  <c:v>959.13068365982804</c:v>
                </c:pt>
                <c:pt idx="2813">
                  <c:v>959.37037136975596</c:v>
                </c:pt>
                <c:pt idx="2814">
                  <c:v>959.43165129237696</c:v>
                </c:pt>
                <c:pt idx="2815">
                  <c:v>959.67168042334902</c:v>
                </c:pt>
                <c:pt idx="2816">
                  <c:v>959.73796403134702</c:v>
                </c:pt>
                <c:pt idx="2817">
                  <c:v>959.97814311046704</c:v>
                </c:pt>
                <c:pt idx="2818">
                  <c:v>960.05455715826599</c:v>
                </c:pt>
                <c:pt idx="2819">
                  <c:v>960.29393929557602</c:v>
                </c:pt>
                <c:pt idx="2820">
                  <c:v>960.39026709506004</c:v>
                </c:pt>
                <c:pt idx="2821">
                  <c:v>960.62515183711798</c:v>
                </c:pt>
                <c:pt idx="2822">
                  <c:v>960.75747086207696</c:v>
                </c:pt>
                <c:pt idx="2823">
                  <c:v>960.98662201416596</c:v>
                </c:pt>
                <c:pt idx="2824">
                  <c:v>961.17846183347604</c:v>
                </c:pt>
                <c:pt idx="2825">
                  <c:v>961.41173203700498</c:v>
                </c:pt>
                <c:pt idx="2826">
                  <c:v>961.60079307790204</c:v>
                </c:pt>
                <c:pt idx="2827">
                  <c:v>961.84855033440294</c:v>
                </c:pt>
                <c:pt idx="2828">
                  <c:v>962.05900631875295</c:v>
                </c:pt>
                <c:pt idx="2829">
                  <c:v>962.31456656580099</c:v>
                </c:pt>
                <c:pt idx="2830">
                  <c:v>962.55945945142696</c:v>
                </c:pt>
                <c:pt idx="2831">
                  <c:v>962.81381342207203</c:v>
                </c:pt>
                <c:pt idx="2832">
                  <c:v>963.130434989018</c:v>
                </c:pt>
                <c:pt idx="2833">
                  <c:v>963.38362903157497</c:v>
                </c:pt>
                <c:pt idx="2834">
                  <c:v>963.73712824583004</c:v>
                </c:pt>
                <c:pt idx="2835">
                  <c:v>963.99884029347299</c:v>
                </c:pt>
                <c:pt idx="2836">
                  <c:v>964.36262801236001</c:v>
                </c:pt>
                <c:pt idx="2837">
                  <c:v>964.62318511960598</c:v>
                </c:pt>
                <c:pt idx="2838">
                  <c:v>965.05581902016297</c:v>
                </c:pt>
                <c:pt idx="2839">
                  <c:v>965.20293787613195</c:v>
                </c:pt>
                <c:pt idx="2840">
                  <c:v>965.34780528208205</c:v>
                </c:pt>
                <c:pt idx="2841">
                  <c:v>965.86554245926402</c:v>
                </c:pt>
                <c:pt idx="2842">
                  <c:v>965.99686672189205</c:v>
                </c:pt>
                <c:pt idx="2843">
                  <c:v>966.15069008328896</c:v>
                </c:pt>
                <c:pt idx="2844">
                  <c:v>966.65339653668195</c:v>
                </c:pt>
                <c:pt idx="2845">
                  <c:v>966.80910645031997</c:v>
                </c:pt>
                <c:pt idx="2846">
                  <c:v>966.99887871028</c:v>
                </c:pt>
                <c:pt idx="2847">
                  <c:v>967.42166331647195</c:v>
                </c:pt>
                <c:pt idx="2848">
                  <c:v>967.66342952233697</c:v>
                </c:pt>
                <c:pt idx="2849">
                  <c:v>968.01090217194098</c:v>
                </c:pt>
                <c:pt idx="2850">
                  <c:v>968.15731380444197</c:v>
                </c:pt>
                <c:pt idx="2851">
                  <c:v>968.50784336093102</c:v>
                </c:pt>
                <c:pt idx="2852">
                  <c:v>968.74733437905195</c:v>
                </c:pt>
                <c:pt idx="2853">
                  <c:v>969.04336823429901</c:v>
                </c:pt>
                <c:pt idx="2854">
                  <c:v>969.21577188548395</c:v>
                </c:pt>
                <c:pt idx="2855">
                  <c:v>969.506280826075</c:v>
                </c:pt>
                <c:pt idx="2856">
                  <c:v>969.76993167173998</c:v>
                </c:pt>
                <c:pt idx="2857">
                  <c:v>970.05789422751104</c:v>
                </c:pt>
                <c:pt idx="2858">
                  <c:v>970.25478724226195</c:v>
                </c:pt>
                <c:pt idx="2859">
                  <c:v>970.57193745088603</c:v>
                </c:pt>
                <c:pt idx="2860">
                  <c:v>970.84784380319104</c:v>
                </c:pt>
                <c:pt idx="2861">
                  <c:v>971.16890775820104</c:v>
                </c:pt>
                <c:pt idx="2862">
                  <c:v>971.41161856618101</c:v>
                </c:pt>
                <c:pt idx="2863">
                  <c:v>971.74323028942001</c:v>
                </c:pt>
                <c:pt idx="2864">
                  <c:v>972.10961823759999</c:v>
                </c:pt>
                <c:pt idx="2865">
                  <c:v>972.42123436550401</c:v>
                </c:pt>
                <c:pt idx="2866">
                  <c:v>972.79436972031704</c:v>
                </c:pt>
                <c:pt idx="2867">
                  <c:v>973.13046135802495</c:v>
                </c:pt>
                <c:pt idx="2868">
                  <c:v>973.47886385910601</c:v>
                </c:pt>
                <c:pt idx="2869">
                  <c:v>973.83628388671298</c:v>
                </c:pt>
                <c:pt idx="2870">
                  <c:v>974.22655563725505</c:v>
                </c:pt>
                <c:pt idx="2871">
                  <c:v>974.48515105280103</c:v>
                </c:pt>
                <c:pt idx="2872">
                  <c:v>974.844643093983</c:v>
                </c:pt>
                <c:pt idx="2873">
                  <c:v>975.04582239735396</c:v>
                </c:pt>
                <c:pt idx="2874">
                  <c:v>975.41169727697002</c:v>
                </c:pt>
                <c:pt idx="2875">
                  <c:v>975.82163165784095</c:v>
                </c:pt>
                <c:pt idx="2876">
                  <c:v>976.06025867945095</c:v>
                </c:pt>
                <c:pt idx="2877">
                  <c:v>976.49094351983194</c:v>
                </c:pt>
                <c:pt idx="2878">
                  <c:v>976.92105309533599</c:v>
                </c:pt>
                <c:pt idx="2879">
                  <c:v>977.34189727126704</c:v>
                </c:pt>
                <c:pt idx="2880">
                  <c:v>977.82813702962801</c:v>
                </c:pt>
                <c:pt idx="2881">
                  <c:v>978.21985073664405</c:v>
                </c:pt>
                <c:pt idx="2882">
                  <c:v>978.76076773166096</c:v>
                </c:pt>
                <c:pt idx="2883">
                  <c:v>979.13553430915499</c:v>
                </c:pt>
                <c:pt idx="2884">
                  <c:v>979.70230690439701</c:v>
                </c:pt>
                <c:pt idx="2885">
                  <c:v>980.15130691955903</c:v>
                </c:pt>
                <c:pt idx="2886">
                  <c:v>980.66372623871098</c:v>
                </c:pt>
                <c:pt idx="2887">
                  <c:v>981.35936933196297</c:v>
                </c:pt>
                <c:pt idx="2888">
                  <c:v>981.48685196899805</c:v>
                </c:pt>
                <c:pt idx="2889">
                  <c:v>981.73549357691002</c:v>
                </c:pt>
                <c:pt idx="2890">
                  <c:v>982.33001216539799</c:v>
                </c:pt>
                <c:pt idx="2891">
                  <c:v>982.48213898718598</c:v>
                </c:pt>
                <c:pt idx="2892">
                  <c:v>982.841033361634</c:v>
                </c:pt>
                <c:pt idx="2893">
                  <c:v>983.24626078323001</c:v>
                </c:pt>
                <c:pt idx="2894">
                  <c:v>983.79187847557</c:v>
                </c:pt>
                <c:pt idx="2895">
                  <c:v>983.90410366519598</c:v>
                </c:pt>
                <c:pt idx="2896">
                  <c:v>983.93595092488601</c:v>
                </c:pt>
                <c:pt idx="2897">
                  <c:v>984.67562143524901</c:v>
                </c:pt>
                <c:pt idx="2898">
                  <c:v>984.70522951562396</c:v>
                </c:pt>
                <c:pt idx="2899">
                  <c:v>984.79603558993904</c:v>
                </c:pt>
                <c:pt idx="2900">
                  <c:v>985.43481140604695</c:v>
                </c:pt>
                <c:pt idx="2901">
                  <c:v>985.624287674794</c:v>
                </c:pt>
                <c:pt idx="2902">
                  <c:v>986.03648971912298</c:v>
                </c:pt>
                <c:pt idx="2903">
                  <c:v>986.14688116274306</c:v>
                </c:pt>
                <c:pt idx="2904">
                  <c:v>986.731159035102</c:v>
                </c:pt>
                <c:pt idx="2905">
                  <c:v>986.84383451391602</c:v>
                </c:pt>
                <c:pt idx="2906">
                  <c:v>987.25218795849105</c:v>
                </c:pt>
                <c:pt idx="2907">
                  <c:v>987.65189623756601</c:v>
                </c:pt>
                <c:pt idx="2908">
                  <c:v>987.774054279761</c:v>
                </c:pt>
                <c:pt idx="2909">
                  <c:v>988.44464933992504</c:v>
                </c:pt>
                <c:pt idx="2910">
                  <c:v>988.78800204355298</c:v>
                </c:pt>
                <c:pt idx="2911">
                  <c:v>989.25628652748696</c:v>
                </c:pt>
                <c:pt idx="2912">
                  <c:v>989.82721357554396</c:v>
                </c:pt>
                <c:pt idx="2913">
                  <c:v>990.08216933928497</c:v>
                </c:pt>
                <c:pt idx="2914">
                  <c:v>990.89473763919398</c:v>
                </c:pt>
                <c:pt idx="2915">
                  <c:v>990.90797766893104</c:v>
                </c:pt>
                <c:pt idx="2916">
                  <c:v>990.93674304572903</c:v>
                </c:pt>
                <c:pt idx="2917">
                  <c:v>991.75562012826401</c:v>
                </c:pt>
                <c:pt idx="2918">
                  <c:v>992.44318537311904</c:v>
                </c:pt>
                <c:pt idx="2919">
                  <c:v>992.68110230760794</c:v>
                </c:pt>
                <c:pt idx="2920">
                  <c:v>993.35506892197395</c:v>
                </c:pt>
                <c:pt idx="2921">
                  <c:v>993.649737327759</c:v>
                </c:pt>
                <c:pt idx="2922">
                  <c:v>994.21482259619597</c:v>
                </c:pt>
                <c:pt idx="2923">
                  <c:v>994.59629851979003</c:v>
                </c:pt>
                <c:pt idx="2924">
                  <c:v>995.03601501522996</c:v>
                </c:pt>
                <c:pt idx="2925">
                  <c:v>995.36163999693895</c:v>
                </c:pt>
                <c:pt idx="2926">
                  <c:v>995.71509392521898</c:v>
                </c:pt>
                <c:pt idx="2927">
                  <c:v>995.996922701269</c:v>
                </c:pt>
                <c:pt idx="2928">
                  <c:v>996.48677449718696</c:v>
                </c:pt>
                <c:pt idx="2929">
                  <c:v>996.80728020479</c:v>
                </c:pt>
                <c:pt idx="2930">
                  <c:v>997.26628815741503</c:v>
                </c:pt>
                <c:pt idx="2931">
                  <c:v>997.64181200271003</c:v>
                </c:pt>
                <c:pt idx="2932">
                  <c:v>998.06998258973704</c:v>
                </c:pt>
                <c:pt idx="2933">
                  <c:v>998.45093318857505</c:v>
                </c:pt>
                <c:pt idx="2934">
                  <c:v>998.73871316055897</c:v>
                </c:pt>
                <c:pt idx="2935">
                  <c:v>999.072472455092</c:v>
                </c:pt>
                <c:pt idx="2936">
                  <c:v>999.41104541585105</c:v>
                </c:pt>
                <c:pt idx="2937">
                  <c:v>999.71162864370206</c:v>
                </c:pt>
                <c:pt idx="2938">
                  <c:v>999.95750352163202</c:v>
                </c:pt>
                <c:pt idx="2939">
                  <c:v>1000.28001877229</c:v>
                </c:pt>
                <c:pt idx="2940">
                  <c:v>1000.59055931913</c:v>
                </c:pt>
                <c:pt idx="2941">
                  <c:v>1000.93337762258</c:v>
                </c:pt>
                <c:pt idx="2942">
                  <c:v>1001.17183059284</c:v>
                </c:pt>
                <c:pt idx="2943">
                  <c:v>1001.48664627122</c:v>
                </c:pt>
                <c:pt idx="2944">
                  <c:v>1001.8381330059</c:v>
                </c:pt>
                <c:pt idx="2945">
                  <c:v>1002.34191358655</c:v>
                </c:pt>
                <c:pt idx="2946">
                  <c:v>1002.55299757596</c:v>
                </c:pt>
                <c:pt idx="2947">
                  <c:v>1002.75308796041</c:v>
                </c:pt>
                <c:pt idx="2948">
                  <c:v>1003.35520951081</c:v>
                </c:pt>
                <c:pt idx="2949">
                  <c:v>1003.5613815235899</c:v>
                </c:pt>
                <c:pt idx="2950">
                  <c:v>1003.80133607721</c:v>
                </c:pt>
                <c:pt idx="2951">
                  <c:v>1004.25565803876</c:v>
                </c:pt>
                <c:pt idx="2952">
                  <c:v>1004.66192889722</c:v>
                </c:pt>
                <c:pt idx="2953">
                  <c:v>1005.124520966</c:v>
                </c:pt>
                <c:pt idx="2954">
                  <c:v>1005.47614386266</c:v>
                </c:pt>
                <c:pt idx="2955">
                  <c:v>1005.94401809508</c:v>
                </c:pt>
                <c:pt idx="2956">
                  <c:v>1006.2637676614</c:v>
                </c:pt>
                <c:pt idx="2957">
                  <c:v>1006.69572252277</c:v>
                </c:pt>
                <c:pt idx="2958">
                  <c:v>1007.0247689545801</c:v>
                </c:pt>
                <c:pt idx="2959">
                  <c:v>1007.37669679972</c:v>
                </c:pt>
                <c:pt idx="2960">
                  <c:v>1007.73381371159</c:v>
                </c:pt>
                <c:pt idx="2961">
                  <c:v>1007.97369181721</c:v>
                </c:pt>
                <c:pt idx="2962">
                  <c:v>1008.37593679203</c:v>
                </c:pt>
                <c:pt idx="2963">
                  <c:v>1008.59827885882</c:v>
                </c:pt>
                <c:pt idx="2964">
                  <c:v>1008.96903774046</c:v>
                </c:pt>
                <c:pt idx="2965">
                  <c:v>1009.17461280722</c:v>
                </c:pt>
                <c:pt idx="2966">
                  <c:v>1009.52624525584</c:v>
                </c:pt>
                <c:pt idx="2967">
                  <c:v>1009.70795997724</c:v>
                </c:pt>
                <c:pt idx="2968">
                  <c:v>1010.03526811453</c:v>
                </c:pt>
                <c:pt idx="2969">
                  <c:v>1010.20581859512</c:v>
                </c:pt>
                <c:pt idx="2970">
                  <c:v>1010.50827302947</c:v>
                </c:pt>
                <c:pt idx="2971">
                  <c:v>1010.66380671865</c:v>
                </c:pt>
                <c:pt idx="2972">
                  <c:v>1010.9488234371</c:v>
                </c:pt>
                <c:pt idx="2973">
                  <c:v>1011.07435874033</c:v>
                </c:pt>
                <c:pt idx="2974">
                  <c:v>1011.35295944103</c:v>
                </c:pt>
                <c:pt idx="2975">
                  <c:v>1011.45151604032</c:v>
                </c:pt>
                <c:pt idx="2976">
                  <c:v>1011.72425614237</c:v>
                </c:pt>
                <c:pt idx="2977">
                  <c:v>1011.80572649879</c:v>
                </c:pt>
                <c:pt idx="2978">
                  <c:v>1012.06908585473</c:v>
                </c:pt>
                <c:pt idx="2979">
                  <c:v>1012.14055750753</c:v>
                </c:pt>
                <c:pt idx="2980">
                  <c:v>1012.39508847698</c:v>
                </c:pt>
                <c:pt idx="2981">
                  <c:v>1012.46104738623</c:v>
                </c:pt>
                <c:pt idx="2982">
                  <c:v>1012.70872077884</c:v>
                </c:pt>
                <c:pt idx="2983">
                  <c:v>1012.7713301804999</c:v>
                </c:pt>
                <c:pt idx="2984">
                  <c:v>1013.01472174873</c:v>
                </c:pt>
                <c:pt idx="2985">
                  <c:v>1013.07523128752</c:v>
                </c:pt>
                <c:pt idx="2986">
                  <c:v>1013.31626213352</c:v>
                </c:pt>
                <c:pt idx="2987">
                  <c:v>1013.37551489968</c:v>
                </c:pt>
                <c:pt idx="2988">
                  <c:v>1013.6153357834201</c:v>
                </c:pt>
                <c:pt idx="2989">
                  <c:v>1013.67389943123</c:v>
                </c:pt>
                <c:pt idx="2990">
                  <c:v>1013.91311799018</c:v>
                </c:pt>
                <c:pt idx="2991">
                  <c:v>1013.9713336109</c:v>
                </c:pt>
                <c:pt idx="2992">
                  <c:v>1014.21024694983</c:v>
                </c:pt>
                <c:pt idx="2993">
                  <c:v>1014.26829929648</c:v>
                </c:pt>
                <c:pt idx="2994">
                  <c:v>1014.50704641215</c:v>
                </c:pt>
                <c:pt idx="2995">
                  <c:v>1014.56503412967</c:v>
                </c:pt>
                <c:pt idx="2996">
                  <c:v>1014.8036789435999</c:v>
                </c:pt>
                <c:pt idx="2997">
                  <c:v>1014.8616580097701</c:v>
                </c:pt>
                <c:pt idx="2998">
                  <c:v>1015.10022985222</c:v>
                </c:pt>
                <c:pt idx="2999">
                  <c:v>1015.15823310642</c:v>
                </c:pt>
                <c:pt idx="3000">
                  <c:v>1015.39674496525</c:v>
                </c:pt>
                <c:pt idx="3001">
                  <c:v>1015.45478948665</c:v>
                </c:pt>
                <c:pt idx="3002">
                  <c:v>1015.69324668524</c:v>
                </c:pt>
                <c:pt idx="3003">
                  <c:v>1015.75133842019</c:v>
                </c:pt>
                <c:pt idx="3004">
                  <c:v>1015.98974408136</c:v>
                </c:pt>
                <c:pt idx="3005">
                  <c:v>1016.0478830734399</c:v>
                </c:pt>
                <c:pt idx="3006">
                  <c:v>1016.28624034289</c:v>
                </c:pt>
                <c:pt idx="3007">
                  <c:v>1016.3444249562</c:v>
                </c:pt>
                <c:pt idx="3008">
                  <c:v>1016.58273704153</c:v>
                </c:pt>
                <c:pt idx="3009">
                  <c:v>1016.6409659311</c:v>
                </c:pt>
                <c:pt idx="3010">
                  <c:v>1016.87923600261</c:v>
                </c:pt>
                <c:pt idx="3011">
                  <c:v>1016.93750805003</c:v>
                </c:pt>
                <c:pt idx="3012">
                  <c:v>1017.17573890561</c:v>
                </c:pt>
                <c:pt idx="3013">
                  <c:v>1017.23405210821</c:v>
                </c:pt>
                <c:pt idx="3014">
                  <c:v>1017.47224551063</c:v>
                </c:pt>
                <c:pt idx="3015">
                  <c:v>1017.5305969928301</c:v>
                </c:pt>
                <c:pt idx="3016">
                  <c:v>1017.76875400681</c:v>
                </c:pt>
                <c:pt idx="3017">
                  <c:v>1017.82714189919</c:v>
                </c:pt>
                <c:pt idx="3018">
                  <c:v>1018.0652638031301</c:v>
                </c:pt>
                <c:pt idx="3019">
                  <c:v>1018.12368889713</c:v>
                </c:pt>
                <c:pt idx="3020">
                  <c:v>1018.36177777566</c:v>
                </c:pt>
                <c:pt idx="3021">
                  <c:v>1018.42024238022</c:v>
                </c:pt>
                <c:pt idx="3022">
                  <c:v>1018.65830149038</c:v>
                </c:pt>
                <c:pt idx="3023">
                  <c:v>1018.7168061945</c:v>
                </c:pt>
                <c:pt idx="3024">
                  <c:v>1018.95484044556</c:v>
                </c:pt>
                <c:pt idx="3025">
                  <c:v>1019.0133826058</c:v>
                </c:pt>
                <c:pt idx="3026">
                  <c:v>1019.25140085314</c:v>
                </c:pt>
                <c:pt idx="3027">
                  <c:v>1019.30997550028</c:v>
                </c:pt>
                <c:pt idx="3028">
                  <c:v>1019.54799457856</c:v>
                </c:pt>
                <c:pt idx="3029">
                  <c:v>1019.60659501943</c:v>
                </c:pt>
                <c:pt idx="3030">
                  <c:v>1019.84464574726</c:v>
                </c:pt>
                <c:pt idx="3031">
                  <c:v>1019.90326203851</c:v>
                </c:pt>
                <c:pt idx="3032">
                  <c:v>1020.14139931926</c:v>
                </c:pt>
                <c:pt idx="3033">
                  <c:v>1020.20001513631</c:v>
                </c:pt>
                <c:pt idx="3034">
                  <c:v>1020.4383419681</c:v>
                </c:pt>
                <c:pt idx="3035">
                  <c:v>1020.49693716877</c:v>
                </c:pt>
                <c:pt idx="3036">
                  <c:v>1020.73566725483</c:v>
                </c:pt>
                <c:pt idx="3037">
                  <c:v>1020.79421316702</c:v>
                </c:pt>
                <c:pt idx="3038">
                  <c:v>1021.03378968177</c:v>
                </c:pt>
                <c:pt idx="3039">
                  <c:v>1021.09217542164</c:v>
                </c:pt>
                <c:pt idx="3040">
                  <c:v>1021.33338784982</c:v>
                </c:pt>
                <c:pt idx="3041">
                  <c:v>1021.39118174091</c:v>
                </c:pt>
                <c:pt idx="3042">
                  <c:v>1021.63509352047</c:v>
                </c:pt>
                <c:pt idx="3043">
                  <c:v>1021.69093144943</c:v>
                </c:pt>
                <c:pt idx="3044">
                  <c:v>1021.93901485093</c:v>
                </c:pt>
                <c:pt idx="3045">
                  <c:v>1021.99061438834</c:v>
                </c:pt>
                <c:pt idx="3046">
                  <c:v>1022.24516598333</c:v>
                </c:pt>
                <c:pt idx="3047">
                  <c:v>1022.29054076671</c:v>
                </c:pt>
                <c:pt idx="3048">
                  <c:v>1022.5544453185601</c:v>
                </c:pt>
                <c:pt idx="3049">
                  <c:v>1022.59315115778</c:v>
                </c:pt>
                <c:pt idx="3050">
                  <c:v>1022.86930191536</c:v>
                </c:pt>
                <c:pt idx="3051">
                  <c:v>1022.90257740309</c:v>
                </c:pt>
                <c:pt idx="3052">
                  <c:v>1023.19309627088</c:v>
                </c:pt>
                <c:pt idx="3053">
                  <c:v>1023.22322817861</c:v>
                </c:pt>
                <c:pt idx="3054">
                  <c:v>1023.5295107303</c:v>
                </c:pt>
                <c:pt idx="3055">
                  <c:v>1023.5585122738501</c:v>
                </c:pt>
                <c:pt idx="3056">
                  <c:v>1023.88129084693</c:v>
                </c:pt>
                <c:pt idx="3057">
                  <c:v>1023.9104162580199</c:v>
                </c:pt>
                <c:pt idx="3058">
                  <c:v>1024.2500911345201</c:v>
                </c:pt>
                <c:pt idx="3059">
                  <c:v>1024.27984591583</c:v>
                </c:pt>
                <c:pt idx="3060">
                  <c:v>1024.6365680369499</c:v>
                </c:pt>
                <c:pt idx="3061">
                  <c:v>1024.66714231726</c:v>
                </c:pt>
                <c:pt idx="3062">
                  <c:v>1025.0409280915001</c:v>
                </c:pt>
                <c:pt idx="3063">
                  <c:v>1025.0724293834701</c:v>
                </c:pt>
                <c:pt idx="3064">
                  <c:v>1025.46324567036</c:v>
                </c:pt>
                <c:pt idx="3065">
                  <c:v>1025.4957797694501</c:v>
                </c:pt>
                <c:pt idx="3066">
                  <c:v>1025.9035673959299</c:v>
                </c:pt>
                <c:pt idx="3067">
                  <c:v>1025.9372181511201</c:v>
                </c:pt>
                <c:pt idx="3068">
                  <c:v>1026.36188560964</c:v>
                </c:pt>
                <c:pt idx="3069">
                  <c:v>1026.39667936509</c:v>
                </c:pt>
                <c:pt idx="3070">
                  <c:v>1026.8381114327401</c:v>
                </c:pt>
                <c:pt idx="3071">
                  <c:v>1026.8740232540899</c:v>
                </c:pt>
                <c:pt idx="3072">
                  <c:v>1027.33210339988</c:v>
                </c:pt>
                <c:pt idx="3073">
                  <c:v>1027.36909075113</c:v>
                </c:pt>
                <c:pt idx="3074">
                  <c:v>1027.8437112449001</c:v>
                </c:pt>
                <c:pt idx="3075">
                  <c:v>1027.8817377265</c:v>
                </c:pt>
                <c:pt idx="3076">
                  <c:v>1028.3727931378801</c:v>
                </c:pt>
                <c:pt idx="3077">
                  <c:v>1028.4118323477601</c:v>
                </c:pt>
                <c:pt idx="3078">
                  <c:v>1028.91921091733</c:v>
                </c:pt>
                <c:pt idx="3079">
                  <c:v>1028.9592418334901</c:v>
                </c:pt>
                <c:pt idx="3080">
                  <c:v>1029.48282277975</c:v>
                </c:pt>
                <c:pt idx="3081">
                  <c:v>1029.5238259673599</c:v>
                </c:pt>
                <c:pt idx="3082">
                  <c:v>1030.0634805888999</c:v>
                </c:pt>
                <c:pt idx="3083">
                  <c:v>1030.1054367823299</c:v>
                </c:pt>
                <c:pt idx="3084">
                  <c:v>1030.66102998266</c:v>
                </c:pt>
                <c:pt idx="3085">
                  <c:v>1030.7039198484199</c:v>
                </c:pt>
                <c:pt idx="3086">
                  <c:v>1031.27531104937</c:v>
                </c:pt>
                <c:pt idx="3087">
                  <c:v>1031.3191152659899</c:v>
                </c:pt>
                <c:pt idx="3088">
                  <c:v>1031.90615885234</c:v>
                </c:pt>
                <c:pt idx="3089">
                  <c:v>1031.95085821067</c:v>
                </c:pt>
                <c:pt idx="3090">
                  <c:v>1032.55340374398</c:v>
                </c:pt>
                <c:pt idx="3091">
                  <c:v>1032.5989792107</c:v>
                </c:pt>
                <c:pt idx="3092">
                  <c:v>1033.21687154542</c:v>
                </c:pt>
                <c:pt idx="3093">
                  <c:v>1033.2633042958601</c:v>
                </c:pt>
                <c:pt idx="3094">
                  <c:v>1033.89638365666</c:v>
                </c:pt>
                <c:pt idx="3095">
                  <c:v>1033.94365508954</c:v>
                </c:pt>
                <c:pt idx="3096">
                  <c:v>1034.59175713422</c:v>
                </c:pt>
                <c:pt idx="3097">
                  <c:v>1034.63984887686</c:v>
                </c:pt>
                <c:pt idx="3098">
                  <c:v>1035.3028047544401</c:v>
                </c:pt>
                <c:pt idx="3099">
                  <c:v>1035.35169866302</c:v>
                </c:pt>
                <c:pt idx="3100">
                  <c:v>1036.02933438636</c:v>
                </c:pt>
                <c:pt idx="3101">
                  <c:v>1036.0790145063499</c:v>
                </c:pt>
                <c:pt idx="3102">
                  <c:v>1036.7711596654201</c:v>
                </c:pt>
                <c:pt idx="3103">
                  <c:v>1036.8216165692399</c:v>
                </c:pt>
                <c:pt idx="3104">
                  <c:v>1037.52811887443</c:v>
                </c:pt>
                <c:pt idx="3105">
                  <c:v>1037.5793341660899</c:v>
                </c:pt>
                <c:pt idx="3106">
                  <c:v>1038.3000441893601</c:v>
                </c:pt>
                <c:pt idx="3107">
                  <c:v>1038.35194923832</c:v>
                </c:pt>
                <c:pt idx="3108">
                  <c:v>1039.0866740548499</c:v>
                </c:pt>
                <c:pt idx="3109">
                  <c:v>1039.1391524826399</c:v>
                </c:pt>
                <c:pt idx="3110">
                  <c:v>1039.8876548199</c:v>
                </c:pt>
                <c:pt idx="3111">
                  <c:v>1039.9406408100499</c:v>
                </c:pt>
                <c:pt idx="3112">
                  <c:v>1040.7026942841501</c:v>
                </c:pt>
                <c:pt idx="3113">
                  <c:v>1040.7562552050499</c:v>
                </c:pt>
                <c:pt idx="3114">
                  <c:v>1041.5316670183499</c:v>
                </c:pt>
                <c:pt idx="3115">
                  <c:v>1041.585940703</c:v>
                </c:pt>
                <c:pt idx="3116">
                  <c:v>1042.37450782262</c:v>
                </c:pt>
                <c:pt idx="3117">
                  <c:v>1042.42957400972</c:v>
                </c:pt>
                <c:pt idx="3118">
                  <c:v>1043.2310535797899</c:v>
                </c:pt>
                <c:pt idx="3119">
                  <c:v>1043.28689162605</c:v>
                </c:pt>
                <c:pt idx="3120">
                  <c:v>1044.10102955616</c:v>
                </c:pt>
                <c:pt idx="3121">
                  <c:v>1044.1575682851901</c:v>
                </c:pt>
                <c:pt idx="3122">
                  <c:v>1044.9841361429301</c:v>
                </c:pt>
                <c:pt idx="3123">
                  <c:v>1045.04131002079</c:v>
                </c:pt>
                <c:pt idx="3124">
                  <c:v>1045.8801037943899</c:v>
                </c:pt>
                <c:pt idx="3125">
                  <c:v>1045.93787178957</c:v>
                </c:pt>
                <c:pt idx="3126">
                  <c:v>1046.78868876457</c:v>
                </c:pt>
                <c:pt idx="3127">
                  <c:v>1046.84702713146</c:v>
                </c:pt>
                <c:pt idx="3128">
                  <c:v>1047.7096530666299</c:v>
                </c:pt>
                <c:pt idx="3129">
                  <c:v>1047.7685449712201</c:v>
                </c:pt>
                <c:pt idx="3130">
                  <c:v>1048.64275446124</c:v>
                </c:pt>
                <c:pt idx="3131">
                  <c:v>1048.7021848878201</c:v>
                </c:pt>
                <c:pt idx="3132">
                  <c:v>1049.58774495325</c:v>
                </c:pt>
                <c:pt idx="3133">
                  <c:v>1049.6476991720499</c:v>
                </c:pt>
                <c:pt idx="3134">
                  <c:v>1050.54437166508</c:v>
                </c:pt>
                <c:pt idx="3135">
                  <c:v>1050.60483496246</c:v>
                </c:pt>
                <c:pt idx="3136">
                  <c:v>1051.51237739878</c:v>
                </c:pt>
                <c:pt idx="3137">
                  <c:v>1051.5733360495301</c:v>
                </c:pt>
                <c:pt idx="3138">
                  <c:v>1052.4915062960099</c:v>
                </c:pt>
                <c:pt idx="3139">
                  <c:v>1052.55294976506</c:v>
                </c:pt>
                <c:pt idx="3140">
                  <c:v>1053.48151354591</c:v>
                </c:pt>
                <c:pt idx="3141">
                  <c:v>1053.54342727526</c:v>
                </c:pt>
                <c:pt idx="3142">
                  <c:v>1054.4821509866699</c:v>
                </c:pt>
                <c:pt idx="3143">
                  <c:v>1054.54449687185</c:v>
                </c:pt>
                <c:pt idx="3144">
                  <c:v>1055.49312339736</c:v>
                </c:pt>
                <c:pt idx="3145">
                  <c:v>1055.55584254058</c:v>
                </c:pt>
                <c:pt idx="3146">
                  <c:v>1056.5141011098799</c:v>
                </c:pt>
                <c:pt idx="3147">
                  <c:v>1056.57716320795</c:v>
                </c:pt>
                <c:pt idx="3148">
                  <c:v>1057.5448152932499</c:v>
                </c:pt>
                <c:pt idx="3149">
                  <c:v>1057.60824021951</c:v>
                </c:pt>
                <c:pt idx="3150">
                  <c:v>1058.5850707172699</c:v>
                </c:pt>
                <c:pt idx="3151">
                  <c:v>1058.64885827239</c:v>
                </c:pt>
                <c:pt idx="3152">
                  <c:v>1059.63459532766</c:v>
                </c:pt>
                <c:pt idx="3153">
                  <c:v>1059.69867123586</c:v>
                </c:pt>
                <c:pt idx="3154">
                  <c:v>1060.69297563336</c:v>
                </c:pt>
                <c:pt idx="3155">
                  <c:v>1060.75727556633</c:v>
                </c:pt>
                <c:pt idx="3156">
                  <c:v>1061.7598284282601</c:v>
                </c:pt>
                <c:pt idx="3157">
                  <c:v>1061.8244059441099</c:v>
                </c:pt>
                <c:pt idx="3158">
                  <c:v>1062.8349505757899</c:v>
                </c:pt>
                <c:pt idx="3159">
                  <c:v>1062.8999351549501</c:v>
                </c:pt>
                <c:pt idx="3160">
                  <c:v>1063.91821525778</c:v>
                </c:pt>
                <c:pt idx="3161">
                  <c:v>1063.98368677945</c:v>
                </c:pt>
                <c:pt idx="3162">
                  <c:v>1065.0093952745999</c:v>
                </c:pt>
                <c:pt idx="3163">
                  <c:v>1065.0753375480499</c:v>
                </c:pt>
                <c:pt idx="3164">
                  <c:v>1066.1081370710899</c:v>
                </c:pt>
                <c:pt idx="3165">
                  <c:v>1066.1744906075501</c:v>
                </c:pt>
                <c:pt idx="3166">
                  <c:v>1067.21411253987</c:v>
                </c:pt>
                <c:pt idx="3167">
                  <c:v>1067.2811459879399</c:v>
                </c:pt>
                <c:pt idx="3168">
                  <c:v>1068.3274066494801</c:v>
                </c:pt>
                <c:pt idx="3169">
                  <c:v>1068.3969917075101</c:v>
                </c:pt>
                <c:pt idx="3170">
                  <c:v>1069.44936131961</c:v>
                </c:pt>
                <c:pt idx="3171">
                  <c:v>1069.52630181268</c:v>
                </c:pt>
                <c:pt idx="3172">
                  <c:v>1070.58431077062</c:v>
                </c:pt>
                <c:pt idx="3173">
                  <c:v>1070.6753376617601</c:v>
                </c:pt>
                <c:pt idx="3174">
                  <c:v>1071.7420220183201</c:v>
                </c:pt>
                <c:pt idx="3175">
                  <c:v>1071.8471044211899</c:v>
                </c:pt>
                <c:pt idx="3176">
                  <c:v>1072.9442962594901</c:v>
                </c:pt>
                <c:pt idx="3177">
                  <c:v>1073.0895566310101</c:v>
                </c:pt>
                <c:pt idx="3178">
                  <c:v>1074.2341334298101</c:v>
                </c:pt>
                <c:pt idx="3179">
                  <c:v>1074.3339914830101</c:v>
                </c:pt>
                <c:pt idx="3180">
                  <c:v>1074.8274561380499</c:v>
                </c:pt>
                <c:pt idx="3181">
                  <c:v>1075.4720039962999</c:v>
                </c:pt>
                <c:pt idx="3182">
                  <c:v>1075.6202034862499</c:v>
                </c:pt>
                <c:pt idx="3183">
                  <c:v>1076.49045630971</c:v>
                </c:pt>
                <c:pt idx="3184">
                  <c:v>1076.9609185249001</c:v>
                </c:pt>
                <c:pt idx="3185">
                  <c:v>1077.4256500650699</c:v>
                </c:pt>
                <c:pt idx="3186">
                  <c:v>1078.16706754439</c:v>
                </c:pt>
                <c:pt idx="3187">
                  <c:v>1078.29965596894</c:v>
                </c:pt>
                <c:pt idx="3188">
                  <c:v>1078.6655085919101</c:v>
                </c:pt>
                <c:pt idx="3189">
                  <c:v>1079.1285855743399</c:v>
                </c:pt>
                <c:pt idx="3190">
                  <c:v>1079.2931705272399</c:v>
                </c:pt>
                <c:pt idx="3191">
                  <c:v>1079.94510790806</c:v>
                </c:pt>
                <c:pt idx="3192">
                  <c:v>1080.4016114635201</c:v>
                </c:pt>
                <c:pt idx="3193">
                  <c:v>1080.72743419277</c:v>
                </c:pt>
                <c:pt idx="3194">
                  <c:v>1081.4562736303501</c:v>
                </c:pt>
                <c:pt idx="3195">
                  <c:v>1081.47405925769</c:v>
                </c:pt>
                <c:pt idx="3196">
                  <c:v>1081.5180273860999</c:v>
                </c:pt>
                <c:pt idx="3197">
                  <c:v>1082.1964467977</c:v>
                </c:pt>
                <c:pt idx="3198">
                  <c:v>1082.47430808171</c:v>
                </c:pt>
                <c:pt idx="3199">
                  <c:v>1082.88985315986</c:v>
                </c:pt>
                <c:pt idx="3200">
                  <c:v>1083.4540784487201</c:v>
                </c:pt>
                <c:pt idx="3201">
                  <c:v>1083.56185629372</c:v>
                </c:pt>
                <c:pt idx="3202">
                  <c:v>1083.7971197217901</c:v>
                </c:pt>
                <c:pt idx="3203">
                  <c:v>1084.2155316804699</c:v>
                </c:pt>
                <c:pt idx="3204">
                  <c:v>1084.4126443742</c:v>
                </c:pt>
                <c:pt idx="3205">
                  <c:v>1084.8456158599899</c:v>
                </c:pt>
                <c:pt idx="3206">
                  <c:v>1085.3399187643199</c:v>
                </c:pt>
                <c:pt idx="3207">
                  <c:v>1085.4370084838899</c:v>
                </c:pt>
                <c:pt idx="3208">
                  <c:v>1085.60662487834</c:v>
                </c:pt>
                <c:pt idx="3209">
                  <c:v>1085.99160152949</c:v>
                </c:pt>
                <c:pt idx="3210">
                  <c:v>1086.1924156181501</c:v>
                </c:pt>
                <c:pt idx="3211">
                  <c:v>1086.4678608750201</c:v>
                </c:pt>
                <c:pt idx="3212">
                  <c:v>1086.82513850646</c:v>
                </c:pt>
                <c:pt idx="3213">
                  <c:v>1087.0211962906901</c:v>
                </c:pt>
                <c:pt idx="3214">
                  <c:v>1087.39834141099</c:v>
                </c:pt>
                <c:pt idx="3215">
                  <c:v>1087.5320663185601</c:v>
                </c:pt>
                <c:pt idx="3216">
                  <c:v>1087.60867525662</c:v>
                </c:pt>
                <c:pt idx="3217">
                  <c:v>1087.9785570921699</c:v>
                </c:pt>
                <c:pt idx="3218">
                  <c:v>1088.3360736710099</c:v>
                </c:pt>
                <c:pt idx="3219">
                  <c:v>1088.48620181418</c:v>
                </c:pt>
                <c:pt idx="3220">
                  <c:v>1088.5695196583099</c:v>
                </c:pt>
                <c:pt idx="3221">
                  <c:v>1089.20022818661</c:v>
                </c:pt>
                <c:pt idx="3222">
                  <c:v>1089.23274112779</c:v>
                </c:pt>
                <c:pt idx="3223">
                  <c:v>1089.33710633235</c:v>
                </c:pt>
                <c:pt idx="3224">
                  <c:v>1089.7882769359801</c:v>
                </c:pt>
                <c:pt idx="3225">
                  <c:v>1089.96692657433</c:v>
                </c:pt>
                <c:pt idx="3226">
                  <c:v>1090.34857373826</c:v>
                </c:pt>
                <c:pt idx="3227">
                  <c:v>1090.6826208467901</c:v>
                </c:pt>
                <c:pt idx="3228">
                  <c:v>1090.8168769065501</c:v>
                </c:pt>
                <c:pt idx="3229">
                  <c:v>1091.2110074121199</c:v>
                </c:pt>
                <c:pt idx="3230">
                  <c:v>1091.4084772367901</c:v>
                </c:pt>
                <c:pt idx="3231">
                  <c:v>1091.86719329774</c:v>
                </c:pt>
                <c:pt idx="3232">
                  <c:v>1091.9966423395799</c:v>
                </c:pt>
                <c:pt idx="3233">
                  <c:v>1092.57558088472</c:v>
                </c:pt>
                <c:pt idx="3234">
                  <c:v>1092.62844280995</c:v>
                </c:pt>
                <c:pt idx="3235">
                  <c:v>1092.6918976556799</c:v>
                </c:pt>
                <c:pt idx="3236">
                  <c:v>1093.36772938639</c:v>
                </c:pt>
                <c:pt idx="3237">
                  <c:v>1093.6614508627699</c:v>
                </c:pt>
                <c:pt idx="3238">
                  <c:v>1093.9598385199699</c:v>
                </c:pt>
                <c:pt idx="3239">
                  <c:v>1094.31953599954</c:v>
                </c:pt>
                <c:pt idx="3240">
                  <c:v>1094.39060421767</c:v>
                </c:pt>
                <c:pt idx="3241">
                  <c:v>1094.8345775354101</c:v>
                </c:pt>
                <c:pt idx="3242">
                  <c:v>1094.9129584520399</c:v>
                </c:pt>
                <c:pt idx="3243">
                  <c:v>1095.06161972991</c:v>
                </c:pt>
                <c:pt idx="3244">
                  <c:v>1095.40541015651</c:v>
                </c:pt>
                <c:pt idx="3245">
                  <c:v>1095.78244685351</c:v>
                </c:pt>
                <c:pt idx="3246">
                  <c:v>1095.8646100666699</c:v>
                </c:pt>
                <c:pt idx="3247">
                  <c:v>1095.90488785248</c:v>
                </c:pt>
                <c:pt idx="3248">
                  <c:v>1096.3607204402599</c:v>
                </c:pt>
                <c:pt idx="3249">
                  <c:v>1096.5267565120701</c:v>
                </c:pt>
                <c:pt idx="3250">
                  <c:v>1096.8679275198799</c:v>
                </c:pt>
                <c:pt idx="3251">
                  <c:v>1097.07887413054</c:v>
                </c:pt>
                <c:pt idx="3252">
                  <c:v>1097.5320665372301</c:v>
                </c:pt>
                <c:pt idx="3253">
                  <c:v>1097.53719424685</c:v>
                </c:pt>
                <c:pt idx="3254">
                  <c:v>1098.09840782009</c:v>
                </c:pt>
                <c:pt idx="3255">
                  <c:v>1098.1779499229899</c:v>
                </c:pt>
                <c:pt idx="3256">
                  <c:v>1098.2686243307301</c:v>
                </c:pt>
                <c:pt idx="3257">
                  <c:v>1098.8818983638901</c:v>
                </c:pt>
                <c:pt idx="3258">
                  <c:v>1099.00627826958</c:v>
                </c:pt>
                <c:pt idx="3259">
                  <c:v>1099.44173920703</c:v>
                </c:pt>
                <c:pt idx="3260">
                  <c:v>1099.5671313369101</c:v>
                </c:pt>
                <c:pt idx="3261">
                  <c:v>1099.97020816381</c:v>
                </c:pt>
                <c:pt idx="3262">
                  <c:v>1100.4828458526199</c:v>
                </c:pt>
                <c:pt idx="3263">
                  <c:v>1100.6212530574201</c:v>
                </c:pt>
                <c:pt idx="3264">
                  <c:v>1100.8692003594799</c:v>
                </c:pt>
                <c:pt idx="3265">
                  <c:v>1101.2868762755199</c:v>
                </c:pt>
                <c:pt idx="3266">
                  <c:v>1101.5102496596401</c:v>
                </c:pt>
                <c:pt idx="3267">
                  <c:v>1101.9758703827899</c:v>
                </c:pt>
                <c:pt idx="3268">
                  <c:v>1102.5513027397301</c:v>
                </c:pt>
                <c:pt idx="3269">
                  <c:v>1102.69704225192</c:v>
                </c:pt>
                <c:pt idx="3270">
                  <c:v>1103.0227461340601</c:v>
                </c:pt>
                <c:pt idx="3271">
                  <c:v>1103.43306753916</c:v>
                </c:pt>
                <c:pt idx="3272">
                  <c:v>1103.61311218982</c:v>
                </c:pt>
                <c:pt idx="3273">
                  <c:v>1104.19808552002</c:v>
                </c:pt>
                <c:pt idx="3274">
                  <c:v>1104.7237852437599</c:v>
                </c:pt>
                <c:pt idx="3275">
                  <c:v>1105.00163258762</c:v>
                </c:pt>
                <c:pt idx="3276">
                  <c:v>1105.6991709628301</c:v>
                </c:pt>
                <c:pt idx="3277">
                  <c:v>1105.84944149221</c:v>
                </c:pt>
                <c:pt idx="3278">
                  <c:v>1105.9088296714599</c:v>
                </c:pt>
                <c:pt idx="3279">
                  <c:v>1106.7363465881999</c:v>
                </c:pt>
                <c:pt idx="3280">
                  <c:v>1107.16210669357</c:v>
                </c:pt>
                <c:pt idx="3281">
                  <c:v>1107.68254105848</c:v>
                </c:pt>
                <c:pt idx="3282">
                  <c:v>1108.49997037614</c:v>
                </c:pt>
                <c:pt idx="3283">
                  <c:v>1108.6949213599901</c:v>
                </c:pt>
                <c:pt idx="3284">
                  <c:v>1109.18976326027</c:v>
                </c:pt>
                <c:pt idx="3285">
                  <c:v>1109.8550513241801</c:v>
                </c:pt>
                <c:pt idx="3286">
                  <c:v>1110.0833849272999</c:v>
                </c:pt>
                <c:pt idx="3287">
                  <c:v>1111.28015429112</c:v>
                </c:pt>
                <c:pt idx="3288">
                  <c:v>1111.5133428974</c:v>
                </c:pt>
                <c:pt idx="3289">
                  <c:v>1112.10644308728</c:v>
                </c:pt>
                <c:pt idx="3290">
                  <c:v>1112.58294592016</c:v>
                </c:pt>
                <c:pt idx="3291">
                  <c:v>1112.7794063690801</c:v>
                </c:pt>
                <c:pt idx="3292">
                  <c:v>1113.55429633565</c:v>
                </c:pt>
                <c:pt idx="3293">
                  <c:v>1113.98912894046</c:v>
                </c:pt>
                <c:pt idx="3294">
                  <c:v>1114.416162297</c:v>
                </c:pt>
                <c:pt idx="3295">
                  <c:v>1115.0853565028401</c:v>
                </c:pt>
                <c:pt idx="3296">
                  <c:v>1115.3137307063801</c:v>
                </c:pt>
                <c:pt idx="3297">
                  <c:v>1116.11507100672</c:v>
                </c:pt>
                <c:pt idx="3298">
                  <c:v>1116.2148424219699</c:v>
                </c:pt>
                <c:pt idx="3299">
                  <c:v>1116.4164620670999</c:v>
                </c:pt>
                <c:pt idx="3300">
                  <c:v>1116.98588356047</c:v>
                </c:pt>
                <c:pt idx="3301">
                  <c:v>1117.26968864071</c:v>
                </c:pt>
                <c:pt idx="3302">
                  <c:v>1117.71620042726</c:v>
                </c:pt>
                <c:pt idx="3303">
                  <c:v>1118.1939410075599</c:v>
                </c:pt>
                <c:pt idx="3304">
                  <c:v>1118.5706072153</c:v>
                </c:pt>
                <c:pt idx="3305">
                  <c:v>1118.9683790834799</c:v>
                </c:pt>
                <c:pt idx="3306">
                  <c:v>1119.2957588354</c:v>
                </c:pt>
                <c:pt idx="3307">
                  <c:v>1119.6143625503501</c:v>
                </c:pt>
                <c:pt idx="3308">
                  <c:v>1120.1268158647099</c:v>
                </c:pt>
                <c:pt idx="3309">
                  <c:v>1120.3258957970199</c:v>
                </c:pt>
                <c:pt idx="3310">
                  <c:v>1121.00492217699</c:v>
                </c:pt>
                <c:pt idx="3311">
                  <c:v>1121.0699842240499</c:v>
                </c:pt>
                <c:pt idx="3312">
                  <c:v>1121.4561307966001</c:v>
                </c:pt>
                <c:pt idx="3313">
                  <c:v>1121.8337987238499</c:v>
                </c:pt>
                <c:pt idx="3314">
                  <c:v>1121.89617132433</c:v>
                </c:pt>
                <c:pt idx="3315">
                  <c:v>1122.6205699044399</c:v>
                </c:pt>
                <c:pt idx="3316">
                  <c:v>1122.8061548396699</c:v>
                </c:pt>
                <c:pt idx="3317">
                  <c:v>1123.4307854116701</c:v>
                </c:pt>
                <c:pt idx="3318">
                  <c:v>1123.73250502837</c:v>
                </c:pt>
                <c:pt idx="3319">
                  <c:v>1124.2594601425801</c:v>
                </c:pt>
                <c:pt idx="3320">
                  <c:v>1124.6796919835199</c:v>
                </c:pt>
                <c:pt idx="3321">
                  <c:v>1125.10929130464</c:v>
                </c:pt>
                <c:pt idx="3322">
                  <c:v>1125.6516416470699</c:v>
                </c:pt>
                <c:pt idx="3323">
                  <c:v>1125.9833453009301</c:v>
                </c:pt>
                <c:pt idx="3324">
                  <c:v>1126.6501829097199</c:v>
                </c:pt>
                <c:pt idx="3325">
                  <c:v>1126.88467121125</c:v>
                </c:pt>
                <c:pt idx="3326">
                  <c:v>1127.6681348862701</c:v>
                </c:pt>
                <c:pt idx="3327">
                  <c:v>1127.8109005849001</c:v>
                </c:pt>
                <c:pt idx="3328">
                  <c:v>1128.70994403294</c:v>
                </c:pt>
                <c:pt idx="3329">
                  <c:v>1128.77218551296</c:v>
                </c:pt>
                <c:pt idx="3330">
                  <c:v>1129.75042408593</c:v>
                </c:pt>
                <c:pt idx="3331">
                  <c:v>1129.7509438064701</c:v>
                </c:pt>
                <c:pt idx="3332">
                  <c:v>1129.7613470838501</c:v>
                </c:pt>
                <c:pt idx="3333">
                  <c:v>1130.73819429784</c:v>
                </c:pt>
                <c:pt idx="3334">
                  <c:v>1130.77637500531</c:v>
                </c:pt>
                <c:pt idx="3335">
                  <c:v>1131.7234243310099</c:v>
                </c:pt>
                <c:pt idx="3336">
                  <c:v>1131.7818730030101</c:v>
                </c:pt>
                <c:pt idx="3337">
                  <c:v>1132.6984508278499</c:v>
                </c:pt>
                <c:pt idx="3338">
                  <c:v>1132.76551357116</c:v>
                </c:pt>
                <c:pt idx="3339">
                  <c:v>1133.6596241847701</c:v>
                </c:pt>
                <c:pt idx="3340">
                  <c:v>1133.72950426536</c:v>
                </c:pt>
                <c:pt idx="3341">
                  <c:v>1134.6063082089699</c:v>
                </c:pt>
                <c:pt idx="3342">
                  <c:v>1134.6766945761501</c:v>
                </c:pt>
                <c:pt idx="3343">
                  <c:v>1135.53902813215</c:v>
                </c:pt>
                <c:pt idx="3344">
                  <c:v>1135.60913751371</c:v>
                </c:pt>
                <c:pt idx="3345">
                  <c:v>1136.4582727792399</c:v>
                </c:pt>
                <c:pt idx="3346">
                  <c:v>1136.5278594240101</c:v>
                </c:pt>
                <c:pt idx="3347">
                  <c:v>1137.36421868866</c:v>
                </c:pt>
                <c:pt idx="3348">
                  <c:v>1137.4332185589201</c:v>
                </c:pt>
                <c:pt idx="3349">
                  <c:v>1138.25684240908</c:v>
                </c:pt>
                <c:pt idx="3350">
                  <c:v>1138.32524860289</c:v>
                </c:pt>
                <c:pt idx="3351">
                  <c:v>1139.1360178746099</c:v>
                </c:pt>
                <c:pt idx="3352">
                  <c:v>1139.2038189786399</c:v>
                </c:pt>
                <c:pt idx="3353">
                  <c:v>1140.0015488075301</c:v>
                </c:pt>
                <c:pt idx="3354">
                  <c:v>1140.0687103872899</c:v>
                </c:pt>
                <c:pt idx="3355">
                  <c:v>1140.85319910764</c:v>
                </c:pt>
                <c:pt idx="3356">
                  <c:v>1140.9196766965399</c:v>
                </c:pt>
                <c:pt idx="3357">
                  <c:v>1141.69072907488</c:v>
                </c:pt>
                <c:pt idx="3358">
                  <c:v>1141.7564832974699</c:v>
                </c:pt>
                <c:pt idx="3359">
                  <c:v>1142.5139133596299</c:v>
                </c:pt>
                <c:pt idx="3360">
                  <c:v>1142.5789125633701</c:v>
                </c:pt>
                <c:pt idx="3361">
                  <c:v>1143.32253863356</c:v>
                </c:pt>
                <c:pt idx="3362">
                  <c:v>1143.38675428735</c:v>
                </c:pt>
                <c:pt idx="3363">
                  <c:v>1144.11639589796</c:v>
                </c:pt>
                <c:pt idx="3364">
                  <c:v>1144.1797997323099</c:v>
                </c:pt>
                <c:pt idx="3365">
                  <c:v>1144.89527864146</c:v>
                </c:pt>
                <c:pt idx="3366">
                  <c:v>1144.9578439583699</c:v>
                </c:pt>
                <c:pt idx="3367">
                  <c:v>1145.6589867938901</c:v>
                </c:pt>
                <c:pt idx="3368">
                  <c:v>1145.7206899340599</c:v>
                </c:pt>
                <c:pt idx="3369">
                  <c:v>1146.4073290603201</c:v>
                </c:pt>
                <c:pt idx="3370">
                  <c:v>1146.46814755995</c:v>
                </c:pt>
                <c:pt idx="3371">
                  <c:v>1147.1401199064501</c:v>
                </c:pt>
                <c:pt idx="3372">
                  <c:v>1147.2000296509</c:v>
                </c:pt>
                <c:pt idx="3373">
                  <c:v>1147.85717735505</c:v>
                </c:pt>
                <c:pt idx="3374">
                  <c:v>1147.9161526088999</c:v>
                </c:pt>
                <c:pt idx="3375">
                  <c:v>1148.55832678001</c:v>
                </c:pt>
                <c:pt idx="3376">
                  <c:v>1148.6163401458</c:v>
                </c:pt>
                <c:pt idx="3377">
                  <c:v>1149.24340089358</c:v>
                </c:pt>
                <c:pt idx="3378">
                  <c:v>1149.3004177416501</c:v>
                </c:pt>
                <c:pt idx="3379">
                  <c:v>1149.9122260444101</c:v>
                </c:pt>
                <c:pt idx="3380">
                  <c:v>1149.96820118507</c:v>
                </c:pt>
                <c:pt idx="3381">
                  <c:v>1150.5646138863201</c:v>
                </c:pt>
                <c:pt idx="3382">
                  <c:v>1150.61950429391</c:v>
                </c:pt>
                <c:pt idx="3383">
                  <c:v>1151.2003819290001</c:v>
                </c:pt>
                <c:pt idx="3384">
                  <c:v>1151.2541664247699</c:v>
                </c:pt>
                <c:pt idx="3385">
                  <c:v>1151.8193814026199</c:v>
                </c:pt>
                <c:pt idx="3386">
                  <c:v>1151.87206064977</c:v>
                </c:pt>
                <c:pt idx="3387">
                  <c:v>1152.4214924642299</c:v>
                </c:pt>
                <c:pt idx="3388">
                  <c:v>1152.4730668692901</c:v>
                </c:pt>
                <c:pt idx="3389">
                  <c:v>1153.0065947169001</c:v>
                </c:pt>
                <c:pt idx="3390">
                  <c:v>1153.0570469842901</c:v>
                </c:pt>
                <c:pt idx="3391">
                  <c:v>1153.57455287883</c:v>
                </c:pt>
                <c:pt idx="3392">
                  <c:v>1153.6238504051601</c:v>
                </c:pt>
                <c:pt idx="3393">
                  <c:v>1154.12522710646</c:v>
                </c:pt>
                <c:pt idx="3394">
                  <c:v>1154.1733340159201</c:v>
                </c:pt>
                <c:pt idx="3395">
                  <c:v>1154.6584879350701</c:v>
                </c:pt>
                <c:pt idx="3396">
                  <c:v>1154.7053722717701</c:v>
                </c:pt>
                <c:pt idx="3397">
                  <c:v>1155.17421877535</c:v>
                </c:pt>
                <c:pt idx="3398">
                  <c:v>1155.2198518051</c:v>
                </c:pt>
                <c:pt idx="3399">
                  <c:v>1155.6723045910801</c:v>
                </c:pt>
                <c:pt idx="3400">
                  <c:v>1155.7166648263701</c:v>
                </c:pt>
                <c:pt idx="3401">
                  <c:v>1156.15263249022</c:v>
                </c:pt>
                <c:pt idx="3402">
                  <c:v>1156.19573047629</c:v>
                </c:pt>
                <c:pt idx="3403">
                  <c:v>1156.61512939873</c:v>
                </c:pt>
                <c:pt idx="3404">
                  <c:v>1156.65704555769</c:v>
                </c:pt>
                <c:pt idx="3405">
                  <c:v>1157.0598112543901</c:v>
                </c:pt>
                <c:pt idx="3406">
                  <c:v>1157.10073321696</c:v>
                </c:pt>
                <c:pt idx="3407">
                  <c:v>1157.48683594862</c:v>
                </c:pt>
                <c:pt idx="3408">
                  <c:v>1157.5271362963899</c:v>
                </c:pt>
                <c:pt idx="3409">
                  <c:v>1157.8966922541499</c:v>
                </c:pt>
                <c:pt idx="3410">
                  <c:v>1157.9370807507801</c:v>
                </c:pt>
                <c:pt idx="3411">
                  <c:v>1158.2906199721899</c:v>
                </c:pt>
                <c:pt idx="3412">
                  <c:v>1158.33222561466</c:v>
                </c:pt>
                <c:pt idx="3413">
                  <c:v>1158.6709663133299</c:v>
                </c:pt>
                <c:pt idx="3414">
                  <c:v>1158.71510440563</c:v>
                </c:pt>
                <c:pt idx="3415">
                  <c:v>1159.0410010186799</c:v>
                </c:pt>
                <c:pt idx="3416">
                  <c:v>1159.0886570384901</c:v>
                </c:pt>
                <c:pt idx="3417">
                  <c:v>1159.4041852539799</c:v>
                </c:pt>
                <c:pt idx="3418">
                  <c:v>1159.45560694498</c:v>
                </c:pt>
                <c:pt idx="3419">
                  <c:v>1159.76339343516</c:v>
                </c:pt>
                <c:pt idx="3420">
                  <c:v>1159.81809888611</c:v>
                </c:pt>
                <c:pt idx="3421">
                  <c:v>1160.12052033643</c:v>
                </c:pt>
                <c:pt idx="3422">
                  <c:v>1160.1776370217799</c:v>
                </c:pt>
                <c:pt idx="3423">
                  <c:v>1160.47656465369</c:v>
                </c:pt>
                <c:pt idx="3424">
                  <c:v>1160.5352096700001</c:v>
                </c:pt>
                <c:pt idx="3425">
                  <c:v>1160.8319770944099</c:v>
                </c:pt>
                <c:pt idx="3426">
                  <c:v>1160.8914779184299</c:v>
                </c:pt>
                <c:pt idx="3427">
                  <c:v>1161.18697405135</c:v>
                </c:pt>
                <c:pt idx="3428">
                  <c:v>1161.2469070919501</c:v>
                </c:pt>
                <c:pt idx="3429">
                  <c:v>1161.5416912184601</c:v>
                </c:pt>
                <c:pt idx="3430">
                  <c:v>1161.6018210976999</c:v>
                </c:pt>
                <c:pt idx="3431">
                  <c:v>1161.8962255860199</c:v>
                </c:pt>
                <c:pt idx="3432">
                  <c:v>1161.95643157976</c:v>
                </c:pt>
                <c:pt idx="3433">
                  <c:v>1162.25064506495</c:v>
                </c:pt>
                <c:pt idx="3434">
                  <c:v>1162.3108679147001</c:v>
                </c:pt>
                <c:pt idx="3435">
                  <c:v>1162.6049959084601</c:v>
                </c:pt>
                <c:pt idx="3436">
                  <c:v>1162.6652064370401</c:v>
                </c:pt>
                <c:pt idx="3437">
                  <c:v>1162.9593098524899</c:v>
                </c:pt>
                <c:pt idx="3438">
                  <c:v>1163.0194918095001</c:v>
                </c:pt>
                <c:pt idx="3439">
                  <c:v>1163.3136064206701</c:v>
                </c:pt>
                <c:pt idx="3440">
                  <c:v>1163.3737456040999</c:v>
                </c:pt>
                <c:pt idx="3441">
                  <c:v>1163.66789042395</c:v>
                </c:pt>
                <c:pt idx="3442">
                  <c:v>1163.7279728840999</c:v>
                </c:pt>
                <c:pt idx="3443">
                  <c:v>1164.0221575784999</c:v>
                </c:pt>
                <c:pt idx="3444">
                  <c:v>1164.08217600237</c:v>
                </c:pt>
                <c:pt idx="3445">
                  <c:v>1164.3764073177699</c:v>
                </c:pt>
                <c:pt idx="3446">
                  <c:v>1164.4363640239701</c:v>
                </c:pt>
                <c:pt idx="3447">
                  <c:v>1164.7306471705899</c:v>
                </c:pt>
                <c:pt idx="3448">
                  <c:v>1164.7905487820201</c:v>
                </c:pt>
                <c:pt idx="3449">
                  <c:v>1165.0848872172201</c:v>
                </c:pt>
                <c:pt idx="3450">
                  <c:v>1165.1447373091601</c:v>
                </c:pt>
                <c:pt idx="3451">
                  <c:v>1165.43913314428</c:v>
                </c:pt>
                <c:pt idx="3452">
                  <c:v>1165.4989275645901</c:v>
                </c:pt>
                <c:pt idx="3453">
                  <c:v>1165.7933795612701</c:v>
                </c:pt>
                <c:pt idx="3454">
                  <c:v>1165.8531083410501</c:v>
                </c:pt>
                <c:pt idx="3455">
                  <c:v>1166.1476127892599</c:v>
                </c:pt>
                <c:pt idx="3456">
                  <c:v>1166.20727024953</c:v>
                </c:pt>
                <c:pt idx="3457">
                  <c:v>1166.5018243371401</c:v>
                </c:pt>
                <c:pt idx="3458">
                  <c:v>1166.5614186944999</c:v>
                </c:pt>
                <c:pt idx="3459">
                  <c:v>1166.8560225338899</c:v>
                </c:pt>
                <c:pt idx="3460">
                  <c:v>1166.9155714743199</c:v>
                </c:pt>
                <c:pt idx="3461">
                  <c:v>1167.2102263464101</c:v>
                </c:pt>
                <c:pt idx="3462">
                  <c:v>1167.26974045457</c:v>
                </c:pt>
                <c:pt idx="3463">
                  <c:v>1167.5644440194801</c:v>
                </c:pt>
                <c:pt idx="3464">
                  <c:v>1167.62391997696</c:v>
                </c:pt>
                <c:pt idx="3465">
                  <c:v>1167.91867220727</c:v>
                </c:pt>
                <c:pt idx="3466">
                  <c:v>1167.9781018578401</c:v>
                </c:pt>
                <c:pt idx="3467">
                  <c:v>1168.2729135438201</c:v>
                </c:pt>
                <c:pt idx="3468">
                  <c:v>1168.33228724163</c:v>
                </c:pt>
                <c:pt idx="3469">
                  <c:v>1168.6271734227</c:v>
                </c:pt>
                <c:pt idx="3470">
                  <c:v>1168.68647103799</c:v>
                </c:pt>
                <c:pt idx="3471">
                  <c:v>1168.9814378902099</c:v>
                </c:pt>
                <c:pt idx="3472">
                  <c:v>1169.04063210249</c:v>
                </c:pt>
                <c:pt idx="3473">
                  <c:v>1169.33567875574</c:v>
                </c:pt>
                <c:pt idx="3474">
                  <c:v>1169.3947610268899</c:v>
                </c:pt>
                <c:pt idx="3475">
                  <c:v>1169.6898920010301</c:v>
                </c:pt>
                <c:pt idx="3476">
                  <c:v>1169.7488866860299</c:v>
                </c:pt>
                <c:pt idx="3477">
                  <c:v>1170.04411129052</c:v>
                </c:pt>
                <c:pt idx="3478">
                  <c:v>1170.10305406567</c:v>
                </c:pt>
                <c:pt idx="3479">
                  <c:v>1170.39837386605</c:v>
                </c:pt>
                <c:pt idx="3480">
                  <c:v>1170.4572923370799</c:v>
                </c:pt>
                <c:pt idx="3481">
                  <c:v>1170.75270927211</c:v>
                </c:pt>
                <c:pt idx="3482">
                  <c:v>1170.8116457395499</c:v>
                </c:pt>
                <c:pt idx="3483">
                  <c:v>1171.10717586991</c:v>
                </c:pt>
                <c:pt idx="3484">
                  <c:v>1171.1662254927001</c:v>
                </c:pt>
                <c:pt idx="3485">
                  <c:v>1171.4619041517701</c:v>
                </c:pt>
                <c:pt idx="3486">
                  <c:v>1171.5212361186</c:v>
                </c:pt>
                <c:pt idx="3487">
                  <c:v>1171.8170872046801</c:v>
                </c:pt>
                <c:pt idx="3488">
                  <c:v>1171.8770403010101</c:v>
                </c:pt>
                <c:pt idx="3489">
                  <c:v>1172.1730674749199</c:v>
                </c:pt>
                <c:pt idx="3490">
                  <c:v>1172.2343996638499</c:v>
                </c:pt>
                <c:pt idx="3491">
                  <c:v>1172.53042125703</c:v>
                </c:pt>
                <c:pt idx="3492">
                  <c:v>1172.59542060795</c:v>
                </c:pt>
                <c:pt idx="3493">
                  <c:v>1172.89027739686</c:v>
                </c:pt>
                <c:pt idx="3494">
                  <c:v>1172.9638134956999</c:v>
                </c:pt>
                <c:pt idx="3495">
                  <c:v>1173.25513150451</c:v>
                </c:pt>
                <c:pt idx="3496">
                  <c:v>1173.3459515164</c:v>
                </c:pt>
                <c:pt idx="3497">
                  <c:v>1173.6293883072799</c:v>
                </c:pt>
                <c:pt idx="3498">
                  <c:v>1173.7509100698801</c:v>
                </c:pt>
                <c:pt idx="3499">
                  <c:v>1174.0206327789499</c:v>
                </c:pt>
                <c:pt idx="3500">
                  <c:v>1174.2392772498099</c:v>
                </c:pt>
                <c:pt idx="3501">
                  <c:v>1174.38815251133</c:v>
                </c:pt>
                <c:pt idx="3502">
                  <c:v>1174.51651464356</c:v>
                </c:pt>
                <c:pt idx="3503">
                  <c:v>1174.8635678938699</c:v>
                </c:pt>
                <c:pt idx="3504">
                  <c:v>1174.9592453699699</c:v>
                </c:pt>
                <c:pt idx="3505">
                  <c:v>1175.06615923194</c:v>
                </c:pt>
                <c:pt idx="3506">
                  <c:v>1175.44616984764</c:v>
                </c:pt>
                <c:pt idx="3507">
                  <c:v>1175.55380870043</c:v>
                </c:pt>
                <c:pt idx="3508">
                  <c:v>1175.68704670444</c:v>
                </c:pt>
                <c:pt idx="3509">
                  <c:v>1176.0162009072101</c:v>
                </c:pt>
                <c:pt idx="3510">
                  <c:v>1176.2025086728399</c:v>
                </c:pt>
                <c:pt idx="3511">
                  <c:v>1176.47204098677</c:v>
                </c:pt>
                <c:pt idx="3512">
                  <c:v>1176.58644447336</c:v>
                </c:pt>
                <c:pt idx="3513">
                  <c:v>1176.8590257435701</c:v>
                </c:pt>
                <c:pt idx="3514">
                  <c:v>1177.0444905709601</c:v>
                </c:pt>
                <c:pt idx="3515">
                  <c:v>1177.2769753170901</c:v>
                </c:pt>
                <c:pt idx="3516">
                  <c:v>1177.4031465795299</c:v>
                </c:pt>
                <c:pt idx="3517">
                  <c:v>1177.6370732722901</c:v>
                </c:pt>
                <c:pt idx="3518">
                  <c:v>1177.84765313554</c:v>
                </c:pt>
                <c:pt idx="3519">
                  <c:v>1178.0952488524799</c:v>
                </c:pt>
                <c:pt idx="3520">
                  <c:v>1178.23729564211</c:v>
                </c:pt>
                <c:pt idx="3521">
                  <c:v>1178.5160374679299</c:v>
                </c:pt>
                <c:pt idx="3522">
                  <c:v>1178.73460803696</c:v>
                </c:pt>
                <c:pt idx="3523">
                  <c:v>1178.9979541058101</c:v>
                </c:pt>
                <c:pt idx="3524">
                  <c:v>1179.1411772894301</c:v>
                </c:pt>
                <c:pt idx="3525">
                  <c:v>1179.4167158007001</c:v>
                </c:pt>
                <c:pt idx="3526">
                  <c:v>1179.6508754873</c:v>
                </c:pt>
                <c:pt idx="3527">
                  <c:v>1180.01649138674</c:v>
                </c:pt>
                <c:pt idx="3528">
                  <c:v>1180.1064204383099</c:v>
                </c:pt>
                <c:pt idx="3529">
                  <c:v>1180.24348926177</c:v>
                </c:pt>
                <c:pt idx="3530">
                  <c:v>1180.65547765564</c:v>
                </c:pt>
                <c:pt idx="3531">
                  <c:v>1180.9395188851399</c:v>
                </c:pt>
                <c:pt idx="3532">
                  <c:v>1181.21325834752</c:v>
                </c:pt>
                <c:pt idx="3533">
                  <c:v>1181.53822835858</c:v>
                </c:pt>
                <c:pt idx="3534">
                  <c:v>1181.9021450549701</c:v>
                </c:pt>
                <c:pt idx="3535">
                  <c:v>1182.2195021560501</c:v>
                </c:pt>
                <c:pt idx="3536">
                  <c:v>1182.57469538702</c:v>
                </c:pt>
                <c:pt idx="3537">
                  <c:v>1182.9395469228</c:v>
                </c:pt>
                <c:pt idx="3538">
                  <c:v>1183.2638622309901</c:v>
                </c:pt>
                <c:pt idx="3539">
                  <c:v>1183.66292239991</c:v>
                </c:pt>
                <c:pt idx="3540">
                  <c:v>1183.98493934353</c:v>
                </c:pt>
                <c:pt idx="3541">
                  <c:v>1184.28996706679</c:v>
                </c:pt>
                <c:pt idx="3542">
                  <c:v>1184.5549261748899</c:v>
                </c:pt>
                <c:pt idx="3543">
                  <c:v>1184.7704885103601</c:v>
                </c:pt>
                <c:pt idx="3544">
                  <c:v>1185.2025554996001</c:v>
                </c:pt>
                <c:pt idx="3545">
                  <c:v>1185.54782303313</c:v>
                </c:pt>
                <c:pt idx="3546">
                  <c:v>1185.9461892546401</c:v>
                </c:pt>
                <c:pt idx="3547">
                  <c:v>1186.32493925054</c:v>
                </c:pt>
                <c:pt idx="3548">
                  <c:v>1186.7234872547201</c:v>
                </c:pt>
                <c:pt idx="3549">
                  <c:v>1187.0336812549599</c:v>
                </c:pt>
                <c:pt idx="3550">
                  <c:v>1187.4021173153801</c:v>
                </c:pt>
                <c:pt idx="3551">
                  <c:v>1187.6344909243001</c:v>
                </c:pt>
                <c:pt idx="3552">
                  <c:v>1188.0377009198701</c:v>
                </c:pt>
                <c:pt idx="3553">
                  <c:v>1188.4839662905899</c:v>
                </c:pt>
                <c:pt idx="3554">
                  <c:v>1188.85873640199</c:v>
                </c:pt>
                <c:pt idx="3555">
                  <c:v>1189.3523875716601</c:v>
                </c:pt>
                <c:pt idx="3556">
                  <c:v>1189.7200546394999</c:v>
                </c:pt>
                <c:pt idx="3557">
                  <c:v>1190.30187512362</c:v>
                </c:pt>
                <c:pt idx="3558">
                  <c:v>1190.69518503983</c:v>
                </c:pt>
                <c:pt idx="3559">
                  <c:v>1191.3577883759799</c:v>
                </c:pt>
                <c:pt idx="3560">
                  <c:v>1191.8555198919901</c:v>
                </c:pt>
                <c:pt idx="3561">
                  <c:v>1192.4173879597799</c:v>
                </c:pt>
                <c:pt idx="3562">
                  <c:v>1192.97392349034</c:v>
                </c:pt>
                <c:pt idx="3563">
                  <c:v>1193.49318229299</c:v>
                </c:pt>
                <c:pt idx="3564">
                  <c:v>1194.0259624658099</c:v>
                </c:pt>
                <c:pt idx="3565">
                  <c:v>1194.61830577203</c:v>
                </c:pt>
                <c:pt idx="3566">
                  <c:v>1195.00683341997</c:v>
                </c:pt>
                <c:pt idx="3567">
                  <c:v>1195.57574493162</c:v>
                </c:pt>
                <c:pt idx="3568">
                  <c:v>1195.9667307078</c:v>
                </c:pt>
                <c:pt idx="3569">
                  <c:v>1196.2303813645001</c:v>
                </c:pt>
                <c:pt idx="3570">
                  <c:v>1196.9888149721801</c:v>
                </c:pt>
                <c:pt idx="3571">
                  <c:v>1197.1835278389501</c:v>
                </c:pt>
                <c:pt idx="3572">
                  <c:v>1198.1601286100199</c:v>
                </c:pt>
                <c:pt idx="3573">
                  <c:v>1198.3579726334999</c:v>
                </c:pt>
                <c:pt idx="3574">
                  <c:v>1199.44832253191</c:v>
                </c:pt>
                <c:pt idx="3575">
                  <c:v>1199.62859238286</c:v>
                </c:pt>
                <c:pt idx="3576">
                  <c:v>1200.7386291497</c:v>
                </c:pt>
                <c:pt idx="3577">
                  <c:v>1200.9082887806601</c:v>
                </c:pt>
                <c:pt idx="3578">
                  <c:v>1202.02853061933</c:v>
                </c:pt>
                <c:pt idx="3579">
                  <c:v>1202.19195470657</c:v>
                </c:pt>
                <c:pt idx="3580">
                  <c:v>1203.3175418625599</c:v>
                </c:pt>
                <c:pt idx="3581">
                  <c:v>1203.47753662746</c:v>
                </c:pt>
                <c:pt idx="3582">
                  <c:v>1204.6058496907301</c:v>
                </c:pt>
                <c:pt idx="3583">
                  <c:v>1204.7639811059901</c:v>
                </c:pt>
                <c:pt idx="3584">
                  <c:v>1205.89374413263</c:v>
                </c:pt>
                <c:pt idx="3585">
                  <c:v>1206.0508826681601</c:v>
                </c:pt>
                <c:pt idx="3586">
                  <c:v>1207.18146717493</c:v>
                </c:pt>
                <c:pt idx="3587">
                  <c:v>1207.3380644988199</c:v>
                </c:pt>
                <c:pt idx="3588">
                  <c:v>1208.4691014186301</c:v>
                </c:pt>
                <c:pt idx="3589">
                  <c:v>1208.62539836731</c:v>
                </c:pt>
                <c:pt idx="3590">
                  <c:v>1209.7566828500301</c:v>
                </c:pt>
                <c:pt idx="3591">
                  <c:v>1209.9128108054799</c:v>
                </c:pt>
                <c:pt idx="3592">
                  <c:v>1211.04423125588</c:v>
                </c:pt>
                <c:pt idx="3593">
                  <c:v>1211.2002635219999</c:v>
                </c:pt>
                <c:pt idx="3594">
                  <c:v>1212.3317594310899</c:v>
                </c:pt>
                <c:pt idx="3595">
                  <c:v>1212.4877373408699</c:v>
                </c:pt>
                <c:pt idx="3596">
                  <c:v>1213.61927569611</c:v>
                </c:pt>
                <c:pt idx="3597">
                  <c:v>1213.77522262962</c:v>
                </c:pt>
                <c:pt idx="3598">
                  <c:v>1214.90678524891</c:v>
                </c:pt>
                <c:pt idx="3599">
                  <c:v>1215.06271446811</c:v>
                </c:pt>
                <c:pt idx="3600">
                  <c:v>1216.1942914316301</c:v>
                </c:pt>
                <c:pt idx="3601">
                  <c:v>1216.3502104198801</c:v>
                </c:pt>
                <c:pt idx="3602">
                  <c:v>1217.4817966073099</c:v>
                </c:pt>
                <c:pt idx="3603">
                  <c:v>1217.6377091489101</c:v>
                </c:pt>
                <c:pt idx="3604">
                  <c:v>1218.7693018843499</c:v>
                </c:pt>
                <c:pt idx="3605">
                  <c:v>1218.9252089443501</c:v>
                </c:pt>
                <c:pt idx="3606">
                  <c:v>1220.05680611499</c:v>
                </c:pt>
                <c:pt idx="3607">
                  <c:v>1220.21270724131</c:v>
                </c:pt>
                <c:pt idx="3608">
                  <c:v>1221.34430685653</c:v>
                </c:pt>
                <c:pt idx="3609">
                  <c:v>1221.50020257246</c:v>
                </c:pt>
                <c:pt idx="3610">
                  <c:v>1222.6318034534499</c:v>
                </c:pt>
                <c:pt idx="3611">
                  <c:v>1222.78769658691</c:v>
                </c:pt>
                <c:pt idx="3612">
                  <c:v>1223.91929838122</c:v>
                </c:pt>
                <c:pt idx="3613">
                  <c:v>1224.0751927311301</c:v>
                </c:pt>
                <c:pt idx="3614">
                  <c:v>1225.2067948973499</c:v>
                </c:pt>
                <c:pt idx="3615">
                  <c:v>1225.36269271317</c:v>
                </c:pt>
                <c:pt idx="3616">
                  <c:v>1226.49429416318</c:v>
                </c:pt>
                <c:pt idx="3617">
                  <c:v>1226.6501952471999</c:v>
                </c:pt>
                <c:pt idx="3618">
                  <c:v>1227.7817951218101</c:v>
                </c:pt>
                <c:pt idx="3619">
                  <c:v>1227.9376981042501</c:v>
                </c:pt>
                <c:pt idx="3620">
                  <c:v>1229.0692963322299</c:v>
                </c:pt>
                <c:pt idx="3621">
                  <c:v>1229.2252001182401</c:v>
                </c:pt>
                <c:pt idx="3622">
                  <c:v>1230.3567971397099</c:v>
                </c:pt>
                <c:pt idx="3623">
                  <c:v>1230.51270123581</c:v>
                </c:pt>
                <c:pt idx="3624">
                  <c:v>1231.6442975479499</c:v>
                </c:pt>
                <c:pt idx="3625">
                  <c:v>1231.80020177184</c:v>
                </c:pt>
                <c:pt idx="3626">
                  <c:v>1232.9317977293399</c:v>
                </c:pt>
                <c:pt idx="3627">
                  <c:v>1233.0877020038399</c:v>
                </c:pt>
                <c:pt idx="3628">
                  <c:v>1234.2192978043399</c:v>
                </c:pt>
                <c:pt idx="3629">
                  <c:v>1234.37520209639</c:v>
                </c:pt>
                <c:pt idx="3630">
                  <c:v>1235.5067978340501</c:v>
                </c:pt>
                <c:pt idx="3631">
                  <c:v>1235.6627021306599</c:v>
                </c:pt>
                <c:pt idx="3632">
                  <c:v>1236.7942978455901</c:v>
                </c:pt>
                <c:pt idx="3633">
                  <c:v>1236.95020214235</c:v>
                </c:pt>
                <c:pt idx="3634">
                  <c:v>1238.0817978501</c:v>
                </c:pt>
                <c:pt idx="3635">
                  <c:v>1238.2377021459099</c:v>
                </c:pt>
                <c:pt idx="3636">
                  <c:v>1239.36929785194</c:v>
                </c:pt>
                <c:pt idx="3637">
                  <c:v>1239.52520214677</c:v>
                </c:pt>
                <c:pt idx="3638">
                  <c:v>1240.6567978527601</c:v>
                </c:pt>
                <c:pt idx="3639">
                  <c:v>1240.8127021468199</c:v>
                </c:pt>
                <c:pt idx="3640">
                  <c:v>1241.9442978531699</c:v>
                </c:pt>
                <c:pt idx="3641">
                  <c:v>1242.10020214669</c:v>
                </c:pt>
                <c:pt idx="3642">
                  <c:v>1243.2317978180099</c:v>
                </c:pt>
                <c:pt idx="3643">
                  <c:v>1243.3877023463299</c:v>
                </c:pt>
                <c:pt idx="3644">
                  <c:v>1244.5192988352501</c:v>
                </c:pt>
                <c:pt idx="3645">
                  <c:v>1244.67520440163</c:v>
                </c:pt>
                <c:pt idx="3646">
                  <c:v>1245.8068046460401</c:v>
                </c:pt>
                <c:pt idx="3647">
                  <c:v>1245.96271104261</c:v>
                </c:pt>
                <c:pt idx="3648">
                  <c:v>1247.09431958198</c:v>
                </c:pt>
                <c:pt idx="3649">
                  <c:v>1247.2502222751</c:v>
                </c:pt>
                <c:pt idx="3650">
                  <c:v>1248.3818428334801</c:v>
                </c:pt>
                <c:pt idx="3651">
                  <c:v>1248.53773159358</c:v>
                </c:pt>
                <c:pt idx="3652">
                  <c:v>1249.66936532157</c:v>
                </c:pt>
                <c:pt idx="3653">
                  <c:v>1249.82522895275</c:v>
                </c:pt>
                <c:pt idx="3654">
                  <c:v>1250.9568755509999</c:v>
                </c:pt>
                <c:pt idx="3655">
                  <c:v>1251.1127111952601</c:v>
                </c:pt>
                <c:pt idx="3656">
                  <c:v>1252.2443713786799</c:v>
                </c:pt>
                <c:pt idx="3657">
                  <c:v>1252.40018760365</c:v>
                </c:pt>
                <c:pt idx="3658">
                  <c:v>1253.53186204401</c:v>
                </c:pt>
                <c:pt idx="3659">
                  <c:v>1253.6876696373799</c:v>
                </c:pt>
                <c:pt idx="3660">
                  <c:v>1254.8193530380099</c:v>
                </c:pt>
                <c:pt idx="3661">
                  <c:v>1254.9751567528899</c:v>
                </c:pt>
                <c:pt idx="3662">
                  <c:v>1256.1068393893199</c:v>
                </c:pt>
                <c:pt idx="3663">
                  <c:v>1256.2626416610799</c:v>
                </c:pt>
                <c:pt idx="3664">
                  <c:v>1257.3943160722199</c:v>
                </c:pt>
                <c:pt idx="3665">
                  <c:v>1257.55012576493</c:v>
                </c:pt>
                <c:pt idx="3666">
                  <c:v>1258.68178912491</c:v>
                </c:pt>
                <c:pt idx="3667">
                  <c:v>1258.8376203099599</c:v>
                </c:pt>
                <c:pt idx="3668">
                  <c:v>1259.9692729149299</c:v>
                </c:pt>
                <c:pt idx="3669">
                  <c:v>1260.12513236981</c:v>
                </c:pt>
                <c:pt idx="3670">
                  <c:v>1261.2567725291101</c:v>
                </c:pt>
                <c:pt idx="3671">
                  <c:v>1261.4126548105501</c:v>
                </c:pt>
                <c:pt idx="3672">
                  <c:v>1262.54428059514</c:v>
                </c:pt>
                <c:pt idx="3673">
                  <c:v>1262.7001755650699</c:v>
                </c:pt>
                <c:pt idx="3674">
                  <c:v>1263.8317888074</c:v>
                </c:pt>
                <c:pt idx="3675">
                  <c:v>1263.98768918935</c:v>
                </c:pt>
                <c:pt idx="3676">
                  <c:v>1265.1192938996601</c:v>
                </c:pt>
                <c:pt idx="3677">
                  <c:v>1265.27519643048</c:v>
                </c:pt>
                <c:pt idx="3678">
                  <c:v>1266.40679632152</c:v>
                </c:pt>
                <c:pt idx="3679">
                  <c:v>1266.5626997987299</c:v>
                </c:pt>
                <c:pt idx="3680">
                  <c:v>1267.69429729893</c:v>
                </c:pt>
                <c:pt idx="3681">
                  <c:v>1267.8502012357901</c:v>
                </c:pt>
                <c:pt idx="3682">
                  <c:v>1268.98179766155</c:v>
                </c:pt>
                <c:pt idx="3683">
                  <c:v>1269.13770181013</c:v>
                </c:pt>
                <c:pt idx="3684">
                  <c:v>1270.26929775962</c:v>
                </c:pt>
                <c:pt idx="3685">
                  <c:v>1270.4252021965799</c:v>
                </c:pt>
                <c:pt idx="3686">
                  <c:v>1271.5567986639301</c:v>
                </c:pt>
                <c:pt idx="3687">
                  <c:v>1271.7127040145999</c:v>
                </c:pt>
                <c:pt idx="3688">
                  <c:v>1272.8443036363501</c:v>
                </c:pt>
                <c:pt idx="3689">
                  <c:v>1273.00020943495</c:v>
                </c:pt>
                <c:pt idx="3690">
                  <c:v>1274.1318151241301</c:v>
                </c:pt>
                <c:pt idx="3691">
                  <c:v>1274.2877166109799</c:v>
                </c:pt>
                <c:pt idx="3692">
                  <c:v>1275.41932807993</c:v>
                </c:pt>
                <c:pt idx="3693">
                  <c:v>1275.5752174051599</c:v>
                </c:pt>
                <c:pt idx="3694">
                  <c:v>1276.7068320473099</c:v>
                </c:pt>
                <c:pt idx="3695">
                  <c:v>1276.86270566894</c:v>
                </c:pt>
                <c:pt idx="3696">
                  <c:v>1277.9943219598499</c:v>
                </c:pt>
                <c:pt idx="3697">
                  <c:v>1278.1501866886599</c:v>
                </c:pt>
                <c:pt idx="3698">
                  <c:v>1279.2818050916801</c:v>
                </c:pt>
                <c:pt idx="3699">
                  <c:v>1279.4376738931301</c:v>
                </c:pt>
                <c:pt idx="3700">
                  <c:v>1280.5692945967801</c:v>
                </c:pt>
                <c:pt idx="3701">
                  <c:v>1280.72517473365</c:v>
                </c:pt>
                <c:pt idx="3702">
                  <c:v>1281.8567945326499</c:v>
                </c:pt>
                <c:pt idx="3703">
                  <c:v>1282.0126832073199</c:v>
                </c:pt>
                <c:pt idx="3704">
                  <c:v>1283.14429809124</c:v>
                </c:pt>
                <c:pt idx="3705">
                  <c:v>1283.3001895075199</c:v>
                </c:pt>
                <c:pt idx="3706">
                  <c:v>1284.4317987720899</c:v>
                </c:pt>
                <c:pt idx="3707">
                  <c:v>1284.58769107485</c:v>
                </c:pt>
                <c:pt idx="3708">
                  <c:v>1285.71929721886</c:v>
                </c:pt>
                <c:pt idx="3709">
                  <c:v>1285.8751925956799</c:v>
                </c:pt>
                <c:pt idx="3710">
                  <c:v>1287.0067997193601</c:v>
                </c:pt>
                <c:pt idx="3711">
                  <c:v>1287.1626993487801</c:v>
                </c:pt>
                <c:pt idx="3712">
                  <c:v>1288.2943109011101</c:v>
                </c:pt>
                <c:pt idx="3713">
                  <c:v>1288.4502099536701</c:v>
                </c:pt>
                <c:pt idx="3714">
                  <c:v>1289.58182584729</c:v>
                </c:pt>
                <c:pt idx="3715">
                  <c:v>1289.7377143931101</c:v>
                </c:pt>
                <c:pt idx="3716">
                  <c:v>1290.86933208403</c:v>
                </c:pt>
                <c:pt idx="3717">
                  <c:v>1291.0252038454501</c:v>
                </c:pt>
                <c:pt idx="3718">
                  <c:v>1292.15682381238</c:v>
                </c:pt>
                <c:pt idx="3719">
                  <c:v>1292.3126844736801</c:v>
                </c:pt>
                <c:pt idx="3720">
                  <c:v>1293.4443113525399</c:v>
                </c:pt>
                <c:pt idx="3721">
                  <c:v>1293.60017417938</c:v>
                </c:pt>
                <c:pt idx="3722">
                  <c:v>1294.73181151976</c:v>
                </c:pt>
                <c:pt idx="3723">
                  <c:v>1294.8876830765901</c:v>
                </c:pt>
                <c:pt idx="3724">
                  <c:v>1296.0193294897001</c:v>
                </c:pt>
                <c:pt idx="3725">
                  <c:v>1296.1752013908399</c:v>
                </c:pt>
                <c:pt idx="3726">
                  <c:v>1297.3068538703201</c:v>
                </c:pt>
                <c:pt idx="3727">
                  <c:v>1297.4627106350199</c:v>
                </c:pt>
                <c:pt idx="3728">
                  <c:v>1298.5943670921099</c:v>
                </c:pt>
                <c:pt idx="3729">
                  <c:v>1298.7502002781</c:v>
                </c:pt>
                <c:pt idx="3730">
                  <c:v>1299.88185834417</c:v>
                </c:pt>
                <c:pt idx="3731">
                  <c:v>1300.0376733795199</c:v>
                </c:pt>
                <c:pt idx="3732">
                  <c:v>1301.1693304674</c:v>
                </c:pt>
                <c:pt idx="3733">
                  <c:v>1301.3251443233401</c:v>
                </c:pt>
                <c:pt idx="3734">
                  <c:v>1302.45679815685</c:v>
                </c:pt>
                <c:pt idx="3735">
                  <c:v>1302.6126293119501</c:v>
                </c:pt>
                <c:pt idx="3736">
                  <c:v>1303.7442770184</c:v>
                </c:pt>
                <c:pt idx="3737">
                  <c:v>1303.9001343550501</c:v>
                </c:pt>
                <c:pt idx="3738">
                  <c:v>1305.0317722791899</c:v>
                </c:pt>
                <c:pt idx="3739">
                  <c:v>1305.1876524207601</c:v>
                </c:pt>
                <c:pt idx="3740">
                  <c:v>1306.3192782774099</c:v>
                </c:pt>
                <c:pt idx="3741">
                  <c:v>1306.4751719712499</c:v>
                </c:pt>
                <c:pt idx="3742">
                  <c:v>1307.6067868002499</c:v>
                </c:pt>
                <c:pt idx="3743">
                  <c:v>1307.76268600614</c:v>
                </c:pt>
                <c:pt idx="3744">
                  <c:v>1308.8942934454501</c:v>
                </c:pt>
                <c:pt idx="3745">
                  <c:v>1309.05019360848</c:v>
                </c:pt>
                <c:pt idx="3746">
                  <c:v>1310.1817977563001</c:v>
                </c:pt>
                <c:pt idx="3747">
                  <c:v>1310.33769659771</c:v>
                </c:pt>
                <c:pt idx="3748">
                  <c:v>1311.46930088094</c:v>
                </c:pt>
                <c:pt idx="3749">
                  <c:v>1311.62519669424</c:v>
                </c:pt>
                <c:pt idx="3750">
                  <c:v>1312.7568041162699</c:v>
                </c:pt>
                <c:pt idx="3751">
                  <c:v>1312.91269466771</c:v>
                </c:pt>
                <c:pt idx="3752">
                  <c:v>1314.0443086689399</c:v>
                </c:pt>
                <c:pt idx="3753">
                  <c:v>1314.2001903790899</c:v>
                </c:pt>
                <c:pt idx="3754">
                  <c:v>1315.33181595825</c:v>
                </c:pt>
                <c:pt idx="3755">
                  <c:v>1315.4876828372001</c:v>
                </c:pt>
                <c:pt idx="3756">
                  <c:v>1316.6193281064</c:v>
                </c:pt>
                <c:pt idx="3757">
                  <c:v>1316.77516999572</c:v>
                </c:pt>
                <c:pt idx="3758">
                  <c:v>1317.9068486434801</c:v>
                </c:pt>
                <c:pt idx="3759">
                  <c:v>1318.0626481738</c:v>
                </c:pt>
                <c:pt idx="3760">
                  <c:v>1319.1943836526</c:v>
                </c:pt>
                <c:pt idx="3761">
                  <c:v>1319.3501109107101</c:v>
                </c:pt>
                <c:pt idx="3762">
                  <c:v>1320.48194376332</c:v>
                </c:pt>
                <c:pt idx="3763">
                  <c:v>1320.6375468656599</c:v>
                </c:pt>
                <c:pt idx="3764">
                  <c:v>1321.76954771686</c:v>
                </c:pt>
                <c:pt idx="3765">
                  <c:v>1321.92493601453</c:v>
                </c:pt>
                <c:pt idx="3766">
                  <c:v>1323.05722882701</c:v>
                </c:pt>
                <c:pt idx="3767">
                  <c:v>1323.21224274112</c:v>
                </c:pt>
                <c:pt idx="3768">
                  <c:v>1324.3450468088299</c:v>
                </c:pt>
                <c:pt idx="3769">
                  <c:v>1324.4994031975</c:v>
                </c:pt>
                <c:pt idx="3770">
                  <c:v>1325.6331096583301</c:v>
                </c:pt>
                <c:pt idx="3771">
                  <c:v>1325.7863019947799</c:v>
                </c:pt>
                <c:pt idx="3772">
                  <c:v>1326.92161459012</c:v>
                </c:pt>
                <c:pt idx="3773">
                  <c:v>1327.0727288742601</c:v>
                </c:pt>
                <c:pt idx="3774">
                  <c:v>1328.2109256746601</c:v>
                </c:pt>
                <c:pt idx="3775">
                  <c:v>1328.35829758299</c:v>
                </c:pt>
                <c:pt idx="3776">
                  <c:v>1329.5017235796199</c:v>
                </c:pt>
                <c:pt idx="3777">
                  <c:v>1329.6422931961199</c:v>
                </c:pt>
                <c:pt idx="3778">
                  <c:v>1330.7953012032499</c:v>
                </c:pt>
                <c:pt idx="3779">
                  <c:v>1330.9233844546</c:v>
                </c:pt>
                <c:pt idx="3780">
                  <c:v>1332.09410527556</c:v>
                </c:pt>
                <c:pt idx="3781">
                  <c:v>1332.19901378905</c:v>
                </c:pt>
                <c:pt idx="3782">
                  <c:v>1333.3998461884801</c:v>
                </c:pt>
                <c:pt idx="3783">
                  <c:v>1333.46212817216</c:v>
                </c:pt>
                <c:pt idx="3784">
                  <c:v>1334.5016702093999</c:v>
                </c:pt>
                <c:pt idx="3785">
                  <c:v>1334.7048954716199</c:v>
                </c:pt>
                <c:pt idx="3786">
                  <c:v>1334.7213131021499</c:v>
                </c:pt>
                <c:pt idx="3787">
                  <c:v>1335.91047465984</c:v>
                </c:pt>
                <c:pt idx="3788">
                  <c:v>1336.0616366707</c:v>
                </c:pt>
                <c:pt idx="3789">
                  <c:v>1337.0195719897799</c:v>
                </c:pt>
                <c:pt idx="3790">
                  <c:v>1337.3477202962599</c:v>
                </c:pt>
                <c:pt idx="3791">
                  <c:v>1337.9425884432801</c:v>
                </c:pt>
                <c:pt idx="3792">
                  <c:v>1338.6183117865201</c:v>
                </c:pt>
                <c:pt idx="3793">
                  <c:v>1338.78160277028</c:v>
                </c:pt>
                <c:pt idx="3794">
                  <c:v>1338.9255546362001</c:v>
                </c:pt>
                <c:pt idx="3795">
                  <c:v>1339.6368545881701</c:v>
                </c:pt>
                <c:pt idx="3796">
                  <c:v>1340.3088866052799</c:v>
                </c:pt>
                <c:pt idx="3797">
                  <c:v>1340.54161298843</c:v>
                </c:pt>
                <c:pt idx="3798">
                  <c:v>1341.43707087605</c:v>
                </c:pt>
                <c:pt idx="3799">
                  <c:v>1341.4599308413799</c:v>
                </c:pt>
                <c:pt idx="3800">
                  <c:v>1341.4645174326599</c:v>
                </c:pt>
                <c:pt idx="3801">
                  <c:v>1342.43692482351</c:v>
                </c:pt>
                <c:pt idx="3802">
                  <c:v>1342.5170289254199</c:v>
                </c:pt>
                <c:pt idx="3803">
                  <c:v>1343.41661984035</c:v>
                </c:pt>
                <c:pt idx="3804">
                  <c:v>1343.53048468825</c:v>
                </c:pt>
                <c:pt idx="3805">
                  <c:v>1344.39456052577</c:v>
                </c:pt>
                <c:pt idx="3806">
                  <c:v>1344.5249871251699</c:v>
                </c:pt>
                <c:pt idx="3807">
                  <c:v>1345.37099789832</c:v>
                </c:pt>
                <c:pt idx="3808">
                  <c:v>1345.50975776519</c:v>
                </c:pt>
                <c:pt idx="3809">
                  <c:v>1346.3466112610399</c:v>
                </c:pt>
                <c:pt idx="3810">
                  <c:v>1346.4893905945401</c:v>
                </c:pt>
                <c:pt idx="3811">
                  <c:v>1347.3217658891299</c:v>
                </c:pt>
                <c:pt idx="3812">
                  <c:v>1347.46624990087</c:v>
                </c:pt>
                <c:pt idx="3813">
                  <c:v>1348.2966589508301</c:v>
                </c:pt>
                <c:pt idx="3814">
                  <c:v>1348.4415799778301</c:v>
                </c:pt>
                <c:pt idx="3815">
                  <c:v>1349.2714001084</c:v>
                </c:pt>
                <c:pt idx="3816">
                  <c:v>1349.4160474896601</c:v>
                </c:pt>
                <c:pt idx="3817">
                  <c:v>1350.2460513113199</c:v>
                </c:pt>
                <c:pt idx="3818">
                  <c:v>1350.3900142484199</c:v>
                </c:pt>
                <c:pt idx="3819">
                  <c:v>1351.2206469032701</c:v>
                </c:pt>
                <c:pt idx="3820">
                  <c:v>1351.3636775053801</c:v>
                </c:pt>
                <c:pt idx="3821">
                  <c:v>1352.1952038883601</c:v>
                </c:pt>
                <c:pt idx="3822">
                  <c:v>1352.3371450949601</c:v>
                </c:pt>
                <c:pt idx="3823">
                  <c:v>1353.16973119663</c:v>
                </c:pt>
                <c:pt idx="3824">
                  <c:v>1353.3104799722701</c:v>
                </c:pt>
                <c:pt idx="3825">
                  <c:v>1354.1442397053099</c:v>
                </c:pt>
                <c:pt idx="3826">
                  <c:v>1354.2837239064099</c:v>
                </c:pt>
                <c:pt idx="3827">
                  <c:v>1355.11874187474</c:v>
                </c:pt>
                <c:pt idx="3828">
                  <c:v>1355.25690044664</c:v>
                </c:pt>
                <c:pt idx="3829">
                  <c:v>1356.09324025823</c:v>
                </c:pt>
                <c:pt idx="3830">
                  <c:v>1356.2300141665801</c:v>
                </c:pt>
                <c:pt idx="3831">
                  <c:v>1357.06772634404</c:v>
                </c:pt>
                <c:pt idx="3832">
                  <c:v>1357.20306831218</c:v>
                </c:pt>
                <c:pt idx="3833">
                  <c:v>1358.0421991015101</c:v>
                </c:pt>
                <c:pt idx="3834">
                  <c:v>1358.17608547805</c:v>
                </c:pt>
                <c:pt idx="3835">
                  <c:v>1359.0166747078499</c:v>
                </c:pt>
                <c:pt idx="3836">
                  <c:v>1359.1491059817799</c:v>
                </c:pt>
                <c:pt idx="3837">
                  <c:v>1359.9911717966199</c:v>
                </c:pt>
                <c:pt idx="3838">
                  <c:v>1360.12217985797</c:v>
                </c:pt>
                <c:pt idx="3839">
                  <c:v>1360.96569919993</c:v>
                </c:pt>
                <c:pt idx="3840">
                  <c:v>1361.09539028779</c:v>
                </c:pt>
                <c:pt idx="3841">
                  <c:v>1361.94027145784</c:v>
                </c:pt>
                <c:pt idx="3842">
                  <c:v>1362.0689162170099</c:v>
                </c:pt>
                <c:pt idx="3843">
                  <c:v>1362.9149404628899</c:v>
                </c:pt>
                <c:pt idx="3844">
                  <c:v>1363.04312562161</c:v>
                </c:pt>
                <c:pt idx="3845">
                  <c:v>1363.88981515981</c:v>
                </c:pt>
                <c:pt idx="3846">
                  <c:v>1364.01872961297</c:v>
                </c:pt>
                <c:pt idx="3847">
                  <c:v>1364.8652235924501</c:v>
                </c:pt>
                <c:pt idx="3848">
                  <c:v>1364.99730523578</c:v>
                </c:pt>
                <c:pt idx="3849">
                  <c:v>1365.84159507445</c:v>
                </c:pt>
                <c:pt idx="3850">
                  <c:v>1365.98157732441</c:v>
                </c:pt>
                <c:pt idx="3851">
                  <c:v>1366.82151220584</c:v>
                </c:pt>
                <c:pt idx="3852">
                  <c:v>1366.97969921084</c:v>
                </c:pt>
                <c:pt idx="3853">
                  <c:v>1367.80645339595</c:v>
                </c:pt>
                <c:pt idx="3854">
                  <c:v>1367.99916079492</c:v>
                </c:pt>
                <c:pt idx="3855">
                  <c:v>1368.8012745256999</c:v>
                </c:pt>
                <c:pt idx="3856">
                  <c:v>1369.05248304373</c:v>
                </c:pt>
                <c:pt idx="3857">
                  <c:v>1369.7945491222399</c:v>
                </c:pt>
                <c:pt idx="3858">
                  <c:v>1370.14502793049</c:v>
                </c:pt>
                <c:pt idx="3859">
                  <c:v>1370.77684708796</c:v>
                </c:pt>
                <c:pt idx="3860">
                  <c:v>1371.2788287957301</c:v>
                </c:pt>
                <c:pt idx="3861">
                  <c:v>1371.7261824729601</c:v>
                </c:pt>
                <c:pt idx="3862">
                  <c:v>1372.5000245134299</c:v>
                </c:pt>
                <c:pt idx="3863">
                  <c:v>1372.6586264868799</c:v>
                </c:pt>
                <c:pt idx="3864">
                  <c:v>1373.0294753670801</c:v>
                </c:pt>
                <c:pt idx="3865">
                  <c:v>1373.6122348056001</c:v>
                </c:pt>
                <c:pt idx="3866">
                  <c:v>1373.92719761579</c:v>
                </c:pt>
                <c:pt idx="3867">
                  <c:v>1374.6085006906801</c:v>
                </c:pt>
                <c:pt idx="3868">
                  <c:v>1375.19480913653</c:v>
                </c:pt>
                <c:pt idx="3869">
                  <c:v>1375.72675410289</c:v>
                </c:pt>
                <c:pt idx="3870">
                  <c:v>1376.52898817812</c:v>
                </c:pt>
                <c:pt idx="3871">
                  <c:v>1376.80102765127</c:v>
                </c:pt>
                <c:pt idx="3872">
                  <c:v>1377.77085745157</c:v>
                </c:pt>
                <c:pt idx="3873">
                  <c:v>1377.8818817000699</c:v>
                </c:pt>
                <c:pt idx="3874">
                  <c:v>1378.9760852234499</c:v>
                </c:pt>
                <c:pt idx="3875">
                  <c:v>1378.99980141067</c:v>
                </c:pt>
                <c:pt idx="3876">
                  <c:v>1379.47907381287</c:v>
                </c:pt>
                <c:pt idx="3877">
                  <c:v>1380.1576232836501</c:v>
                </c:pt>
                <c:pt idx="3878">
                  <c:v>1380.1836896422999</c:v>
                </c:pt>
                <c:pt idx="3879">
                  <c:v>1381.3450424725099</c:v>
                </c:pt>
                <c:pt idx="3880">
                  <c:v>1381.40275481448</c:v>
                </c:pt>
                <c:pt idx="3881">
                  <c:v>1382.5595883122601</c:v>
                </c:pt>
                <c:pt idx="3882">
                  <c:v>1382.63201944716</c:v>
                </c:pt>
                <c:pt idx="3883">
                  <c:v>1383.7799255504301</c:v>
                </c:pt>
                <c:pt idx="3884">
                  <c:v>1383.8611838674201</c:v>
                </c:pt>
                <c:pt idx="3885">
                  <c:v>1385.0017970174599</c:v>
                </c:pt>
                <c:pt idx="3886">
                  <c:v>1385.08992215581</c:v>
                </c:pt>
                <c:pt idx="3887">
                  <c:v>1386.22110772981</c:v>
                </c:pt>
                <c:pt idx="3888">
                  <c:v>1386.3190228595299</c:v>
                </c:pt>
                <c:pt idx="3889">
                  <c:v>1387.4409279024601</c:v>
                </c:pt>
                <c:pt idx="3890">
                  <c:v>1387.5512851323399</c:v>
                </c:pt>
                <c:pt idx="3891">
                  <c:v>1388.66855817855</c:v>
                </c:pt>
                <c:pt idx="3892">
                  <c:v>1388.79175359039</c:v>
                </c:pt>
                <c:pt idx="3893">
                  <c:v>1389.9266897672901</c:v>
                </c:pt>
                <c:pt idx="3894">
                  <c:v>1390.05414420641</c:v>
                </c:pt>
                <c:pt idx="3895">
                  <c:v>1390.8660711172899</c:v>
                </c:pt>
                <c:pt idx="3896">
                  <c:v>1391.27751519449</c:v>
                </c:pt>
                <c:pt idx="3897">
                  <c:v>1391.33531855874</c:v>
                </c:pt>
                <c:pt idx="3898">
                  <c:v>1391.4914575335099</c:v>
                </c:pt>
                <c:pt idx="3899">
                  <c:v>1392.4489340089499</c:v>
                </c:pt>
                <c:pt idx="3900">
                  <c:v>1392.88196013384</c:v>
                </c:pt>
                <c:pt idx="3901">
                  <c:v>1393.4351559714</c:v>
                </c:pt>
                <c:pt idx="3902">
                  <c:v>1394.1575738755901</c:v>
                </c:pt>
                <c:pt idx="3903">
                  <c:v>1394.35402941743</c:v>
                </c:pt>
                <c:pt idx="3904">
                  <c:v>1394.5535079251899</c:v>
                </c:pt>
                <c:pt idx="3905">
                  <c:v>1395.32787913475</c:v>
                </c:pt>
                <c:pt idx="3906">
                  <c:v>1396.02750922313</c:v>
                </c:pt>
                <c:pt idx="3907">
                  <c:v>1396.3103713354601</c:v>
                </c:pt>
                <c:pt idx="3908">
                  <c:v>1396.6086731504799</c:v>
                </c:pt>
                <c:pt idx="3909">
                  <c:v>1397.3</c:v>
                </c:pt>
              </c:numCache>
            </c:numRef>
          </c:xVal>
          <c:yVal>
            <c:numRef>
              <c:f>[Contour_5mm_20lpm_Newcathode_Z.xlsx]Contour_5mm_20lpm_Newcathode_Z!$Q$12:$Q$3921</c:f>
              <c:numCache>
                <c:formatCode>General</c:formatCode>
                <c:ptCount val="3910"/>
                <c:pt idx="0">
                  <c:v>34.680687898096899</c:v>
                </c:pt>
                <c:pt idx="1">
                  <c:v>34.680601744173899</c:v>
                </c:pt>
                <c:pt idx="2">
                  <c:v>34.6805210914859</c:v>
                </c:pt>
                <c:pt idx="3">
                  <c:v>34.680606792750801</c:v>
                </c:pt>
                <c:pt idx="4">
                  <c:v>34.6807000781303</c:v>
                </c:pt>
                <c:pt idx="5">
                  <c:v>34.680620406684703</c:v>
                </c:pt>
                <c:pt idx="6">
                  <c:v>34.680541221269998</c:v>
                </c:pt>
                <c:pt idx="7">
                  <c:v>34.680645508547798</c:v>
                </c:pt>
                <c:pt idx="8">
                  <c:v>34.680763014171198</c:v>
                </c:pt>
                <c:pt idx="9">
                  <c:v>34.680682011901503</c:v>
                </c:pt>
                <c:pt idx="10">
                  <c:v>34.680622328684201</c:v>
                </c:pt>
                <c:pt idx="11">
                  <c:v>34.680774962623403</c:v>
                </c:pt>
                <c:pt idx="12">
                  <c:v>34.680901506291299</c:v>
                </c:pt>
                <c:pt idx="13">
                  <c:v>34.680887297544302</c:v>
                </c:pt>
                <c:pt idx="14">
                  <c:v>34.680990469275102</c:v>
                </c:pt>
                <c:pt idx="15">
                  <c:v>34.680994516933197</c:v>
                </c:pt>
                <c:pt idx="16">
                  <c:v>34.6813028491284</c:v>
                </c:pt>
                <c:pt idx="17">
                  <c:v>34.681304593235197</c:v>
                </c:pt>
                <c:pt idx="18">
                  <c:v>34.681756151327903</c:v>
                </c:pt>
                <c:pt idx="19">
                  <c:v>34.6818634839399</c:v>
                </c:pt>
                <c:pt idx="20">
                  <c:v>34.681864043624699</c:v>
                </c:pt>
                <c:pt idx="21">
                  <c:v>34.682884425960701</c:v>
                </c:pt>
                <c:pt idx="22">
                  <c:v>34.682885198551297</c:v>
                </c:pt>
                <c:pt idx="23">
                  <c:v>34.683472751465203</c:v>
                </c:pt>
                <c:pt idx="24">
                  <c:v>34.684744426456099</c:v>
                </c:pt>
                <c:pt idx="25">
                  <c:v>34.684747478698199</c:v>
                </c:pt>
                <c:pt idx="26">
                  <c:v>34.688146559087301</c:v>
                </c:pt>
                <c:pt idx="27">
                  <c:v>34.688167395017999</c:v>
                </c:pt>
                <c:pt idx="28">
                  <c:v>34.6943919936882</c:v>
                </c:pt>
                <c:pt idx="29">
                  <c:v>34.694481795147198</c:v>
                </c:pt>
                <c:pt idx="30">
                  <c:v>34.705856378622897</c:v>
                </c:pt>
                <c:pt idx="31">
                  <c:v>34.7061933806105</c:v>
                </c:pt>
                <c:pt idx="32">
                  <c:v>34.726771094393499</c:v>
                </c:pt>
                <c:pt idx="33">
                  <c:v>34.727947277930497</c:v>
                </c:pt>
                <c:pt idx="34">
                  <c:v>34.7642410960501</c:v>
                </c:pt>
                <c:pt idx="35">
                  <c:v>34.768135801331397</c:v>
                </c:pt>
                <c:pt idx="36">
                  <c:v>34.828891580245099</c:v>
                </c:pt>
                <c:pt idx="37">
                  <c:v>34.841112802061303</c:v>
                </c:pt>
                <c:pt idx="38">
                  <c:v>34.934007479631497</c:v>
                </c:pt>
                <c:pt idx="39">
                  <c:v>34.969835200331097</c:v>
                </c:pt>
                <c:pt idx="40">
                  <c:v>35.092746755363599</c:v>
                </c:pt>
                <c:pt idx="41">
                  <c:v>35.190158349567596</c:v>
                </c:pt>
                <c:pt idx="42">
                  <c:v>35.3148297084335</c:v>
                </c:pt>
                <c:pt idx="43">
                  <c:v>35.561061976682502</c:v>
                </c:pt>
                <c:pt idx="44">
                  <c:v>35.605252218391897</c:v>
                </c:pt>
                <c:pt idx="45">
                  <c:v>35.688428519880702</c:v>
                </c:pt>
                <c:pt idx="46">
                  <c:v>35.964712179337297</c:v>
                </c:pt>
                <c:pt idx="47">
                  <c:v>36.185593441422903</c:v>
                </c:pt>
                <c:pt idx="48">
                  <c:v>36.3830687502712</c:v>
                </c:pt>
                <c:pt idx="49">
                  <c:v>36.618225855019297</c:v>
                </c:pt>
                <c:pt idx="50">
                  <c:v>36.864291468306298</c:v>
                </c:pt>
                <c:pt idx="51">
                  <c:v>37.017571092959599</c:v>
                </c:pt>
                <c:pt idx="52">
                  <c:v>37.519073174875302</c:v>
                </c:pt>
                <c:pt idx="53">
                  <c:v>37.696617215982201</c:v>
                </c:pt>
                <c:pt idx="54">
                  <c:v>38.239092427571897</c:v>
                </c:pt>
                <c:pt idx="55">
                  <c:v>38.413403156252002</c:v>
                </c:pt>
                <c:pt idx="56">
                  <c:v>39.053229548869098</c:v>
                </c:pt>
                <c:pt idx="57">
                  <c:v>39.201237817976697</c:v>
                </c:pt>
                <c:pt idx="58">
                  <c:v>39.889804641574798</c:v>
                </c:pt>
                <c:pt idx="59">
                  <c:v>40.0221285522804</c:v>
                </c:pt>
                <c:pt idx="60">
                  <c:v>40.742951358762397</c:v>
                </c:pt>
                <c:pt idx="61">
                  <c:v>40.865498385669497</c:v>
                </c:pt>
                <c:pt idx="62">
                  <c:v>41.601844009275403</c:v>
                </c:pt>
                <c:pt idx="63">
                  <c:v>41.719798064650298</c:v>
                </c:pt>
                <c:pt idx="64">
                  <c:v>42.463806104356301</c:v>
                </c:pt>
                <c:pt idx="65">
                  <c:v>42.579952148005802</c:v>
                </c:pt>
                <c:pt idx="66">
                  <c:v>43.327167318547602</c:v>
                </c:pt>
                <c:pt idx="67">
                  <c:v>43.443062921576299</c:v>
                </c:pt>
                <c:pt idx="68">
                  <c:v>44.191178017042397</c:v>
                </c:pt>
                <c:pt idx="69">
                  <c:v>44.3076406582366</c:v>
                </c:pt>
                <c:pt idx="70">
                  <c:v>45.055486460448002</c:v>
                </c:pt>
                <c:pt idx="71">
                  <c:v>45.172925162750097</c:v>
                </c:pt>
                <c:pt idx="72">
                  <c:v>45.919924235504702</c:v>
                </c:pt>
                <c:pt idx="73">
                  <c:v>46.038525449798101</c:v>
                </c:pt>
                <c:pt idx="74">
                  <c:v>46.784408968965202</c:v>
                </c:pt>
                <c:pt idx="75">
                  <c:v>46.904234001681502</c:v>
                </c:pt>
                <c:pt idx="76">
                  <c:v>47.648897089157799</c:v>
                </c:pt>
                <c:pt idx="77">
                  <c:v>47.769929285493397</c:v>
                </c:pt>
                <c:pt idx="78">
                  <c:v>48.513359938645102</c:v>
                </c:pt>
                <c:pt idx="79">
                  <c:v>48.635520991784098</c:v>
                </c:pt>
                <c:pt idx="80">
                  <c:v>49.377769891335397</c:v>
                </c:pt>
                <c:pt idx="81">
                  <c:v>49.500912428814502</c:v>
                </c:pt>
                <c:pt idx="82">
                  <c:v>50.242088898382399</c:v>
                </c:pt>
                <c:pt idx="83">
                  <c:v>50.3659632671881</c:v>
                </c:pt>
                <c:pt idx="84">
                  <c:v>51.106253926182802</c:v>
                </c:pt>
                <c:pt idx="85">
                  <c:v>51.230437051109902</c:v>
                </c:pt>
                <c:pt idx="86">
                  <c:v>51.970152935342703</c:v>
                </c:pt>
                <c:pt idx="87">
                  <c:v>52.093912146851899</c:v>
                </c:pt>
                <c:pt idx="88">
                  <c:v>52.833580988912303</c:v>
                </c:pt>
                <c:pt idx="89">
                  <c:v>52.955619705905903</c:v>
                </c:pt>
                <c:pt idx="90">
                  <c:v>53.696156392517999</c:v>
                </c:pt>
                <c:pt idx="91">
                  <c:v>53.8141416477579</c:v>
                </c:pt>
                <c:pt idx="92">
                  <c:v>54.557151283485403</c:v>
                </c:pt>
                <c:pt idx="93">
                  <c:v>54.666842339987099</c:v>
                </c:pt>
                <c:pt idx="94">
                  <c:v>55.415115678671803</c:v>
                </c:pt>
                <c:pt idx="95">
                  <c:v>55.508785734178502</c:v>
                </c:pt>
                <c:pt idx="96">
                  <c:v>56.267200997950397</c:v>
                </c:pt>
                <c:pt idx="97">
                  <c:v>56.330931778211202</c:v>
                </c:pt>
                <c:pt idx="98">
                  <c:v>57.107495637402799</c:v>
                </c:pt>
                <c:pt idx="99">
                  <c:v>57.116995631445803</c:v>
                </c:pt>
                <c:pt idx="100">
                  <c:v>57.227457248535899</c:v>
                </c:pt>
                <c:pt idx="101">
                  <c:v>57.830458069503102</c:v>
                </c:pt>
                <c:pt idx="102">
                  <c:v>57.901880938025798</c:v>
                </c:pt>
                <c:pt idx="103">
                  <c:v>58.428336091118901</c:v>
                </c:pt>
                <c:pt idx="104">
                  <c:v>58.583544597338502</c:v>
                </c:pt>
                <c:pt idx="105">
                  <c:v>58.847344571334901</c:v>
                </c:pt>
                <c:pt idx="106">
                  <c:v>59.113170911953297</c:v>
                </c:pt>
                <c:pt idx="107">
                  <c:v>59.148710602834797</c:v>
                </c:pt>
                <c:pt idx="108">
                  <c:v>59.177173426358401</c:v>
                </c:pt>
                <c:pt idx="109">
                  <c:v>59.381614943431401</c:v>
                </c:pt>
                <c:pt idx="110">
                  <c:v>59.499595687033398</c:v>
                </c:pt>
                <c:pt idx="111">
                  <c:v>59.5489096655037</c:v>
                </c:pt>
                <c:pt idx="112">
                  <c:v>59.648526174539803</c:v>
                </c:pt>
                <c:pt idx="113">
                  <c:v>59.656148627981203</c:v>
                </c:pt>
                <c:pt idx="114">
                  <c:v>59.716334384557499</c:v>
                </c:pt>
                <c:pt idx="115">
                  <c:v>59.7208310706785</c:v>
                </c:pt>
                <c:pt idx="116">
                  <c:v>59.721152549664602</c:v>
                </c:pt>
                <c:pt idx="117">
                  <c:v>59.7568521879572</c:v>
                </c:pt>
                <c:pt idx="118">
                  <c:v>59.7582244754689</c:v>
                </c:pt>
                <c:pt idx="119">
                  <c:v>59.776721265989401</c:v>
                </c:pt>
                <c:pt idx="120">
                  <c:v>59.777725036434198</c:v>
                </c:pt>
                <c:pt idx="121">
                  <c:v>59.787568048379399</c:v>
                </c:pt>
                <c:pt idx="122">
                  <c:v>59.788191066538502</c:v>
                </c:pt>
                <c:pt idx="123">
                  <c:v>59.793526245448</c:v>
                </c:pt>
                <c:pt idx="124">
                  <c:v>59.793891010863597</c:v>
                </c:pt>
                <c:pt idx="125">
                  <c:v>59.796823797305599</c:v>
                </c:pt>
                <c:pt idx="126">
                  <c:v>59.797032716299</c:v>
                </c:pt>
                <c:pt idx="127">
                  <c:v>59.798663574517199</c:v>
                </c:pt>
                <c:pt idx="128">
                  <c:v>59.798782476133297</c:v>
                </c:pt>
                <c:pt idx="129">
                  <c:v>59.799698436236099</c:v>
                </c:pt>
                <c:pt idx="130">
                  <c:v>59.7997661709189</c:v>
                </c:pt>
                <c:pt idx="131">
                  <c:v>59.800285231060698</c:v>
                </c:pt>
                <c:pt idx="132">
                  <c:v>59.800323980234502</c:v>
                </c:pt>
                <c:pt idx="133">
                  <c:v>59.800620547068597</c:v>
                </c:pt>
                <c:pt idx="134">
                  <c:v>59.800642835701403</c:v>
                </c:pt>
                <c:pt idx="135">
                  <c:v>59.800813578347103</c:v>
                </c:pt>
                <c:pt idx="136">
                  <c:v>59.800826474705303</c:v>
                </c:pt>
                <c:pt idx="137">
                  <c:v>59.800925485752003</c:v>
                </c:pt>
                <c:pt idx="138">
                  <c:v>59.800932993703903</c:v>
                </c:pt>
                <c:pt idx="139">
                  <c:v>59.800990809344498</c:v>
                </c:pt>
                <c:pt idx="140">
                  <c:v>59.800995207640099</c:v>
                </c:pt>
                <c:pt idx="141">
                  <c:v>59.801029202580899</c:v>
                </c:pt>
                <c:pt idx="142">
                  <c:v>59.801031795059799</c:v>
                </c:pt>
                <c:pt idx="143">
                  <c:v>59.801051920374803</c:v>
                </c:pt>
                <c:pt idx="144">
                  <c:v>59.801053457992197</c:v>
                </c:pt>
                <c:pt idx="145">
                  <c:v>59.801065449104897</c:v>
                </c:pt>
                <c:pt idx="146">
                  <c:v>59.801066366836402</c:v>
                </c:pt>
                <c:pt idx="147">
                  <c:v>59.8010735564173</c:v>
                </c:pt>
                <c:pt idx="148">
                  <c:v>59.801074106762201</c:v>
                </c:pt>
                <c:pt idx="149">
                  <c:v>59.801078448979503</c:v>
                </c:pt>
                <c:pt idx="150">
                  <c:v>59.801078779390402</c:v>
                </c:pt>
                <c:pt idx="151">
                  <c:v>59.801081424830599</c:v>
                </c:pt>
                <c:pt idx="152">
                  <c:v>59.801081622975097</c:v>
                </c:pt>
                <c:pt idx="153">
                  <c:v>59.801083247778301</c:v>
                </c:pt>
                <c:pt idx="154">
                  <c:v>59.801083366924203</c:v>
                </c:pt>
                <c:pt idx="155">
                  <c:v>59.801084369554196</c:v>
                </c:pt>
                <c:pt idx="156">
                  <c:v>59.801084442060699</c:v>
                </c:pt>
                <c:pt idx="157">
                  <c:v>59.801085061352303</c:v>
                </c:pt>
                <c:pt idx="158">
                  <c:v>59.801085106296298</c:v>
                </c:pt>
                <c:pt idx="159">
                  <c:v>59.801085488986502</c:v>
                </c:pt>
                <c:pt idx="160">
                  <c:v>59.8010855172612</c:v>
                </c:pt>
                <c:pt idx="161">
                  <c:v>59.801085755070297</c:v>
                </c:pt>
                <c:pt idx="162">
                  <c:v>59.801085772827101</c:v>
                </c:pt>
                <c:pt idx="163">
                  <c:v>59.801085922802997</c:v>
                </c:pt>
                <c:pt idx="164">
                  <c:v>59.801085933924398</c:v>
                </c:pt>
                <c:pt idx="165">
                  <c:v>59.801086027988397</c:v>
                </c:pt>
                <c:pt idx="166">
                  <c:v>59.801086036051601</c:v>
                </c:pt>
                <c:pt idx="167">
                  <c:v>59.801086087360801</c:v>
                </c:pt>
                <c:pt idx="168">
                  <c:v>59.801086095711902</c:v>
                </c:pt>
                <c:pt idx="169">
                  <c:v>59.801086111692698</c:v>
                </c:pt>
                <c:pt idx="170">
                  <c:v>59.801086121016297</c:v>
                </c:pt>
                <c:pt idx="171">
                  <c:v>59.801086116958203</c:v>
                </c:pt>
                <c:pt idx="172">
                  <c:v>59.8010861243798</c:v>
                </c:pt>
                <c:pt idx="173">
                  <c:v>59.801086124213299</c:v>
                </c:pt>
                <c:pt idx="174">
                  <c:v>59.8010861264274</c:v>
                </c:pt>
                <c:pt idx="175">
                  <c:v>59.801086145364998</c:v>
                </c:pt>
                <c:pt idx="176">
                  <c:v>59.801086142501603</c:v>
                </c:pt>
                <c:pt idx="177">
                  <c:v>59.801086174490599</c:v>
                </c:pt>
                <c:pt idx="178">
                  <c:v>59.801086169960499</c:v>
                </c:pt>
                <c:pt idx="179">
                  <c:v>59.801086200651902</c:v>
                </c:pt>
                <c:pt idx="180">
                  <c:v>59.801086197512603</c:v>
                </c:pt>
                <c:pt idx="181">
                  <c:v>59.8010862207855</c:v>
                </c:pt>
                <c:pt idx="182">
                  <c:v>59.801086219820199</c:v>
                </c:pt>
                <c:pt idx="183">
                  <c:v>59.801086239181302</c:v>
                </c:pt>
                <c:pt idx="184">
                  <c:v>59.801086239956902</c:v>
                </c:pt>
                <c:pt idx="185">
                  <c:v>59.801086262248901</c:v>
                </c:pt>
                <c:pt idx="186">
                  <c:v>59.801086264432598</c:v>
                </c:pt>
                <c:pt idx="187">
                  <c:v>59.801086296689299</c:v>
                </c:pt>
                <c:pt idx="188">
                  <c:v>59.801086300510597</c:v>
                </c:pt>
                <c:pt idx="189">
                  <c:v>59.8010863511712</c:v>
                </c:pt>
                <c:pt idx="190">
                  <c:v>59.801086357441903</c:v>
                </c:pt>
                <c:pt idx="191">
                  <c:v>59.801086439431501</c:v>
                </c:pt>
                <c:pt idx="192">
                  <c:v>59.8010864495795</c:v>
                </c:pt>
                <c:pt idx="193">
                  <c:v>59.801086584009198</c:v>
                </c:pt>
                <c:pt idx="194">
                  <c:v>59.801086600679703</c:v>
                </c:pt>
                <c:pt idx="195">
                  <c:v>59.801086820442301</c:v>
                </c:pt>
                <c:pt idx="196">
                  <c:v>59.801086848783598</c:v>
                </c:pt>
                <c:pt idx="197">
                  <c:v>59.801087206450099</c:v>
                </c:pt>
                <c:pt idx="198">
                  <c:v>59.801087255244703</c:v>
                </c:pt>
                <c:pt idx="199">
                  <c:v>59.8010878432436</c:v>
                </c:pt>
                <c:pt idx="200">
                  <c:v>59.801087925620799</c:v>
                </c:pt>
                <c:pt idx="201">
                  <c:v>59.801088911778002</c:v>
                </c:pt>
                <c:pt idx="202">
                  <c:v>59.801089047861502</c:v>
                </c:pt>
                <c:pt idx="203">
                  <c:v>59.801090727358797</c:v>
                </c:pt>
                <c:pt idx="204">
                  <c:v>59.8010909515476</c:v>
                </c:pt>
                <c:pt idx="205">
                  <c:v>59.801093829050302</c:v>
                </c:pt>
                <c:pt idx="206">
                  <c:v>59.801094203832498</c:v>
                </c:pt>
                <c:pt idx="207">
                  <c:v>59.801099141009203</c:v>
                </c:pt>
                <c:pt idx="208">
                  <c:v>59.801099779607497</c:v>
                </c:pt>
                <c:pt idx="209">
                  <c:v>59.801108270505502</c:v>
                </c:pt>
                <c:pt idx="210">
                  <c:v>59.8011093744825</c:v>
                </c:pt>
                <c:pt idx="211">
                  <c:v>59.801124051630097</c:v>
                </c:pt>
                <c:pt idx="212">
                  <c:v>59.801125977317497</c:v>
                </c:pt>
                <c:pt idx="213">
                  <c:v>59.801151526793397</c:v>
                </c:pt>
                <c:pt idx="214">
                  <c:v>59.801154907851299</c:v>
                </c:pt>
                <c:pt idx="215">
                  <c:v>59.8011997291147</c:v>
                </c:pt>
                <c:pt idx="216">
                  <c:v>59.801205704234697</c:v>
                </c:pt>
                <c:pt idx="217">
                  <c:v>59.801284969162197</c:v>
                </c:pt>
                <c:pt idx="218">
                  <c:v>59.801295607130299</c:v>
                </c:pt>
                <c:pt idx="219">
                  <c:v>59.801437009382198</c:v>
                </c:pt>
                <c:pt idx="220">
                  <c:v>59.801456164615601</c:v>
                </c:pt>
                <c:pt idx="221">
                  <c:v>59.8017108607796</c:v>
                </c:pt>
                <c:pt idx="222">
                  <c:v>59.801746136122397</c:v>
                </c:pt>
                <c:pt idx="223">
                  <c:v>59.802209921518703</c:v>
                </c:pt>
                <c:pt idx="224">
                  <c:v>59.802277365836403</c:v>
                </c:pt>
                <c:pt idx="225">
                  <c:v>59.803132774662302</c:v>
                </c:pt>
                <c:pt idx="226">
                  <c:v>59.8032668132049</c:v>
                </c:pt>
                <c:pt idx="227">
                  <c:v>59.804872730820797</c:v>
                </c:pt>
                <c:pt idx="228">
                  <c:v>59.805141080791202</c:v>
                </c:pt>
                <c:pt idx="229">
                  <c:v>59.808262151492997</c:v>
                </c:pt>
                <c:pt idx="230">
                  <c:v>59.808750897593498</c:v>
                </c:pt>
                <c:pt idx="231">
                  <c:v>59.814996885662097</c:v>
                </c:pt>
                <c:pt idx="232">
                  <c:v>59.815197990394502</c:v>
                </c:pt>
                <c:pt idx="233">
                  <c:v>59.816356832997997</c:v>
                </c:pt>
                <c:pt idx="234">
                  <c:v>59.8259315793781</c:v>
                </c:pt>
                <c:pt idx="235">
                  <c:v>59.828158905743202</c:v>
                </c:pt>
                <c:pt idx="236">
                  <c:v>59.843185923054698</c:v>
                </c:pt>
                <c:pt idx="237">
                  <c:v>59.851042482093703</c:v>
                </c:pt>
                <c:pt idx="238">
                  <c:v>59.869478187454</c:v>
                </c:pt>
                <c:pt idx="239">
                  <c:v>59.885982332416901</c:v>
                </c:pt>
                <c:pt idx="240">
                  <c:v>59.9052571275951</c:v>
                </c:pt>
                <c:pt idx="241">
                  <c:v>59.930971784494503</c:v>
                </c:pt>
                <c:pt idx="242">
                  <c:v>59.970131499231798</c:v>
                </c:pt>
                <c:pt idx="243">
                  <c:v>60.012868643151897</c:v>
                </c:pt>
                <c:pt idx="244">
                  <c:v>60.067186229647497</c:v>
                </c:pt>
                <c:pt idx="245">
                  <c:v>60.137935385285502</c:v>
                </c:pt>
                <c:pt idx="246">
                  <c:v>60.188373891163501</c:v>
                </c:pt>
                <c:pt idx="247">
                  <c:v>60.351479877213698</c:v>
                </c:pt>
                <c:pt idx="248">
                  <c:v>60.355682690190797</c:v>
                </c:pt>
                <c:pt idx="249">
                  <c:v>60.359028436277498</c:v>
                </c:pt>
                <c:pt idx="250">
                  <c:v>60.586628759380801</c:v>
                </c:pt>
                <c:pt idx="251">
                  <c:v>60.764884218228602</c:v>
                </c:pt>
                <c:pt idx="252">
                  <c:v>60.816028992718401</c:v>
                </c:pt>
                <c:pt idx="253">
                  <c:v>60.850260599269703</c:v>
                </c:pt>
                <c:pt idx="254">
                  <c:v>61.0760820551845</c:v>
                </c:pt>
                <c:pt idx="255">
                  <c:v>61.243303731752</c:v>
                </c:pt>
                <c:pt idx="256">
                  <c:v>61.3314062357789</c:v>
                </c:pt>
                <c:pt idx="257">
                  <c:v>61.592471191583499</c:v>
                </c:pt>
                <c:pt idx="258">
                  <c:v>61.673094743199798</c:v>
                </c:pt>
                <c:pt idx="259">
                  <c:v>61.964613676495901</c:v>
                </c:pt>
                <c:pt idx="260">
                  <c:v>62.083078996703698</c:v>
                </c:pt>
                <c:pt idx="261">
                  <c:v>62.383034333306398</c:v>
                </c:pt>
                <c:pt idx="262">
                  <c:v>62.519863539578999</c:v>
                </c:pt>
                <c:pt idx="263">
                  <c:v>62.819984267989199</c:v>
                </c:pt>
                <c:pt idx="264">
                  <c:v>62.9750636192164</c:v>
                </c:pt>
                <c:pt idx="265">
                  <c:v>63.267784838294702</c:v>
                </c:pt>
                <c:pt idx="266">
                  <c:v>63.489723489629398</c:v>
                </c:pt>
                <c:pt idx="267">
                  <c:v>63.727956935415797</c:v>
                </c:pt>
                <c:pt idx="268">
                  <c:v>63.997690711886797</c:v>
                </c:pt>
                <c:pt idx="269">
                  <c:v>64.326971265292599</c:v>
                </c:pt>
                <c:pt idx="270">
                  <c:v>64.750054599289797</c:v>
                </c:pt>
                <c:pt idx="271">
                  <c:v>65.003551769021598</c:v>
                </c:pt>
                <c:pt idx="272">
                  <c:v>65.2438044578806</c:v>
                </c:pt>
                <c:pt idx="273">
                  <c:v>65.813099529178203</c:v>
                </c:pt>
                <c:pt idx="274">
                  <c:v>66.044395151940094</c:v>
                </c:pt>
                <c:pt idx="275">
                  <c:v>66.2681253696841</c:v>
                </c:pt>
                <c:pt idx="276">
                  <c:v>66.868271848058797</c:v>
                </c:pt>
                <c:pt idx="277">
                  <c:v>67.094768145000003</c:v>
                </c:pt>
                <c:pt idx="278">
                  <c:v>67.335233422505496</c:v>
                </c:pt>
                <c:pt idx="279">
                  <c:v>67.978333712246993</c:v>
                </c:pt>
                <c:pt idx="280">
                  <c:v>68.222398301958407</c:v>
                </c:pt>
                <c:pt idx="281">
                  <c:v>68.502535519853694</c:v>
                </c:pt>
                <c:pt idx="282">
                  <c:v>69.095506630088593</c:v>
                </c:pt>
                <c:pt idx="283">
                  <c:v>69.6038177002618</c:v>
                </c:pt>
                <c:pt idx="284">
                  <c:v>70.211212336993199</c:v>
                </c:pt>
                <c:pt idx="285">
                  <c:v>70.780843871603693</c:v>
                </c:pt>
                <c:pt idx="286">
                  <c:v>71.4169212804848</c:v>
                </c:pt>
                <c:pt idx="287">
                  <c:v>72.044914934708203</c:v>
                </c:pt>
                <c:pt idx="288">
                  <c:v>72.653622137485996</c:v>
                </c:pt>
                <c:pt idx="289">
                  <c:v>73.358802573128202</c:v>
                </c:pt>
                <c:pt idx="290">
                  <c:v>73.831049778301093</c:v>
                </c:pt>
                <c:pt idx="291">
                  <c:v>74.632181780065196</c:v>
                </c:pt>
                <c:pt idx="292">
                  <c:v>75.075389320393199</c:v>
                </c:pt>
                <c:pt idx="293">
                  <c:v>75.916803190368995</c:v>
                </c:pt>
                <c:pt idx="294">
                  <c:v>76.276810066879307</c:v>
                </c:pt>
                <c:pt idx="295">
                  <c:v>77.207061808847598</c:v>
                </c:pt>
                <c:pt idx="296">
                  <c:v>77.479302483227698</c:v>
                </c:pt>
                <c:pt idx="297">
                  <c:v>78.453420601156594</c:v>
                </c:pt>
                <c:pt idx="298">
                  <c:v>78.7059217691057</c:v>
                </c:pt>
                <c:pt idx="299">
                  <c:v>79.690849393984195</c:v>
                </c:pt>
                <c:pt idx="300">
                  <c:v>79.993054531987795</c:v>
                </c:pt>
                <c:pt idx="301">
                  <c:v>80.9555821971461</c:v>
                </c:pt>
                <c:pt idx="302">
                  <c:v>81.255754458894202</c:v>
                </c:pt>
                <c:pt idx="303">
                  <c:v>82.242632472061103</c:v>
                </c:pt>
                <c:pt idx="304">
                  <c:v>82.516895734682905</c:v>
                </c:pt>
                <c:pt idx="305">
                  <c:v>83.504742542814796</c:v>
                </c:pt>
                <c:pt idx="306">
                  <c:v>83.763369664764099</c:v>
                </c:pt>
                <c:pt idx="307">
                  <c:v>84.752207875087805</c:v>
                </c:pt>
                <c:pt idx="308">
                  <c:v>85.002921574530205</c:v>
                </c:pt>
                <c:pt idx="309">
                  <c:v>85.995746332563897</c:v>
                </c:pt>
                <c:pt idx="310">
                  <c:v>86.243319533193002</c:v>
                </c:pt>
                <c:pt idx="311">
                  <c:v>87.236973726016799</c:v>
                </c:pt>
                <c:pt idx="312">
                  <c:v>87.483012884156807</c:v>
                </c:pt>
                <c:pt idx="313">
                  <c:v>88.477756496086798</c:v>
                </c:pt>
                <c:pt idx="314">
                  <c:v>88.723152955551996</c:v>
                </c:pt>
                <c:pt idx="315">
                  <c:v>89.718485840267704</c:v>
                </c:pt>
                <c:pt idx="316">
                  <c:v>89.963705644793507</c:v>
                </c:pt>
                <c:pt idx="317">
                  <c:v>90.959223874049798</c:v>
                </c:pt>
                <c:pt idx="318">
                  <c:v>91.204470492818004</c:v>
                </c:pt>
                <c:pt idx="319">
                  <c:v>92.199919982698901</c:v>
                </c:pt>
                <c:pt idx="320">
                  <c:v>92.445314616678402</c:v>
                </c:pt>
                <c:pt idx="321">
                  <c:v>93.440593566868699</c:v>
                </c:pt>
                <c:pt idx="322">
                  <c:v>93.686192808860895</c:v>
                </c:pt>
                <c:pt idx="323">
                  <c:v>94.681256097275494</c:v>
                </c:pt>
                <c:pt idx="324">
                  <c:v>94.927086571412403</c:v>
                </c:pt>
                <c:pt idx="325">
                  <c:v>95.921913781521198</c:v>
                </c:pt>
                <c:pt idx="326">
                  <c:v>96.167986870387395</c:v>
                </c:pt>
                <c:pt idx="327">
                  <c:v>97.162569808118903</c:v>
                </c:pt>
                <c:pt idx="328">
                  <c:v>97.408888884223202</c:v>
                </c:pt>
                <c:pt idx="329">
                  <c:v>98.403225766922006</c:v>
                </c:pt>
                <c:pt idx="330">
                  <c:v>98.649789956133802</c:v>
                </c:pt>
                <c:pt idx="331">
                  <c:v>99.6438824454236</c:v>
                </c:pt>
                <c:pt idx="332">
                  <c:v>99.890688584431302</c:v>
                </c:pt>
                <c:pt idx="333">
                  <c:v>100.88454000645901</c:v>
                </c:pt>
                <c:pt idx="334">
                  <c:v>101.131583647136</c:v>
                </c:pt>
                <c:pt idx="335">
                  <c:v>102.125197856128</c:v>
                </c:pt>
                <c:pt idx="336">
                  <c:v>102.37247422505099</c:v>
                </c:pt>
                <c:pt idx="337">
                  <c:v>103.36585545430999</c:v>
                </c:pt>
                <c:pt idx="338">
                  <c:v>103.613360648672</c:v>
                </c:pt>
                <c:pt idx="339">
                  <c:v>104.606514016996</c:v>
                </c:pt>
                <c:pt idx="340">
                  <c:v>104.854244955147</c:v>
                </c:pt>
                <c:pt idx="341">
                  <c:v>105.847176253009</c:v>
                </c:pt>
                <c:pt idx="342">
                  <c:v>106.09512863992801</c:v>
                </c:pt>
                <c:pt idx="343">
                  <c:v>107.08784348837899</c:v>
                </c:pt>
                <c:pt idx="344">
                  <c:v>107.33601025721801</c:v>
                </c:pt>
                <c:pt idx="345">
                  <c:v>108.328513815145</c:v>
                </c:pt>
                <c:pt idx="346">
                  <c:v>108.576886670788</c:v>
                </c:pt>
                <c:pt idx="347">
                  <c:v>109.56918409045601</c:v>
                </c:pt>
                <c:pt idx="348">
                  <c:v>109.817756286906</c:v>
                </c:pt>
                <c:pt idx="349">
                  <c:v>110.80985328790599</c:v>
                </c:pt>
                <c:pt idx="350">
                  <c:v>111.05862028524101</c:v>
                </c:pt>
                <c:pt idx="351">
                  <c:v>112.050522484567</c:v>
                </c:pt>
                <c:pt idx="352">
                  <c:v>112.299480407036</c:v>
                </c:pt>
                <c:pt idx="353">
                  <c:v>113.291193004324</c:v>
                </c:pt>
                <c:pt idx="354">
                  <c:v>113.540336968605</c:v>
                </c:pt>
                <c:pt idx="355">
                  <c:v>114.531865640045</c:v>
                </c:pt>
                <c:pt idx="356">
                  <c:v>114.78118893451099</c:v>
                </c:pt>
                <c:pt idx="357">
                  <c:v>115.772540688341</c:v>
                </c:pt>
                <c:pt idx="358">
                  <c:v>116.022034055424</c:v>
                </c:pt>
                <c:pt idx="359">
                  <c:v>117.01321813209501</c:v>
                </c:pt>
                <c:pt idx="360">
                  <c:v>117.26286866717</c:v>
                </c:pt>
                <c:pt idx="361">
                  <c:v>118.253898927112</c:v>
                </c:pt>
                <c:pt idx="362">
                  <c:v>118.50368791608901</c:v>
                </c:pt>
                <c:pt idx="363">
                  <c:v>119.494587455399</c:v>
                </c:pt>
                <c:pt idx="364">
                  <c:v>119.744484277642</c:v>
                </c:pt>
                <c:pt idx="365">
                  <c:v>120.735292434705</c:v>
                </c:pt>
                <c:pt idx="366">
                  <c:v>120.98524134026199</c:v>
                </c:pt>
                <c:pt idx="367">
                  <c:v>121.97602602076</c:v>
                </c:pt>
                <c:pt idx="368">
                  <c:v>122.22592403068801</c:v>
                </c:pt>
                <c:pt idx="369">
                  <c:v>123.21681300308801</c:v>
                </c:pt>
                <c:pt idx="370">
                  <c:v>123.466472560206</c:v>
                </c:pt>
                <c:pt idx="371">
                  <c:v>124.45774178134999</c:v>
                </c:pt>
                <c:pt idx="372">
                  <c:v>124.706776294869</c:v>
                </c:pt>
                <c:pt idx="373">
                  <c:v>125.698974286653</c:v>
                </c:pt>
                <c:pt idx="374">
                  <c:v>125.946417556642</c:v>
                </c:pt>
                <c:pt idx="375">
                  <c:v>126.940326603119</c:v>
                </c:pt>
                <c:pt idx="376">
                  <c:v>127.18393732266399</c:v>
                </c:pt>
                <c:pt idx="377">
                  <c:v>128.18018443112899</c:v>
                </c:pt>
                <c:pt idx="378">
                  <c:v>128.41603652137701</c:v>
                </c:pt>
                <c:pt idx="379">
                  <c:v>129.414615607305</c:v>
                </c:pt>
                <c:pt idx="380">
                  <c:v>129.637879530551</c:v>
                </c:pt>
                <c:pt idx="381">
                  <c:v>130.63812374347299</c:v>
                </c:pt>
                <c:pt idx="382">
                  <c:v>130.84502144233099</c:v>
                </c:pt>
                <c:pt idx="383">
                  <c:v>131.845957556347</c:v>
                </c:pt>
                <c:pt idx="384">
                  <c:v>132.035681573755</c:v>
                </c:pt>
                <c:pt idx="385">
                  <c:v>133.036449197032</c:v>
                </c:pt>
                <c:pt idx="386">
                  <c:v>133.21132262856199</c:v>
                </c:pt>
                <c:pt idx="387">
                  <c:v>134.21129516447101</c:v>
                </c:pt>
                <c:pt idx="388">
                  <c:v>134.37517362308699</c:v>
                </c:pt>
                <c:pt idx="389">
                  <c:v>135.373722134541</c:v>
                </c:pt>
                <c:pt idx="390">
                  <c:v>135.53024375333001</c:v>
                </c:pt>
                <c:pt idx="391">
                  <c:v>136.52658602048999</c:v>
                </c:pt>
                <c:pt idx="392">
                  <c:v>136.678298120655</c:v>
                </c:pt>
                <c:pt idx="393">
                  <c:v>137.671576239194</c:v>
                </c:pt>
                <c:pt idx="394">
                  <c:v>137.81996552757801</c:v>
                </c:pt>
                <c:pt idx="395">
                  <c:v>138.80940574243601</c:v>
                </c:pt>
                <c:pt idx="396">
                  <c:v>138.95524734594301</c:v>
                </c:pt>
                <c:pt idx="397">
                  <c:v>139.94022928093301</c:v>
                </c:pt>
                <c:pt idx="398">
                  <c:v>140.08390477423299</c:v>
                </c:pt>
                <c:pt idx="399">
                  <c:v>141.063945904435</c:v>
                </c:pt>
                <c:pt idx="400">
                  <c:v>141.205636356003</c:v>
                </c:pt>
                <c:pt idx="401">
                  <c:v>142.18034947357501</c:v>
                </c:pt>
                <c:pt idx="402">
                  <c:v>142.32013580245999</c:v>
                </c:pt>
                <c:pt idx="403">
                  <c:v>143.289191736584</c:v>
                </c:pt>
                <c:pt idx="404">
                  <c:v>143.427104399684</c:v>
                </c:pt>
                <c:pt idx="405">
                  <c:v>144.39020691953999</c:v>
                </c:pt>
                <c:pt idx="406">
                  <c:v>144.52625047269299</c:v>
                </c:pt>
                <c:pt idx="407">
                  <c:v>145.48312115367</c:v>
                </c:pt>
                <c:pt idx="408">
                  <c:v>145.61728664004599</c:v>
                </c:pt>
                <c:pt idx="409">
                  <c:v>146.567656174364</c:v>
                </c:pt>
                <c:pt idx="410">
                  <c:v>146.699927543423</c:v>
                </c:pt>
                <c:pt idx="411">
                  <c:v>147.643530824838</c:v>
                </c:pt>
                <c:pt idx="412">
                  <c:v>147.77388834317199</c:v>
                </c:pt>
                <c:pt idx="413">
                  <c:v>148.71046168500399</c:v>
                </c:pt>
                <c:pt idx="414">
                  <c:v>148.838883795915</c:v>
                </c:pt>
                <c:pt idx="415">
                  <c:v>149.76816335089001</c:v>
                </c:pt>
                <c:pt idx="416">
                  <c:v>149.89462771785901</c:v>
                </c:pt>
                <c:pt idx="417">
                  <c:v>150.816348575821</c:v>
                </c:pt>
                <c:pt idx="418">
                  <c:v>150.940832685945</c:v>
                </c:pt>
                <c:pt idx="419">
                  <c:v>151.85472835623801</c:v>
                </c:pt>
                <c:pt idx="420">
                  <c:v>151.97720988083</c:v>
                </c:pt>
                <c:pt idx="421">
                  <c:v>152.88301199653699</c:v>
                </c:pt>
                <c:pt idx="422">
                  <c:v>153.00346901601799</c:v>
                </c:pt>
                <c:pt idx="423">
                  <c:v>153.900907169318</c:v>
                </c:pt>
                <c:pt idx="424">
                  <c:v>154.01931832107999</c:v>
                </c:pt>
                <c:pt idx="425">
                  <c:v>154.90811997813501</c:v>
                </c:pt>
                <c:pt idx="426">
                  <c:v>155.02446456019001</c:v>
                </c:pt>
                <c:pt idx="427">
                  <c:v>155.90435502638499</c:v>
                </c:pt>
                <c:pt idx="428">
                  <c:v>156.01861307504299</c:v>
                </c:pt>
                <c:pt idx="429">
                  <c:v>156.889315494047</c:v>
                </c:pt>
                <c:pt idx="430">
                  <c:v>157.00146784632199</c:v>
                </c:pt>
                <c:pt idx="431">
                  <c:v>157.862703227102</c:v>
                </c:pt>
                <c:pt idx="432">
                  <c:v>157.97273156214399</c:v>
                </c:pt>
                <c:pt idx="433">
                  <c:v>158.82421877748899</c:v>
                </c:pt>
                <c:pt idx="434">
                  <c:v>158.93210564067201</c:v>
                </c:pt>
                <c:pt idx="435">
                  <c:v>159.77356142127101</c:v>
                </c:pt>
                <c:pt idx="436">
                  <c:v>159.879290356925</c:v>
                </c:pt>
                <c:pt idx="437">
                  <c:v>160.71042945283199</c:v>
                </c:pt>
                <c:pt idx="438">
                  <c:v>160.81398524756901</c:v>
                </c:pt>
                <c:pt idx="439">
                  <c:v>161.63452073047401</c:v>
                </c:pt>
                <c:pt idx="440">
                  <c:v>161.73588939780799</c:v>
                </c:pt>
                <c:pt idx="441">
                  <c:v>162.54553273363001</c:v>
                </c:pt>
                <c:pt idx="442">
                  <c:v>162.64470106490799</c:v>
                </c:pt>
                <c:pt idx="443">
                  <c:v>163.44316197115401</c:v>
                </c:pt>
                <c:pt idx="444">
                  <c:v>163.54011723305101</c:v>
                </c:pt>
                <c:pt idx="445">
                  <c:v>164.327103755145</c:v>
                </c:pt>
                <c:pt idx="446">
                  <c:v>164.42183405927699</c:v>
                </c:pt>
                <c:pt idx="447">
                  <c:v>165.197052932822</c:v>
                </c:pt>
                <c:pt idx="448">
                  <c:v>165.289547861556</c:v>
                </c:pt>
                <c:pt idx="449">
                  <c:v>166.052704750723</c:v>
                </c:pt>
                <c:pt idx="450">
                  <c:v>166.142955554894</c:v>
                </c:pt>
                <c:pt idx="451">
                  <c:v>166.89375506309</c:v>
                </c:pt>
                <c:pt idx="452">
                  <c:v>166.98175442557701</c:v>
                </c:pt>
                <c:pt idx="453">
                  <c:v>167.71990015956899</c:v>
                </c:pt>
                <c:pt idx="454">
                  <c:v>167.80564196631801</c:v>
                </c:pt>
                <c:pt idx="455">
                  <c:v>168.53083673477701</c:v>
                </c:pt>
                <c:pt idx="456">
                  <c:v>168.61431609504999</c:v>
                </c:pt>
                <c:pt idx="457">
                  <c:v>169.326259574555</c:v>
                </c:pt>
                <c:pt idx="458">
                  <c:v>169.40747625290101</c:v>
                </c:pt>
                <c:pt idx="459">
                  <c:v>170.10586597248701</c:v>
                </c:pt>
                <c:pt idx="460">
                  <c:v>170.18485519356599</c:v>
                </c:pt>
                <c:pt idx="461">
                  <c:v>170.86947487584999</c:v>
                </c:pt>
                <c:pt idx="462">
                  <c:v>170.94638746192501</c:v>
                </c:pt>
                <c:pt idx="463">
                  <c:v>171.61745428642601</c:v>
                </c:pt>
                <c:pt idx="464">
                  <c:v>171.69250981091099</c:v>
                </c:pt>
                <c:pt idx="465">
                  <c:v>172.351257788585</c:v>
                </c:pt>
                <c:pt idx="466">
                  <c:v>172.42406123900801</c:v>
                </c:pt>
                <c:pt idx="467">
                  <c:v>173.07312795465799</c:v>
                </c:pt>
                <c:pt idx="468">
                  <c:v>173.141028052748</c:v>
                </c:pt>
                <c:pt idx="469">
                  <c:v>173.78429664863901</c:v>
                </c:pt>
                <c:pt idx="470">
                  <c:v>173.840671384058</c:v>
                </c:pt>
                <c:pt idx="471">
                  <c:v>174.48285545906501</c:v>
                </c:pt>
                <c:pt idx="472">
                  <c:v>174.51720119164401</c:v>
                </c:pt>
                <c:pt idx="473">
                  <c:v>175.163373007958</c:v>
                </c:pt>
                <c:pt idx="474">
                  <c:v>175.163938838527</c:v>
                </c:pt>
                <c:pt idx="475">
                  <c:v>175.173148958967</c:v>
                </c:pt>
                <c:pt idx="476">
                  <c:v>175.77670437603399</c:v>
                </c:pt>
                <c:pt idx="477">
                  <c:v>175.81932504159099</c:v>
                </c:pt>
                <c:pt idx="478">
                  <c:v>176.356829926882</c:v>
                </c:pt>
                <c:pt idx="479">
                  <c:v>176.448095602031</c:v>
                </c:pt>
                <c:pt idx="480">
                  <c:v>176.897063450877</c:v>
                </c:pt>
                <c:pt idx="481">
                  <c:v>177.03549151639101</c:v>
                </c:pt>
                <c:pt idx="482">
                  <c:v>177.40684861005801</c:v>
                </c:pt>
                <c:pt idx="483">
                  <c:v>177.59180200371199</c:v>
                </c:pt>
                <c:pt idx="484">
                  <c:v>177.88747190107301</c:v>
                </c:pt>
                <c:pt idx="485">
                  <c:v>178.116356378885</c:v>
                </c:pt>
                <c:pt idx="486">
                  <c:v>178.340988528819</c:v>
                </c:pt>
                <c:pt idx="487">
                  <c:v>178.61007523747901</c:v>
                </c:pt>
                <c:pt idx="488">
                  <c:v>178.76986534140701</c:v>
                </c:pt>
                <c:pt idx="489">
                  <c:v>179.074155225867</c:v>
                </c:pt>
                <c:pt idx="490">
                  <c:v>179.17727602219799</c:v>
                </c:pt>
                <c:pt idx="491">
                  <c:v>179.51039376185099</c:v>
                </c:pt>
                <c:pt idx="492">
                  <c:v>179.56654038928599</c:v>
                </c:pt>
                <c:pt idx="493">
                  <c:v>179.92166557506599</c:v>
                </c:pt>
                <c:pt idx="494">
                  <c:v>179.939332091719</c:v>
                </c:pt>
                <c:pt idx="495">
                  <c:v>180.14237466894201</c:v>
                </c:pt>
                <c:pt idx="496">
                  <c:v>180.297242968289</c:v>
                </c:pt>
                <c:pt idx="497">
                  <c:v>180.31112050695501</c:v>
                </c:pt>
                <c:pt idx="498">
                  <c:v>180.65958715730901</c:v>
                </c:pt>
                <c:pt idx="499">
                  <c:v>180.681161792956</c:v>
                </c:pt>
                <c:pt idx="500">
                  <c:v>180.71967770361201</c:v>
                </c:pt>
                <c:pt idx="501">
                  <c:v>180.97077030848399</c:v>
                </c:pt>
                <c:pt idx="502">
                  <c:v>181.11213792398701</c:v>
                </c:pt>
                <c:pt idx="503">
                  <c:v>181.24059351948799</c:v>
                </c:pt>
                <c:pt idx="504">
                  <c:v>181.41425149775799</c:v>
                </c:pt>
                <c:pt idx="505">
                  <c:v>181.53343199359099</c:v>
                </c:pt>
                <c:pt idx="506">
                  <c:v>181.66097692571799</c:v>
                </c:pt>
                <c:pt idx="507">
                  <c:v>181.89168515563199</c:v>
                </c:pt>
                <c:pt idx="508">
                  <c:v>181.931071834867</c:v>
                </c:pt>
                <c:pt idx="509">
                  <c:v>182.032091790126</c:v>
                </c:pt>
                <c:pt idx="510">
                  <c:v>182.20474243873599</c:v>
                </c:pt>
                <c:pt idx="511">
                  <c:v>182.267125417534</c:v>
                </c:pt>
                <c:pt idx="512">
                  <c:v>182.480287994142</c:v>
                </c:pt>
                <c:pt idx="513">
                  <c:v>182.62682180733799</c:v>
                </c:pt>
                <c:pt idx="514">
                  <c:v>182.75062347223599</c:v>
                </c:pt>
                <c:pt idx="515">
                  <c:v>182.95204639523499</c:v>
                </c:pt>
                <c:pt idx="516">
                  <c:v>182.97084175307</c:v>
                </c:pt>
                <c:pt idx="517">
                  <c:v>183.18291251379199</c:v>
                </c:pt>
                <c:pt idx="518">
                  <c:v>183.24843524334301</c:v>
                </c:pt>
                <c:pt idx="519">
                  <c:v>183.44156736740001</c:v>
                </c:pt>
                <c:pt idx="520">
                  <c:v>183.54561330251201</c:v>
                </c:pt>
                <c:pt idx="521">
                  <c:v>183.70179486942001</c:v>
                </c:pt>
                <c:pt idx="522">
                  <c:v>183.86291876142801</c:v>
                </c:pt>
                <c:pt idx="523">
                  <c:v>183.91995495241699</c:v>
                </c:pt>
                <c:pt idx="524">
                  <c:v>184.05148680132999</c:v>
                </c:pt>
                <c:pt idx="525">
                  <c:v>184.10641138597001</c:v>
                </c:pt>
                <c:pt idx="526">
                  <c:v>184.12905134071599</c:v>
                </c:pt>
                <c:pt idx="527">
                  <c:v>184.27302903624999</c:v>
                </c:pt>
                <c:pt idx="528">
                  <c:v>184.353703591971</c:v>
                </c:pt>
                <c:pt idx="529">
                  <c:v>184.420995615664</c:v>
                </c:pt>
                <c:pt idx="530">
                  <c:v>184.54639052120999</c:v>
                </c:pt>
                <c:pt idx="531">
                  <c:v>184.553254191197</c:v>
                </c:pt>
                <c:pt idx="532">
                  <c:v>184.56986792567</c:v>
                </c:pt>
                <c:pt idx="533">
                  <c:v>184.67434017589201</c:v>
                </c:pt>
                <c:pt idx="534">
                  <c:v>184.71550820238099</c:v>
                </c:pt>
                <c:pt idx="535">
                  <c:v>184.783741252064</c:v>
                </c:pt>
                <c:pt idx="536">
                  <c:v>184.863987171274</c:v>
                </c:pt>
                <c:pt idx="537">
                  <c:v>184.88284645831101</c:v>
                </c:pt>
                <c:pt idx="538">
                  <c:v>184.92336604235601</c:v>
                </c:pt>
                <c:pt idx="539">
                  <c:v>184.97400463199099</c:v>
                </c:pt>
                <c:pt idx="540">
                  <c:v>184.99678033595299</c:v>
                </c:pt>
                <c:pt idx="541">
                  <c:v>185.05796281523999</c:v>
                </c:pt>
                <c:pt idx="542">
                  <c:v>185.11713547548499</c:v>
                </c:pt>
                <c:pt idx="543">
                  <c:v>185.13548510806001</c:v>
                </c:pt>
                <c:pt idx="544">
                  <c:v>185.16840583739</c:v>
                </c:pt>
                <c:pt idx="545">
                  <c:v>185.206852188059</c:v>
                </c:pt>
                <c:pt idx="546">
                  <c:v>185.229019283795</c:v>
                </c:pt>
                <c:pt idx="547">
                  <c:v>185.272262260963</c:v>
                </c:pt>
                <c:pt idx="548">
                  <c:v>185.32581085347999</c:v>
                </c:pt>
                <c:pt idx="549">
                  <c:v>185.331432235009</c:v>
                </c:pt>
                <c:pt idx="550">
                  <c:v>185.33636147899699</c:v>
                </c:pt>
                <c:pt idx="551">
                  <c:v>185.38678925022</c:v>
                </c:pt>
                <c:pt idx="552">
                  <c:v>185.43415724806201</c:v>
                </c:pt>
                <c:pt idx="553">
                  <c:v>185.43799744933</c:v>
                </c:pt>
                <c:pt idx="554">
                  <c:v>185.441324391829</c:v>
                </c:pt>
                <c:pt idx="555">
                  <c:v>185.48368739427201</c:v>
                </c:pt>
                <c:pt idx="556">
                  <c:v>185.520549432195</c:v>
                </c:pt>
                <c:pt idx="557">
                  <c:v>185.52219370900301</c:v>
                </c:pt>
                <c:pt idx="558">
                  <c:v>185.526098301231</c:v>
                </c:pt>
                <c:pt idx="559">
                  <c:v>185.554188392697</c:v>
                </c:pt>
                <c:pt idx="560">
                  <c:v>185.563698495952</c:v>
                </c:pt>
                <c:pt idx="561">
                  <c:v>185.580769794319</c:v>
                </c:pt>
                <c:pt idx="562">
                  <c:v>185.599259147482</c:v>
                </c:pt>
                <c:pt idx="563">
                  <c:v>185.59970037753001</c:v>
                </c:pt>
                <c:pt idx="564">
                  <c:v>185.60025242035701</c:v>
                </c:pt>
                <c:pt idx="565">
                  <c:v>185.61178220686</c:v>
                </c:pt>
                <c:pt idx="566">
                  <c:v>185.615712069137</c:v>
                </c:pt>
                <c:pt idx="567">
                  <c:v>185.61778139885001</c:v>
                </c:pt>
                <c:pt idx="568">
                  <c:v>185.61772983349499</c:v>
                </c:pt>
                <c:pt idx="569">
                  <c:v>185.61653924094699</c:v>
                </c:pt>
                <c:pt idx="570">
                  <c:v>185.60857806348599</c:v>
                </c:pt>
                <c:pt idx="571">
                  <c:v>185.605985675244</c:v>
                </c:pt>
                <c:pt idx="572">
                  <c:v>185.600451674948</c:v>
                </c:pt>
                <c:pt idx="573">
                  <c:v>185.59162093689</c:v>
                </c:pt>
                <c:pt idx="574">
                  <c:v>185.57553525846399</c:v>
                </c:pt>
                <c:pt idx="575">
                  <c:v>185.571892865259</c:v>
                </c:pt>
                <c:pt idx="576">
                  <c:v>185.54463041349501</c:v>
                </c:pt>
                <c:pt idx="577">
                  <c:v>185.540993895329</c:v>
                </c:pt>
                <c:pt idx="578">
                  <c:v>185.50559292494299</c:v>
                </c:pt>
                <c:pt idx="579">
                  <c:v>185.49988764581701</c:v>
                </c:pt>
                <c:pt idx="580">
                  <c:v>185.45828370282001</c:v>
                </c:pt>
                <c:pt idx="581">
                  <c:v>185.44945317787699</c:v>
                </c:pt>
                <c:pt idx="582">
                  <c:v>185.43221195290101</c:v>
                </c:pt>
                <c:pt idx="583">
                  <c:v>185.402889652315</c:v>
                </c:pt>
                <c:pt idx="584">
                  <c:v>185.35578093953399</c:v>
                </c:pt>
                <c:pt idx="585">
                  <c:v>185.34907329184301</c:v>
                </c:pt>
                <c:pt idx="586">
                  <c:v>185.33708038310201</c:v>
                </c:pt>
                <c:pt idx="587">
                  <c:v>185.28152997802101</c:v>
                </c:pt>
                <c:pt idx="588">
                  <c:v>185.235870220506</c:v>
                </c:pt>
                <c:pt idx="589">
                  <c:v>185.22077451846999</c:v>
                </c:pt>
                <c:pt idx="590">
                  <c:v>185.203516816133</c:v>
                </c:pt>
                <c:pt idx="591">
                  <c:v>185.15184231773699</c:v>
                </c:pt>
                <c:pt idx="592">
                  <c:v>185.10965039728401</c:v>
                </c:pt>
                <c:pt idx="593">
                  <c:v>185.073394971178</c:v>
                </c:pt>
                <c:pt idx="594">
                  <c:v>185.00002510269701</c:v>
                </c:pt>
                <c:pt idx="595">
                  <c:v>184.98977250216601</c:v>
                </c:pt>
                <c:pt idx="596">
                  <c:v>184.98500386545501</c:v>
                </c:pt>
                <c:pt idx="597">
                  <c:v>184.903819724778</c:v>
                </c:pt>
                <c:pt idx="598">
                  <c:v>184.85785336151301</c:v>
                </c:pt>
                <c:pt idx="599">
                  <c:v>184.80950947056201</c:v>
                </c:pt>
                <c:pt idx="600">
                  <c:v>184.71305517728601</c:v>
                </c:pt>
                <c:pt idx="601">
                  <c:v>184.705136833333</c:v>
                </c:pt>
                <c:pt idx="602">
                  <c:v>184.686384400413</c:v>
                </c:pt>
                <c:pt idx="603">
                  <c:v>184.59097319900599</c:v>
                </c:pt>
                <c:pt idx="604">
                  <c:v>184.55007938620599</c:v>
                </c:pt>
                <c:pt idx="605">
                  <c:v>184.46419295106799</c:v>
                </c:pt>
                <c:pt idx="606">
                  <c:v>184.363830483296</c:v>
                </c:pt>
                <c:pt idx="607">
                  <c:v>184.32252351870099</c:v>
                </c:pt>
                <c:pt idx="608">
                  <c:v>184.20618103027201</c:v>
                </c:pt>
                <c:pt idx="609">
                  <c:v>184.164362444532</c:v>
                </c:pt>
                <c:pt idx="610">
                  <c:v>184.14881947394201</c:v>
                </c:pt>
                <c:pt idx="611">
                  <c:v>183.98835466300699</c:v>
                </c:pt>
                <c:pt idx="612">
                  <c:v>183.89997526269801</c:v>
                </c:pt>
                <c:pt idx="613">
                  <c:v>183.787610409596</c:v>
                </c:pt>
                <c:pt idx="614">
                  <c:v>183.60187706127701</c:v>
                </c:pt>
                <c:pt idx="615">
                  <c:v>183.55322021506601</c:v>
                </c:pt>
                <c:pt idx="616">
                  <c:v>183.34478393954399</c:v>
                </c:pt>
                <c:pt idx="617">
                  <c:v>183.27757289432299</c:v>
                </c:pt>
                <c:pt idx="618">
                  <c:v>183.26433706739499</c:v>
                </c:pt>
                <c:pt idx="619">
                  <c:v>182.966070273219</c:v>
                </c:pt>
                <c:pt idx="620">
                  <c:v>182.93388095599201</c:v>
                </c:pt>
                <c:pt idx="621">
                  <c:v>182.63336648680701</c:v>
                </c:pt>
                <c:pt idx="622">
                  <c:v>182.604200048823</c:v>
                </c:pt>
                <c:pt idx="623">
                  <c:v>182.28707212110601</c:v>
                </c:pt>
                <c:pt idx="624">
                  <c:v>182.25728969826699</c:v>
                </c:pt>
                <c:pt idx="625">
                  <c:v>181.925675071781</c:v>
                </c:pt>
                <c:pt idx="626">
                  <c:v>181.89159215728401</c:v>
                </c:pt>
                <c:pt idx="627">
                  <c:v>181.54533173605799</c:v>
                </c:pt>
                <c:pt idx="628">
                  <c:v>181.50830184866601</c:v>
                </c:pt>
                <c:pt idx="629">
                  <c:v>181.14603729648701</c:v>
                </c:pt>
                <c:pt idx="630">
                  <c:v>181.106684855498</c:v>
                </c:pt>
                <c:pt idx="631">
                  <c:v>180.72786098763299</c:v>
                </c:pt>
                <c:pt idx="632">
                  <c:v>180.686456105682</c:v>
                </c:pt>
                <c:pt idx="633">
                  <c:v>180.29092040817801</c:v>
                </c:pt>
                <c:pt idx="634">
                  <c:v>180.24757725171199</c:v>
                </c:pt>
                <c:pt idx="635">
                  <c:v>179.83534957906301</c:v>
                </c:pt>
                <c:pt idx="636">
                  <c:v>179.79011782347601</c:v>
                </c:pt>
                <c:pt idx="637">
                  <c:v>179.36128392750399</c:v>
                </c:pt>
                <c:pt idx="638">
                  <c:v>179.31418615698999</c:v>
                </c:pt>
                <c:pt idx="639">
                  <c:v>178.86885875904099</c:v>
                </c:pt>
                <c:pt idx="640">
                  <c:v>178.819906508169</c:v>
                </c:pt>
                <c:pt idx="641">
                  <c:v>178.35821164298</c:v>
                </c:pt>
                <c:pt idx="642">
                  <c:v>178.30741229509201</c:v>
                </c:pt>
                <c:pt idx="643">
                  <c:v>177.829484230258</c:v>
                </c:pt>
                <c:pt idx="644">
                  <c:v>177.77684380788301</c:v>
                </c:pt>
                <c:pt idx="645">
                  <c:v>177.28282300017901</c:v>
                </c:pt>
                <c:pt idx="646">
                  <c:v>177.22834720518901</c:v>
                </c:pt>
                <c:pt idx="647">
                  <c:v>176.71837943672901</c:v>
                </c:pt>
                <c:pt idx="648">
                  <c:v>176.66207400747501</c:v>
                </c:pt>
                <c:pt idx="649">
                  <c:v>176.13631000833101</c:v>
                </c:pt>
                <c:pt idx="650">
                  <c:v>176.07818083208099</c:v>
                </c:pt>
                <c:pt idx="651">
                  <c:v>175.53677610497499</c:v>
                </c:pt>
                <c:pt idx="652">
                  <c:v>175.47682924930299</c:v>
                </c:pt>
                <c:pt idx="653">
                  <c:v>174.91994397561501</c:v>
                </c:pt>
                <c:pt idx="654">
                  <c:v>174.85818569501899</c:v>
                </c:pt>
                <c:pt idx="655">
                  <c:v>174.285984671618</c:v>
                </c:pt>
                <c:pt idx="656">
                  <c:v>174.222421407317</c:v>
                </c:pt>
                <c:pt idx="657">
                  <c:v>173.635073993981</c:v>
                </c:pt>
                <c:pt idx="658">
                  <c:v>173.56971237218599</c:v>
                </c:pt>
                <c:pt idx="659">
                  <c:v>172.96739244188601</c:v>
                </c:pt>
                <c:pt idx="660">
                  <c:v>172.90023927195</c:v>
                </c:pt>
                <c:pt idx="661">
                  <c:v>172.283125161225</c:v>
                </c:pt>
                <c:pt idx="662">
                  <c:v>172.214187433967</c:v>
                </c:pt>
                <c:pt idx="663">
                  <c:v>171.58246189242701</c:v>
                </c:pt>
                <c:pt idx="664">
                  <c:v>171.51174677863301</c:v>
                </c:pt>
                <c:pt idx="665">
                  <c:v>170.865596917293</c:v>
                </c:pt>
                <c:pt idx="666">
                  <c:v>170.79311176636199</c:v>
                </c:pt>
                <c:pt idx="667">
                  <c:v>170.13272900471301</c:v>
                </c:pt>
                <c:pt idx="668">
                  <c:v>170.05848134340499</c:v>
                </c:pt>
                <c:pt idx="669">
                  <c:v>169.38406135522499</c:v>
                </c:pt>
                <c:pt idx="670">
                  <c:v>169.30805888648399</c:v>
                </c:pt>
                <c:pt idx="671">
                  <c:v>168.61980154712299</c:v>
                </c:pt>
                <c:pt idx="672">
                  <c:v>168.54205214018</c:v>
                </c:pt>
                <c:pt idx="673">
                  <c:v>167.84016146131</c:v>
                </c:pt>
                <c:pt idx="674">
                  <c:v>167.76067304567101</c:v>
                </c:pt>
                <c:pt idx="675">
                  <c:v>167.04535671587001</c:v>
                </c:pt>
                <c:pt idx="676">
                  <c:v>166.96413715817999</c:v>
                </c:pt>
                <c:pt idx="677">
                  <c:v>166.23560597259799</c:v>
                </c:pt>
                <c:pt idx="678">
                  <c:v>166.152663909697</c:v>
                </c:pt>
                <c:pt idx="679">
                  <c:v>165.41113251615201</c:v>
                </c:pt>
                <c:pt idx="680">
                  <c:v>165.326479012319</c:v>
                </c:pt>
                <c:pt idx="681">
                  <c:v>164.572167604171</c:v>
                </c:pt>
                <c:pt idx="682">
                  <c:v>164.48581552274999</c:v>
                </c:pt>
                <c:pt idx="683">
                  <c:v>163.71894936792299</c:v>
                </c:pt>
                <c:pt idx="684">
                  <c:v>163.63090923358001</c:v>
                </c:pt>
                <c:pt idx="685">
                  <c:v>162.85171643977301</c:v>
                </c:pt>
                <c:pt idx="686">
                  <c:v>162.76199386592199</c:v>
                </c:pt>
                <c:pt idx="687">
                  <c:v>161.97070528196201</c:v>
                </c:pt>
                <c:pt idx="688">
                  <c:v>161.879303985473</c:v>
                </c:pt>
                <c:pt idx="689">
                  <c:v>161.07615521604299</c:v>
                </c:pt>
                <c:pt idx="690">
                  <c:v>160.983081463095</c:v>
                </c:pt>
                <c:pt idx="691">
                  <c:v>160.168313027149</c:v>
                </c:pt>
                <c:pt idx="692">
                  <c:v>160.07357621278899</c:v>
                </c:pt>
                <c:pt idx="693">
                  <c:v>159.24743161708901</c:v>
                </c:pt>
                <c:pt idx="694">
                  <c:v>159.151042210642</c:v>
                </c:pt>
                <c:pt idx="695">
                  <c:v>158.31376705996101</c:v>
                </c:pt>
                <c:pt idx="696">
                  <c:v>158.21573554388399</c:v>
                </c:pt>
                <c:pt idx="697">
                  <c:v>157.367578120161</c:v>
                </c:pt>
                <c:pt idx="698">
                  <c:v>157.267915130642</c:v>
                </c:pt>
                <c:pt idx="699">
                  <c:v>156.40912659692799</c:v>
                </c:pt>
                <c:pt idx="700">
                  <c:v>156.307843138729</c:v>
                </c:pt>
                <c:pt idx="701">
                  <c:v>155.438677414274</c:v>
                </c:pt>
                <c:pt idx="702">
                  <c:v>155.33578545104001</c:v>
                </c:pt>
                <c:pt idx="703">
                  <c:v>154.45650004475999</c:v>
                </c:pt>
                <c:pt idx="704">
                  <c:v>154.35201300073601</c:v>
                </c:pt>
                <c:pt idx="705">
                  <c:v>153.46286988752399</c:v>
                </c:pt>
                <c:pt idx="706">
                  <c:v>153.35680107837101</c:v>
                </c:pt>
                <c:pt idx="707">
                  <c:v>152.45806567906601</c:v>
                </c:pt>
                <c:pt idx="708">
                  <c:v>152.35042529164301</c:v>
                </c:pt>
                <c:pt idx="709">
                  <c:v>151.442364826654</c:v>
                </c:pt>
                <c:pt idx="710">
                  <c:v>151.33315980907301</c:v>
                </c:pt>
                <c:pt idx="711">
                  <c:v>150.416043949895</c:v>
                </c:pt>
                <c:pt idx="712">
                  <c:v>150.305282062917</c:v>
                </c:pt>
                <c:pt idx="713">
                  <c:v>149.37938508481599</c:v>
                </c:pt>
                <c:pt idx="714">
                  <c:v>149.26707780067699</c:v>
                </c:pt>
                <c:pt idx="715">
                  <c:v>148.33267842402699</c:v>
                </c:pt>
                <c:pt idx="716">
                  <c:v>148.21883855756701</c:v>
                </c:pt>
                <c:pt idx="717">
                  <c:v>147.276217726179</c:v>
                </c:pt>
                <c:pt idx="718">
                  <c:v>147.160855458523</c:v>
                </c:pt>
                <c:pt idx="719">
                  <c:v>146.210295629684</c:v>
                </c:pt>
                <c:pt idx="720">
                  <c:v>146.09341813864901</c:v>
                </c:pt>
                <c:pt idx="721">
                  <c:v>145.13520511791</c:v>
                </c:pt>
                <c:pt idx="722">
                  <c:v>145.01681911501601</c:v>
                </c:pt>
                <c:pt idx="723">
                  <c:v>144.051244539609</c:v>
                </c:pt>
                <c:pt idx="724">
                  <c:v>143.93135723925701</c:v>
                </c:pt>
                <c:pt idx="725">
                  <c:v>142.95872085849999</c:v>
                </c:pt>
                <c:pt idx="726">
                  <c:v>142.83733637132801</c:v>
                </c:pt>
                <c:pt idx="727">
                  <c:v>141.85794844493</c:v>
                </c:pt>
                <c:pt idx="728">
                  <c:v>141.73506013888499</c:v>
                </c:pt>
                <c:pt idx="729">
                  <c:v>140.74924621117401</c:v>
                </c:pt>
                <c:pt idx="730">
                  <c:v>140.62482792905001</c:v>
                </c:pt>
                <c:pt idx="731">
                  <c:v>139.63294007290699</c:v>
                </c:pt>
                <c:pt idx="732">
                  <c:v>139.50693578765799</c:v>
                </c:pt>
                <c:pt idx="733">
                  <c:v>138.50937373820199</c:v>
                </c:pt>
                <c:pt idx="734">
                  <c:v>138.38167729792801</c:v>
                </c:pt>
                <c:pt idx="735">
                  <c:v>137.378930741576</c:v>
                </c:pt>
                <c:pt idx="736">
                  <c:v>137.249342937687</c:v>
                </c:pt>
                <c:pt idx="737">
                  <c:v>136.24209976228099</c:v>
                </c:pt>
                <c:pt idx="738">
                  <c:v>136.11020477739601</c:v>
                </c:pt>
                <c:pt idx="739">
                  <c:v>135.09950418999099</c:v>
                </c:pt>
                <c:pt idx="740">
                  <c:v>134.96428152660599</c:v>
                </c:pt>
                <c:pt idx="741">
                  <c:v>133.95145256029701</c:v>
                </c:pt>
                <c:pt idx="742">
                  <c:v>133.810544164319</c:v>
                </c:pt>
                <c:pt idx="743">
                  <c:v>132.796718500677</c:v>
                </c:pt>
                <c:pt idx="744">
                  <c:v>132.64595039975501</c:v>
                </c:pt>
                <c:pt idx="745">
                  <c:v>131.63159815490201</c:v>
                </c:pt>
                <c:pt idx="746">
                  <c:v>131.465829131677</c:v>
                </c:pt>
                <c:pt idx="747">
                  <c:v>130.45102912562001</c:v>
                </c:pt>
                <c:pt idx="748">
                  <c:v>130.26640463657901</c:v>
                </c:pt>
                <c:pt idx="749">
                  <c:v>129.251574712631</c:v>
                </c:pt>
                <c:pt idx="750">
                  <c:v>129.04757072177301</c:v>
                </c:pt>
                <c:pt idx="751">
                  <c:v>128.03364432260901</c:v>
                </c:pt>
                <c:pt idx="752">
                  <c:v>127.813180375223</c:v>
                </c:pt>
                <c:pt idx="753">
                  <c:v>126.801052447472</c:v>
                </c:pt>
                <c:pt idx="754">
                  <c:v>126.56879171107001</c:v>
                </c:pt>
                <c:pt idx="755">
                  <c:v>125.558785960497</c:v>
                </c:pt>
                <c:pt idx="756">
                  <c:v>125.31919867555</c:v>
                </c:pt>
                <c:pt idx="757">
                  <c:v>124.311042291183</c:v>
                </c:pt>
                <c:pt idx="758">
                  <c:v>124.06739256307399</c:v>
                </c:pt>
                <c:pt idx="759">
                  <c:v>123.06053046850499</c:v>
                </c:pt>
                <c:pt idx="760">
                  <c:v>122.814814262938</c:v>
                </c:pt>
                <c:pt idx="761">
                  <c:v>121.80871068052301</c:v>
                </c:pt>
                <c:pt idx="762">
                  <c:v>121.562025406313</c:v>
                </c:pt>
                <c:pt idx="763">
                  <c:v>120.556297994283</c:v>
                </c:pt>
                <c:pt idx="764">
                  <c:v>120.309211064991</c:v>
                </c:pt>
                <c:pt idx="765">
                  <c:v>119.30362959404501</c:v>
                </c:pt>
                <c:pt idx="766">
                  <c:v>119.05642052635299</c:v>
                </c:pt>
                <c:pt idx="767">
                  <c:v>118.050855444359</c:v>
                </c:pt>
                <c:pt idx="768">
                  <c:v>117.803653648056</c:v>
                </c:pt>
                <c:pt idx="769">
                  <c:v>116.798031039029</c:v>
                </c:pt>
                <c:pt idx="770">
                  <c:v>116.55089090790899</c:v>
                </c:pt>
                <c:pt idx="771">
                  <c:v>115.545167662849</c:v>
                </c:pt>
                <c:pt idx="772">
                  <c:v>115.298117789136</c:v>
                </c:pt>
                <c:pt idx="773">
                  <c:v>114.292270300585</c:v>
                </c:pt>
                <c:pt idx="774">
                  <c:v>114.04533723268401</c:v>
                </c:pt>
                <c:pt idx="775">
                  <c:v>113.039352665376</c:v>
                </c:pt>
                <c:pt idx="776">
                  <c:v>112.79256165708701</c:v>
                </c:pt>
                <c:pt idx="777">
                  <c:v>111.786430231876</c:v>
                </c:pt>
                <c:pt idx="778">
                  <c:v>111.539798358626</c:v>
                </c:pt>
                <c:pt idx="779">
                  <c:v>110.53351095577101</c:v>
                </c:pt>
                <c:pt idx="780">
                  <c:v>110.287044736018</c:v>
                </c:pt>
                <c:pt idx="781">
                  <c:v>109.28059301544801</c:v>
                </c:pt>
                <c:pt idx="782">
                  <c:v>109.03429279185301</c:v>
                </c:pt>
                <c:pt idx="783">
                  <c:v>108.02767075913</c:v>
                </c:pt>
                <c:pt idx="784">
                  <c:v>107.78153714801201</c:v>
                </c:pt>
                <c:pt idx="785">
                  <c:v>106.77474162830801</c:v>
                </c:pt>
                <c:pt idx="786">
                  <c:v>106.52877887940301</c:v>
                </c:pt>
                <c:pt idx="787">
                  <c:v>105.521807291093</c:v>
                </c:pt>
                <c:pt idx="788">
                  <c:v>105.27602140548601</c:v>
                </c:pt>
                <c:pt idx="789">
                  <c:v>104.26887064221501</c:v>
                </c:pt>
                <c:pt idx="790">
                  <c:v>104.023266190961</c:v>
                </c:pt>
                <c:pt idx="791">
                  <c:v>103.01593386851501</c:v>
                </c:pt>
                <c:pt idx="792">
                  <c:v>102.770512716547</c:v>
                </c:pt>
                <c:pt idx="793">
                  <c:v>101.762998917781</c:v>
                </c:pt>
                <c:pt idx="794">
                  <c:v>101.51775946668501</c:v>
                </c:pt>
                <c:pt idx="795">
                  <c:v>100.51006902042499</c:v>
                </c:pt>
                <c:pt idx="796">
                  <c:v>100.265004214116</c:v>
                </c:pt>
                <c:pt idx="797">
                  <c:v>99.257150448360093</c:v>
                </c:pt>
                <c:pt idx="798">
                  <c:v>99.012243441229501</c:v>
                </c:pt>
                <c:pt idx="799">
                  <c:v>98.004255175910799</c:v>
                </c:pt>
                <c:pt idx="800">
                  <c:v>97.759470675882199</c:v>
                </c:pt>
                <c:pt idx="801">
                  <c:v>96.751404312529502</c:v>
                </c:pt>
                <c:pt idx="802">
                  <c:v>96.506672150657707</c:v>
                </c:pt>
                <c:pt idx="803">
                  <c:v>95.498633761003603</c:v>
                </c:pt>
                <c:pt idx="804">
                  <c:v>95.253822233438598</c:v>
                </c:pt>
                <c:pt idx="805">
                  <c:v>94.246026801472794</c:v>
                </c:pt>
                <c:pt idx="806">
                  <c:v>94.000902052006893</c:v>
                </c:pt>
                <c:pt idx="807">
                  <c:v>92.993869567730897</c:v>
                </c:pt>
                <c:pt idx="808">
                  <c:v>92.747929431549593</c:v>
                </c:pt>
                <c:pt idx="809">
                  <c:v>91.742480956491306</c:v>
                </c:pt>
                <c:pt idx="810">
                  <c:v>91.494621221450998</c:v>
                </c:pt>
                <c:pt idx="811">
                  <c:v>90.492500791633802</c:v>
                </c:pt>
                <c:pt idx="812">
                  <c:v>90.237359401512506</c:v>
                </c:pt>
                <c:pt idx="813">
                  <c:v>89.243131438910197</c:v>
                </c:pt>
                <c:pt idx="814">
                  <c:v>88.970592396949996</c:v>
                </c:pt>
                <c:pt idx="815">
                  <c:v>87.992238618893396</c:v>
                </c:pt>
                <c:pt idx="816">
                  <c:v>87.684859058920594</c:v>
                </c:pt>
                <c:pt idx="817">
                  <c:v>86.736964487238495</c:v>
                </c:pt>
                <c:pt idx="818">
                  <c:v>86.363182309005794</c:v>
                </c:pt>
                <c:pt idx="819">
                  <c:v>85.473189319754994</c:v>
                </c:pt>
                <c:pt idx="820">
                  <c:v>84.986532149874606</c:v>
                </c:pt>
                <c:pt idx="821">
                  <c:v>84.170790379657305</c:v>
                </c:pt>
                <c:pt idx="822">
                  <c:v>83.514807842828105</c:v>
                </c:pt>
                <c:pt idx="823">
                  <c:v>82.749895557610003</c:v>
                </c:pt>
                <c:pt idx="824">
                  <c:v>82.155451647780296</c:v>
                </c:pt>
                <c:pt idx="825">
                  <c:v>81.408903923306397</c:v>
                </c:pt>
                <c:pt idx="826">
                  <c:v>80.801873280103806</c:v>
                </c:pt>
                <c:pt idx="827">
                  <c:v>80.095641677417106</c:v>
                </c:pt>
                <c:pt idx="828">
                  <c:v>79.448181337730702</c:v>
                </c:pt>
                <c:pt idx="829">
                  <c:v>78.803590364360801</c:v>
                </c:pt>
                <c:pt idx="830">
                  <c:v>78.037460569396202</c:v>
                </c:pt>
                <c:pt idx="831">
                  <c:v>77.451323182868805</c:v>
                </c:pt>
                <c:pt idx="832">
                  <c:v>76.668854973284397</c:v>
                </c:pt>
                <c:pt idx="833">
                  <c:v>76.114366944295497</c:v>
                </c:pt>
                <c:pt idx="834">
                  <c:v>75.375695784363501</c:v>
                </c:pt>
                <c:pt idx="835">
                  <c:v>74.867889201863306</c:v>
                </c:pt>
                <c:pt idx="836">
                  <c:v>74.060818911594396</c:v>
                </c:pt>
                <c:pt idx="837">
                  <c:v>73.795791627015902</c:v>
                </c:pt>
                <c:pt idx="838">
                  <c:v>73.539696177528498</c:v>
                </c:pt>
                <c:pt idx="839">
                  <c:v>72.658715793011197</c:v>
                </c:pt>
                <c:pt idx="840">
                  <c:v>72.443327151857304</c:v>
                </c:pt>
                <c:pt idx="841">
                  <c:v>72.1953269517563</c:v>
                </c:pt>
                <c:pt idx="842">
                  <c:v>71.413324747090996</c:v>
                </c:pt>
                <c:pt idx="843">
                  <c:v>71.179541463195704</c:v>
                </c:pt>
                <c:pt idx="844">
                  <c:v>70.900079652747806</c:v>
                </c:pt>
                <c:pt idx="845">
                  <c:v>70.297335343333302</c:v>
                </c:pt>
                <c:pt idx="846">
                  <c:v>69.962049277719998</c:v>
                </c:pt>
                <c:pt idx="847">
                  <c:v>69.500119151103902</c:v>
                </c:pt>
                <c:pt idx="848">
                  <c:v>69.3071135953046</c:v>
                </c:pt>
                <c:pt idx="849">
                  <c:v>68.863368107778896</c:v>
                </c:pt>
                <c:pt idx="850">
                  <c:v>68.566588994772005</c:v>
                </c:pt>
                <c:pt idx="851">
                  <c:v>68.215346216336599</c:v>
                </c:pt>
                <c:pt idx="852">
                  <c:v>68.007544078476599</c:v>
                </c:pt>
                <c:pt idx="853">
                  <c:v>67.676510795054597</c:v>
                </c:pt>
                <c:pt idx="854">
                  <c:v>67.379214137551898</c:v>
                </c:pt>
                <c:pt idx="855">
                  <c:v>67.069850099427896</c:v>
                </c:pt>
                <c:pt idx="856">
                  <c:v>66.860116733234506</c:v>
                </c:pt>
                <c:pt idx="857">
                  <c:v>66.533051019480297</c:v>
                </c:pt>
                <c:pt idx="858">
                  <c:v>66.255756902666207</c:v>
                </c:pt>
                <c:pt idx="859">
                  <c:v>65.942657024889201</c:v>
                </c:pt>
                <c:pt idx="860">
                  <c:v>65.712034089601801</c:v>
                </c:pt>
                <c:pt idx="861">
                  <c:v>65.406285041680405</c:v>
                </c:pt>
                <c:pt idx="862">
                  <c:v>65.079465835187193</c:v>
                </c:pt>
                <c:pt idx="863">
                  <c:v>64.811030676290798</c:v>
                </c:pt>
                <c:pt idx="864">
                  <c:v>64.500135441121799</c:v>
                </c:pt>
                <c:pt idx="865">
                  <c:v>64.230062198864999</c:v>
                </c:pt>
                <c:pt idx="866">
                  <c:v>63.959903421124601</c:v>
                </c:pt>
                <c:pt idx="867">
                  <c:v>63.692080895530196</c:v>
                </c:pt>
                <c:pt idx="868">
                  <c:v>63.411802968082299</c:v>
                </c:pt>
                <c:pt idx="869">
                  <c:v>63.229204088530302</c:v>
                </c:pt>
                <c:pt idx="870">
                  <c:v>62.989077878963499</c:v>
                </c:pt>
                <c:pt idx="871">
                  <c:v>62.857598315116903</c:v>
                </c:pt>
                <c:pt idx="872">
                  <c:v>62.6267465599826</c:v>
                </c:pt>
                <c:pt idx="873">
                  <c:v>62.375503000889402</c:v>
                </c:pt>
                <c:pt idx="874">
                  <c:v>62.237079718669797</c:v>
                </c:pt>
                <c:pt idx="875">
                  <c:v>61.989015963914703</c:v>
                </c:pt>
                <c:pt idx="876">
                  <c:v>61.741724208154601</c:v>
                </c:pt>
                <c:pt idx="877">
                  <c:v>61.540096284874799</c:v>
                </c:pt>
                <c:pt idx="878">
                  <c:v>61.30256213098</c:v>
                </c:pt>
                <c:pt idx="879">
                  <c:v>61.141212389859199</c:v>
                </c:pt>
                <c:pt idx="880">
                  <c:v>60.917268933847701</c:v>
                </c:pt>
                <c:pt idx="881">
                  <c:v>60.741055237312601</c:v>
                </c:pt>
                <c:pt idx="882">
                  <c:v>60.571530576856603</c:v>
                </c:pt>
                <c:pt idx="883">
                  <c:v>60.406856200462698</c:v>
                </c:pt>
                <c:pt idx="884">
                  <c:v>60.319662578367598</c:v>
                </c:pt>
                <c:pt idx="885">
                  <c:v>60.162526881519497</c:v>
                </c:pt>
                <c:pt idx="886">
                  <c:v>60.1473238698035</c:v>
                </c:pt>
                <c:pt idx="887">
                  <c:v>60.019227680736101</c:v>
                </c:pt>
                <c:pt idx="888">
                  <c:v>59.921238674043003</c:v>
                </c:pt>
                <c:pt idx="889">
                  <c:v>59.875690742342897</c:v>
                </c:pt>
                <c:pt idx="890">
                  <c:v>59.844296457668399</c:v>
                </c:pt>
                <c:pt idx="891">
                  <c:v>59.7410341296345</c:v>
                </c:pt>
                <c:pt idx="892">
                  <c:v>59.6577216156441</c:v>
                </c:pt>
                <c:pt idx="893">
                  <c:v>59.636573245479603</c:v>
                </c:pt>
                <c:pt idx="894">
                  <c:v>59.600680215989101</c:v>
                </c:pt>
                <c:pt idx="895">
                  <c:v>59.5686786130765</c:v>
                </c:pt>
                <c:pt idx="896">
                  <c:v>59.558506415191601</c:v>
                </c:pt>
                <c:pt idx="897">
                  <c:v>59.530581828901703</c:v>
                </c:pt>
                <c:pt idx="898">
                  <c:v>59.526173434194298</c:v>
                </c:pt>
                <c:pt idx="899">
                  <c:v>59.516442154208796</c:v>
                </c:pt>
                <c:pt idx="900">
                  <c:v>59.518464219207303</c:v>
                </c:pt>
                <c:pt idx="901">
                  <c:v>59.523538515616899</c:v>
                </c:pt>
                <c:pt idx="902">
                  <c:v>59.547443674378897</c:v>
                </c:pt>
                <c:pt idx="903">
                  <c:v>59.558531198548401</c:v>
                </c:pt>
                <c:pt idx="904">
                  <c:v>59.563035744351097</c:v>
                </c:pt>
                <c:pt idx="905">
                  <c:v>59.623999390458202</c:v>
                </c:pt>
                <c:pt idx="906">
                  <c:v>59.660531728827401</c:v>
                </c:pt>
                <c:pt idx="907">
                  <c:v>59.723827146877298</c:v>
                </c:pt>
                <c:pt idx="908">
                  <c:v>59.820755295947798</c:v>
                </c:pt>
                <c:pt idx="909">
                  <c:v>59.860402997559703</c:v>
                </c:pt>
                <c:pt idx="910">
                  <c:v>60.015976371248001</c:v>
                </c:pt>
                <c:pt idx="911">
                  <c:v>60.038084649983404</c:v>
                </c:pt>
                <c:pt idx="912">
                  <c:v>60.046938239013997</c:v>
                </c:pt>
                <c:pt idx="913">
                  <c:v>60.266358081271797</c:v>
                </c:pt>
                <c:pt idx="914">
                  <c:v>60.464164786885704</c:v>
                </c:pt>
                <c:pt idx="915">
                  <c:v>60.5246488927448</c:v>
                </c:pt>
                <c:pt idx="916">
                  <c:v>60.797031791423301</c:v>
                </c:pt>
                <c:pt idx="917">
                  <c:v>60.903847514494998</c:v>
                </c:pt>
                <c:pt idx="918">
                  <c:v>61.137823646744501</c:v>
                </c:pt>
                <c:pt idx="919">
                  <c:v>61.308480998887603</c:v>
                </c:pt>
                <c:pt idx="920">
                  <c:v>61.524466278515199</c:v>
                </c:pt>
                <c:pt idx="921">
                  <c:v>61.685848822146703</c:v>
                </c:pt>
                <c:pt idx="922">
                  <c:v>61.862888413213</c:v>
                </c:pt>
                <c:pt idx="923">
                  <c:v>62.029193201955799</c:v>
                </c:pt>
                <c:pt idx="924">
                  <c:v>62.298105829074601</c:v>
                </c:pt>
                <c:pt idx="925">
                  <c:v>62.495529510667097</c:v>
                </c:pt>
                <c:pt idx="926">
                  <c:v>62.770460540611403</c:v>
                </c:pt>
                <c:pt idx="927">
                  <c:v>63.012996413562</c:v>
                </c:pt>
                <c:pt idx="928">
                  <c:v>63.300558884185797</c:v>
                </c:pt>
                <c:pt idx="929">
                  <c:v>63.566013628013899</c:v>
                </c:pt>
                <c:pt idx="930">
                  <c:v>63.778150059682602</c:v>
                </c:pt>
                <c:pt idx="931">
                  <c:v>64.029232958592502</c:v>
                </c:pt>
                <c:pt idx="932">
                  <c:v>64.297439136204403</c:v>
                </c:pt>
                <c:pt idx="933">
                  <c:v>64.555474891361598</c:v>
                </c:pt>
                <c:pt idx="934">
                  <c:v>64.7457835862823</c:v>
                </c:pt>
                <c:pt idx="935">
                  <c:v>65.044831946063695</c:v>
                </c:pt>
                <c:pt idx="936">
                  <c:v>65.327877260029297</c:v>
                </c:pt>
                <c:pt idx="937">
                  <c:v>65.618353142011699</c:v>
                </c:pt>
                <c:pt idx="938">
                  <c:v>65.866154574878394</c:v>
                </c:pt>
                <c:pt idx="939">
                  <c:v>66.137901253731599</c:v>
                </c:pt>
                <c:pt idx="940">
                  <c:v>66.506665840092893</c:v>
                </c:pt>
                <c:pt idx="941">
                  <c:v>67.020627701720301</c:v>
                </c:pt>
                <c:pt idx="942">
                  <c:v>67.262349941194699</c:v>
                </c:pt>
                <c:pt idx="943">
                  <c:v>67.484305800864405</c:v>
                </c:pt>
                <c:pt idx="944">
                  <c:v>68.1586234934055</c:v>
                </c:pt>
                <c:pt idx="945">
                  <c:v>68.404046746473597</c:v>
                </c:pt>
                <c:pt idx="946">
                  <c:v>68.691908186072695</c:v>
                </c:pt>
                <c:pt idx="947">
                  <c:v>69.269603175182894</c:v>
                </c:pt>
                <c:pt idx="948">
                  <c:v>69.783687736266202</c:v>
                </c:pt>
                <c:pt idx="949">
                  <c:v>70.430913697572805</c:v>
                </c:pt>
                <c:pt idx="950">
                  <c:v>70.945621794873205</c:v>
                </c:pt>
                <c:pt idx="951">
                  <c:v>71.629260318205496</c:v>
                </c:pt>
                <c:pt idx="952">
                  <c:v>72.163141157420498</c:v>
                </c:pt>
                <c:pt idx="953">
                  <c:v>72.813084121099806</c:v>
                </c:pt>
                <c:pt idx="954">
                  <c:v>73.440102911765806</c:v>
                </c:pt>
                <c:pt idx="955">
                  <c:v>73.988894884083905</c:v>
                </c:pt>
                <c:pt idx="956">
                  <c:v>74.673914742039599</c:v>
                </c:pt>
                <c:pt idx="957">
                  <c:v>75.227986231765996</c:v>
                </c:pt>
                <c:pt idx="958">
                  <c:v>75.938175353905507</c:v>
                </c:pt>
                <c:pt idx="959">
                  <c:v>76.4854435139478</c:v>
                </c:pt>
                <c:pt idx="960">
                  <c:v>77.237019910998697</c:v>
                </c:pt>
                <c:pt idx="961">
                  <c:v>77.734544402892993</c:v>
                </c:pt>
                <c:pt idx="962">
                  <c:v>78.550333763977903</c:v>
                </c:pt>
                <c:pt idx="963">
                  <c:v>78.998485144172903</c:v>
                </c:pt>
                <c:pt idx="964">
                  <c:v>79.859370939302295</c:v>
                </c:pt>
                <c:pt idx="965">
                  <c:v>80.281043684340005</c:v>
                </c:pt>
                <c:pt idx="966">
                  <c:v>81.169815678754702</c:v>
                </c:pt>
                <c:pt idx="967">
                  <c:v>81.576048989694797</c:v>
                </c:pt>
                <c:pt idx="968">
                  <c:v>82.483503578726101</c:v>
                </c:pt>
                <c:pt idx="969">
                  <c:v>82.860279580892595</c:v>
                </c:pt>
                <c:pt idx="970">
                  <c:v>83.802427964777706</c:v>
                </c:pt>
                <c:pt idx="971">
                  <c:v>84.136065256222594</c:v>
                </c:pt>
                <c:pt idx="972">
                  <c:v>85.112084486439997</c:v>
                </c:pt>
                <c:pt idx="973">
                  <c:v>85.415477112601593</c:v>
                </c:pt>
                <c:pt idx="974">
                  <c:v>86.4080472422187</c:v>
                </c:pt>
                <c:pt idx="975">
                  <c:v>86.6906270171919</c:v>
                </c:pt>
                <c:pt idx="976">
                  <c:v>87.691897303736496</c:v>
                </c:pt>
                <c:pt idx="977">
                  <c:v>87.960546012319099</c:v>
                </c:pt>
                <c:pt idx="978">
                  <c:v>88.965422896579099</c:v>
                </c:pt>
                <c:pt idx="979">
                  <c:v>89.224482546042793</c:v>
                </c:pt>
                <c:pt idx="980">
                  <c:v>90.230773764227905</c:v>
                </c:pt>
                <c:pt idx="981">
                  <c:v>90.483350425855704</c:v>
                </c:pt>
                <c:pt idx="982">
                  <c:v>91.4903700544495</c:v>
                </c:pt>
                <c:pt idx="983">
                  <c:v>91.738955378378193</c:v>
                </c:pt>
                <c:pt idx="984">
                  <c:v>92.746474302335301</c:v>
                </c:pt>
                <c:pt idx="985">
                  <c:v>92.992916914326798</c:v>
                </c:pt>
                <c:pt idx="986">
                  <c:v>94.000761778031205</c:v>
                </c:pt>
                <c:pt idx="987">
                  <c:v>94.246205947953996</c:v>
                </c:pt>
                <c:pt idx="988">
                  <c:v>95.254216815267696</c:v>
                </c:pt>
                <c:pt idx="989">
                  <c:v>95.499274239327505</c:v>
                </c:pt>
                <c:pt idx="990">
                  <c:v>96.5073231637015</c:v>
                </c:pt>
                <c:pt idx="991">
                  <c:v>96.752295779805493</c:v>
                </c:pt>
                <c:pt idx="992">
                  <c:v>97.760289618689598</c:v>
                </c:pt>
                <c:pt idx="993">
                  <c:v>98.005316907542493</c:v>
                </c:pt>
                <c:pt idx="994">
                  <c:v>99.013193593360299</c:v>
                </c:pt>
                <c:pt idx="995">
                  <c:v>99.258340120889201</c:v>
                </c:pt>
                <c:pt idx="996">
                  <c:v>100.26606335512599</c:v>
                </c:pt>
                <c:pt idx="997">
                  <c:v>100.51136459164501</c:v>
                </c:pt>
                <c:pt idx="998">
                  <c:v>101.518915837188</c:v>
                </c:pt>
                <c:pt idx="999">
                  <c:v>101.764395101063</c:v>
                </c:pt>
                <c:pt idx="1000">
                  <c:v>102.77176563246699</c:v>
                </c:pt>
                <c:pt idx="1001">
                  <c:v>103.01743540837499</c:v>
                </c:pt>
                <c:pt idx="1002">
                  <c:v>104.024621094914</c:v>
                </c:pt>
                <c:pt idx="1003">
                  <c:v>104.270482715028</c:v>
                </c:pt>
                <c:pt idx="1004">
                  <c:v>105.27748305248799</c:v>
                </c:pt>
                <c:pt idx="1005">
                  <c:v>105.523530384555</c:v>
                </c:pt>
                <c:pt idx="1006">
                  <c:v>106.53034801537601</c:v>
                </c:pt>
                <c:pt idx="1007">
                  <c:v>106.77657292224799</c:v>
                </c:pt>
                <c:pt idx="1008">
                  <c:v>107.78321288819799</c:v>
                </c:pt>
                <c:pt idx="1009">
                  <c:v>108.029608870164</c:v>
                </c:pt>
                <c:pt idx="1010">
                  <c:v>109.036077960464</c:v>
                </c:pt>
                <c:pt idx="1011">
                  <c:v>109.282639173565</c:v>
                </c:pt>
                <c:pt idx="1012">
                  <c:v>110.288942685077</c:v>
                </c:pt>
                <c:pt idx="1013">
                  <c:v>110.53566205885799</c:v>
                </c:pt>
                <c:pt idx="1014">
                  <c:v>111.54180324710499</c:v>
                </c:pt>
                <c:pt idx="1015">
                  <c:v>111.788674752969</c:v>
                </c:pt>
                <c:pt idx="1016">
                  <c:v>112.794657320627</c:v>
                </c:pt>
                <c:pt idx="1017">
                  <c:v>113.04167942827701</c:v>
                </c:pt>
                <c:pt idx="1018">
                  <c:v>114.047509161562</c:v>
                </c:pt>
                <c:pt idx="1019">
                  <c:v>114.294681703986</c:v>
                </c:pt>
                <c:pt idx="1020">
                  <c:v>115.300368354391</c:v>
                </c:pt>
                <c:pt idx="1021">
                  <c:v>115.547683202919</c:v>
                </c:pt>
                <c:pt idx="1022">
                  <c:v>116.55324254804</c:v>
                </c:pt>
                <c:pt idx="1023">
                  <c:v>116.800676757486</c:v>
                </c:pt>
                <c:pt idx="1024">
                  <c:v>117.806135428682</c:v>
                </c:pt>
                <c:pt idx="1025">
                  <c:v>118.053646098892</c:v>
                </c:pt>
                <c:pt idx="1026">
                  <c:v>119.059050517328</c:v>
                </c:pt>
                <c:pt idx="1027">
                  <c:v>119.306564980847</c:v>
                </c:pt>
                <c:pt idx="1028">
                  <c:v>120.31199350810201</c:v>
                </c:pt>
                <c:pt idx="1029">
                  <c:v>120.55939411557399</c:v>
                </c:pt>
                <c:pt idx="1030">
                  <c:v>121.565002312769</c:v>
                </c:pt>
                <c:pt idx="1031">
                  <c:v>121.812122726985</c:v>
                </c:pt>
                <c:pt idx="1032">
                  <c:v>122.818327083157</c:v>
                </c:pt>
                <c:pt idx="1033">
                  <c:v>123.064838518301</c:v>
                </c:pt>
                <c:pt idx="1034">
                  <c:v>124.07281041560501</c:v>
                </c:pt>
                <c:pt idx="1035">
                  <c:v>124.31766259859501</c:v>
                </c:pt>
                <c:pt idx="1036">
                  <c:v>125.329324664423</c:v>
                </c:pt>
                <c:pt idx="1037">
                  <c:v>125.56932099249801</c:v>
                </c:pt>
                <c:pt idx="1038">
                  <c:v>126.58612870912</c:v>
                </c:pt>
                <c:pt idx="1039">
                  <c:v>126.814359387119</c:v>
                </c:pt>
                <c:pt idx="1040">
                  <c:v>127.836641588503</c:v>
                </c:pt>
                <c:pt idx="1041">
                  <c:v>128.043528681986</c:v>
                </c:pt>
                <c:pt idx="1042">
                  <c:v>129.07115161953101</c:v>
                </c:pt>
                <c:pt idx="1043">
                  <c:v>129.248798462953</c:v>
                </c:pt>
                <c:pt idx="1044">
                  <c:v>130.281522182164</c:v>
                </c:pt>
                <c:pt idx="1045">
                  <c:v>130.42836358085901</c:v>
                </c:pt>
                <c:pt idx="1046">
                  <c:v>131.46587841026599</c:v>
                </c:pt>
                <c:pt idx="1047">
                  <c:v>131.587192551751</c:v>
                </c:pt>
                <c:pt idx="1048">
                  <c:v>132.627841921938</c:v>
                </c:pt>
                <c:pt idx="1049">
                  <c:v>132.73269108547299</c:v>
                </c:pt>
                <c:pt idx="1050">
                  <c:v>133.77442920626399</c:v>
                </c:pt>
                <c:pt idx="1051">
                  <c:v>133.87031476876999</c:v>
                </c:pt>
                <c:pt idx="1052">
                  <c:v>134.91096613159399</c:v>
                </c:pt>
                <c:pt idx="1053">
                  <c:v>135.00227912035899</c:v>
                </c:pt>
                <c:pt idx="1054">
                  <c:v>136.04027212698699</c:v>
                </c:pt>
                <c:pt idx="1055">
                  <c:v>136.12877961803699</c:v>
                </c:pt>
                <c:pt idx="1056">
                  <c:v>137.162956813882</c:v>
                </c:pt>
                <c:pt idx="1057">
                  <c:v>137.24942918897801</c:v>
                </c:pt>
                <c:pt idx="1058">
                  <c:v>138.27896638433501</c:v>
                </c:pt>
                <c:pt idx="1059">
                  <c:v>138.363845614772</c:v>
                </c:pt>
                <c:pt idx="1060">
                  <c:v>139.388146561632</c:v>
                </c:pt>
                <c:pt idx="1061">
                  <c:v>139.471716682612</c:v>
                </c:pt>
                <c:pt idx="1062">
                  <c:v>140.490298922645</c:v>
                </c:pt>
                <c:pt idx="1063">
                  <c:v>140.572702849172</c:v>
                </c:pt>
                <c:pt idx="1064">
                  <c:v>141.58514422171899</c:v>
                </c:pt>
                <c:pt idx="1065">
                  <c:v>141.66641795372701</c:v>
                </c:pt>
                <c:pt idx="1066">
                  <c:v>142.67235076249199</c:v>
                </c:pt>
                <c:pt idx="1067">
                  <c:v>142.75248334612601</c:v>
                </c:pt>
                <c:pt idx="1068">
                  <c:v>143.75158594572099</c:v>
                </c:pt>
                <c:pt idx="1069">
                  <c:v>143.83056236990299</c:v>
                </c:pt>
                <c:pt idx="1070">
                  <c:v>144.82253870484701</c:v>
                </c:pt>
                <c:pt idx="1071">
                  <c:v>144.90035575584801</c:v>
                </c:pt>
                <c:pt idx="1072">
                  <c:v>145.88491991213999</c:v>
                </c:pt>
                <c:pt idx="1073">
                  <c:v>145.961586138179</c:v>
                </c:pt>
                <c:pt idx="1074">
                  <c:v>146.938455672988</c:v>
                </c:pt>
                <c:pt idx="1075">
                  <c:v>147.01398327941899</c:v>
                </c:pt>
                <c:pt idx="1076">
                  <c:v>147.98287569925199</c:v>
                </c:pt>
                <c:pt idx="1077">
                  <c:v>148.05727191278999</c:v>
                </c:pt>
                <c:pt idx="1078">
                  <c:v>149.01790439914501</c:v>
                </c:pt>
                <c:pt idx="1079">
                  <c:v>149.09116936915001</c:v>
                </c:pt>
                <c:pt idx="1080">
                  <c:v>150.04326162913699</c:v>
                </c:pt>
                <c:pt idx="1081">
                  <c:v>150.115392113561</c:v>
                </c:pt>
                <c:pt idx="1082">
                  <c:v>151.05866781976499</c:v>
                </c:pt>
                <c:pt idx="1083">
                  <c:v>151.129662832359</c:v>
                </c:pt>
                <c:pt idx="1084">
                  <c:v>152.063857524231</c:v>
                </c:pt>
                <c:pt idx="1085">
                  <c:v>152.13372328762</c:v>
                </c:pt>
                <c:pt idx="1086">
                  <c:v>153.05859526921799</c:v>
                </c:pt>
                <c:pt idx="1087">
                  <c:v>153.12732951902001</c:v>
                </c:pt>
                <c:pt idx="1088">
                  <c:v>154.04264208715799</c:v>
                </c:pt>
                <c:pt idx="1089">
                  <c:v>154.11019858459301</c:v>
                </c:pt>
                <c:pt idx="1090">
                  <c:v>155.01567908451801</c:v>
                </c:pt>
                <c:pt idx="1091">
                  <c:v>155.081976116677</c:v>
                </c:pt>
                <c:pt idx="1092">
                  <c:v>155.97732375248401</c:v>
                </c:pt>
                <c:pt idx="1093">
                  <c:v>156.04232791792299</c:v>
                </c:pt>
                <c:pt idx="1094">
                  <c:v>156.927267239516</c:v>
                </c:pt>
                <c:pt idx="1095">
                  <c:v>156.991050324101</c:v>
                </c:pt>
                <c:pt idx="1096">
                  <c:v>157.86534444611101</c:v>
                </c:pt>
                <c:pt idx="1097">
                  <c:v>157.92802413947601</c:v>
                </c:pt>
                <c:pt idx="1098">
                  <c:v>158.79142879628</c:v>
                </c:pt>
                <c:pt idx="1099">
                  <c:v>158.85307448954501</c:v>
                </c:pt>
                <c:pt idx="1100">
                  <c:v>159.70531110491399</c:v>
                </c:pt>
                <c:pt idx="1101">
                  <c:v>159.76592120488201</c:v>
                </c:pt>
                <c:pt idx="1102">
                  <c:v>160.606705160383</c:v>
                </c:pt>
                <c:pt idx="1103">
                  <c:v>160.66624172330199</c:v>
                </c:pt>
                <c:pt idx="1104">
                  <c:v>161.49531928776</c:v>
                </c:pt>
                <c:pt idx="1105">
                  <c:v>161.553744354071</c:v>
                </c:pt>
                <c:pt idx="1106">
                  <c:v>162.37089276453599</c:v>
                </c:pt>
                <c:pt idx="1107">
                  <c:v>162.42818450642201</c:v>
                </c:pt>
                <c:pt idx="1108">
                  <c:v>163.23318973781099</c:v>
                </c:pt>
                <c:pt idx="1109">
                  <c:v>163.28934015710701</c:v>
                </c:pt>
                <c:pt idx="1110">
                  <c:v>164.08198493773699</c:v>
                </c:pt>
                <c:pt idx="1111">
                  <c:v>164.13699171818701</c:v>
                </c:pt>
                <c:pt idx="1112">
                  <c:v>164.91705543002499</c:v>
                </c:pt>
                <c:pt idx="1113">
                  <c:v>164.970916313609</c:v>
                </c:pt>
                <c:pt idx="1114">
                  <c:v>165.73817632192299</c:v>
                </c:pt>
                <c:pt idx="1115">
                  <c:v>165.790889350208</c:v>
                </c:pt>
                <c:pt idx="1116">
                  <c:v>166.54512919493001</c:v>
                </c:pt>
                <c:pt idx="1117">
                  <c:v>166.59669825930899</c:v>
                </c:pt>
                <c:pt idx="1118">
                  <c:v>167.33771861277799</c:v>
                </c:pt>
                <c:pt idx="1119">
                  <c:v>167.38814567634799</c:v>
                </c:pt>
                <c:pt idx="1120">
                  <c:v>168.115753977916</c:v>
                </c:pt>
                <c:pt idx="1121">
                  <c:v>168.16501435907099</c:v>
                </c:pt>
                <c:pt idx="1122">
                  <c:v>168.87899741190699</c:v>
                </c:pt>
                <c:pt idx="1123">
                  <c:v>168.92704090600799</c:v>
                </c:pt>
                <c:pt idx="1124">
                  <c:v>169.62716881732101</c:v>
                </c:pt>
                <c:pt idx="1125">
                  <c:v>169.67397032333801</c:v>
                </c:pt>
                <c:pt idx="1126">
                  <c:v>170.36002878709999</c:v>
                </c:pt>
                <c:pt idx="1127">
                  <c:v>170.405628368539</c:v>
                </c:pt>
                <c:pt idx="1128">
                  <c:v>171.07742646147901</c:v>
                </c:pt>
                <c:pt idx="1129">
                  <c:v>171.12190042455501</c:v>
                </c:pt>
                <c:pt idx="1130">
                  <c:v>171.779245230443</c:v>
                </c:pt>
                <c:pt idx="1131">
                  <c:v>171.82264535127101</c:v>
                </c:pt>
                <c:pt idx="1132">
                  <c:v>172.46533084362699</c:v>
                </c:pt>
                <c:pt idx="1133">
                  <c:v>172.50766042267301</c:v>
                </c:pt>
                <c:pt idx="1134">
                  <c:v>173.135483892542</c:v>
                </c:pt>
                <c:pt idx="1135">
                  <c:v>173.176718207612</c:v>
                </c:pt>
                <c:pt idx="1136">
                  <c:v>173.789495298812</c:v>
                </c:pt>
                <c:pt idx="1137">
                  <c:v>173.82960859996601</c:v>
                </c:pt>
                <c:pt idx="1138">
                  <c:v>174.42717099806799</c:v>
                </c:pt>
                <c:pt idx="1139">
                  <c:v>174.466148643856</c:v>
                </c:pt>
                <c:pt idx="1140">
                  <c:v>175.04833904780401</c:v>
                </c:pt>
                <c:pt idx="1141">
                  <c:v>175.08617810119</c:v>
                </c:pt>
                <c:pt idx="1142">
                  <c:v>175.65285021203499</c:v>
                </c:pt>
                <c:pt idx="1143">
                  <c:v>175.68954783422799</c:v>
                </c:pt>
                <c:pt idx="1144">
                  <c:v>176.240556586173</c:v>
                </c:pt>
                <c:pt idx="1145">
                  <c:v>176.27609125147401</c:v>
                </c:pt>
                <c:pt idx="1146">
                  <c:v>176.81127524482901</c:v>
                </c:pt>
                <c:pt idx="1147">
                  <c:v>176.84561092849799</c:v>
                </c:pt>
                <c:pt idx="1148">
                  <c:v>177.364799157172</c:v>
                </c:pt>
                <c:pt idx="1149">
                  <c:v>177.39792349570001</c:v>
                </c:pt>
                <c:pt idx="1150">
                  <c:v>177.90096056526201</c:v>
                </c:pt>
                <c:pt idx="1151">
                  <c:v>177.932909081579</c:v>
                </c:pt>
                <c:pt idx="1152">
                  <c:v>178.419658356094</c:v>
                </c:pt>
                <c:pt idx="1153">
                  <c:v>178.45048614705601</c:v>
                </c:pt>
                <c:pt idx="1154">
                  <c:v>178.92080851915199</c:v>
                </c:pt>
                <c:pt idx="1155">
                  <c:v>178.950545042242</c:v>
                </c:pt>
                <c:pt idx="1156">
                  <c:v>179.404292178948</c:v>
                </c:pt>
                <c:pt idx="1157">
                  <c:v>179.43293079873601</c:v>
                </c:pt>
                <c:pt idx="1158">
                  <c:v>179.86996020855901</c:v>
                </c:pt>
                <c:pt idx="1159">
                  <c:v>179.89747992504499</c:v>
                </c:pt>
                <c:pt idx="1160">
                  <c:v>180.31766213402301</c:v>
                </c:pt>
                <c:pt idx="1161">
                  <c:v>180.34405170584</c:v>
                </c:pt>
                <c:pt idx="1162">
                  <c:v>180.74728621418899</c:v>
                </c:pt>
                <c:pt idx="1163">
                  <c:v>180.77266833043001</c:v>
                </c:pt>
                <c:pt idx="1164">
                  <c:v>181.15887107197699</c:v>
                </c:pt>
                <c:pt idx="1165">
                  <c:v>181.18392266067301</c:v>
                </c:pt>
                <c:pt idx="1166">
                  <c:v>181.552848216662</c:v>
                </c:pt>
                <c:pt idx="1167">
                  <c:v>181.57913001161899</c:v>
                </c:pt>
                <c:pt idx="1168">
                  <c:v>181.93047489251401</c:v>
                </c:pt>
                <c:pt idx="1169">
                  <c:v>181.95989117573399</c:v>
                </c:pt>
                <c:pt idx="1170">
                  <c:v>182.294328222015</c:v>
                </c:pt>
                <c:pt idx="1171">
                  <c:v>182.32635391929799</c:v>
                </c:pt>
                <c:pt idx="1172">
                  <c:v>182.64971117969199</c:v>
                </c:pt>
                <c:pt idx="1173">
                  <c:v>182.69127631513501</c:v>
                </c:pt>
                <c:pt idx="1174">
                  <c:v>183.005792084495</c:v>
                </c:pt>
                <c:pt idx="1175">
                  <c:v>183.03266530741001</c:v>
                </c:pt>
                <c:pt idx="1176">
                  <c:v>183.16487465477499</c:v>
                </c:pt>
                <c:pt idx="1177">
                  <c:v>183.32390407923901</c:v>
                </c:pt>
                <c:pt idx="1178">
                  <c:v>183.35894924500701</c:v>
                </c:pt>
                <c:pt idx="1179">
                  <c:v>183.568255516867</c:v>
                </c:pt>
                <c:pt idx="1180">
                  <c:v>183.67463278581801</c:v>
                </c:pt>
                <c:pt idx="1181">
                  <c:v>183.780164509831</c:v>
                </c:pt>
                <c:pt idx="1182">
                  <c:v>183.936287197019</c:v>
                </c:pt>
                <c:pt idx="1183">
                  <c:v>183.96663751392001</c:v>
                </c:pt>
                <c:pt idx="1184">
                  <c:v>184.05061914519999</c:v>
                </c:pt>
                <c:pt idx="1185">
                  <c:v>184.13449940409501</c:v>
                </c:pt>
                <c:pt idx="1186">
                  <c:v>184.163262080961</c:v>
                </c:pt>
                <c:pt idx="1187">
                  <c:v>184.28891964643299</c:v>
                </c:pt>
                <c:pt idx="1188">
                  <c:v>184.36611780705499</c:v>
                </c:pt>
                <c:pt idx="1189">
                  <c:v>184.427126357227</c:v>
                </c:pt>
                <c:pt idx="1190">
                  <c:v>184.544779171735</c:v>
                </c:pt>
                <c:pt idx="1191">
                  <c:v>184.55102023839001</c:v>
                </c:pt>
                <c:pt idx="1192">
                  <c:v>184.565815849035</c:v>
                </c:pt>
                <c:pt idx="1193">
                  <c:v>184.66497554224901</c:v>
                </c:pt>
                <c:pt idx="1194">
                  <c:v>184.70529147687401</c:v>
                </c:pt>
                <c:pt idx="1195">
                  <c:v>184.76738224392199</c:v>
                </c:pt>
                <c:pt idx="1196">
                  <c:v>184.84603789007801</c:v>
                </c:pt>
                <c:pt idx="1197">
                  <c:v>184.85896883587199</c:v>
                </c:pt>
                <c:pt idx="1198">
                  <c:v>184.88567059516399</c:v>
                </c:pt>
                <c:pt idx="1199">
                  <c:v>184.943337273266</c:v>
                </c:pt>
                <c:pt idx="1200">
                  <c:v>184.97044690967499</c:v>
                </c:pt>
                <c:pt idx="1201">
                  <c:v>185.02134117945599</c:v>
                </c:pt>
                <c:pt idx="1202">
                  <c:v>185.08178540540499</c:v>
                </c:pt>
                <c:pt idx="1203">
                  <c:v>185.093325483093</c:v>
                </c:pt>
                <c:pt idx="1204">
                  <c:v>185.112637433717</c:v>
                </c:pt>
                <c:pt idx="1205">
                  <c:v>185.15931943228901</c:v>
                </c:pt>
                <c:pt idx="1206">
                  <c:v>185.18755012020699</c:v>
                </c:pt>
                <c:pt idx="1207">
                  <c:v>185.21057859415001</c:v>
                </c:pt>
                <c:pt idx="1208">
                  <c:v>185.25783507518199</c:v>
                </c:pt>
                <c:pt idx="1209">
                  <c:v>185.26132020776299</c:v>
                </c:pt>
                <c:pt idx="1210">
                  <c:v>185.269891754756</c:v>
                </c:pt>
                <c:pt idx="1211">
                  <c:v>185.313170559079</c:v>
                </c:pt>
                <c:pt idx="1212">
                  <c:v>185.33013240366401</c:v>
                </c:pt>
                <c:pt idx="1213">
                  <c:v>185.36724737132499</c:v>
                </c:pt>
                <c:pt idx="1214">
                  <c:v>185.402875102975</c:v>
                </c:pt>
                <c:pt idx="1215">
                  <c:v>185.41958407163099</c:v>
                </c:pt>
                <c:pt idx="1216">
                  <c:v>185.46028122874699</c:v>
                </c:pt>
                <c:pt idx="1217">
                  <c:v>185.46294171682999</c:v>
                </c:pt>
                <c:pt idx="1218">
                  <c:v>185.471193261037</c:v>
                </c:pt>
                <c:pt idx="1219">
                  <c:v>185.49980171809599</c:v>
                </c:pt>
                <c:pt idx="1220">
                  <c:v>185.509133543427</c:v>
                </c:pt>
                <c:pt idx="1221">
                  <c:v>185.53041390785401</c:v>
                </c:pt>
                <c:pt idx="1222">
                  <c:v>185.55109261810699</c:v>
                </c:pt>
                <c:pt idx="1223">
                  <c:v>185.55632106081501</c:v>
                </c:pt>
                <c:pt idx="1224">
                  <c:v>185.56265996464299</c:v>
                </c:pt>
                <c:pt idx="1225">
                  <c:v>185.57960091812799</c:v>
                </c:pt>
                <c:pt idx="1226">
                  <c:v>185.59099875125401</c:v>
                </c:pt>
                <c:pt idx="1227">
                  <c:v>185.60058091084699</c:v>
                </c:pt>
                <c:pt idx="1228">
                  <c:v>185.61056106883399</c:v>
                </c:pt>
                <c:pt idx="1229">
                  <c:v>185.61175534551199</c:v>
                </c:pt>
                <c:pt idx="1230">
                  <c:v>185.614826899783</c:v>
                </c:pt>
                <c:pt idx="1231">
                  <c:v>185.620419308279</c:v>
                </c:pt>
                <c:pt idx="1232">
                  <c:v>185.621122850549</c:v>
                </c:pt>
                <c:pt idx="1233">
                  <c:v>185.62231397921801</c:v>
                </c:pt>
                <c:pt idx="1234">
                  <c:v>185.62243494638</c:v>
                </c:pt>
                <c:pt idx="1235">
                  <c:v>185.621054413959</c:v>
                </c:pt>
                <c:pt idx="1236">
                  <c:v>185.618164536309</c:v>
                </c:pt>
                <c:pt idx="1237">
                  <c:v>185.61001842216001</c:v>
                </c:pt>
                <c:pt idx="1238">
                  <c:v>185.60738004875</c:v>
                </c:pt>
                <c:pt idx="1239">
                  <c:v>185.59178119327299</c:v>
                </c:pt>
                <c:pt idx="1240">
                  <c:v>185.58988656574201</c:v>
                </c:pt>
                <c:pt idx="1241">
                  <c:v>185.58031715084601</c:v>
                </c:pt>
                <c:pt idx="1242">
                  <c:v>185.56338216684301</c:v>
                </c:pt>
                <c:pt idx="1243">
                  <c:v>185.55917213202201</c:v>
                </c:pt>
                <c:pt idx="1244">
                  <c:v>185.52460937109299</c:v>
                </c:pt>
                <c:pt idx="1245">
                  <c:v>185.52379324285599</c:v>
                </c:pt>
                <c:pt idx="1246">
                  <c:v>185.518261845306</c:v>
                </c:pt>
                <c:pt idx="1247">
                  <c:v>185.48643147573</c:v>
                </c:pt>
                <c:pt idx="1248">
                  <c:v>185.48133566792899</c:v>
                </c:pt>
                <c:pt idx="1249">
                  <c:v>185.448828764773</c:v>
                </c:pt>
                <c:pt idx="1250">
                  <c:v>185.42972288177401</c:v>
                </c:pt>
                <c:pt idx="1251">
                  <c:v>185.40814614479399</c:v>
                </c:pt>
                <c:pt idx="1252">
                  <c:v>185.36791845535001</c:v>
                </c:pt>
                <c:pt idx="1253">
                  <c:v>185.35105041709099</c:v>
                </c:pt>
                <c:pt idx="1254">
                  <c:v>185.30630327986199</c:v>
                </c:pt>
                <c:pt idx="1255">
                  <c:v>185.28260251771499</c:v>
                </c:pt>
                <c:pt idx="1256">
                  <c:v>185.27351173273601</c:v>
                </c:pt>
                <c:pt idx="1257">
                  <c:v>185.218411899187</c:v>
                </c:pt>
                <c:pt idx="1258">
                  <c:v>185.20350954413701</c:v>
                </c:pt>
                <c:pt idx="1259">
                  <c:v>185.141677944658</c:v>
                </c:pt>
                <c:pt idx="1260">
                  <c:v>185.13229882505601</c:v>
                </c:pt>
                <c:pt idx="1261">
                  <c:v>185.12171700316301</c:v>
                </c:pt>
                <c:pt idx="1262">
                  <c:v>185.060389667697</c:v>
                </c:pt>
                <c:pt idx="1263">
                  <c:v>185.000383630919</c:v>
                </c:pt>
                <c:pt idx="1264">
                  <c:v>184.98435998647</c:v>
                </c:pt>
                <c:pt idx="1265">
                  <c:v>184.95747965513999</c:v>
                </c:pt>
                <c:pt idx="1266">
                  <c:v>184.90067805889399</c:v>
                </c:pt>
                <c:pt idx="1267">
                  <c:v>184.86714621105199</c:v>
                </c:pt>
                <c:pt idx="1268">
                  <c:v>184.80726901287201</c:v>
                </c:pt>
                <c:pt idx="1269">
                  <c:v>184.722054432178</c:v>
                </c:pt>
                <c:pt idx="1270">
                  <c:v>184.70406777054299</c:v>
                </c:pt>
                <c:pt idx="1271">
                  <c:v>184.66289437865299</c:v>
                </c:pt>
                <c:pt idx="1272">
                  <c:v>184.590290793733</c:v>
                </c:pt>
                <c:pt idx="1273">
                  <c:v>184.55679220487301</c:v>
                </c:pt>
                <c:pt idx="1274">
                  <c:v>184.46394045853401</c:v>
                </c:pt>
                <c:pt idx="1275">
                  <c:v>184.367173783167</c:v>
                </c:pt>
                <c:pt idx="1276">
                  <c:v>184.322285036957</c:v>
                </c:pt>
                <c:pt idx="1277">
                  <c:v>184.20170718766801</c:v>
                </c:pt>
                <c:pt idx="1278">
                  <c:v>184.163917947313</c:v>
                </c:pt>
                <c:pt idx="1279">
                  <c:v>184.14935667280901</c:v>
                </c:pt>
                <c:pt idx="1280">
                  <c:v>183.98788633507999</c:v>
                </c:pt>
                <c:pt idx="1281">
                  <c:v>183.89981538719999</c:v>
                </c:pt>
                <c:pt idx="1282">
                  <c:v>183.787758482436</c:v>
                </c:pt>
                <c:pt idx="1283">
                  <c:v>183.60120302246099</c:v>
                </c:pt>
                <c:pt idx="1284">
                  <c:v>183.55300248194499</c:v>
                </c:pt>
                <c:pt idx="1285">
                  <c:v>183.34709413697601</c:v>
                </c:pt>
                <c:pt idx="1286">
                  <c:v>183.27665848953799</c:v>
                </c:pt>
                <c:pt idx="1287">
                  <c:v>183.262811107056</c:v>
                </c:pt>
                <c:pt idx="1288">
                  <c:v>182.96380033873501</c:v>
                </c:pt>
                <c:pt idx="1289">
                  <c:v>182.93218812682801</c:v>
                </c:pt>
                <c:pt idx="1290">
                  <c:v>182.63015799452501</c:v>
                </c:pt>
                <c:pt idx="1291">
                  <c:v>182.60312103579801</c:v>
                </c:pt>
                <c:pt idx="1292">
                  <c:v>182.286493498515</c:v>
                </c:pt>
                <c:pt idx="1293">
                  <c:v>182.255238184272</c:v>
                </c:pt>
                <c:pt idx="1294">
                  <c:v>181.925226570902</c:v>
                </c:pt>
                <c:pt idx="1295">
                  <c:v>181.89067218878401</c:v>
                </c:pt>
                <c:pt idx="1296">
                  <c:v>181.54508968857201</c:v>
                </c:pt>
                <c:pt idx="1297">
                  <c:v>181.50789755949401</c:v>
                </c:pt>
                <c:pt idx="1298">
                  <c:v>181.14592491151799</c:v>
                </c:pt>
                <c:pt idx="1299">
                  <c:v>181.10651378937999</c:v>
                </c:pt>
                <c:pt idx="1300">
                  <c:v>180.72781315271999</c:v>
                </c:pt>
                <c:pt idx="1301">
                  <c:v>180.686386461853</c:v>
                </c:pt>
                <c:pt idx="1302">
                  <c:v>180.29090019944101</c:v>
                </c:pt>
                <c:pt idx="1303">
                  <c:v>180.24754936527799</c:v>
                </c:pt>
                <c:pt idx="1304">
                  <c:v>179.83533970820699</c:v>
                </c:pt>
                <c:pt idx="1305">
                  <c:v>179.790106542432</c:v>
                </c:pt>
                <c:pt idx="1306">
                  <c:v>179.36127805261501</c:v>
                </c:pt>
                <c:pt idx="1307">
                  <c:v>179.31418227667399</c:v>
                </c:pt>
                <c:pt idx="1308">
                  <c:v>178.868855585044</c:v>
                </c:pt>
                <c:pt idx="1309">
                  <c:v>178.819906890781</c:v>
                </c:pt>
                <c:pt idx="1310">
                  <c:v>178.35821096284201</c:v>
                </c:pt>
                <c:pt idx="1311">
                  <c:v>178.30741501691901</c:v>
                </c:pt>
                <c:pt idx="1312">
                  <c:v>177.82948521261301</c:v>
                </c:pt>
                <c:pt idx="1313">
                  <c:v>177.77684702045201</c:v>
                </c:pt>
                <c:pt idx="1314">
                  <c:v>177.28282446274201</c:v>
                </c:pt>
                <c:pt idx="1315">
                  <c:v>177.22834969531101</c:v>
                </c:pt>
                <c:pt idx="1316">
                  <c:v>176.71838060986701</c:v>
                </c:pt>
                <c:pt idx="1317">
                  <c:v>176.66207548970499</c:v>
                </c:pt>
                <c:pt idx="1318">
                  <c:v>176.13631071011599</c:v>
                </c:pt>
                <c:pt idx="1319">
                  <c:v>176.07818156580501</c:v>
                </c:pt>
                <c:pt idx="1320">
                  <c:v>175.5367764643</c:v>
                </c:pt>
                <c:pt idx="1321">
                  <c:v>175.47682954937699</c:v>
                </c:pt>
                <c:pt idx="1322">
                  <c:v>174.91994402575199</c:v>
                </c:pt>
                <c:pt idx="1323">
                  <c:v>174.85818552401</c:v>
                </c:pt>
                <c:pt idx="1324">
                  <c:v>174.285983807137</c:v>
                </c:pt>
                <c:pt idx="1325">
                  <c:v>174.222420150223</c:v>
                </c:pt>
                <c:pt idx="1326">
                  <c:v>173.63507091827501</c:v>
                </c:pt>
                <c:pt idx="1327">
                  <c:v>173.569709494021</c:v>
                </c:pt>
                <c:pt idx="1328">
                  <c:v>172.96738651881699</c:v>
                </c:pt>
                <c:pt idx="1329">
                  <c:v>172.90023575697299</c:v>
                </c:pt>
                <c:pt idx="1330">
                  <c:v>172.28311798213301</c:v>
                </c:pt>
                <c:pt idx="1331">
                  <c:v>172.214185905063</c:v>
                </c:pt>
                <c:pt idx="1332">
                  <c:v>171.58245657595799</c:v>
                </c:pt>
                <c:pt idx="1333">
                  <c:v>171.51174927962799</c:v>
                </c:pt>
                <c:pt idx="1334">
                  <c:v>170.86559544004299</c:v>
                </c:pt>
                <c:pt idx="1335">
                  <c:v>170.79311768761499</c:v>
                </c:pt>
                <c:pt idx="1336">
                  <c:v>170.13273068950801</c:v>
                </c:pt>
                <c:pt idx="1337">
                  <c:v>170.058487994948</c:v>
                </c:pt>
                <c:pt idx="1338">
                  <c:v>169.38406384143599</c:v>
                </c:pt>
                <c:pt idx="1339">
                  <c:v>169.308063710021</c:v>
                </c:pt>
                <c:pt idx="1340">
                  <c:v>168.61980267343901</c:v>
                </c:pt>
                <c:pt idx="1341">
                  <c:v>168.542054249659</c:v>
                </c:pt>
                <c:pt idx="1342">
                  <c:v>167.840160545934</c:v>
                </c:pt>
                <c:pt idx="1343">
                  <c:v>167.760673501524</c:v>
                </c:pt>
                <c:pt idx="1344">
                  <c:v>167.04535524097199</c:v>
                </c:pt>
                <c:pt idx="1345">
                  <c:v>166.96413865387601</c:v>
                </c:pt>
                <c:pt idx="1346">
                  <c:v>166.235607757862</c:v>
                </c:pt>
                <c:pt idx="1347">
                  <c:v>166.15266964041101</c:v>
                </c:pt>
                <c:pt idx="1348">
                  <c:v>165.41114186822099</c:v>
                </c:pt>
                <c:pt idx="1349">
                  <c:v>165.32648975349201</c:v>
                </c:pt>
                <c:pt idx="1350">
                  <c:v>164.572184994352</c:v>
                </c:pt>
                <c:pt idx="1351">
                  <c:v>164.485826844657</c:v>
                </c:pt>
                <c:pt idx="1352">
                  <c:v>163.71896881396299</c:v>
                </c:pt>
                <c:pt idx="1353">
                  <c:v>163.63091320042599</c:v>
                </c:pt>
                <c:pt idx="1354">
                  <c:v>162.85172852486201</c:v>
                </c:pt>
                <c:pt idx="1355">
                  <c:v>162.76198495364699</c:v>
                </c:pt>
                <c:pt idx="1356">
                  <c:v>161.97070349853001</c:v>
                </c:pt>
                <c:pt idx="1357">
                  <c:v>161.87928371655599</c:v>
                </c:pt>
                <c:pt idx="1358">
                  <c:v>161.07614043026601</c:v>
                </c:pt>
                <c:pt idx="1359">
                  <c:v>160.98305811180799</c:v>
                </c:pt>
                <c:pt idx="1360">
                  <c:v>160.16829308095299</c:v>
                </c:pt>
                <c:pt idx="1361">
                  <c:v>160.07355985127799</c:v>
                </c:pt>
                <c:pt idx="1362">
                  <c:v>159.24741605755199</c:v>
                </c:pt>
                <c:pt idx="1363">
                  <c:v>159.15103821915301</c:v>
                </c:pt>
                <c:pt idx="1364">
                  <c:v>158.31376072422</c:v>
                </c:pt>
                <c:pt idx="1365">
                  <c:v>158.215741742218</c:v>
                </c:pt>
                <c:pt idx="1366">
                  <c:v>157.367579464203</c:v>
                </c:pt>
                <c:pt idx="1367">
                  <c:v>157.26792534255401</c:v>
                </c:pt>
                <c:pt idx="1368">
                  <c:v>156.40913190162101</c:v>
                </c:pt>
                <c:pt idx="1369">
                  <c:v>156.30785316630801</c:v>
                </c:pt>
                <c:pt idx="1370">
                  <c:v>155.43868542564201</c:v>
                </c:pt>
                <c:pt idx="1371">
                  <c:v>155.33579493009799</c:v>
                </c:pt>
                <c:pt idx="1372">
                  <c:v>154.45651164585499</c:v>
                </c:pt>
                <c:pt idx="1373">
                  <c:v>154.352022016989</c:v>
                </c:pt>
                <c:pt idx="1374">
                  <c:v>153.46288407397799</c:v>
                </c:pt>
                <c:pt idx="1375">
                  <c:v>153.35680696800799</c:v>
                </c:pt>
                <c:pt idx="1376">
                  <c:v>152.45807821081701</c:v>
                </c:pt>
                <c:pt idx="1377">
                  <c:v>152.35042469954701</c:v>
                </c:pt>
                <c:pt idx="1378">
                  <c:v>151.44237229247599</c:v>
                </c:pt>
                <c:pt idx="1379">
                  <c:v>151.33315328672899</c:v>
                </c:pt>
                <c:pt idx="1380">
                  <c:v>150.41604764293999</c:v>
                </c:pt>
                <c:pt idx="1381">
                  <c:v>150.305274045533</c:v>
                </c:pt>
                <c:pt idx="1382">
                  <c:v>149.37938868975601</c:v>
                </c:pt>
                <c:pt idx="1383">
                  <c:v>149.26707136780001</c:v>
                </c:pt>
                <c:pt idx="1384">
                  <c:v>148.33268291449599</c:v>
                </c:pt>
                <c:pt idx="1385">
                  <c:v>148.21883252267199</c:v>
                </c:pt>
                <c:pt idx="1386">
                  <c:v>147.27622059390299</c:v>
                </c:pt>
                <c:pt idx="1387">
                  <c:v>147.16084723556301</c:v>
                </c:pt>
                <c:pt idx="1388">
                  <c:v>146.210294443138</c:v>
                </c:pt>
                <c:pt idx="1389">
                  <c:v>146.09340760246599</c:v>
                </c:pt>
                <c:pt idx="1390">
                  <c:v>145.13520037294799</c:v>
                </c:pt>
                <c:pt idx="1391">
                  <c:v>145.016809077548</c:v>
                </c:pt>
                <c:pt idx="1392">
                  <c:v>144.05123954527801</c:v>
                </c:pt>
                <c:pt idx="1393">
                  <c:v>143.931351131273</c:v>
                </c:pt>
                <c:pt idx="1394">
                  <c:v>142.958719054705</c:v>
                </c:pt>
                <c:pt idx="1395">
                  <c:v>142.83733514827199</c:v>
                </c:pt>
                <c:pt idx="1396">
                  <c:v>141.85795030540001</c:v>
                </c:pt>
                <c:pt idx="1397">
                  <c:v>141.73506124983999</c:v>
                </c:pt>
                <c:pt idx="1398">
                  <c:v>140.74924910470199</c:v>
                </c:pt>
                <c:pt idx="1399">
                  <c:v>140.62482783417099</c:v>
                </c:pt>
                <c:pt idx="1400">
                  <c:v>139.632940923039</c:v>
                </c:pt>
                <c:pt idx="1401">
                  <c:v>139.50693253959099</c:v>
                </c:pt>
                <c:pt idx="1402">
                  <c:v>138.509369997379</c:v>
                </c:pt>
                <c:pt idx="1403">
                  <c:v>138.381670056964</c:v>
                </c:pt>
                <c:pt idx="1404">
                  <c:v>137.37891980913801</c:v>
                </c:pt>
                <c:pt idx="1405">
                  <c:v>137.24933189560801</c:v>
                </c:pt>
                <c:pt idx="1406">
                  <c:v>136.242081484869</c:v>
                </c:pt>
                <c:pt idx="1407">
                  <c:v>136.11019386434199</c:v>
                </c:pt>
                <c:pt idx="1408">
                  <c:v>135.09948426087999</c:v>
                </c:pt>
                <c:pt idx="1409">
                  <c:v>134.96427775822099</c:v>
                </c:pt>
                <c:pt idx="1410">
                  <c:v>133.951438120962</c:v>
                </c:pt>
                <c:pt idx="1411">
                  <c:v>133.81054922932401</c:v>
                </c:pt>
                <c:pt idx="1412">
                  <c:v>132.796707000173</c:v>
                </c:pt>
                <c:pt idx="1413">
                  <c:v>132.645954739823</c:v>
                </c:pt>
                <c:pt idx="1414">
                  <c:v>131.63157602116999</c:v>
                </c:pt>
                <c:pt idx="1415">
                  <c:v>131.46582215233201</c:v>
                </c:pt>
                <c:pt idx="1416">
                  <c:v>130.450987912409</c:v>
                </c:pt>
                <c:pt idx="1417">
                  <c:v>130.26639483273101</c:v>
                </c:pt>
                <c:pt idx="1418">
                  <c:v>129.251525413975</c:v>
                </c:pt>
                <c:pt idx="1419">
                  <c:v>129.04758307106701</c:v>
                </c:pt>
                <c:pt idx="1420">
                  <c:v>128.033608917295</c:v>
                </c:pt>
                <c:pt idx="1421">
                  <c:v>127.813228696518</c:v>
                </c:pt>
                <c:pt idx="1422">
                  <c:v>126.801043122321</c:v>
                </c:pt>
                <c:pt idx="1423">
                  <c:v>126.56886285914101</c:v>
                </c:pt>
                <c:pt idx="1424">
                  <c:v>125.55879685180101</c:v>
                </c:pt>
                <c:pt idx="1425">
                  <c:v>125.319266977327</c:v>
                </c:pt>
                <c:pt idx="1426">
                  <c:v>124.311060724618</c:v>
                </c:pt>
                <c:pt idx="1427">
                  <c:v>124.067443657124</c:v>
                </c:pt>
                <c:pt idx="1428">
                  <c:v>123.06055217001899</c:v>
                </c:pt>
                <c:pt idx="1429">
                  <c:v>122.814851655265</c:v>
                </c:pt>
                <c:pt idx="1430">
                  <c:v>121.80874210367</c:v>
                </c:pt>
                <c:pt idx="1431">
                  <c:v>121.562058329724</c:v>
                </c:pt>
                <c:pt idx="1432">
                  <c:v>120.556342910423</c:v>
                </c:pt>
                <c:pt idx="1433">
                  <c:v>120.309237548223</c:v>
                </c:pt>
                <c:pt idx="1434">
                  <c:v>119.303678311699</c:v>
                </c:pt>
                <c:pt idx="1435">
                  <c:v>119.056427651674</c:v>
                </c:pt>
                <c:pt idx="1436">
                  <c:v>118.05089005464799</c:v>
                </c:pt>
                <c:pt idx="1437">
                  <c:v>117.80363362964</c:v>
                </c:pt>
                <c:pt idx="1438">
                  <c:v>116.79804121433</c:v>
                </c:pt>
                <c:pt idx="1439">
                  <c:v>116.550852328712</c:v>
                </c:pt>
                <c:pt idx="1440">
                  <c:v>115.54516086183899</c:v>
                </c:pt>
                <c:pt idx="1441">
                  <c:v>115.29807982318501</c:v>
                </c:pt>
                <c:pt idx="1442">
                  <c:v>114.292262971009</c:v>
                </c:pt>
                <c:pt idx="1443">
                  <c:v>114.045313113878</c:v>
                </c:pt>
                <c:pt idx="1444">
                  <c:v>113.039354345004</c:v>
                </c:pt>
                <c:pt idx="1445">
                  <c:v>112.792549981051</c:v>
                </c:pt>
                <c:pt idx="1446">
                  <c:v>111.786437942517</c:v>
                </c:pt>
                <c:pt idx="1447">
                  <c:v>111.53978884051701</c:v>
                </c:pt>
                <c:pt idx="1448">
                  <c:v>110.533515169097</c:v>
                </c:pt>
                <c:pt idx="1449">
                  <c:v>110.28702943616899</c:v>
                </c:pt>
                <c:pt idx="1450">
                  <c:v>109.280588046624</c:v>
                </c:pt>
                <c:pt idx="1451">
                  <c:v>109.03427300251499</c:v>
                </c:pt>
                <c:pt idx="1452">
                  <c:v>108.027659347358</c:v>
                </c:pt>
                <c:pt idx="1453">
                  <c:v>107.781520077332</c:v>
                </c:pt>
                <c:pt idx="1454">
                  <c:v>106.774729050586</c:v>
                </c:pt>
                <c:pt idx="1455">
                  <c:v>106.528767114516</c:v>
                </c:pt>
                <c:pt idx="1456">
                  <c:v>105.52179137673799</c:v>
                </c:pt>
                <c:pt idx="1457">
                  <c:v>105.276008621477</c:v>
                </c:pt>
                <c:pt idx="1458">
                  <c:v>104.268841210684</c:v>
                </c:pt>
                <c:pt idx="1459">
                  <c:v>104.023246629821</c:v>
                </c:pt>
                <c:pt idx="1460">
                  <c:v>103.015886632095</c:v>
                </c:pt>
                <c:pt idx="1461">
                  <c:v>102.770495123557</c:v>
                </c:pt>
                <c:pt idx="1462">
                  <c:v>101.762945479416</c:v>
                </c:pt>
                <c:pt idx="1463">
                  <c:v>101.51776242203699</c:v>
                </c:pt>
                <c:pt idx="1464">
                  <c:v>100.510025047501</c:v>
                </c:pt>
                <c:pt idx="1465">
                  <c:v>100.265033147661</c:v>
                </c:pt>
                <c:pt idx="1466">
                  <c:v>99.257117667613898</c:v>
                </c:pt>
                <c:pt idx="1467">
                  <c:v>99.012283403745798</c:v>
                </c:pt>
                <c:pt idx="1468">
                  <c:v>98.004223808795302</c:v>
                </c:pt>
                <c:pt idx="1469">
                  <c:v>97.759508448627102</c:v>
                </c:pt>
                <c:pt idx="1470">
                  <c:v>96.751373997157899</c:v>
                </c:pt>
                <c:pt idx="1471">
                  <c:v>96.506714729162098</c:v>
                </c:pt>
                <c:pt idx="1472">
                  <c:v>95.498623339587596</c:v>
                </c:pt>
                <c:pt idx="1473">
                  <c:v>95.253887121108804</c:v>
                </c:pt>
                <c:pt idx="1474">
                  <c:v>94.246058435468498</c:v>
                </c:pt>
                <c:pt idx="1475">
                  <c:v>94.000991360489706</c:v>
                </c:pt>
                <c:pt idx="1476">
                  <c:v>92.993945536286205</c:v>
                </c:pt>
                <c:pt idx="1477">
                  <c:v>92.748018634118395</c:v>
                </c:pt>
                <c:pt idx="1478">
                  <c:v>91.742588316592702</c:v>
                </c:pt>
                <c:pt idx="1479">
                  <c:v>91.494682187107401</c:v>
                </c:pt>
                <c:pt idx="1480">
                  <c:v>90.4925826366145</c:v>
                </c:pt>
                <c:pt idx="1481">
                  <c:v>90.237356000844301</c:v>
                </c:pt>
                <c:pt idx="1482">
                  <c:v>89.243159175118706</c:v>
                </c:pt>
                <c:pt idx="1483">
                  <c:v>88.970532260302306</c:v>
                </c:pt>
                <c:pt idx="1484">
                  <c:v>87.992215155458396</c:v>
                </c:pt>
                <c:pt idx="1485">
                  <c:v>87.684778143591899</c:v>
                </c:pt>
                <c:pt idx="1486">
                  <c:v>86.736925809589295</c:v>
                </c:pt>
                <c:pt idx="1487">
                  <c:v>86.363122286130206</c:v>
                </c:pt>
                <c:pt idx="1488">
                  <c:v>85.473165927085603</c:v>
                </c:pt>
                <c:pt idx="1489">
                  <c:v>84.9865064106002</c:v>
                </c:pt>
                <c:pt idx="1490">
                  <c:v>84.170781533377095</c:v>
                </c:pt>
                <c:pt idx="1491">
                  <c:v>83.514802342715399</c:v>
                </c:pt>
                <c:pt idx="1492">
                  <c:v>82.749893466880593</c:v>
                </c:pt>
                <c:pt idx="1493">
                  <c:v>82.155452818459594</c:v>
                </c:pt>
                <c:pt idx="1494">
                  <c:v>81.408908848176694</c:v>
                </c:pt>
                <c:pt idx="1495">
                  <c:v>80.8018835558577</c:v>
                </c:pt>
                <c:pt idx="1496">
                  <c:v>80.095666075844903</c:v>
                </c:pt>
                <c:pt idx="1497">
                  <c:v>79.448203420451705</c:v>
                </c:pt>
                <c:pt idx="1498">
                  <c:v>78.806654990793305</c:v>
                </c:pt>
                <c:pt idx="1499">
                  <c:v>78.027156768293807</c:v>
                </c:pt>
                <c:pt idx="1500">
                  <c:v>77.451625707327594</c:v>
                </c:pt>
                <c:pt idx="1501">
                  <c:v>76.669690494717699</c:v>
                </c:pt>
                <c:pt idx="1502">
                  <c:v>76.114347534357506</c:v>
                </c:pt>
                <c:pt idx="1503">
                  <c:v>75.376267871982293</c:v>
                </c:pt>
                <c:pt idx="1504">
                  <c:v>74.8676562925083</c:v>
                </c:pt>
                <c:pt idx="1505">
                  <c:v>74.060925787185397</c:v>
                </c:pt>
                <c:pt idx="1506">
                  <c:v>73.795882262230293</c:v>
                </c:pt>
                <c:pt idx="1507">
                  <c:v>73.539516209621894</c:v>
                </c:pt>
                <c:pt idx="1508">
                  <c:v>72.658945203814199</c:v>
                </c:pt>
                <c:pt idx="1509">
                  <c:v>72.443291374295796</c:v>
                </c:pt>
                <c:pt idx="1510">
                  <c:v>72.195009715774404</c:v>
                </c:pt>
                <c:pt idx="1511">
                  <c:v>71.4129844353739</c:v>
                </c:pt>
                <c:pt idx="1512">
                  <c:v>71.1794248461525</c:v>
                </c:pt>
                <c:pt idx="1513">
                  <c:v>70.900251756757896</c:v>
                </c:pt>
                <c:pt idx="1514">
                  <c:v>70.297327284544906</c:v>
                </c:pt>
                <c:pt idx="1515">
                  <c:v>69.962045821970094</c:v>
                </c:pt>
                <c:pt idx="1516">
                  <c:v>69.500109454618396</c:v>
                </c:pt>
                <c:pt idx="1517">
                  <c:v>69.307106161950898</c:v>
                </c:pt>
                <c:pt idx="1518">
                  <c:v>68.863365003645399</c:v>
                </c:pt>
                <c:pt idx="1519">
                  <c:v>68.566587320082206</c:v>
                </c:pt>
                <c:pt idx="1520">
                  <c:v>68.215344107894595</c:v>
                </c:pt>
                <c:pt idx="1521">
                  <c:v>68.007542804738605</c:v>
                </c:pt>
                <c:pt idx="1522">
                  <c:v>67.676508822872506</c:v>
                </c:pt>
                <c:pt idx="1523">
                  <c:v>67.379213134697096</c:v>
                </c:pt>
                <c:pt idx="1524">
                  <c:v>67.069848398878506</c:v>
                </c:pt>
                <c:pt idx="1525">
                  <c:v>66.860116614514098</c:v>
                </c:pt>
                <c:pt idx="1526">
                  <c:v>66.5330494170626</c:v>
                </c:pt>
                <c:pt idx="1527">
                  <c:v>66.255756670619505</c:v>
                </c:pt>
                <c:pt idx="1528">
                  <c:v>65.9426780123882</c:v>
                </c:pt>
                <c:pt idx="1529">
                  <c:v>65.713828272525603</c:v>
                </c:pt>
                <c:pt idx="1530">
                  <c:v>65.407925532977998</c:v>
                </c:pt>
                <c:pt idx="1531">
                  <c:v>65.082285648150702</c:v>
                </c:pt>
                <c:pt idx="1532">
                  <c:v>64.813158469841596</c:v>
                </c:pt>
                <c:pt idx="1533">
                  <c:v>64.500963232482107</c:v>
                </c:pt>
                <c:pt idx="1534">
                  <c:v>64.230750588405897</c:v>
                </c:pt>
                <c:pt idx="1535">
                  <c:v>63.959491397966602</c:v>
                </c:pt>
                <c:pt idx="1536">
                  <c:v>63.690744989668801</c:v>
                </c:pt>
                <c:pt idx="1537">
                  <c:v>63.408514964351802</c:v>
                </c:pt>
                <c:pt idx="1538">
                  <c:v>63.226424493869402</c:v>
                </c:pt>
                <c:pt idx="1539">
                  <c:v>62.984096599838502</c:v>
                </c:pt>
                <c:pt idx="1540">
                  <c:v>62.848007301270201</c:v>
                </c:pt>
                <c:pt idx="1541">
                  <c:v>62.6103255118215</c:v>
                </c:pt>
                <c:pt idx="1542">
                  <c:v>62.336455524540298</c:v>
                </c:pt>
                <c:pt idx="1543">
                  <c:v>62.218235694534201</c:v>
                </c:pt>
                <c:pt idx="1544">
                  <c:v>61.9230642201737</c:v>
                </c:pt>
                <c:pt idx="1545">
                  <c:v>61.667895111132502</c:v>
                </c:pt>
                <c:pt idx="1546">
                  <c:v>61.418246112350097</c:v>
                </c:pt>
                <c:pt idx="1547">
                  <c:v>61.203731202276501</c:v>
                </c:pt>
                <c:pt idx="1548">
                  <c:v>60.9961354834576</c:v>
                </c:pt>
                <c:pt idx="1549">
                  <c:v>60.746496766394799</c:v>
                </c:pt>
                <c:pt idx="1550">
                  <c:v>60.641976059377399</c:v>
                </c:pt>
                <c:pt idx="1551">
                  <c:v>60.402530523172103</c:v>
                </c:pt>
                <c:pt idx="1552">
                  <c:v>60.347342417531301</c:v>
                </c:pt>
                <c:pt idx="1553">
                  <c:v>60.140171005938498</c:v>
                </c:pt>
                <c:pt idx="1554">
                  <c:v>60.0890595649213</c:v>
                </c:pt>
                <c:pt idx="1555">
                  <c:v>59.935662774561202</c:v>
                </c:pt>
                <c:pt idx="1556">
                  <c:v>59.862785737902399</c:v>
                </c:pt>
                <c:pt idx="1557">
                  <c:v>59.7756067438808</c:v>
                </c:pt>
                <c:pt idx="1558">
                  <c:v>59.685353547968099</c:v>
                </c:pt>
                <c:pt idx="1559">
                  <c:v>59.659206042565401</c:v>
                </c:pt>
                <c:pt idx="1560">
                  <c:v>59.584725313762902</c:v>
                </c:pt>
                <c:pt idx="1561">
                  <c:v>59.574529581776801</c:v>
                </c:pt>
                <c:pt idx="1562">
                  <c:v>59.572309425613597</c:v>
                </c:pt>
                <c:pt idx="1563">
                  <c:v>59.565850437929299</c:v>
                </c:pt>
                <c:pt idx="1564">
                  <c:v>59.529378449982701</c:v>
                </c:pt>
                <c:pt idx="1565">
                  <c:v>59.520808086385202</c:v>
                </c:pt>
                <c:pt idx="1566">
                  <c:v>59.515769803717198</c:v>
                </c:pt>
                <c:pt idx="1567">
                  <c:v>59.519792730705099</c:v>
                </c:pt>
                <c:pt idx="1568">
                  <c:v>59.5260678128911</c:v>
                </c:pt>
                <c:pt idx="1569">
                  <c:v>59.546044403476699</c:v>
                </c:pt>
                <c:pt idx="1570">
                  <c:v>59.560776443015897</c:v>
                </c:pt>
                <c:pt idx="1571">
                  <c:v>59.567627232911498</c:v>
                </c:pt>
                <c:pt idx="1572">
                  <c:v>59.624576782340199</c:v>
                </c:pt>
                <c:pt idx="1573">
                  <c:v>59.666023056370598</c:v>
                </c:pt>
                <c:pt idx="1574">
                  <c:v>59.722358198611197</c:v>
                </c:pt>
                <c:pt idx="1575">
                  <c:v>59.826635710744497</c:v>
                </c:pt>
                <c:pt idx="1576">
                  <c:v>59.857098804670599</c:v>
                </c:pt>
                <c:pt idx="1577">
                  <c:v>59.982394303830802</c:v>
                </c:pt>
                <c:pt idx="1578">
                  <c:v>60.036585860347202</c:v>
                </c:pt>
                <c:pt idx="1579">
                  <c:v>60.057824628654103</c:v>
                </c:pt>
                <c:pt idx="1580">
                  <c:v>60.271197606233997</c:v>
                </c:pt>
                <c:pt idx="1581">
                  <c:v>60.4611461124031</c:v>
                </c:pt>
                <c:pt idx="1582">
                  <c:v>60.537368218329398</c:v>
                </c:pt>
                <c:pt idx="1583">
                  <c:v>60.792411946623801</c:v>
                </c:pt>
                <c:pt idx="1584">
                  <c:v>60.911380880170597</c:v>
                </c:pt>
                <c:pt idx="1585">
                  <c:v>61.130734548057198</c:v>
                </c:pt>
                <c:pt idx="1586">
                  <c:v>61.306176321766102</c:v>
                </c:pt>
                <c:pt idx="1587">
                  <c:v>61.509629278566599</c:v>
                </c:pt>
                <c:pt idx="1588">
                  <c:v>61.6745316769249</c:v>
                </c:pt>
                <c:pt idx="1589">
                  <c:v>61.852758005729299</c:v>
                </c:pt>
                <c:pt idx="1590">
                  <c:v>62.009195113770502</c:v>
                </c:pt>
                <c:pt idx="1591">
                  <c:v>62.287943951126699</c:v>
                </c:pt>
                <c:pt idx="1592">
                  <c:v>62.479705354570903</c:v>
                </c:pt>
                <c:pt idx="1593">
                  <c:v>62.769488484123102</c:v>
                </c:pt>
                <c:pt idx="1594">
                  <c:v>63.014321230578197</c:v>
                </c:pt>
                <c:pt idx="1595">
                  <c:v>63.305539466006401</c:v>
                </c:pt>
                <c:pt idx="1596">
                  <c:v>63.576143516270299</c:v>
                </c:pt>
                <c:pt idx="1597">
                  <c:v>63.7889967048215</c:v>
                </c:pt>
                <c:pt idx="1598">
                  <c:v>64.042047011639397</c:v>
                </c:pt>
                <c:pt idx="1599">
                  <c:v>64.316476065954106</c:v>
                </c:pt>
                <c:pt idx="1600">
                  <c:v>64.582931048052501</c:v>
                </c:pt>
                <c:pt idx="1601">
                  <c:v>64.780869283044098</c:v>
                </c:pt>
                <c:pt idx="1602">
                  <c:v>65.117797339592101</c:v>
                </c:pt>
                <c:pt idx="1603">
                  <c:v>65.396124603630199</c:v>
                </c:pt>
                <c:pt idx="1604">
                  <c:v>65.917057380166696</c:v>
                </c:pt>
                <c:pt idx="1605">
                  <c:v>66.138786484319397</c:v>
                </c:pt>
                <c:pt idx="1606">
                  <c:v>66.360300712542397</c:v>
                </c:pt>
                <c:pt idx="1607">
                  <c:v>67.028474193059097</c:v>
                </c:pt>
                <c:pt idx="1608">
                  <c:v>67.223147082572794</c:v>
                </c:pt>
                <c:pt idx="1609">
                  <c:v>67.435424037268305</c:v>
                </c:pt>
                <c:pt idx="1610">
                  <c:v>68.146279321202201</c:v>
                </c:pt>
                <c:pt idx="1611">
                  <c:v>68.385524041505207</c:v>
                </c:pt>
                <c:pt idx="1612">
                  <c:v>68.679975183916</c:v>
                </c:pt>
                <c:pt idx="1613">
                  <c:v>69.260956540322894</c:v>
                </c:pt>
                <c:pt idx="1614">
                  <c:v>69.760691195534804</c:v>
                </c:pt>
                <c:pt idx="1615">
                  <c:v>70.423938778558494</c:v>
                </c:pt>
                <c:pt idx="1616">
                  <c:v>70.919347914000994</c:v>
                </c:pt>
                <c:pt idx="1617">
                  <c:v>71.619251529555001</c:v>
                </c:pt>
                <c:pt idx="1618">
                  <c:v>72.149494877980899</c:v>
                </c:pt>
                <c:pt idx="1619">
                  <c:v>72.805810091067102</c:v>
                </c:pt>
                <c:pt idx="1620">
                  <c:v>73.435803420363399</c:v>
                </c:pt>
                <c:pt idx="1621">
                  <c:v>73.976269030619505</c:v>
                </c:pt>
                <c:pt idx="1622">
                  <c:v>74.672393214979806</c:v>
                </c:pt>
                <c:pt idx="1623">
                  <c:v>75.221786527682497</c:v>
                </c:pt>
                <c:pt idx="1624">
                  <c:v>75.939430516402695</c:v>
                </c:pt>
                <c:pt idx="1625">
                  <c:v>76.487497764672597</c:v>
                </c:pt>
                <c:pt idx="1626">
                  <c:v>77.240513347396501</c:v>
                </c:pt>
                <c:pt idx="1627">
                  <c:v>77.762983393102203</c:v>
                </c:pt>
                <c:pt idx="1628">
                  <c:v>78.544876293808798</c:v>
                </c:pt>
                <c:pt idx="1629">
                  <c:v>79.035140435435295</c:v>
                </c:pt>
                <c:pt idx="1630">
                  <c:v>79.842205956897701</c:v>
                </c:pt>
                <c:pt idx="1631">
                  <c:v>80.316789564020695</c:v>
                </c:pt>
                <c:pt idx="1632">
                  <c:v>81.153267881505201</c:v>
                </c:pt>
                <c:pt idx="1633">
                  <c:v>81.602632785888602</c:v>
                </c:pt>
                <c:pt idx="1634">
                  <c:v>82.473939006706203</c:v>
                </c:pt>
                <c:pt idx="1635">
                  <c:v>82.865717195038499</c:v>
                </c:pt>
                <c:pt idx="1636">
                  <c:v>83.798130655540106</c:v>
                </c:pt>
                <c:pt idx="1637">
                  <c:v>84.136147492351697</c:v>
                </c:pt>
                <c:pt idx="1638">
                  <c:v>85.110521110357695</c:v>
                </c:pt>
                <c:pt idx="1639">
                  <c:v>85.415402441883202</c:v>
                </c:pt>
                <c:pt idx="1640">
                  <c:v>86.407383550829493</c:v>
                </c:pt>
                <c:pt idx="1641">
                  <c:v>86.690596275084701</c:v>
                </c:pt>
                <c:pt idx="1642">
                  <c:v>87.691568476912707</c:v>
                </c:pt>
                <c:pt idx="1643">
                  <c:v>87.960517520550297</c:v>
                </c:pt>
                <c:pt idx="1644">
                  <c:v>88.965228814736093</c:v>
                </c:pt>
                <c:pt idx="1645">
                  <c:v>89.224464474267904</c:v>
                </c:pt>
                <c:pt idx="1646">
                  <c:v>90.230641314437406</c:v>
                </c:pt>
                <c:pt idx="1647">
                  <c:v>90.483353715998007</c:v>
                </c:pt>
                <c:pt idx="1648">
                  <c:v>91.490274698189197</c:v>
                </c:pt>
                <c:pt idx="1649">
                  <c:v>91.738980218921398</c:v>
                </c:pt>
                <c:pt idx="1650">
                  <c:v>92.746411450570406</c:v>
                </c:pt>
                <c:pt idx="1651">
                  <c:v>92.992958787437402</c:v>
                </c:pt>
                <c:pt idx="1652">
                  <c:v>94.000730964038993</c:v>
                </c:pt>
                <c:pt idx="1653">
                  <c:v>94.246259220289403</c:v>
                </c:pt>
                <c:pt idx="1654">
                  <c:v>95.254214319380097</c:v>
                </c:pt>
                <c:pt idx="1655">
                  <c:v>95.499329982638997</c:v>
                </c:pt>
                <c:pt idx="1656">
                  <c:v>96.507339662481499</c:v>
                </c:pt>
                <c:pt idx="1657">
                  <c:v>96.752343554377603</c:v>
                </c:pt>
                <c:pt idx="1658">
                  <c:v>97.760313302486693</c:v>
                </c:pt>
                <c:pt idx="1659">
                  <c:v>98.005349786190905</c:v>
                </c:pt>
                <c:pt idx="1660">
                  <c:v>99.013215030748199</c:v>
                </c:pt>
                <c:pt idx="1661">
                  <c:v>99.2583561150809</c:v>
                </c:pt>
                <c:pt idx="1662">
                  <c:v>100.266076906081</c:v>
                </c:pt>
                <c:pt idx="1663">
                  <c:v>100.51136618064599</c:v>
                </c:pt>
                <c:pt idx="1664">
                  <c:v>101.518920246617</c:v>
                </c:pt>
                <c:pt idx="1665">
                  <c:v>101.76438799672199</c:v>
                </c:pt>
                <c:pt idx="1666">
                  <c:v>102.771763492172</c:v>
                </c:pt>
                <c:pt idx="1667">
                  <c:v>103.017425339016</c:v>
                </c:pt>
                <c:pt idx="1668">
                  <c:v>104.024614804108</c:v>
                </c:pt>
                <c:pt idx="1669">
                  <c:v>104.27047205805999</c:v>
                </c:pt>
                <c:pt idx="1670">
                  <c:v>105.27747212931401</c:v>
                </c:pt>
                <c:pt idx="1671">
                  <c:v>105.52351901679199</c:v>
                </c:pt>
                <c:pt idx="1672">
                  <c:v>106.530331407479</c:v>
                </c:pt>
                <c:pt idx="1673">
                  <c:v>106.776561446318</c:v>
                </c:pt>
                <c:pt idx="1674">
                  <c:v>107.783190695426</c:v>
                </c:pt>
                <c:pt idx="1675">
                  <c:v>108.02959856604301</c:v>
                </c:pt>
                <c:pt idx="1676">
                  <c:v>109.036050008933</c:v>
                </c:pt>
                <c:pt idx="1677">
                  <c:v>109.28263097871999</c:v>
                </c:pt>
                <c:pt idx="1678">
                  <c:v>110.288909992399</c:v>
                </c:pt>
                <c:pt idx="1679">
                  <c:v>110.535659145201</c:v>
                </c:pt>
                <c:pt idx="1680">
                  <c:v>111.541771285319</c:v>
                </c:pt>
                <c:pt idx="1681">
                  <c:v>111.788682959754</c:v>
                </c:pt>
                <c:pt idx="1682">
                  <c:v>112.794634515189</c:v>
                </c:pt>
                <c:pt idx="1683">
                  <c:v>113.041701633146</c:v>
                </c:pt>
                <c:pt idx="1684">
                  <c:v>114.047500510227</c:v>
                </c:pt>
                <c:pt idx="1685">
                  <c:v>114.29471343626901</c:v>
                </c:pt>
                <c:pt idx="1686">
                  <c:v>115.30037062556001</c:v>
                </c:pt>
                <c:pt idx="1687">
                  <c:v>115.547715098362</c:v>
                </c:pt>
                <c:pt idx="1688">
                  <c:v>116.553247263722</c:v>
                </c:pt>
                <c:pt idx="1689">
                  <c:v>116.800700608672</c:v>
                </c:pt>
                <c:pt idx="1690">
                  <c:v>117.806134792036</c:v>
                </c:pt>
                <c:pt idx="1691">
                  <c:v>118.053658943163</c:v>
                </c:pt>
                <c:pt idx="1692">
                  <c:v>119.05904123112199</c:v>
                </c:pt>
                <c:pt idx="1693">
                  <c:v>119.30656978507299</c:v>
                </c:pt>
                <c:pt idx="1694">
                  <c:v>120.311977767586</c:v>
                </c:pt>
                <c:pt idx="1695">
                  <c:v>120.55939688550001</c:v>
                </c:pt>
                <c:pt idx="1696">
                  <c:v>121.56498467895</c:v>
                </c:pt>
                <c:pt idx="1697">
                  <c:v>121.812127973052</c:v>
                </c:pt>
                <c:pt idx="1698">
                  <c:v>122.818310566791</c:v>
                </c:pt>
                <c:pt idx="1699">
                  <c:v>123.064847651199</c:v>
                </c:pt>
                <c:pt idx="1700">
                  <c:v>124.072796722088</c:v>
                </c:pt>
                <c:pt idx="1701">
                  <c:v>124.317675764461</c:v>
                </c:pt>
                <c:pt idx="1702">
                  <c:v>125.329316766479</c:v>
                </c:pt>
                <c:pt idx="1703">
                  <c:v>125.569338285288</c:v>
                </c:pt>
                <c:pt idx="1704">
                  <c:v>126.58612719014999</c:v>
                </c:pt>
                <c:pt idx="1705">
                  <c:v>126.81437731455</c:v>
                </c:pt>
                <c:pt idx="1706">
                  <c:v>127.836646924383</c:v>
                </c:pt>
                <c:pt idx="1707">
                  <c:v>128.04354467051201</c:v>
                </c:pt>
                <c:pt idx="1708">
                  <c:v>129.071192217423</c:v>
                </c:pt>
                <c:pt idx="1709">
                  <c:v>129.24883204902801</c:v>
                </c:pt>
                <c:pt idx="1710">
                  <c:v>130.28165188776501</c:v>
                </c:pt>
                <c:pt idx="1711">
                  <c:v>130.428423266187</c:v>
                </c:pt>
                <c:pt idx="1712">
                  <c:v>131.46609859434699</c:v>
                </c:pt>
                <c:pt idx="1713">
                  <c:v>131.58721142947201</c:v>
                </c:pt>
                <c:pt idx="1714">
                  <c:v>132.628050036812</c:v>
                </c:pt>
                <c:pt idx="1715">
                  <c:v>132.73256622264199</c:v>
                </c:pt>
                <c:pt idx="1716">
                  <c:v>133.77447524803199</c:v>
                </c:pt>
                <c:pt idx="1717">
                  <c:v>133.870007874886</c:v>
                </c:pt>
                <c:pt idx="1718">
                  <c:v>134.910768422698</c:v>
                </c:pt>
                <c:pt idx="1719">
                  <c:v>135.00186693110601</c:v>
                </c:pt>
                <c:pt idx="1720">
                  <c:v>136.039900993793</c:v>
                </c:pt>
                <c:pt idx="1721">
                  <c:v>136.12843108692201</c:v>
                </c:pt>
                <c:pt idx="1722">
                  <c:v>137.16259366178201</c:v>
                </c:pt>
                <c:pt idx="1723">
                  <c:v>137.24929668671999</c:v>
                </c:pt>
                <c:pt idx="1724">
                  <c:v>138.27876460676501</c:v>
                </c:pt>
                <c:pt idx="1725">
                  <c:v>138.363951518118</c:v>
                </c:pt>
                <c:pt idx="1726">
                  <c:v>139.388130639754</c:v>
                </c:pt>
                <c:pt idx="1727">
                  <c:v>139.47195461121501</c:v>
                </c:pt>
                <c:pt idx="1728">
                  <c:v>140.49038866971</c:v>
                </c:pt>
                <c:pt idx="1729">
                  <c:v>140.572939293682</c:v>
                </c:pt>
                <c:pt idx="1730">
                  <c:v>141.58524562527899</c:v>
                </c:pt>
                <c:pt idx="1731">
                  <c:v>141.66657881556301</c:v>
                </c:pt>
                <c:pt idx="1732">
                  <c:v>142.67241353312701</c:v>
                </c:pt>
                <c:pt idx="1733">
                  <c:v>142.75256358156301</c:v>
                </c:pt>
                <c:pt idx="1734">
                  <c:v>143.751605146538</c:v>
                </c:pt>
                <c:pt idx="1735">
                  <c:v>143.83059232824399</c:v>
                </c:pt>
                <c:pt idx="1736">
                  <c:v>144.82253339809699</c:v>
                </c:pt>
                <c:pt idx="1737">
                  <c:v>144.90036932239801</c:v>
                </c:pt>
                <c:pt idx="1738">
                  <c:v>145.88491208147099</c:v>
                </c:pt>
                <c:pt idx="1739">
                  <c:v>145.96160319765201</c:v>
                </c:pt>
                <c:pt idx="1740">
                  <c:v>146.938456521337</c:v>
                </c:pt>
                <c:pt idx="1741">
                  <c:v>147.01400626732899</c:v>
                </c:pt>
                <c:pt idx="1742">
                  <c:v>147.98288401585501</c:v>
                </c:pt>
                <c:pt idx="1743">
                  <c:v>148.05729409027401</c:v>
                </c:pt>
                <c:pt idx="1744">
                  <c:v>149.01791411091901</c:v>
                </c:pt>
                <c:pt idx="1745">
                  <c:v>149.091185215433</c:v>
                </c:pt>
                <c:pt idx="1746">
                  <c:v>150.043268776383</c:v>
                </c:pt>
                <c:pt idx="1747">
                  <c:v>150.11540104677101</c:v>
                </c:pt>
                <c:pt idx="1748">
                  <c:v>151.058672529809</c:v>
                </c:pt>
                <c:pt idx="1749">
                  <c:v>151.129665786678</c:v>
                </c:pt>
                <c:pt idx="1750">
                  <c:v>152.06385201741901</c:v>
                </c:pt>
                <c:pt idx="1751">
                  <c:v>152.13370740061799</c:v>
                </c:pt>
                <c:pt idx="1752">
                  <c:v>153.058543701882</c:v>
                </c:pt>
                <c:pt idx="1753">
                  <c:v>153.12726747706699</c:v>
                </c:pt>
                <c:pt idx="1754">
                  <c:v>154.042510019259</c:v>
                </c:pt>
                <c:pt idx="1755">
                  <c:v>154.11010349364</c:v>
                </c:pt>
                <c:pt idx="1756">
                  <c:v>155.015520625428</c:v>
                </c:pt>
                <c:pt idx="1757">
                  <c:v>155.081947931451</c:v>
                </c:pt>
                <c:pt idx="1758">
                  <c:v>155.97728251586699</c:v>
                </c:pt>
                <c:pt idx="1759">
                  <c:v>156.042464418137</c:v>
                </c:pt>
                <c:pt idx="1760">
                  <c:v>156.927424564662</c:v>
                </c:pt>
                <c:pt idx="1761">
                  <c:v>156.991305625439</c:v>
                </c:pt>
                <c:pt idx="1762">
                  <c:v>157.865607823646</c:v>
                </c:pt>
                <c:pt idx="1763">
                  <c:v>157.92823262291199</c:v>
                </c:pt>
                <c:pt idx="1764">
                  <c:v>158.79162950792599</c:v>
                </c:pt>
                <c:pt idx="1765">
                  <c:v>158.85312076737699</c:v>
                </c:pt>
                <c:pt idx="1766">
                  <c:v>159.70537044608</c:v>
                </c:pt>
                <c:pt idx="1767">
                  <c:v>159.76582886030999</c:v>
                </c:pt>
                <c:pt idx="1768">
                  <c:v>160.606663956799</c:v>
                </c:pt>
                <c:pt idx="1769">
                  <c:v>160.66610701620101</c:v>
                </c:pt>
                <c:pt idx="1770">
                  <c:v>161.49525205346501</c:v>
                </c:pt>
                <c:pt idx="1771">
                  <c:v>161.55363831094499</c:v>
                </c:pt>
                <c:pt idx="1772">
                  <c:v>162.370841483915</c:v>
                </c:pt>
                <c:pt idx="1773">
                  <c:v>162.42812341228301</c:v>
                </c:pt>
                <c:pt idx="1774">
                  <c:v>163.233160601691</c:v>
                </c:pt>
                <c:pt idx="1775">
                  <c:v>163.289310622898</c:v>
                </c:pt>
                <c:pt idx="1776">
                  <c:v>164.08196979516299</c:v>
                </c:pt>
                <c:pt idx="1777">
                  <c:v>164.13697832368601</c:v>
                </c:pt>
                <c:pt idx="1778">
                  <c:v>164.91704832413501</c:v>
                </c:pt>
                <c:pt idx="1779">
                  <c:v>164.97091280877399</c:v>
                </c:pt>
                <c:pt idx="1780">
                  <c:v>165.73817968783499</c:v>
                </c:pt>
                <c:pt idx="1781">
                  <c:v>165.79089549346401</c:v>
                </c:pt>
                <c:pt idx="1782">
                  <c:v>166.545140994467</c:v>
                </c:pt>
                <c:pt idx="1783">
                  <c:v>166.596700404899</c:v>
                </c:pt>
                <c:pt idx="1784">
                  <c:v>167.33770515873499</c:v>
                </c:pt>
                <c:pt idx="1785">
                  <c:v>167.38810519926</c:v>
                </c:pt>
                <c:pt idx="1786">
                  <c:v>168.11565515017199</c:v>
                </c:pt>
                <c:pt idx="1787">
                  <c:v>168.16490320626599</c:v>
                </c:pt>
                <c:pt idx="1788">
                  <c:v>168.878791058019</c:v>
                </c:pt>
                <c:pt idx="1789">
                  <c:v>168.92689916461501</c:v>
                </c:pt>
                <c:pt idx="1790">
                  <c:v>169.62691986413299</c:v>
                </c:pt>
                <c:pt idx="1791">
                  <c:v>169.673895474424</c:v>
                </c:pt>
                <c:pt idx="1792">
                  <c:v>170.35984753180699</c:v>
                </c:pt>
                <c:pt idx="1793">
                  <c:v>170.40569291739001</c:v>
                </c:pt>
                <c:pt idx="1794">
                  <c:v>171.07738892242699</c:v>
                </c:pt>
                <c:pt idx="1795">
                  <c:v>171.122101396598</c:v>
                </c:pt>
                <c:pt idx="1796">
                  <c:v>171.77936787198499</c:v>
                </c:pt>
                <c:pt idx="1797">
                  <c:v>171.822926380193</c:v>
                </c:pt>
                <c:pt idx="1798">
                  <c:v>172.46558185793501</c:v>
                </c:pt>
                <c:pt idx="1799">
                  <c:v>172.507940137753</c:v>
                </c:pt>
                <c:pt idx="1800">
                  <c:v>173.13578320302901</c:v>
                </c:pt>
                <c:pt idx="1801">
                  <c:v>173.176903497354</c:v>
                </c:pt>
                <c:pt idx="1802">
                  <c:v>173.78973695006701</c:v>
                </c:pt>
                <c:pt idx="1803">
                  <c:v>173.829638636818</c:v>
                </c:pt>
                <c:pt idx="1804">
                  <c:v>174.42729316527601</c:v>
                </c:pt>
                <c:pt idx="1805">
                  <c:v>174.46604597485501</c:v>
                </c:pt>
                <c:pt idx="1806">
                  <c:v>175.04836212653399</c:v>
                </c:pt>
                <c:pt idx="1807">
                  <c:v>175.08602180402301</c:v>
                </c:pt>
                <c:pt idx="1808">
                  <c:v>175.652819718502</c:v>
                </c:pt>
                <c:pt idx="1809">
                  <c:v>175.68938711503699</c:v>
                </c:pt>
                <c:pt idx="1810">
                  <c:v>176.240475370323</c:v>
                </c:pt>
                <c:pt idx="1811">
                  <c:v>176.275922717257</c:v>
                </c:pt>
                <c:pt idx="1812">
                  <c:v>176.81112979338801</c:v>
                </c:pt>
                <c:pt idx="1813">
                  <c:v>176.84544420984699</c:v>
                </c:pt>
                <c:pt idx="1814">
                  <c:v>177.36462526047799</c:v>
                </c:pt>
                <c:pt idx="1815">
                  <c:v>177.397814229695</c:v>
                </c:pt>
                <c:pt idx="1816">
                  <c:v>177.90083197502199</c:v>
                </c:pt>
                <c:pt idx="1817">
                  <c:v>177.93290230605899</c:v>
                </c:pt>
                <c:pt idx="1818">
                  <c:v>178.41961533416301</c:v>
                </c:pt>
                <c:pt idx="1819">
                  <c:v>178.45056236353801</c:v>
                </c:pt>
                <c:pt idx="1820">
                  <c:v>178.92083027533801</c:v>
                </c:pt>
                <c:pt idx="1821">
                  <c:v>178.95064409832</c:v>
                </c:pt>
                <c:pt idx="1822">
                  <c:v>179.404334057374</c:v>
                </c:pt>
                <c:pt idx="1823">
                  <c:v>179.43300745545099</c:v>
                </c:pt>
                <c:pt idx="1824">
                  <c:v>179.869993719088</c:v>
                </c:pt>
                <c:pt idx="1825">
                  <c:v>179.89752394532701</c:v>
                </c:pt>
                <c:pt idx="1826">
                  <c:v>180.31768186476799</c:v>
                </c:pt>
                <c:pt idx="1827">
                  <c:v>180.344072542926</c:v>
                </c:pt>
                <c:pt idx="1828">
                  <c:v>180.747275943229</c:v>
                </c:pt>
                <c:pt idx="1829">
                  <c:v>180.77263051947</c:v>
                </c:pt>
                <c:pt idx="1830">
                  <c:v>181.159031353356</c:v>
                </c:pt>
                <c:pt idx="1831">
                  <c:v>181.18384452714699</c:v>
                </c:pt>
                <c:pt idx="1832">
                  <c:v>181.55424320313301</c:v>
                </c:pt>
                <c:pt idx="1833">
                  <c:v>181.57932957788501</c:v>
                </c:pt>
                <c:pt idx="1834">
                  <c:v>181.93518145285401</c:v>
                </c:pt>
                <c:pt idx="1835">
                  <c:v>181.960483701908</c:v>
                </c:pt>
                <c:pt idx="1836">
                  <c:v>182.30431435227399</c:v>
                </c:pt>
                <c:pt idx="1837">
                  <c:v>182.326933928887</c:v>
                </c:pt>
                <c:pt idx="1838">
                  <c:v>182.66391818070099</c:v>
                </c:pt>
                <c:pt idx="1839">
                  <c:v>182.67567071259799</c:v>
                </c:pt>
                <c:pt idx="1840">
                  <c:v>182.82408445677001</c:v>
                </c:pt>
                <c:pt idx="1841">
                  <c:v>182.99807458132199</c:v>
                </c:pt>
                <c:pt idx="1842">
                  <c:v>183.013815122344</c:v>
                </c:pt>
                <c:pt idx="1843">
                  <c:v>183.28678455973099</c:v>
                </c:pt>
                <c:pt idx="1844">
                  <c:v>183.34906430601799</c:v>
                </c:pt>
                <c:pt idx="1845">
                  <c:v>183.541452326941</c:v>
                </c:pt>
                <c:pt idx="1846">
                  <c:v>183.658639163884</c:v>
                </c:pt>
                <c:pt idx="1847">
                  <c:v>183.76309056996001</c:v>
                </c:pt>
                <c:pt idx="1848">
                  <c:v>183.927351093656</c:v>
                </c:pt>
                <c:pt idx="1849">
                  <c:v>183.95582104770901</c:v>
                </c:pt>
                <c:pt idx="1850">
                  <c:v>184.03497531580899</c:v>
                </c:pt>
                <c:pt idx="1851">
                  <c:v>184.129209705156</c:v>
                </c:pt>
                <c:pt idx="1852">
                  <c:v>184.161258605771</c:v>
                </c:pt>
                <c:pt idx="1853">
                  <c:v>184.28505703528899</c:v>
                </c:pt>
                <c:pt idx="1854">
                  <c:v>184.36519966666901</c:v>
                </c:pt>
                <c:pt idx="1855">
                  <c:v>184.42395422832999</c:v>
                </c:pt>
                <c:pt idx="1856">
                  <c:v>184.543188920603</c:v>
                </c:pt>
                <c:pt idx="1857">
                  <c:v>184.54832057689001</c:v>
                </c:pt>
                <c:pt idx="1858">
                  <c:v>184.56107040333299</c:v>
                </c:pt>
                <c:pt idx="1859">
                  <c:v>184.66189251921699</c:v>
                </c:pt>
                <c:pt idx="1860">
                  <c:v>184.70125934759099</c:v>
                </c:pt>
                <c:pt idx="1861">
                  <c:v>184.76429639648299</c:v>
                </c:pt>
                <c:pt idx="1862">
                  <c:v>184.84075129049901</c:v>
                </c:pt>
                <c:pt idx="1863">
                  <c:v>184.856950509874</c:v>
                </c:pt>
                <c:pt idx="1864">
                  <c:v>184.890897100968</c:v>
                </c:pt>
                <c:pt idx="1865">
                  <c:v>184.94216157746499</c:v>
                </c:pt>
                <c:pt idx="1866">
                  <c:v>184.966247697824</c:v>
                </c:pt>
                <c:pt idx="1867">
                  <c:v>185.02053768977001</c:v>
                </c:pt>
                <c:pt idx="1868">
                  <c:v>185.08015437268</c:v>
                </c:pt>
                <c:pt idx="1869">
                  <c:v>185.09208610527</c:v>
                </c:pt>
                <c:pt idx="1870">
                  <c:v>185.10902995415</c:v>
                </c:pt>
                <c:pt idx="1871">
                  <c:v>185.15603946156301</c:v>
                </c:pt>
                <c:pt idx="1872">
                  <c:v>185.187682538877</c:v>
                </c:pt>
                <c:pt idx="1873">
                  <c:v>185.207927158416</c:v>
                </c:pt>
                <c:pt idx="1874">
                  <c:v>185.257585285522</c:v>
                </c:pt>
                <c:pt idx="1875">
                  <c:v>185.26446465577499</c:v>
                </c:pt>
                <c:pt idx="1876">
                  <c:v>185.272714619846</c:v>
                </c:pt>
                <c:pt idx="1877">
                  <c:v>185.316238026637</c:v>
                </c:pt>
                <c:pt idx="1878">
                  <c:v>185.33986139735501</c:v>
                </c:pt>
                <c:pt idx="1879">
                  <c:v>185.36886985541699</c:v>
                </c:pt>
                <c:pt idx="1880">
                  <c:v>185.38754919938799</c:v>
                </c:pt>
                <c:pt idx="1881">
                  <c:v>185.418870591369</c:v>
                </c:pt>
                <c:pt idx="1882">
                  <c:v>185.429719303702</c:v>
                </c:pt>
                <c:pt idx="1883">
                  <c:v>185.46570896958801</c:v>
                </c:pt>
                <c:pt idx="1884">
                  <c:v>185.47433709952699</c:v>
                </c:pt>
                <c:pt idx="1885">
                  <c:v>185.50892793627699</c:v>
                </c:pt>
                <c:pt idx="1886">
                  <c:v>185.523616077463</c:v>
                </c:pt>
                <c:pt idx="1887">
                  <c:v>185.545593023018</c:v>
                </c:pt>
                <c:pt idx="1888">
                  <c:v>185.56726592517001</c:v>
                </c:pt>
                <c:pt idx="1889">
                  <c:v>185.57015103219501</c:v>
                </c:pt>
                <c:pt idx="1890">
                  <c:v>185.57353644100701</c:v>
                </c:pt>
                <c:pt idx="1891">
                  <c:v>185.58767910293301</c:v>
                </c:pt>
                <c:pt idx="1892">
                  <c:v>185.596911496936</c:v>
                </c:pt>
                <c:pt idx="1893">
                  <c:v>185.60053905807899</c:v>
                </c:pt>
                <c:pt idx="1894">
                  <c:v>185.60818752600599</c:v>
                </c:pt>
                <c:pt idx="1895">
                  <c:v>185.611902041127</c:v>
                </c:pt>
                <c:pt idx="1896">
                  <c:v>185.61340978371601</c:v>
                </c:pt>
                <c:pt idx="1897">
                  <c:v>185.62029939714799</c:v>
                </c:pt>
                <c:pt idx="1898">
                  <c:v>185.62123606573999</c:v>
                </c:pt>
                <c:pt idx="1899">
                  <c:v>185.62272301086301</c:v>
                </c:pt>
                <c:pt idx="1900">
                  <c:v>185.62237802364601</c:v>
                </c:pt>
                <c:pt idx="1901">
                  <c:v>185.619498537547</c:v>
                </c:pt>
                <c:pt idx="1902">
                  <c:v>185.61502952310801</c:v>
                </c:pt>
                <c:pt idx="1903">
                  <c:v>185.610908347368</c:v>
                </c:pt>
                <c:pt idx="1904">
                  <c:v>185.60846725380699</c:v>
                </c:pt>
                <c:pt idx="1905">
                  <c:v>185.592233299779</c:v>
                </c:pt>
                <c:pt idx="1906">
                  <c:v>185.58950555477901</c:v>
                </c:pt>
                <c:pt idx="1907">
                  <c:v>185.57837716291101</c:v>
                </c:pt>
                <c:pt idx="1908">
                  <c:v>185.56260050137999</c:v>
                </c:pt>
                <c:pt idx="1909">
                  <c:v>185.55673772507399</c:v>
                </c:pt>
                <c:pt idx="1910">
                  <c:v>185.52689994739899</c:v>
                </c:pt>
                <c:pt idx="1911">
                  <c:v>185.50422809578399</c:v>
                </c:pt>
                <c:pt idx="1912">
                  <c:v>185.493096080051</c:v>
                </c:pt>
                <c:pt idx="1913">
                  <c:v>185.48913538804001</c:v>
                </c:pt>
                <c:pt idx="1914">
                  <c:v>185.441016031391</c:v>
                </c:pt>
                <c:pt idx="1915">
                  <c:v>185.43595470453101</c:v>
                </c:pt>
                <c:pt idx="1916">
                  <c:v>185.425633974032</c:v>
                </c:pt>
                <c:pt idx="1917">
                  <c:v>185.39425878600301</c:v>
                </c:pt>
                <c:pt idx="1918">
                  <c:v>185.35158757057101</c:v>
                </c:pt>
                <c:pt idx="1919">
                  <c:v>185.34272452716101</c:v>
                </c:pt>
                <c:pt idx="1920">
                  <c:v>185.33465056360399</c:v>
                </c:pt>
                <c:pt idx="1921">
                  <c:v>185.26663658641101</c:v>
                </c:pt>
                <c:pt idx="1922">
                  <c:v>185.26064225863499</c:v>
                </c:pt>
                <c:pt idx="1923">
                  <c:v>185.20505981037499</c:v>
                </c:pt>
                <c:pt idx="1924">
                  <c:v>185.183724012412</c:v>
                </c:pt>
                <c:pt idx="1925">
                  <c:v>185.144581454758</c:v>
                </c:pt>
                <c:pt idx="1926">
                  <c:v>185.11653741948101</c:v>
                </c:pt>
                <c:pt idx="1927">
                  <c:v>185.06774746135901</c:v>
                </c:pt>
                <c:pt idx="1928">
                  <c:v>184.994051458689</c:v>
                </c:pt>
                <c:pt idx="1929">
                  <c:v>184.98668379626801</c:v>
                </c:pt>
                <c:pt idx="1930">
                  <c:v>184.97229619072201</c:v>
                </c:pt>
                <c:pt idx="1931">
                  <c:v>184.900554959283</c:v>
                </c:pt>
                <c:pt idx="1932">
                  <c:v>184.8638384532</c:v>
                </c:pt>
                <c:pt idx="1933">
                  <c:v>184.80742074573101</c:v>
                </c:pt>
                <c:pt idx="1934">
                  <c:v>184.71932637372899</c:v>
                </c:pt>
                <c:pt idx="1935">
                  <c:v>184.703765048365</c:v>
                </c:pt>
                <c:pt idx="1936">
                  <c:v>184.66733696286801</c:v>
                </c:pt>
                <c:pt idx="1937">
                  <c:v>184.58967404528499</c:v>
                </c:pt>
                <c:pt idx="1938">
                  <c:v>184.55496859353099</c:v>
                </c:pt>
                <c:pt idx="1939">
                  <c:v>184.46292361619399</c:v>
                </c:pt>
                <c:pt idx="1940">
                  <c:v>184.366737435597</c:v>
                </c:pt>
                <c:pt idx="1941">
                  <c:v>184.32113869579001</c:v>
                </c:pt>
                <c:pt idx="1942">
                  <c:v>184.19596475558001</c:v>
                </c:pt>
                <c:pt idx="1943">
                  <c:v>184.16285611755299</c:v>
                </c:pt>
                <c:pt idx="1944">
                  <c:v>184.15030570474599</c:v>
                </c:pt>
                <c:pt idx="1945">
                  <c:v>183.98722230650301</c:v>
                </c:pt>
                <c:pt idx="1946">
                  <c:v>183.900476961496</c:v>
                </c:pt>
                <c:pt idx="1947">
                  <c:v>183.786937846049</c:v>
                </c:pt>
                <c:pt idx="1948">
                  <c:v>183.60164030171899</c:v>
                </c:pt>
                <c:pt idx="1949">
                  <c:v>183.553162601601</c:v>
                </c:pt>
                <c:pt idx="1950">
                  <c:v>183.346120206444</c:v>
                </c:pt>
                <c:pt idx="1951">
                  <c:v>183.27745391564099</c:v>
                </c:pt>
                <c:pt idx="1952">
                  <c:v>183.26385027900099</c:v>
                </c:pt>
                <c:pt idx="1953">
                  <c:v>182.96513477382601</c:v>
                </c:pt>
                <c:pt idx="1954">
                  <c:v>182.93471400054801</c:v>
                </c:pt>
                <c:pt idx="1955">
                  <c:v>182.631988918475</c:v>
                </c:pt>
                <c:pt idx="1956">
                  <c:v>182.60365539218401</c:v>
                </c:pt>
                <c:pt idx="1957">
                  <c:v>182.28709071373001</c:v>
                </c:pt>
                <c:pt idx="1958">
                  <c:v>182.25655624573901</c:v>
                </c:pt>
                <c:pt idx="1959">
                  <c:v>181.92564740878001</c:v>
                </c:pt>
                <c:pt idx="1960">
                  <c:v>181.891271968284</c:v>
                </c:pt>
                <c:pt idx="1961">
                  <c:v>181.54532388251701</c:v>
                </c:pt>
                <c:pt idx="1962">
                  <c:v>181.50815206957699</c:v>
                </c:pt>
                <c:pt idx="1963">
                  <c:v>181.14603802571199</c:v>
                </c:pt>
                <c:pt idx="1964">
                  <c:v>181.106618398248</c:v>
                </c:pt>
                <c:pt idx="1965">
                  <c:v>180.72786278378601</c:v>
                </c:pt>
                <c:pt idx="1966">
                  <c:v>180.686428846235</c:v>
                </c:pt>
                <c:pt idx="1967">
                  <c:v>180.29092146782199</c:v>
                </c:pt>
                <c:pt idx="1968">
                  <c:v>180.24756656242999</c:v>
                </c:pt>
                <c:pt idx="1969">
                  <c:v>179.835349229977</c:v>
                </c:pt>
                <c:pt idx="1970">
                  <c:v>179.79011271363501</c:v>
                </c:pt>
                <c:pt idx="1971">
                  <c:v>179.36128078404101</c:v>
                </c:pt>
                <c:pt idx="1972">
                  <c:v>179.314181516183</c:v>
                </c:pt>
                <c:pt idx="1973">
                  <c:v>178.86885171564299</c:v>
                </c:pt>
                <c:pt idx="1974">
                  <c:v>178.819901412707</c:v>
                </c:pt>
                <c:pt idx="1975">
                  <c:v>178.358202059001</c:v>
                </c:pt>
                <c:pt idx="1976">
                  <c:v>178.30740922112199</c:v>
                </c:pt>
                <c:pt idx="1977">
                  <c:v>177.82947600712799</c:v>
                </c:pt>
                <c:pt idx="1978">
                  <c:v>177.77684577058599</c:v>
                </c:pt>
                <c:pt idx="1979">
                  <c:v>177.282819376486</c:v>
                </c:pt>
                <c:pt idx="1980">
                  <c:v>177.228354084871</c:v>
                </c:pt>
                <c:pt idx="1981">
                  <c:v>176.71837968249301</c:v>
                </c:pt>
                <c:pt idx="1982">
                  <c:v>176.66208183134199</c:v>
                </c:pt>
                <c:pt idx="1983">
                  <c:v>176.136309656739</c:v>
                </c:pt>
                <c:pt idx="1984">
                  <c:v>176.07818492916701</c:v>
                </c:pt>
                <c:pt idx="1985">
                  <c:v>175.53677066682201</c:v>
                </c:pt>
                <c:pt idx="1986">
                  <c:v>175.47682827153201</c:v>
                </c:pt>
                <c:pt idx="1987">
                  <c:v>174.91993263224899</c:v>
                </c:pt>
                <c:pt idx="1988">
                  <c:v>174.85818265473901</c:v>
                </c:pt>
                <c:pt idx="1989">
                  <c:v>174.285970591808</c:v>
                </c:pt>
                <c:pt idx="1990">
                  <c:v>174.22242090947501</c:v>
                </c:pt>
                <c:pt idx="1991">
                  <c:v>173.63506125454199</c:v>
                </c:pt>
                <c:pt idx="1992">
                  <c:v>173.56971683869801</c:v>
                </c:pt>
                <c:pt idx="1993">
                  <c:v>172.96738289812799</c:v>
                </c:pt>
                <c:pt idx="1994">
                  <c:v>172.90024779766199</c:v>
                </c:pt>
                <c:pt idx="1995">
                  <c:v>172.28311816859099</c:v>
                </c:pt>
                <c:pt idx="1996">
                  <c:v>172.21419781587301</c:v>
                </c:pt>
                <c:pt idx="1997">
                  <c:v>171.582456569085</c:v>
                </c:pt>
                <c:pt idx="1998">
                  <c:v>171.51175806928401</c:v>
                </c:pt>
                <c:pt idx="1999">
                  <c:v>170.86559387185</c:v>
                </c:pt>
                <c:pt idx="2000">
                  <c:v>170.79312443913</c:v>
                </c:pt>
                <c:pt idx="2001">
                  <c:v>170.132729501147</c:v>
                </c:pt>
                <c:pt idx="2002">
                  <c:v>170.058495339177</c:v>
                </c:pt>
                <c:pt idx="2003">
                  <c:v>169.38406526617601</c:v>
                </c:pt>
                <c:pt idx="2004">
                  <c:v>169.30807242194899</c:v>
                </c:pt>
                <c:pt idx="2005">
                  <c:v>168.619806894833</c:v>
                </c:pt>
                <c:pt idx="2006">
                  <c:v>168.54206283998599</c:v>
                </c:pt>
                <c:pt idx="2007">
                  <c:v>167.840165948231</c:v>
                </c:pt>
                <c:pt idx="2008">
                  <c:v>167.7606799255</c:v>
                </c:pt>
                <c:pt idx="2009">
                  <c:v>167.045359803851</c:v>
                </c:pt>
                <c:pt idx="2010">
                  <c:v>166.96414178642399</c:v>
                </c:pt>
                <c:pt idx="2011">
                  <c:v>166.23561023559199</c:v>
                </c:pt>
                <c:pt idx="2012">
                  <c:v>166.15266980101501</c:v>
                </c:pt>
                <c:pt idx="2013">
                  <c:v>165.41114231495001</c:v>
                </c:pt>
                <c:pt idx="2014">
                  <c:v>165.326488323847</c:v>
                </c:pt>
                <c:pt idx="2015">
                  <c:v>164.57218433451899</c:v>
                </c:pt>
                <c:pt idx="2016">
                  <c:v>164.48582531615699</c:v>
                </c:pt>
                <c:pt idx="2017">
                  <c:v>163.718968344449</c:v>
                </c:pt>
                <c:pt idx="2018">
                  <c:v>163.63091300155801</c:v>
                </c:pt>
                <c:pt idx="2019">
                  <c:v>162.85173058409799</c:v>
                </c:pt>
                <c:pt idx="2020">
                  <c:v>162.76198799285601</c:v>
                </c:pt>
                <c:pt idx="2021">
                  <c:v>161.970711464495</c:v>
                </c:pt>
                <c:pt idx="2022">
                  <c:v>161.87929098600699</c:v>
                </c:pt>
                <c:pt idx="2023">
                  <c:v>161.07615529837699</c:v>
                </c:pt>
                <c:pt idx="2024">
                  <c:v>160.98306644740501</c:v>
                </c:pt>
                <c:pt idx="2025">
                  <c:v>160.16831009440901</c:v>
                </c:pt>
                <c:pt idx="2026">
                  <c:v>160.07356249744001</c:v>
                </c:pt>
                <c:pt idx="2027">
                  <c:v>159.247427484344</c:v>
                </c:pt>
                <c:pt idx="2028">
                  <c:v>159.151030897422</c:v>
                </c:pt>
                <c:pt idx="2029">
                  <c:v>158.313762690159</c:v>
                </c:pt>
                <c:pt idx="2030">
                  <c:v>158.215727020222</c:v>
                </c:pt>
                <c:pt idx="2031">
                  <c:v>157.36757447301699</c:v>
                </c:pt>
                <c:pt idx="2032">
                  <c:v>157.26790978629001</c:v>
                </c:pt>
                <c:pt idx="2033">
                  <c:v>156.409125064845</c:v>
                </c:pt>
                <c:pt idx="2034">
                  <c:v>156.307841586867</c:v>
                </c:pt>
                <c:pt idx="2035">
                  <c:v>155.43868009483</c:v>
                </c:pt>
                <c:pt idx="2036">
                  <c:v>155.33578820660699</c:v>
                </c:pt>
                <c:pt idx="2037">
                  <c:v>154.456508515926</c:v>
                </c:pt>
                <c:pt idx="2038">
                  <c:v>154.352018747166</c:v>
                </c:pt>
                <c:pt idx="2039">
                  <c:v>153.46288253263401</c:v>
                </c:pt>
                <c:pt idx="2040">
                  <c:v>153.356805550941</c:v>
                </c:pt>
                <c:pt idx="2041">
                  <c:v>152.458077530867</c:v>
                </c:pt>
                <c:pt idx="2042">
                  <c:v>152.35042412426799</c:v>
                </c:pt>
                <c:pt idx="2043">
                  <c:v>151.442372024717</c:v>
                </c:pt>
                <c:pt idx="2044">
                  <c:v>151.333153029557</c:v>
                </c:pt>
                <c:pt idx="2045">
                  <c:v>150.41604738304301</c:v>
                </c:pt>
                <c:pt idx="2046">
                  <c:v>150.305273541443</c:v>
                </c:pt>
                <c:pt idx="2047">
                  <c:v>149.379387416009</c:v>
                </c:pt>
                <c:pt idx="2048">
                  <c:v>149.267069606516</c:v>
                </c:pt>
                <c:pt idx="2049">
                  <c:v>148.33267888936399</c:v>
                </c:pt>
                <c:pt idx="2050">
                  <c:v>148.218828777174</c:v>
                </c:pt>
                <c:pt idx="2051">
                  <c:v>147.27621307362</c:v>
                </c:pt>
                <c:pt idx="2052">
                  <c:v>147.16084291116499</c:v>
                </c:pt>
                <c:pt idx="2053">
                  <c:v>146.21028593505801</c:v>
                </c:pt>
                <c:pt idx="2054">
                  <c:v>146.09340658410699</c:v>
                </c:pt>
                <c:pt idx="2055">
                  <c:v>145.135196076813</c:v>
                </c:pt>
                <c:pt idx="2056">
                  <c:v>145.016814593943</c:v>
                </c:pt>
                <c:pt idx="2057">
                  <c:v>144.051242583033</c:v>
                </c:pt>
                <c:pt idx="2058">
                  <c:v>143.931361113755</c:v>
                </c:pt>
                <c:pt idx="2059">
                  <c:v>142.95872548241499</c:v>
                </c:pt>
                <c:pt idx="2060">
                  <c:v>142.83734179062401</c:v>
                </c:pt>
                <c:pt idx="2061">
                  <c:v>141.85795062049499</c:v>
                </c:pt>
                <c:pt idx="2062">
                  <c:v>141.735057799987</c:v>
                </c:pt>
                <c:pt idx="2063">
                  <c:v>140.749237363449</c:v>
                </c:pt>
                <c:pt idx="2064">
                  <c:v>140.624816840064</c:v>
                </c:pt>
                <c:pt idx="2065">
                  <c:v>139.63292225446199</c:v>
                </c:pt>
                <c:pt idx="2066">
                  <c:v>139.506925478254</c:v>
                </c:pt>
                <c:pt idx="2067">
                  <c:v>138.50935768509601</c:v>
                </c:pt>
                <c:pt idx="2068">
                  <c:v>138.38167748356801</c:v>
                </c:pt>
                <c:pt idx="2069">
                  <c:v>137.378924494279</c:v>
                </c:pt>
                <c:pt idx="2070">
                  <c:v>137.24935388933599</c:v>
                </c:pt>
                <c:pt idx="2071">
                  <c:v>136.242102537439</c:v>
                </c:pt>
                <c:pt idx="2072">
                  <c:v>136.11021936409199</c:v>
                </c:pt>
                <c:pt idx="2073">
                  <c:v>135.09951036889299</c:v>
                </c:pt>
                <c:pt idx="2074">
                  <c:v>134.96429329019301</c:v>
                </c:pt>
                <c:pt idx="2075">
                  <c:v>133.95145787345601</c:v>
                </c:pt>
                <c:pt idx="2076">
                  <c:v>133.81055103121801</c:v>
                </c:pt>
                <c:pt idx="2077">
                  <c:v>132.79672070040399</c:v>
                </c:pt>
                <c:pt idx="2078">
                  <c:v>132.64595138041301</c:v>
                </c:pt>
                <c:pt idx="2079">
                  <c:v>131.63159182691101</c:v>
                </c:pt>
                <c:pt idx="2080">
                  <c:v>131.46581959858801</c:v>
                </c:pt>
                <c:pt idx="2081">
                  <c:v>130.451001598452</c:v>
                </c:pt>
                <c:pt idx="2082">
                  <c:v>130.26638425096499</c:v>
                </c:pt>
                <c:pt idx="2083">
                  <c:v>129.25151708780999</c:v>
                </c:pt>
                <c:pt idx="2084">
                  <c:v>129.047555037389</c:v>
                </c:pt>
                <c:pt idx="2085">
                  <c:v>128.033568830289</c:v>
                </c:pt>
                <c:pt idx="2086">
                  <c:v>127.81319509281001</c:v>
                </c:pt>
                <c:pt idx="2087">
                  <c:v>126.800991999445</c:v>
                </c:pt>
                <c:pt idx="2088">
                  <c:v>126.568853381804</c:v>
                </c:pt>
                <c:pt idx="2089">
                  <c:v>125.558767458798</c:v>
                </c:pt>
                <c:pt idx="2090">
                  <c:v>125.31929801485499</c:v>
                </c:pt>
                <c:pt idx="2091">
                  <c:v>124.311062083588</c:v>
                </c:pt>
                <c:pt idx="2092">
                  <c:v>124.067502250518</c:v>
                </c:pt>
                <c:pt idx="2093">
                  <c:v>123.060570301818</c:v>
                </c:pt>
                <c:pt idx="2094">
                  <c:v>122.814910930824</c:v>
                </c:pt>
                <c:pt idx="2095">
                  <c:v>121.808761331859</c:v>
                </c:pt>
                <c:pt idx="2096">
                  <c:v>121.562096734357</c:v>
                </c:pt>
                <c:pt idx="2097">
                  <c:v>120.55635060980499</c:v>
                </c:pt>
                <c:pt idx="2098">
                  <c:v>120.309249405717</c:v>
                </c:pt>
                <c:pt idx="2099">
                  <c:v>119.303664897473</c:v>
                </c:pt>
                <c:pt idx="2100">
                  <c:v>119.056419079252</c:v>
                </c:pt>
                <c:pt idx="2101">
                  <c:v>118.050855186269</c:v>
                </c:pt>
                <c:pt idx="2102">
                  <c:v>117.803618380549</c:v>
                </c:pt>
                <c:pt idx="2103">
                  <c:v>116.79799756770301</c:v>
                </c:pt>
                <c:pt idx="2104">
                  <c:v>116.55084827170801</c:v>
                </c:pt>
                <c:pt idx="2105">
                  <c:v>115.545125870907</c:v>
                </c:pt>
                <c:pt idx="2106">
                  <c:v>115.298096162202</c:v>
                </c:pt>
                <c:pt idx="2107">
                  <c:v>114.292245185868</c:v>
                </c:pt>
                <c:pt idx="2108">
                  <c:v>114.045345164732</c:v>
                </c:pt>
                <c:pt idx="2109">
                  <c:v>113.039350817879</c:v>
                </c:pt>
                <c:pt idx="2110">
                  <c:v>112.792587765413</c:v>
                </c:pt>
                <c:pt idx="2111">
                  <c:v>111.78644249377</c:v>
                </c:pt>
                <c:pt idx="2112">
                  <c:v>111.5398255602</c:v>
                </c:pt>
                <c:pt idx="2113">
                  <c:v>110.533524291764</c:v>
                </c:pt>
                <c:pt idx="2114">
                  <c:v>110.287061855196</c:v>
                </c:pt>
                <c:pt idx="2115">
                  <c:v>109.280599519247</c:v>
                </c:pt>
                <c:pt idx="2116">
                  <c:v>109.034298497028</c:v>
                </c:pt>
                <c:pt idx="2117">
                  <c:v>108.02766934383</c:v>
                </c:pt>
                <c:pt idx="2118">
                  <c:v>107.781535191571</c:v>
                </c:pt>
                <c:pt idx="2119">
                  <c:v>106.774731905153</c:v>
                </c:pt>
                <c:pt idx="2120">
                  <c:v>106.528770001035</c:v>
                </c:pt>
                <c:pt idx="2121">
                  <c:v>105.52178284736</c:v>
                </c:pt>
                <c:pt idx="2122">
                  <c:v>105.276001908008</c:v>
                </c:pt>
                <c:pt idx="2123">
                  <c:v>104.26882153898499</c:v>
                </c:pt>
                <c:pt idx="2124">
                  <c:v>104.023235899219</c:v>
                </c:pt>
                <c:pt idx="2125">
                  <c:v>103.015857318012</c:v>
                </c:pt>
                <c:pt idx="2126">
                  <c:v>102.770483041348</c:v>
                </c:pt>
                <c:pt idx="2127">
                  <c:v>101.76290876342399</c:v>
                </c:pt>
                <c:pt idx="2128">
                  <c:v>101.517752160228</c:v>
                </c:pt>
                <c:pt idx="2129">
                  <c:v>100.509992158892</c:v>
                </c:pt>
                <c:pt idx="2130">
                  <c:v>100.26503784798101</c:v>
                </c:pt>
                <c:pt idx="2131">
                  <c:v>99.257110426782603</c:v>
                </c:pt>
                <c:pt idx="2132">
                  <c:v>99.012316908360802</c:v>
                </c:pt>
                <c:pt idx="2133">
                  <c:v>98.004255453954002</c:v>
                </c:pt>
                <c:pt idx="2134">
                  <c:v>97.759560325780001</c:v>
                </c:pt>
                <c:pt idx="2135">
                  <c:v>96.751426582329998</c:v>
                </c:pt>
                <c:pt idx="2136">
                  <c:v>96.506750157438006</c:v>
                </c:pt>
                <c:pt idx="2137">
                  <c:v>95.498658273345896</c:v>
                </c:pt>
                <c:pt idx="2138">
                  <c:v>95.253879657952098</c:v>
                </c:pt>
                <c:pt idx="2139">
                  <c:v>94.246053732441993</c:v>
                </c:pt>
                <c:pt idx="2140">
                  <c:v>94.000950763483402</c:v>
                </c:pt>
                <c:pt idx="2141">
                  <c:v>92.993913164662501</c:v>
                </c:pt>
                <c:pt idx="2142">
                  <c:v>92.747978920741701</c:v>
                </c:pt>
                <c:pt idx="2143">
                  <c:v>91.742549554679798</c:v>
                </c:pt>
                <c:pt idx="2144">
                  <c:v>91.494667615917095</c:v>
                </c:pt>
                <c:pt idx="2145">
                  <c:v>90.4925667005148</c:v>
                </c:pt>
                <c:pt idx="2146">
                  <c:v>90.237367338925495</c:v>
                </c:pt>
                <c:pt idx="2147">
                  <c:v>89.243160943335397</c:v>
                </c:pt>
                <c:pt idx="2148">
                  <c:v>88.970550794434402</c:v>
                </c:pt>
                <c:pt idx="2149">
                  <c:v>87.992222338195802</c:v>
                </c:pt>
                <c:pt idx="2150">
                  <c:v>87.684790879695797</c:v>
                </c:pt>
                <c:pt idx="2151">
                  <c:v>86.736931317802203</c:v>
                </c:pt>
                <c:pt idx="2152">
                  <c:v>86.363128015136098</c:v>
                </c:pt>
                <c:pt idx="2153">
                  <c:v>85.473168869372898</c:v>
                </c:pt>
                <c:pt idx="2154">
                  <c:v>84.986508452615496</c:v>
                </c:pt>
                <c:pt idx="2155">
                  <c:v>84.170782552807395</c:v>
                </c:pt>
                <c:pt idx="2156">
                  <c:v>83.514801989646003</c:v>
                </c:pt>
                <c:pt idx="2157">
                  <c:v>82.749893130516597</c:v>
                </c:pt>
                <c:pt idx="2158">
                  <c:v>82.155449027019998</c:v>
                </c:pt>
                <c:pt idx="2159">
                  <c:v>81.408902476812301</c:v>
                </c:pt>
                <c:pt idx="2160">
                  <c:v>80.801871150378901</c:v>
                </c:pt>
                <c:pt idx="2161">
                  <c:v>80.095640293580502</c:v>
                </c:pt>
                <c:pt idx="2162">
                  <c:v>79.448179049434501</c:v>
                </c:pt>
                <c:pt idx="2163">
                  <c:v>78.803588765239596</c:v>
                </c:pt>
                <c:pt idx="2164">
                  <c:v>78.037458060329996</c:v>
                </c:pt>
                <c:pt idx="2165">
                  <c:v>77.451321318775399</c:v>
                </c:pt>
                <c:pt idx="2166">
                  <c:v>76.668852157954205</c:v>
                </c:pt>
                <c:pt idx="2167">
                  <c:v>76.114364727653296</c:v>
                </c:pt>
                <c:pt idx="2168">
                  <c:v>75.375692644954498</c:v>
                </c:pt>
                <c:pt idx="2169">
                  <c:v>74.867886600364898</c:v>
                </c:pt>
                <c:pt idx="2170">
                  <c:v>74.060815181027806</c:v>
                </c:pt>
                <c:pt idx="2171">
                  <c:v>73.795788437019397</c:v>
                </c:pt>
                <c:pt idx="2172">
                  <c:v>73.539693501530905</c:v>
                </c:pt>
                <c:pt idx="2173">
                  <c:v>72.658711871447693</c:v>
                </c:pt>
                <c:pt idx="2174">
                  <c:v>72.443323660618205</c:v>
                </c:pt>
                <c:pt idx="2175">
                  <c:v>72.195323957389206</c:v>
                </c:pt>
                <c:pt idx="2176">
                  <c:v>71.413320558262896</c:v>
                </c:pt>
                <c:pt idx="2177">
                  <c:v>71.179537672411996</c:v>
                </c:pt>
                <c:pt idx="2178">
                  <c:v>70.900076306005104</c:v>
                </c:pt>
                <c:pt idx="2179">
                  <c:v>70.297331085241595</c:v>
                </c:pt>
                <c:pt idx="2180">
                  <c:v>69.962045661150796</c:v>
                </c:pt>
                <c:pt idx="2181">
                  <c:v>69.500114681391395</c:v>
                </c:pt>
                <c:pt idx="2182">
                  <c:v>69.3071115611192</c:v>
                </c:pt>
                <c:pt idx="2183">
                  <c:v>68.863363621988796</c:v>
                </c:pt>
                <c:pt idx="2184">
                  <c:v>68.566585209063604</c:v>
                </c:pt>
                <c:pt idx="2185">
                  <c:v>68.215341123056703</c:v>
                </c:pt>
                <c:pt idx="2186">
                  <c:v>68.007546300803796</c:v>
                </c:pt>
                <c:pt idx="2187">
                  <c:v>67.676505347712904</c:v>
                </c:pt>
                <c:pt idx="2188">
                  <c:v>67.379215687293893</c:v>
                </c:pt>
                <c:pt idx="2189">
                  <c:v>67.069835878510204</c:v>
                </c:pt>
                <c:pt idx="2190">
                  <c:v>66.860141604529602</c:v>
                </c:pt>
                <c:pt idx="2191">
                  <c:v>66.533046216371403</c:v>
                </c:pt>
                <c:pt idx="2192">
                  <c:v>66.255752528780306</c:v>
                </c:pt>
                <c:pt idx="2193">
                  <c:v>65.942614848799707</c:v>
                </c:pt>
                <c:pt idx="2194">
                  <c:v>65.712277682660797</c:v>
                </c:pt>
                <c:pt idx="2195">
                  <c:v>65.406243602125997</c:v>
                </c:pt>
                <c:pt idx="2196">
                  <c:v>65.079763884780306</c:v>
                </c:pt>
                <c:pt idx="2197">
                  <c:v>64.810647363710601</c:v>
                </c:pt>
                <c:pt idx="2198">
                  <c:v>64.500812454088901</c:v>
                </c:pt>
                <c:pt idx="2199">
                  <c:v>64.229688582998705</c:v>
                </c:pt>
                <c:pt idx="2200">
                  <c:v>63.959240777426999</c:v>
                </c:pt>
                <c:pt idx="2201">
                  <c:v>63.691948202860999</c:v>
                </c:pt>
                <c:pt idx="2202">
                  <c:v>63.411152407914599</c:v>
                </c:pt>
                <c:pt idx="2203">
                  <c:v>63.230749969635497</c:v>
                </c:pt>
                <c:pt idx="2204">
                  <c:v>62.988989821598601</c:v>
                </c:pt>
                <c:pt idx="2205">
                  <c:v>62.859776713291097</c:v>
                </c:pt>
                <c:pt idx="2206">
                  <c:v>62.624956028600003</c:v>
                </c:pt>
                <c:pt idx="2207">
                  <c:v>62.3767642263076</c:v>
                </c:pt>
                <c:pt idx="2208">
                  <c:v>62.240627214889699</c:v>
                </c:pt>
                <c:pt idx="2209">
                  <c:v>62.010366608677998</c:v>
                </c:pt>
                <c:pt idx="2210">
                  <c:v>61.779002658231299</c:v>
                </c:pt>
                <c:pt idx="2211">
                  <c:v>61.608961230593899</c:v>
                </c:pt>
                <c:pt idx="2212">
                  <c:v>61.417721641786002</c:v>
                </c:pt>
                <c:pt idx="2213">
                  <c:v>61.293971998174698</c:v>
                </c:pt>
                <c:pt idx="2214">
                  <c:v>61.117335999493399</c:v>
                </c:pt>
                <c:pt idx="2215">
                  <c:v>60.892493247976397</c:v>
                </c:pt>
                <c:pt idx="2216">
                  <c:v>60.7920817941839</c:v>
                </c:pt>
                <c:pt idx="2217">
                  <c:v>60.542141265801298</c:v>
                </c:pt>
                <c:pt idx="2218">
                  <c:v>60.522111265796198</c:v>
                </c:pt>
                <c:pt idx="2219">
                  <c:v>60.367688747175698</c:v>
                </c:pt>
                <c:pt idx="2220">
                  <c:v>60.278984237057898</c:v>
                </c:pt>
                <c:pt idx="2221">
                  <c:v>60.266454911655998</c:v>
                </c:pt>
                <c:pt idx="2222">
                  <c:v>60.066654507176104</c:v>
                </c:pt>
                <c:pt idx="2223">
                  <c:v>60.022028301523001</c:v>
                </c:pt>
                <c:pt idx="2224">
                  <c:v>59.8979630245382</c:v>
                </c:pt>
                <c:pt idx="2225">
                  <c:v>59.836080622596398</c:v>
                </c:pt>
                <c:pt idx="2226">
                  <c:v>59.770860313755598</c:v>
                </c:pt>
                <c:pt idx="2227">
                  <c:v>59.722871727263701</c:v>
                </c:pt>
                <c:pt idx="2228">
                  <c:v>59.661398165484101</c:v>
                </c:pt>
                <c:pt idx="2229">
                  <c:v>59.626472144007899</c:v>
                </c:pt>
                <c:pt idx="2230">
                  <c:v>59.582522601673801</c:v>
                </c:pt>
                <c:pt idx="2231">
                  <c:v>59.5628056040375</c:v>
                </c:pt>
                <c:pt idx="2232">
                  <c:v>59.555339625822</c:v>
                </c:pt>
                <c:pt idx="2233">
                  <c:v>59.529162564446203</c:v>
                </c:pt>
                <c:pt idx="2234">
                  <c:v>59.523760881762001</c:v>
                </c:pt>
                <c:pt idx="2235">
                  <c:v>59.516432995688</c:v>
                </c:pt>
                <c:pt idx="2236">
                  <c:v>59.518674004800701</c:v>
                </c:pt>
                <c:pt idx="2237">
                  <c:v>59.522897316814998</c:v>
                </c:pt>
                <c:pt idx="2238">
                  <c:v>59.546048475691798</c:v>
                </c:pt>
                <c:pt idx="2239">
                  <c:v>59.557407278843201</c:v>
                </c:pt>
                <c:pt idx="2240">
                  <c:v>59.561521839314402</c:v>
                </c:pt>
                <c:pt idx="2241">
                  <c:v>59.623093757996301</c:v>
                </c:pt>
                <c:pt idx="2242">
                  <c:v>59.657410697003598</c:v>
                </c:pt>
                <c:pt idx="2243">
                  <c:v>59.721818115470199</c:v>
                </c:pt>
                <c:pt idx="2244">
                  <c:v>59.8090976535686</c:v>
                </c:pt>
                <c:pt idx="2245">
                  <c:v>59.859456459159297</c:v>
                </c:pt>
                <c:pt idx="2246">
                  <c:v>60.034938750056298</c:v>
                </c:pt>
                <c:pt idx="2247">
                  <c:v>60.042176556898397</c:v>
                </c:pt>
                <c:pt idx="2248">
                  <c:v>60.0456365426829</c:v>
                </c:pt>
                <c:pt idx="2249">
                  <c:v>60.261979852133699</c:v>
                </c:pt>
                <c:pt idx="2250">
                  <c:v>60.464623223601102</c:v>
                </c:pt>
                <c:pt idx="2251">
                  <c:v>60.540401854862303</c:v>
                </c:pt>
                <c:pt idx="2252">
                  <c:v>60.790917286190897</c:v>
                </c:pt>
                <c:pt idx="2253">
                  <c:v>60.902374063715797</c:v>
                </c:pt>
                <c:pt idx="2254">
                  <c:v>61.140983912067199</c:v>
                </c:pt>
                <c:pt idx="2255">
                  <c:v>61.309718712191298</c:v>
                </c:pt>
                <c:pt idx="2256">
                  <c:v>61.5179840508914</c:v>
                </c:pt>
                <c:pt idx="2257">
                  <c:v>61.678425110721001</c:v>
                </c:pt>
                <c:pt idx="2258">
                  <c:v>61.862153912370097</c:v>
                </c:pt>
                <c:pt idx="2259">
                  <c:v>62.016061227691402</c:v>
                </c:pt>
                <c:pt idx="2260">
                  <c:v>62.293713056780497</c:v>
                </c:pt>
                <c:pt idx="2261">
                  <c:v>62.481851306926302</c:v>
                </c:pt>
                <c:pt idx="2262">
                  <c:v>62.768756783371501</c:v>
                </c:pt>
                <c:pt idx="2263">
                  <c:v>63.012995692548202</c:v>
                </c:pt>
                <c:pt idx="2264">
                  <c:v>63.302929340883402</c:v>
                </c:pt>
                <c:pt idx="2265">
                  <c:v>63.567484584008199</c:v>
                </c:pt>
                <c:pt idx="2266">
                  <c:v>63.783393892112301</c:v>
                </c:pt>
                <c:pt idx="2267">
                  <c:v>64.039471505984494</c:v>
                </c:pt>
                <c:pt idx="2268">
                  <c:v>64.303179567771807</c:v>
                </c:pt>
                <c:pt idx="2269">
                  <c:v>64.555902952353307</c:v>
                </c:pt>
                <c:pt idx="2270">
                  <c:v>64.752614246955702</c:v>
                </c:pt>
                <c:pt idx="2271">
                  <c:v>65.043704663013997</c:v>
                </c:pt>
                <c:pt idx="2272">
                  <c:v>65.331558684779196</c:v>
                </c:pt>
                <c:pt idx="2273">
                  <c:v>65.618359414203795</c:v>
                </c:pt>
                <c:pt idx="2274">
                  <c:v>65.867643709112301</c:v>
                </c:pt>
                <c:pt idx="2275">
                  <c:v>66.137179081461696</c:v>
                </c:pt>
                <c:pt idx="2276">
                  <c:v>66.511229700224405</c:v>
                </c:pt>
                <c:pt idx="2277">
                  <c:v>67.033776783707395</c:v>
                </c:pt>
                <c:pt idx="2278">
                  <c:v>67.270802535052496</c:v>
                </c:pt>
                <c:pt idx="2279">
                  <c:v>67.481894494705401</c:v>
                </c:pt>
                <c:pt idx="2280">
                  <c:v>68.174596273185003</c:v>
                </c:pt>
                <c:pt idx="2281">
                  <c:v>68.378579560701297</c:v>
                </c:pt>
                <c:pt idx="2282">
                  <c:v>68.602612793788296</c:v>
                </c:pt>
                <c:pt idx="2283">
                  <c:v>69.299300819728302</c:v>
                </c:pt>
                <c:pt idx="2284">
                  <c:v>69.554595815268698</c:v>
                </c:pt>
                <c:pt idx="2285">
                  <c:v>69.867639193706694</c:v>
                </c:pt>
                <c:pt idx="2286">
                  <c:v>70.428859706982905</c:v>
                </c:pt>
                <c:pt idx="2287">
                  <c:v>70.977148693727202</c:v>
                </c:pt>
                <c:pt idx="2288">
                  <c:v>71.576008811833006</c:v>
                </c:pt>
                <c:pt idx="2289">
                  <c:v>72.171057111159598</c:v>
                </c:pt>
                <c:pt idx="2290">
                  <c:v>72.800632798366294</c:v>
                </c:pt>
                <c:pt idx="2291">
                  <c:v>73.446448025373002</c:v>
                </c:pt>
                <c:pt idx="2292">
                  <c:v>73.981097477825699</c:v>
                </c:pt>
                <c:pt idx="2293">
                  <c:v>74.678087944729498</c:v>
                </c:pt>
                <c:pt idx="2294">
                  <c:v>75.2195835893029</c:v>
                </c:pt>
                <c:pt idx="2295">
                  <c:v>75.941499939441698</c:v>
                </c:pt>
                <c:pt idx="2296">
                  <c:v>76.485361964672805</c:v>
                </c:pt>
                <c:pt idx="2297">
                  <c:v>77.242754812004904</c:v>
                </c:pt>
                <c:pt idx="2298">
                  <c:v>77.759053333746394</c:v>
                </c:pt>
                <c:pt idx="2299">
                  <c:v>78.546889600664997</c:v>
                </c:pt>
                <c:pt idx="2300">
                  <c:v>79.028933414350803</c:v>
                </c:pt>
                <c:pt idx="2301">
                  <c:v>79.843641551251594</c:v>
                </c:pt>
                <c:pt idx="2302">
                  <c:v>80.311783318067398</c:v>
                </c:pt>
                <c:pt idx="2303">
                  <c:v>81.155622940245607</c:v>
                </c:pt>
                <c:pt idx="2304">
                  <c:v>81.599797545950494</c:v>
                </c:pt>
                <c:pt idx="2305">
                  <c:v>82.476617880113906</c:v>
                </c:pt>
                <c:pt idx="2306">
                  <c:v>82.864607831540695</c:v>
                </c:pt>
                <c:pt idx="2307">
                  <c:v>83.799916197559995</c:v>
                </c:pt>
                <c:pt idx="2308">
                  <c:v>84.132845819603702</c:v>
                </c:pt>
                <c:pt idx="2309">
                  <c:v>85.111309472495293</c:v>
                </c:pt>
                <c:pt idx="2310">
                  <c:v>85.408717754367004</c:v>
                </c:pt>
                <c:pt idx="2311">
                  <c:v>86.407318820826603</c:v>
                </c:pt>
                <c:pt idx="2312">
                  <c:v>86.6829962178507</c:v>
                </c:pt>
                <c:pt idx="2313">
                  <c:v>87.691327390200897</c:v>
                </c:pt>
                <c:pt idx="2314">
                  <c:v>87.955745523962605</c:v>
                </c:pt>
                <c:pt idx="2315">
                  <c:v>88.965012212818195</c:v>
                </c:pt>
                <c:pt idx="2316">
                  <c:v>89.222084181154599</c:v>
                </c:pt>
                <c:pt idx="2317">
                  <c:v>90.230495092921203</c:v>
                </c:pt>
                <c:pt idx="2318">
                  <c:v>90.482330401159302</c:v>
                </c:pt>
                <c:pt idx="2319">
                  <c:v>91.490196744459396</c:v>
                </c:pt>
                <c:pt idx="2320">
                  <c:v>91.738602164603506</c:v>
                </c:pt>
                <c:pt idx="2321">
                  <c:v>92.746381291028598</c:v>
                </c:pt>
                <c:pt idx="2322">
                  <c:v>92.992843128282203</c:v>
                </c:pt>
                <c:pt idx="2323">
                  <c:v>94.000724018867999</c:v>
                </c:pt>
                <c:pt idx="2324">
                  <c:v>94.246230993754693</c:v>
                </c:pt>
                <c:pt idx="2325">
                  <c:v>95.254211341790295</c:v>
                </c:pt>
                <c:pt idx="2326">
                  <c:v>95.499321731505901</c:v>
                </c:pt>
                <c:pt idx="2327">
                  <c:v>96.507329168535506</c:v>
                </c:pt>
                <c:pt idx="2328">
                  <c:v>96.752334621403406</c:v>
                </c:pt>
                <c:pt idx="2329">
                  <c:v>97.760292597916902</c:v>
                </c:pt>
                <c:pt idx="2330">
                  <c:v>98.005340263150103</c:v>
                </c:pt>
                <c:pt idx="2331">
                  <c:v>99.013190404827895</c:v>
                </c:pt>
                <c:pt idx="2332">
                  <c:v>99.258354379742002</c:v>
                </c:pt>
                <c:pt idx="2333">
                  <c:v>100.26605897298499</c:v>
                </c:pt>
                <c:pt idx="2334">
                  <c:v>100.511377887851</c:v>
                </c:pt>
                <c:pt idx="2335">
                  <c:v>101.5189153008</c:v>
                </c:pt>
                <c:pt idx="2336">
                  <c:v>101.76440981885099</c:v>
                </c:pt>
                <c:pt idx="2337">
                  <c:v>102.77176933153601</c:v>
                </c:pt>
                <c:pt idx="2338">
                  <c:v>103.017449488753</c:v>
                </c:pt>
                <c:pt idx="2339">
                  <c:v>104.024628122347</c:v>
                </c:pt>
                <c:pt idx="2340">
                  <c:v>104.27049550194199</c:v>
                </c:pt>
                <c:pt idx="2341">
                  <c:v>105.277494844289</c:v>
                </c:pt>
                <c:pt idx="2342">
                  <c:v>105.52354257105399</c:v>
                </c:pt>
                <c:pt idx="2343">
                  <c:v>106.530364374502</c:v>
                </c:pt>
                <c:pt idx="2344">
                  <c:v>106.776579968052</c:v>
                </c:pt>
                <c:pt idx="2345">
                  <c:v>107.78322578313301</c:v>
                </c:pt>
                <c:pt idx="2346">
                  <c:v>108.02960043074</c:v>
                </c:pt>
                <c:pt idx="2347">
                  <c:v>109.036076230631</c:v>
                </c:pt>
                <c:pt idx="2348">
                  <c:v>109.28261214304101</c:v>
                </c:pt>
                <c:pt idx="2349">
                  <c:v>110.288925668884</c:v>
                </c:pt>
                <c:pt idx="2350">
                  <c:v>110.535631421216</c:v>
                </c:pt>
                <c:pt idx="2351">
                  <c:v>111.54178744870499</c:v>
                </c:pt>
                <c:pt idx="2352">
                  <c:v>111.78866256027401</c:v>
                </c:pt>
                <c:pt idx="2353">
                  <c:v>112.794664748668</c:v>
                </c:pt>
                <c:pt idx="2354">
                  <c:v>113.041694171621</c:v>
                </c:pt>
                <c:pt idx="2355">
                  <c:v>114.04754802815</c:v>
                </c:pt>
                <c:pt idx="2356">
                  <c:v>114.294709757082</c:v>
                </c:pt>
                <c:pt idx="2357">
                  <c:v>115.30042401127299</c:v>
                </c:pt>
                <c:pt idx="2358">
                  <c:v>115.547698926054</c:v>
                </c:pt>
                <c:pt idx="2359">
                  <c:v>116.55328735783699</c:v>
                </c:pt>
                <c:pt idx="2360">
                  <c:v>116.800661550166</c:v>
                </c:pt>
                <c:pt idx="2361">
                  <c:v>117.806149656223</c:v>
                </c:pt>
                <c:pt idx="2362">
                  <c:v>118.05360293931599</c:v>
                </c:pt>
                <c:pt idx="2363">
                  <c:v>119.059037335434</c:v>
                </c:pt>
                <c:pt idx="2364">
                  <c:v>119.306516434961</c:v>
                </c:pt>
                <c:pt idx="2365">
                  <c:v>120.311974832134</c:v>
                </c:pt>
                <c:pt idx="2366">
                  <c:v>120.55936273599799</c:v>
                </c:pt>
                <c:pt idx="2367">
                  <c:v>121.564996760569</c:v>
                </c:pt>
                <c:pt idx="2368">
                  <c:v>121.812111422353</c:v>
                </c:pt>
                <c:pt idx="2369">
                  <c:v>122.818332892535</c:v>
                </c:pt>
                <c:pt idx="2370">
                  <c:v>123.064833129901</c:v>
                </c:pt>
                <c:pt idx="2371">
                  <c:v>124.072819496029</c:v>
                </c:pt>
                <c:pt idx="2372">
                  <c:v>124.317660840494</c:v>
                </c:pt>
                <c:pt idx="2373">
                  <c:v>125.32936796018301</c:v>
                </c:pt>
                <c:pt idx="2374">
                  <c:v>125.56934933630301</c:v>
                </c:pt>
                <c:pt idx="2375">
                  <c:v>126.586278465482</c:v>
                </c:pt>
                <c:pt idx="2376">
                  <c:v>126.81442179611901</c:v>
                </c:pt>
                <c:pt idx="2377">
                  <c:v>127.836922286922</c:v>
                </c:pt>
                <c:pt idx="2378">
                  <c:v>128.043547649727</c:v>
                </c:pt>
                <c:pt idx="2379">
                  <c:v>129.07146487298499</c:v>
                </c:pt>
                <c:pt idx="2380">
                  <c:v>129.24866614569899</c:v>
                </c:pt>
                <c:pt idx="2381">
                  <c:v>130.281724587752</c:v>
                </c:pt>
                <c:pt idx="2382">
                  <c:v>130.42806947454</c:v>
                </c:pt>
                <c:pt idx="2383">
                  <c:v>131.46591083783201</c:v>
                </c:pt>
                <c:pt idx="2384">
                  <c:v>131.58682596586601</c:v>
                </c:pt>
                <c:pt idx="2385">
                  <c:v>132.62774213039501</c:v>
                </c:pt>
                <c:pt idx="2386">
                  <c:v>132.732342050402</c:v>
                </c:pt>
                <c:pt idx="2387">
                  <c:v>133.77423144895599</c:v>
                </c:pt>
                <c:pt idx="2388">
                  <c:v>133.87000431265301</c:v>
                </c:pt>
                <c:pt idx="2389">
                  <c:v>134.91067248201901</c:v>
                </c:pt>
                <c:pt idx="2390">
                  <c:v>135.00200784932099</c:v>
                </c:pt>
                <c:pt idx="2391">
                  <c:v>136.039918763771</c:v>
                </c:pt>
                <c:pt idx="2392">
                  <c:v>136.128601258564</c:v>
                </c:pt>
                <c:pt idx="2393">
                  <c:v>137.162651505453</c:v>
                </c:pt>
                <c:pt idx="2394">
                  <c:v>137.24942445725199</c:v>
                </c:pt>
                <c:pt idx="2395">
                  <c:v>138.278814691158</c:v>
                </c:pt>
                <c:pt idx="2396">
                  <c:v>138.364024346333</c:v>
                </c:pt>
                <c:pt idx="2397">
                  <c:v>139.38816064997701</c:v>
                </c:pt>
                <c:pt idx="2398">
                  <c:v>139.47198909127499</c:v>
                </c:pt>
                <c:pt idx="2399">
                  <c:v>140.49040337115699</c:v>
                </c:pt>
                <c:pt idx="2400">
                  <c:v>140.57295377509101</c:v>
                </c:pt>
                <c:pt idx="2401">
                  <c:v>141.58525198881799</c:v>
                </c:pt>
                <c:pt idx="2402">
                  <c:v>141.66658447403199</c:v>
                </c:pt>
                <c:pt idx="2403">
                  <c:v>142.67241606655799</c:v>
                </c:pt>
                <c:pt idx="2404">
                  <c:v>142.752565693121</c:v>
                </c:pt>
                <c:pt idx="2405">
                  <c:v>143.75160609376499</c:v>
                </c:pt>
                <c:pt idx="2406">
                  <c:v>143.83059308975999</c:v>
                </c:pt>
                <c:pt idx="2407">
                  <c:v>144.82253335985001</c:v>
                </c:pt>
                <c:pt idx="2408">
                  <c:v>144.90037029831399</c:v>
                </c:pt>
                <c:pt idx="2409">
                  <c:v>145.884916020487</c:v>
                </c:pt>
                <c:pt idx="2410">
                  <c:v>145.96161365595501</c:v>
                </c:pt>
                <c:pt idx="2411">
                  <c:v>146.93848844578201</c:v>
                </c:pt>
                <c:pt idx="2412">
                  <c:v>147.014049414948</c:v>
                </c:pt>
                <c:pt idx="2413">
                  <c:v>147.98298357927999</c:v>
                </c:pt>
                <c:pt idx="2414">
                  <c:v>148.05738407217001</c:v>
                </c:pt>
                <c:pt idx="2415">
                  <c:v>149.01809063072699</c:v>
                </c:pt>
                <c:pt idx="2416">
                  <c:v>149.09128576151599</c:v>
                </c:pt>
                <c:pt idx="2417">
                  <c:v>150.043463761591</c:v>
                </c:pt>
                <c:pt idx="2418">
                  <c:v>150.11543484135501</c:v>
                </c:pt>
                <c:pt idx="2419">
                  <c:v>151.058798325288</c:v>
                </c:pt>
                <c:pt idx="2420">
                  <c:v>151.129586836957</c:v>
                </c:pt>
                <c:pt idx="2421">
                  <c:v>152.06387101003099</c:v>
                </c:pt>
                <c:pt idx="2422">
                  <c:v>152.133547018792</c:v>
                </c:pt>
                <c:pt idx="2423">
                  <c:v>153.058482719984</c:v>
                </c:pt>
                <c:pt idx="2424">
                  <c:v>153.127087534613</c:v>
                </c:pt>
                <c:pt idx="2425">
                  <c:v>154.042394434111</c:v>
                </c:pt>
                <c:pt idx="2426">
                  <c:v>154.10992502081001</c:v>
                </c:pt>
                <c:pt idx="2427">
                  <c:v>155.01533467969199</c:v>
                </c:pt>
                <c:pt idx="2428">
                  <c:v>155.081762683204</c:v>
                </c:pt>
                <c:pt idx="2429">
                  <c:v>155.977025517588</c:v>
                </c:pt>
                <c:pt idx="2430">
                  <c:v>156.042307991809</c:v>
                </c:pt>
                <c:pt idx="2431">
                  <c:v>156.927170733688</c:v>
                </c:pt>
                <c:pt idx="2432">
                  <c:v>156.99126063332801</c:v>
                </c:pt>
                <c:pt idx="2433">
                  <c:v>157.86545981271399</c:v>
                </c:pt>
                <c:pt idx="2434">
                  <c:v>157.92833916733699</c:v>
                </c:pt>
                <c:pt idx="2435">
                  <c:v>158.79162071973201</c:v>
                </c:pt>
                <c:pt idx="2436">
                  <c:v>158.853322732408</c:v>
                </c:pt>
                <c:pt idx="2437">
                  <c:v>159.70544716757399</c:v>
                </c:pt>
                <c:pt idx="2438">
                  <c:v>159.76602893994499</c:v>
                </c:pt>
                <c:pt idx="2439">
                  <c:v>160.606755413033</c:v>
                </c:pt>
                <c:pt idx="2440">
                  <c:v>160.66625207834099</c:v>
                </c:pt>
                <c:pt idx="2441">
                  <c:v>161.49533541274801</c:v>
                </c:pt>
                <c:pt idx="2442">
                  <c:v>161.553740971601</c:v>
                </c:pt>
                <c:pt idx="2443">
                  <c:v>162.370940013596</c:v>
                </c:pt>
                <c:pt idx="2444">
                  <c:v>162.42821571283801</c:v>
                </c:pt>
                <c:pt idx="2445">
                  <c:v>163.233290482473</c:v>
                </c:pt>
                <c:pt idx="2446">
                  <c:v>163.289389409964</c:v>
                </c:pt>
                <c:pt idx="2447">
                  <c:v>164.082100988143</c:v>
                </c:pt>
                <c:pt idx="2448">
                  <c:v>164.13700363621899</c:v>
                </c:pt>
                <c:pt idx="2449">
                  <c:v>164.917125713291</c:v>
                </c:pt>
                <c:pt idx="2450">
                  <c:v>164.970857381505</c:v>
                </c:pt>
                <c:pt idx="2451">
                  <c:v>165.73817693842901</c:v>
                </c:pt>
                <c:pt idx="2452">
                  <c:v>165.79078219264699</c:v>
                </c:pt>
                <c:pt idx="2453">
                  <c:v>166.545082286168</c:v>
                </c:pt>
                <c:pt idx="2454">
                  <c:v>166.59658572718601</c:v>
                </c:pt>
                <c:pt idx="2455">
                  <c:v>167.337642912863</c:v>
                </c:pt>
                <c:pt idx="2456">
                  <c:v>167.38804108123</c:v>
                </c:pt>
                <c:pt idx="2457">
                  <c:v>168.11564535869201</c:v>
                </c:pt>
                <c:pt idx="2458">
                  <c:v>168.16491991460001</c:v>
                </c:pt>
                <c:pt idx="2459">
                  <c:v>168.878880072405</c:v>
                </c:pt>
                <c:pt idx="2460">
                  <c:v>168.92699859677799</c:v>
                </c:pt>
                <c:pt idx="2461">
                  <c:v>169.62712216921</c:v>
                </c:pt>
                <c:pt idx="2462">
                  <c:v>169.67403912482001</c:v>
                </c:pt>
                <c:pt idx="2463">
                  <c:v>170.36012516891401</c:v>
                </c:pt>
                <c:pt idx="2464">
                  <c:v>170.40580644053401</c:v>
                </c:pt>
                <c:pt idx="2465">
                  <c:v>171.07765574166501</c:v>
                </c:pt>
                <c:pt idx="2466">
                  <c:v>171.12210263219299</c:v>
                </c:pt>
                <c:pt idx="2467">
                  <c:v>171.77951640332401</c:v>
                </c:pt>
                <c:pt idx="2468">
                  <c:v>171.82276335929399</c:v>
                </c:pt>
                <c:pt idx="2469">
                  <c:v>172.46553833363299</c:v>
                </c:pt>
                <c:pt idx="2470">
                  <c:v>172.507639135646</c:v>
                </c:pt>
                <c:pt idx="2471">
                  <c:v>173.13557799583899</c:v>
                </c:pt>
                <c:pt idx="2472">
                  <c:v>173.17658829953999</c:v>
                </c:pt>
                <c:pt idx="2473">
                  <c:v>173.78950926736599</c:v>
                </c:pt>
                <c:pt idx="2474">
                  <c:v>173.829458988341</c:v>
                </c:pt>
                <c:pt idx="2475">
                  <c:v>174.42718841301601</c:v>
                </c:pt>
                <c:pt idx="2476">
                  <c:v>174.46605889222801</c:v>
                </c:pt>
                <c:pt idx="2477">
                  <c:v>175.048421111652</c:v>
                </c:pt>
                <c:pt idx="2478">
                  <c:v>175.086154542461</c:v>
                </c:pt>
                <c:pt idx="2479">
                  <c:v>175.652971012455</c:v>
                </c:pt>
                <c:pt idx="2480">
                  <c:v>175.68951446132999</c:v>
                </c:pt>
                <c:pt idx="2481">
                  <c:v>176.24061859483399</c:v>
                </c:pt>
                <c:pt idx="2482">
                  <c:v>176.275969391015</c:v>
                </c:pt>
                <c:pt idx="2483">
                  <c:v>176.81121957558599</c:v>
                </c:pt>
                <c:pt idx="2484">
                  <c:v>176.84542232914799</c:v>
                </c:pt>
                <c:pt idx="2485">
                  <c:v>177.36468608878499</c:v>
                </c:pt>
                <c:pt idx="2486">
                  <c:v>177.39777846451801</c:v>
                </c:pt>
                <c:pt idx="2487">
                  <c:v>177.90090187435899</c:v>
                </c:pt>
                <c:pt idx="2488">
                  <c:v>177.932877700853</c:v>
                </c:pt>
                <c:pt idx="2489">
                  <c:v>178.419690567327</c:v>
                </c:pt>
                <c:pt idx="2490">
                  <c:v>178.45052599598199</c:v>
                </c:pt>
                <c:pt idx="2491">
                  <c:v>178.92087541257601</c:v>
                </c:pt>
                <c:pt idx="2492">
                  <c:v>178.950570681557</c:v>
                </c:pt>
                <c:pt idx="2493">
                  <c:v>179.40433069165999</c:v>
                </c:pt>
                <c:pt idx="2494">
                  <c:v>179.43290783892601</c:v>
                </c:pt>
                <c:pt idx="2495">
                  <c:v>179.86995833445599</c:v>
                </c:pt>
                <c:pt idx="2496">
                  <c:v>179.89743118213701</c:v>
                </c:pt>
                <c:pt idx="2497">
                  <c:v>180.317642121181</c:v>
                </c:pt>
                <c:pt idx="2498">
                  <c:v>180.34400792678301</c:v>
                </c:pt>
                <c:pt idx="2499">
                  <c:v>180.747245053618</c:v>
                </c:pt>
                <c:pt idx="2500">
                  <c:v>180.77253992917099</c:v>
                </c:pt>
                <c:pt idx="2501">
                  <c:v>181.158876553167</c:v>
                </c:pt>
                <c:pt idx="2502">
                  <c:v>181.183339026108</c:v>
                </c:pt>
                <c:pt idx="2503">
                  <c:v>181.553479632989</c:v>
                </c:pt>
                <c:pt idx="2504">
                  <c:v>181.57784795702199</c:v>
                </c:pt>
                <c:pt idx="2505">
                  <c:v>181.93313562466301</c:v>
                </c:pt>
                <c:pt idx="2506">
                  <c:v>181.95844498932101</c:v>
                </c:pt>
                <c:pt idx="2507">
                  <c:v>182.30039986059001</c:v>
                </c:pt>
                <c:pt idx="2508">
                  <c:v>182.326385405423</c:v>
                </c:pt>
                <c:pt idx="2509">
                  <c:v>182.65734521485501</c:v>
                </c:pt>
                <c:pt idx="2510">
                  <c:v>182.67954299297199</c:v>
                </c:pt>
                <c:pt idx="2511">
                  <c:v>183.005575379476</c:v>
                </c:pt>
                <c:pt idx="2512">
                  <c:v>183.011193477815</c:v>
                </c:pt>
                <c:pt idx="2513">
                  <c:v>183.04525225397299</c:v>
                </c:pt>
                <c:pt idx="2514">
                  <c:v>183.30559338927799</c:v>
                </c:pt>
                <c:pt idx="2515">
                  <c:v>183.35182404364599</c:v>
                </c:pt>
                <c:pt idx="2516">
                  <c:v>183.55293111304201</c:v>
                </c:pt>
                <c:pt idx="2517">
                  <c:v>183.66944859049099</c:v>
                </c:pt>
                <c:pt idx="2518">
                  <c:v>183.771308633079</c:v>
                </c:pt>
                <c:pt idx="2519">
                  <c:v>183.93342457268599</c:v>
                </c:pt>
                <c:pt idx="2520">
                  <c:v>183.96112596850401</c:v>
                </c:pt>
                <c:pt idx="2521">
                  <c:v>184.03991847005801</c:v>
                </c:pt>
                <c:pt idx="2522">
                  <c:v>184.129510999129</c:v>
                </c:pt>
                <c:pt idx="2523">
                  <c:v>184.159416311077</c:v>
                </c:pt>
                <c:pt idx="2524">
                  <c:v>184.28489578970499</c:v>
                </c:pt>
                <c:pt idx="2525">
                  <c:v>184.36348979867199</c:v>
                </c:pt>
                <c:pt idx="2526">
                  <c:v>184.42468195030099</c:v>
                </c:pt>
                <c:pt idx="2527">
                  <c:v>184.543906961061</c:v>
                </c:pt>
                <c:pt idx="2528">
                  <c:v>184.549647845772</c:v>
                </c:pt>
                <c:pt idx="2529">
                  <c:v>184.563364750262</c:v>
                </c:pt>
                <c:pt idx="2530">
                  <c:v>184.664415898698</c:v>
                </c:pt>
                <c:pt idx="2531">
                  <c:v>184.705081621901</c:v>
                </c:pt>
                <c:pt idx="2532">
                  <c:v>184.767041512525</c:v>
                </c:pt>
                <c:pt idx="2533">
                  <c:v>184.84423154459</c:v>
                </c:pt>
                <c:pt idx="2534">
                  <c:v>184.85795855191699</c:v>
                </c:pt>
                <c:pt idx="2535">
                  <c:v>184.88827718686801</c:v>
                </c:pt>
                <c:pt idx="2536">
                  <c:v>184.94153327393801</c:v>
                </c:pt>
                <c:pt idx="2537">
                  <c:v>184.964255131085</c:v>
                </c:pt>
                <c:pt idx="2538">
                  <c:v>185.01905865090399</c:v>
                </c:pt>
                <c:pt idx="2539">
                  <c:v>185.072437886919</c:v>
                </c:pt>
                <c:pt idx="2540">
                  <c:v>185.08971382854</c:v>
                </c:pt>
                <c:pt idx="2541">
                  <c:v>185.125210390522</c:v>
                </c:pt>
                <c:pt idx="2542">
                  <c:v>185.15453603767699</c:v>
                </c:pt>
                <c:pt idx="2543">
                  <c:v>185.16764832373701</c:v>
                </c:pt>
                <c:pt idx="2544">
                  <c:v>185.214795502258</c:v>
                </c:pt>
                <c:pt idx="2545">
                  <c:v>185.248739710601</c:v>
                </c:pt>
                <c:pt idx="2546">
                  <c:v>185.27098049367501</c:v>
                </c:pt>
                <c:pt idx="2547">
                  <c:v>185.308934074093</c:v>
                </c:pt>
                <c:pt idx="2548">
                  <c:v>185.31662105248699</c:v>
                </c:pt>
                <c:pt idx="2549">
                  <c:v>185.347477525024</c:v>
                </c:pt>
                <c:pt idx="2550">
                  <c:v>185.368929651992</c:v>
                </c:pt>
                <c:pt idx="2551">
                  <c:v>185.403715713624</c:v>
                </c:pt>
                <c:pt idx="2552">
                  <c:v>185.42457766488999</c:v>
                </c:pt>
                <c:pt idx="2553">
                  <c:v>185.471069736456</c:v>
                </c:pt>
                <c:pt idx="2554">
                  <c:v>185.477151522339</c:v>
                </c:pt>
                <c:pt idx="2555">
                  <c:v>185.48326978290601</c:v>
                </c:pt>
                <c:pt idx="2556">
                  <c:v>185.52001632564699</c:v>
                </c:pt>
                <c:pt idx="2557">
                  <c:v>185.53241336480801</c:v>
                </c:pt>
                <c:pt idx="2558">
                  <c:v>185.55487363753099</c:v>
                </c:pt>
                <c:pt idx="2559">
                  <c:v>185.56876952218701</c:v>
                </c:pt>
                <c:pt idx="2560">
                  <c:v>185.58516952189601</c:v>
                </c:pt>
                <c:pt idx="2561">
                  <c:v>185.59508029874601</c:v>
                </c:pt>
                <c:pt idx="2562">
                  <c:v>185.607062779892</c:v>
                </c:pt>
                <c:pt idx="2563">
                  <c:v>185.612309821601</c:v>
                </c:pt>
                <c:pt idx="2564">
                  <c:v>185.61991110244699</c:v>
                </c:pt>
                <c:pt idx="2565">
                  <c:v>185.62116692215</c:v>
                </c:pt>
                <c:pt idx="2566">
                  <c:v>185.622763494617</c:v>
                </c:pt>
                <c:pt idx="2567">
                  <c:v>185.62249878416699</c:v>
                </c:pt>
                <c:pt idx="2568">
                  <c:v>185.62202027318301</c:v>
                </c:pt>
                <c:pt idx="2569">
                  <c:v>185.618003333601</c:v>
                </c:pt>
                <c:pt idx="2570">
                  <c:v>185.610559659632</c:v>
                </c:pt>
                <c:pt idx="2571">
                  <c:v>185.606220203828</c:v>
                </c:pt>
                <c:pt idx="2572">
                  <c:v>185.58817165738</c:v>
                </c:pt>
                <c:pt idx="2573">
                  <c:v>185.58748374391899</c:v>
                </c:pt>
                <c:pt idx="2574">
                  <c:v>185.58245981577701</c:v>
                </c:pt>
                <c:pt idx="2575">
                  <c:v>185.55910383166699</c:v>
                </c:pt>
                <c:pt idx="2576">
                  <c:v>185.555703955524</c:v>
                </c:pt>
                <c:pt idx="2577">
                  <c:v>185.54941197425401</c:v>
                </c:pt>
                <c:pt idx="2578">
                  <c:v>185.52125508459801</c:v>
                </c:pt>
                <c:pt idx="2579">
                  <c:v>185.494776060616</c:v>
                </c:pt>
                <c:pt idx="2580">
                  <c:v>185.48302470566901</c:v>
                </c:pt>
                <c:pt idx="2581">
                  <c:v>185.44175144909099</c:v>
                </c:pt>
                <c:pt idx="2582">
                  <c:v>185.43565376798799</c:v>
                </c:pt>
                <c:pt idx="2583">
                  <c:v>185.42643040795301</c:v>
                </c:pt>
                <c:pt idx="2584">
                  <c:v>185.38504132330601</c:v>
                </c:pt>
                <c:pt idx="2585">
                  <c:v>185.347238798033</c:v>
                </c:pt>
                <c:pt idx="2586">
                  <c:v>185.33411531547699</c:v>
                </c:pt>
                <c:pt idx="2587">
                  <c:v>185.30371293851101</c:v>
                </c:pt>
                <c:pt idx="2588">
                  <c:v>185.279995456287</c:v>
                </c:pt>
                <c:pt idx="2589">
                  <c:v>185.270691592784</c:v>
                </c:pt>
                <c:pt idx="2590">
                  <c:v>185.21760596267899</c:v>
                </c:pt>
                <c:pt idx="2591">
                  <c:v>185.19687050361301</c:v>
                </c:pt>
                <c:pt idx="2592">
                  <c:v>185.141193238797</c:v>
                </c:pt>
                <c:pt idx="2593">
                  <c:v>185.12375618014599</c:v>
                </c:pt>
                <c:pt idx="2594">
                  <c:v>185.10471119007599</c:v>
                </c:pt>
                <c:pt idx="2595">
                  <c:v>185.05242434258901</c:v>
                </c:pt>
                <c:pt idx="2596">
                  <c:v>184.991212445114</c:v>
                </c:pt>
                <c:pt idx="2597">
                  <c:v>184.97578572551299</c:v>
                </c:pt>
                <c:pt idx="2598">
                  <c:v>184.94131729837201</c:v>
                </c:pt>
                <c:pt idx="2599">
                  <c:v>184.892422931147</c:v>
                </c:pt>
                <c:pt idx="2600">
                  <c:v>184.86852607307</c:v>
                </c:pt>
                <c:pt idx="2601">
                  <c:v>184.80069594270199</c:v>
                </c:pt>
                <c:pt idx="2602">
                  <c:v>184.72773141644799</c:v>
                </c:pt>
                <c:pt idx="2603">
                  <c:v>184.69844862595701</c:v>
                </c:pt>
                <c:pt idx="2604">
                  <c:v>184.63026233420101</c:v>
                </c:pt>
                <c:pt idx="2605">
                  <c:v>184.58529546396599</c:v>
                </c:pt>
                <c:pt idx="2606">
                  <c:v>184.56489985476</c:v>
                </c:pt>
                <c:pt idx="2607">
                  <c:v>184.46017940301201</c:v>
                </c:pt>
                <c:pt idx="2608">
                  <c:v>184.376293587627</c:v>
                </c:pt>
                <c:pt idx="2609">
                  <c:v>184.31974114438901</c:v>
                </c:pt>
                <c:pt idx="2610">
                  <c:v>184.17287102540001</c:v>
                </c:pt>
                <c:pt idx="2611">
                  <c:v>184.161947295251</c:v>
                </c:pt>
                <c:pt idx="2612">
                  <c:v>184.15761131577099</c:v>
                </c:pt>
                <c:pt idx="2613">
                  <c:v>183.98720921352199</c:v>
                </c:pt>
                <c:pt idx="2614">
                  <c:v>183.910161082982</c:v>
                </c:pt>
                <c:pt idx="2615">
                  <c:v>183.79037927617</c:v>
                </c:pt>
                <c:pt idx="2616">
                  <c:v>183.62544266420699</c:v>
                </c:pt>
                <c:pt idx="2617">
                  <c:v>183.56747141442099</c:v>
                </c:pt>
                <c:pt idx="2618">
                  <c:v>183.40047064968999</c:v>
                </c:pt>
                <c:pt idx="2619">
                  <c:v>183.28702513437401</c:v>
                </c:pt>
                <c:pt idx="2620">
                  <c:v>183.24940086273801</c:v>
                </c:pt>
                <c:pt idx="2621">
                  <c:v>182.95858129693201</c:v>
                </c:pt>
                <c:pt idx="2622">
                  <c:v>182.930132385467</c:v>
                </c:pt>
                <c:pt idx="2623">
                  <c:v>182.631329306705</c:v>
                </c:pt>
                <c:pt idx="2624">
                  <c:v>182.60236812745899</c:v>
                </c:pt>
                <c:pt idx="2625">
                  <c:v>182.28739595605501</c:v>
                </c:pt>
                <c:pt idx="2626">
                  <c:v>182.254099184186</c:v>
                </c:pt>
                <c:pt idx="2627">
                  <c:v>181.925787608809</c:v>
                </c:pt>
                <c:pt idx="2628">
                  <c:v>181.88950689755799</c:v>
                </c:pt>
                <c:pt idx="2629">
                  <c:v>181.54538433550499</c:v>
                </c:pt>
                <c:pt idx="2630">
                  <c:v>181.507267276058</c:v>
                </c:pt>
                <c:pt idx="2631">
                  <c:v>181.14606822706199</c:v>
                </c:pt>
                <c:pt idx="2632">
                  <c:v>181.10623792747501</c:v>
                </c:pt>
                <c:pt idx="2633">
                  <c:v>180.72787938064499</c:v>
                </c:pt>
                <c:pt idx="2634">
                  <c:v>180.68628080411401</c:v>
                </c:pt>
                <c:pt idx="2635">
                  <c:v>180.29093000840999</c:v>
                </c:pt>
                <c:pt idx="2636">
                  <c:v>180.24751371394001</c:v>
                </c:pt>
                <c:pt idx="2637">
                  <c:v>179.835353929295</c:v>
                </c:pt>
                <c:pt idx="2638">
                  <c:v>179.790096241676</c:v>
                </c:pt>
                <c:pt idx="2639">
                  <c:v>179.36128556308699</c:v>
                </c:pt>
                <c:pt idx="2640">
                  <c:v>179.31417893644601</c:v>
                </c:pt>
                <c:pt idx="2641">
                  <c:v>178.868858494764</c:v>
                </c:pt>
                <c:pt idx="2642">
                  <c:v>178.81990310601</c:v>
                </c:pt>
                <c:pt idx="2643">
                  <c:v>178.35820877799301</c:v>
                </c:pt>
                <c:pt idx="2644">
                  <c:v>178.30740865836401</c:v>
                </c:pt>
                <c:pt idx="2645">
                  <c:v>177.829477838044</c:v>
                </c:pt>
                <c:pt idx="2646">
                  <c:v>177.77683921889701</c:v>
                </c:pt>
                <c:pt idx="2647">
                  <c:v>177.28281354392701</c:v>
                </c:pt>
                <c:pt idx="2648">
                  <c:v>177.228343320524</c:v>
                </c:pt>
                <c:pt idx="2649">
                  <c:v>176.718369302913</c:v>
                </c:pt>
                <c:pt idx="2650">
                  <c:v>176.66207344833501</c:v>
                </c:pt>
                <c:pt idx="2651">
                  <c:v>176.13630237876399</c:v>
                </c:pt>
                <c:pt idx="2652">
                  <c:v>176.07818518532201</c:v>
                </c:pt>
                <c:pt idx="2653">
                  <c:v>175.5367728782</c:v>
                </c:pt>
                <c:pt idx="2654">
                  <c:v>175.47683751744799</c:v>
                </c:pt>
                <c:pt idx="2655">
                  <c:v>174.919944058379</c:v>
                </c:pt>
                <c:pt idx="2656">
                  <c:v>174.858194419738</c:v>
                </c:pt>
                <c:pt idx="2657">
                  <c:v>174.285984514456</c:v>
                </c:pt>
                <c:pt idx="2658">
                  <c:v>174.222427186722</c:v>
                </c:pt>
                <c:pt idx="2659">
                  <c:v>173.635070866289</c:v>
                </c:pt>
                <c:pt idx="2660">
                  <c:v>173.56971504694201</c:v>
                </c:pt>
                <c:pt idx="2661">
                  <c:v>172.96738729814601</c:v>
                </c:pt>
                <c:pt idx="2662">
                  <c:v>172.900241992226</c:v>
                </c:pt>
                <c:pt idx="2663">
                  <c:v>172.28312149098099</c:v>
                </c:pt>
                <c:pt idx="2664">
                  <c:v>172.214193062665</c:v>
                </c:pt>
                <c:pt idx="2665">
                  <c:v>171.582461920919</c:v>
                </c:pt>
                <c:pt idx="2666">
                  <c:v>171.511754956418</c:v>
                </c:pt>
                <c:pt idx="2667">
                  <c:v>170.86559984818999</c:v>
                </c:pt>
                <c:pt idx="2668">
                  <c:v>170.79311987130001</c:v>
                </c:pt>
                <c:pt idx="2669">
                  <c:v>170.132732608373</c:v>
                </c:pt>
                <c:pt idx="2670">
                  <c:v>170.05848728531299</c:v>
                </c:pt>
                <c:pt idx="2671">
                  <c:v>169.38406410831399</c:v>
                </c:pt>
                <c:pt idx="2672">
                  <c:v>169.30806233014599</c:v>
                </c:pt>
                <c:pt idx="2673">
                  <c:v>168.619803152939</c:v>
                </c:pt>
                <c:pt idx="2674">
                  <c:v>168.54205382306901</c:v>
                </c:pt>
                <c:pt idx="2675">
                  <c:v>167.84016225461801</c:v>
                </c:pt>
                <c:pt idx="2676">
                  <c:v>167.76067391496801</c:v>
                </c:pt>
                <c:pt idx="2677">
                  <c:v>167.04535761255599</c:v>
                </c:pt>
                <c:pt idx="2678">
                  <c:v>166.96413863047101</c:v>
                </c:pt>
                <c:pt idx="2679">
                  <c:v>166.23560943939299</c:v>
                </c:pt>
                <c:pt idx="2680">
                  <c:v>166.15266822794001</c:v>
                </c:pt>
                <c:pt idx="2681">
                  <c:v>165.411142102578</c:v>
                </c:pt>
                <c:pt idx="2682">
                  <c:v>165.326487220052</c:v>
                </c:pt>
                <c:pt idx="2683">
                  <c:v>164.572184095083</c:v>
                </c:pt>
                <c:pt idx="2684">
                  <c:v>164.485824271144</c:v>
                </c:pt>
                <c:pt idx="2685">
                  <c:v>163.71896797504499</c:v>
                </c:pt>
                <c:pt idx="2686">
                  <c:v>163.630912050777</c:v>
                </c:pt>
                <c:pt idx="2687">
                  <c:v>162.85172997402501</c:v>
                </c:pt>
                <c:pt idx="2688">
                  <c:v>162.761986762303</c:v>
                </c:pt>
                <c:pt idx="2689">
                  <c:v>161.97070937349599</c:v>
                </c:pt>
                <c:pt idx="2690">
                  <c:v>161.879288135634</c:v>
                </c:pt>
                <c:pt idx="2691">
                  <c:v>161.076149357525</c:v>
                </c:pt>
                <c:pt idx="2692">
                  <c:v>160.98306102282899</c:v>
                </c:pt>
                <c:pt idx="2693">
                  <c:v>160.168299494932</c:v>
                </c:pt>
                <c:pt idx="2694">
                  <c:v>160.07355648619401</c:v>
                </c:pt>
                <c:pt idx="2695">
                  <c:v>159.24741531937099</c:v>
                </c:pt>
                <c:pt idx="2696">
                  <c:v>159.15102861629501</c:v>
                </c:pt>
                <c:pt idx="2697">
                  <c:v>158.313753484953</c:v>
                </c:pt>
                <c:pt idx="2698">
                  <c:v>158.215730575149</c:v>
                </c:pt>
                <c:pt idx="2699">
                  <c:v>157.36756941623</c:v>
                </c:pt>
                <c:pt idx="2700">
                  <c:v>157.26791680169299</c:v>
                </c:pt>
                <c:pt idx="2701">
                  <c:v>156.40912189466999</c:v>
                </c:pt>
                <c:pt idx="2702">
                  <c:v>156.30784877693</c:v>
                </c:pt>
                <c:pt idx="2703">
                  <c:v>155.43867730618101</c:v>
                </c:pt>
                <c:pt idx="2704">
                  <c:v>155.33579516335399</c:v>
                </c:pt>
                <c:pt idx="2705">
                  <c:v>154.45650717678001</c:v>
                </c:pt>
                <c:pt idx="2706">
                  <c:v>154.35202673074801</c:v>
                </c:pt>
                <c:pt idx="2707">
                  <c:v>153.46288387752401</c:v>
                </c:pt>
                <c:pt idx="2708">
                  <c:v>153.3568143414</c:v>
                </c:pt>
                <c:pt idx="2709">
                  <c:v>152.45808061598001</c:v>
                </c:pt>
                <c:pt idx="2710">
                  <c:v>152.350431418939</c:v>
                </c:pt>
                <c:pt idx="2711">
                  <c:v>151.442373745852</c:v>
                </c:pt>
                <c:pt idx="2712">
                  <c:v>151.33315613164899</c:v>
                </c:pt>
                <c:pt idx="2713">
                  <c:v>150.41604444525899</c:v>
                </c:pt>
                <c:pt idx="2714">
                  <c:v>150.30527194866801</c:v>
                </c:pt>
                <c:pt idx="2715">
                  <c:v>149.379379871281</c:v>
                </c:pt>
                <c:pt idx="2716">
                  <c:v>149.26706709220099</c:v>
                </c:pt>
                <c:pt idx="2717">
                  <c:v>148.33267200751101</c:v>
                </c:pt>
                <c:pt idx="2718">
                  <c:v>148.21883132802299</c:v>
                </c:pt>
                <c:pt idx="2719">
                  <c:v>147.27621302670099</c:v>
                </c:pt>
                <c:pt idx="2720">
                  <c:v>147.16085214590299</c:v>
                </c:pt>
                <c:pt idx="2721">
                  <c:v>146.210292304044</c:v>
                </c:pt>
                <c:pt idx="2722">
                  <c:v>146.09341636231201</c:v>
                </c:pt>
                <c:pt idx="2723">
                  <c:v>145.13520089105799</c:v>
                </c:pt>
                <c:pt idx="2724">
                  <c:v>145.016817013528</c:v>
                </c:pt>
                <c:pt idx="2725">
                  <c:v>144.05123921209599</c:v>
                </c:pt>
                <c:pt idx="2726">
                  <c:v>143.931356409719</c:v>
                </c:pt>
                <c:pt idx="2727">
                  <c:v>142.958717777077</c:v>
                </c:pt>
                <c:pt idx="2728">
                  <c:v>142.837339725091</c:v>
                </c:pt>
                <c:pt idx="2729">
                  <c:v>141.85795043147701</c:v>
                </c:pt>
                <c:pt idx="2730">
                  <c:v>141.73506704658399</c:v>
                </c:pt>
                <c:pt idx="2731">
                  <c:v>140.74925151571901</c:v>
                </c:pt>
                <c:pt idx="2732">
                  <c:v>140.624833982734</c:v>
                </c:pt>
                <c:pt idx="2733">
                  <c:v>139.63294429607899</c:v>
                </c:pt>
                <c:pt idx="2734">
                  <c:v>139.50693762783499</c:v>
                </c:pt>
                <c:pt idx="2735">
                  <c:v>138.509374511663</c:v>
                </c:pt>
                <c:pt idx="2736">
                  <c:v>138.38167560932001</c:v>
                </c:pt>
                <c:pt idx="2737">
                  <c:v>137.378929084063</c:v>
                </c:pt>
                <c:pt idx="2738">
                  <c:v>137.24934057287899</c:v>
                </c:pt>
                <c:pt idx="2739">
                  <c:v>136.242097854554</c:v>
                </c:pt>
                <c:pt idx="2740">
                  <c:v>136.11020366367299</c:v>
                </c:pt>
                <c:pt idx="2741">
                  <c:v>135.099503227849</c:v>
                </c:pt>
                <c:pt idx="2742">
                  <c:v>134.96428176466799</c:v>
                </c:pt>
                <c:pt idx="2743">
                  <c:v>133.95145249349699</c:v>
                </c:pt>
                <c:pt idx="2744">
                  <c:v>133.810544981622</c:v>
                </c:pt>
                <c:pt idx="2745">
                  <c:v>132.79671881452401</c:v>
                </c:pt>
                <c:pt idx="2746">
                  <c:v>132.645951171767</c:v>
                </c:pt>
                <c:pt idx="2747">
                  <c:v>131.63159849160499</c:v>
                </c:pt>
                <c:pt idx="2748">
                  <c:v>131.465829676064</c:v>
                </c:pt>
                <c:pt idx="2749">
                  <c:v>130.45102939388599</c:v>
                </c:pt>
                <c:pt idx="2750">
                  <c:v>130.266405023972</c:v>
                </c:pt>
                <c:pt idx="2751">
                  <c:v>129.25157494623301</c:v>
                </c:pt>
                <c:pt idx="2752">
                  <c:v>129.04757105279799</c:v>
                </c:pt>
                <c:pt idx="2753">
                  <c:v>128.03364456156001</c:v>
                </c:pt>
                <c:pt idx="2754">
                  <c:v>127.81318070047099</c:v>
                </c:pt>
                <c:pt idx="2755">
                  <c:v>126.801052705733</c:v>
                </c:pt>
                <c:pt idx="2756">
                  <c:v>126.56879204243</c:v>
                </c:pt>
                <c:pt idx="2757">
                  <c:v>125.55878620511599</c:v>
                </c:pt>
                <c:pt idx="2758">
                  <c:v>125.31919921818999</c:v>
                </c:pt>
                <c:pt idx="2759">
                  <c:v>124.311043441146</c:v>
                </c:pt>
                <c:pt idx="2760">
                  <c:v>124.067394970302</c:v>
                </c:pt>
                <c:pt idx="2761">
                  <c:v>123.060536868209</c:v>
                </c:pt>
                <c:pt idx="2762">
                  <c:v>122.81482244084</c:v>
                </c:pt>
                <c:pt idx="2763">
                  <c:v>121.808729426979</c:v>
                </c:pt>
                <c:pt idx="2764">
                  <c:v>121.56204128384</c:v>
                </c:pt>
                <c:pt idx="2765">
                  <c:v>120.556331003412</c:v>
                </c:pt>
                <c:pt idx="2766">
                  <c:v>120.309227600391</c:v>
                </c:pt>
                <c:pt idx="2767">
                  <c:v>119.30366769657201</c:v>
                </c:pt>
                <c:pt idx="2768">
                  <c:v>119.05642415953101</c:v>
                </c:pt>
                <c:pt idx="2769">
                  <c:v>118.050883125618</c:v>
                </c:pt>
                <c:pt idx="2770">
                  <c:v>117.80363646513101</c:v>
                </c:pt>
                <c:pt idx="2771">
                  <c:v>116.798039159444</c:v>
                </c:pt>
                <c:pt idx="2772">
                  <c:v>116.55085918853</c:v>
                </c:pt>
                <c:pt idx="2773">
                  <c:v>115.54516229201199</c:v>
                </c:pt>
                <c:pt idx="2774">
                  <c:v>115.298087154111</c:v>
                </c:pt>
                <c:pt idx="2775">
                  <c:v>114.29226543693601</c:v>
                </c:pt>
                <c:pt idx="2776">
                  <c:v>114.045318452256</c:v>
                </c:pt>
                <c:pt idx="2777">
                  <c:v>113.03935593150401</c:v>
                </c:pt>
                <c:pt idx="2778">
                  <c:v>112.79255209937</c:v>
                </c:pt>
                <c:pt idx="2779">
                  <c:v>111.786435914023</c:v>
                </c:pt>
                <c:pt idx="2780">
                  <c:v>111.53978545116701</c:v>
                </c:pt>
                <c:pt idx="2781">
                  <c:v>110.533503367873</c:v>
                </c:pt>
                <c:pt idx="2782">
                  <c:v>110.287017297392</c:v>
                </c:pt>
                <c:pt idx="2783">
                  <c:v>109.280560033911</c:v>
                </c:pt>
                <c:pt idx="2784">
                  <c:v>109.034253798823</c:v>
                </c:pt>
                <c:pt idx="2785">
                  <c:v>108.027617633663</c:v>
                </c:pt>
                <c:pt idx="2786">
                  <c:v>107.78150559225701</c:v>
                </c:pt>
                <c:pt idx="2787">
                  <c:v>106.774689912683</c:v>
                </c:pt>
                <c:pt idx="2788">
                  <c:v>106.528774235564</c:v>
                </c:pt>
                <c:pt idx="2789">
                  <c:v>105.52177702434599</c:v>
                </c:pt>
                <c:pt idx="2790">
                  <c:v>105.276045217383</c:v>
                </c:pt>
                <c:pt idx="2791">
                  <c:v>104.268862228508</c:v>
                </c:pt>
                <c:pt idx="2792">
                  <c:v>104.023299728282</c:v>
                </c:pt>
                <c:pt idx="2793">
                  <c:v>103.015927975501</c:v>
                </c:pt>
                <c:pt idx="2794">
                  <c:v>102.77053354007001</c:v>
                </c:pt>
                <c:pt idx="2795">
                  <c:v>101.76297553711601</c:v>
                </c:pt>
                <c:pt idx="2796">
                  <c:v>101.51776257696299</c:v>
                </c:pt>
                <c:pt idx="2797">
                  <c:v>100.510027314491</c:v>
                </c:pt>
                <c:pt idx="2798">
                  <c:v>100.26500641983201</c:v>
                </c:pt>
                <c:pt idx="2799">
                  <c:v>99.2571089710639</c:v>
                </c:pt>
                <c:pt idx="2800">
                  <c:v>99.012265721962294</c:v>
                </c:pt>
                <c:pt idx="2801">
                  <c:v>98.004233181270394</c:v>
                </c:pt>
                <c:pt idx="2802">
                  <c:v>97.759518032079299</c:v>
                </c:pt>
                <c:pt idx="2803">
                  <c:v>96.751407369183397</c:v>
                </c:pt>
                <c:pt idx="2804">
                  <c:v>96.5067338914685</c:v>
                </c:pt>
                <c:pt idx="2805">
                  <c:v>95.498659550963495</c:v>
                </c:pt>
                <c:pt idx="2806">
                  <c:v>95.2538883897939</c:v>
                </c:pt>
                <c:pt idx="2807">
                  <c:v>94.246076859557206</c:v>
                </c:pt>
                <c:pt idx="2808">
                  <c:v>94.000968951168403</c:v>
                </c:pt>
                <c:pt idx="2809">
                  <c:v>92.993944750995496</c:v>
                </c:pt>
                <c:pt idx="2810">
                  <c:v>92.747987668523606</c:v>
                </c:pt>
                <c:pt idx="2811">
                  <c:v>91.742576471889805</c:v>
                </c:pt>
                <c:pt idx="2812">
                  <c:v>91.494657114704793</c:v>
                </c:pt>
                <c:pt idx="2813">
                  <c:v>90.492573174661999</c:v>
                </c:pt>
                <c:pt idx="2814">
                  <c:v>90.237342070792096</c:v>
                </c:pt>
                <c:pt idx="2815">
                  <c:v>89.243153778801798</c:v>
                </c:pt>
                <c:pt idx="2816">
                  <c:v>88.970525672686307</c:v>
                </c:pt>
                <c:pt idx="2817">
                  <c:v>87.992212636533793</c:v>
                </c:pt>
                <c:pt idx="2818">
                  <c:v>87.684775389550197</c:v>
                </c:pt>
                <c:pt idx="2819">
                  <c:v>86.736924714222098</c:v>
                </c:pt>
                <c:pt idx="2820">
                  <c:v>86.363121214965602</c:v>
                </c:pt>
                <c:pt idx="2821">
                  <c:v>85.473165398669096</c:v>
                </c:pt>
                <c:pt idx="2822">
                  <c:v>84.986505961878507</c:v>
                </c:pt>
                <c:pt idx="2823">
                  <c:v>84.170781201755403</c:v>
                </c:pt>
                <c:pt idx="2824">
                  <c:v>83.514801909475807</c:v>
                </c:pt>
                <c:pt idx="2825">
                  <c:v>82.749893060819204</c:v>
                </c:pt>
                <c:pt idx="2826">
                  <c:v>82.155449911823496</c:v>
                </c:pt>
                <c:pt idx="2827">
                  <c:v>81.408902976942898</c:v>
                </c:pt>
                <c:pt idx="2828">
                  <c:v>80.801872552444905</c:v>
                </c:pt>
                <c:pt idx="2829">
                  <c:v>80.095641360700299</c:v>
                </c:pt>
                <c:pt idx="2830">
                  <c:v>79.448181079510107</c:v>
                </c:pt>
                <c:pt idx="2831">
                  <c:v>78.8035906661338</c:v>
                </c:pt>
                <c:pt idx="2832">
                  <c:v>78.037460993723002</c:v>
                </c:pt>
                <c:pt idx="2833">
                  <c:v>77.451324656430202</c:v>
                </c:pt>
                <c:pt idx="2834">
                  <c:v>76.668855528742597</c:v>
                </c:pt>
                <c:pt idx="2835">
                  <c:v>76.114368756315102</c:v>
                </c:pt>
                <c:pt idx="2836">
                  <c:v>75.375694668368297</c:v>
                </c:pt>
                <c:pt idx="2837">
                  <c:v>74.867889183427096</c:v>
                </c:pt>
                <c:pt idx="2838">
                  <c:v>74.060815373610694</c:v>
                </c:pt>
                <c:pt idx="2839">
                  <c:v>73.795789672346899</c:v>
                </c:pt>
                <c:pt idx="2840">
                  <c:v>73.539694740075703</c:v>
                </c:pt>
                <c:pt idx="2841">
                  <c:v>72.6587139545951</c:v>
                </c:pt>
                <c:pt idx="2842">
                  <c:v>72.443326956612296</c:v>
                </c:pt>
                <c:pt idx="2843">
                  <c:v>72.1953276771372</c:v>
                </c:pt>
                <c:pt idx="2844">
                  <c:v>71.413330482038901</c:v>
                </c:pt>
                <c:pt idx="2845">
                  <c:v>71.179554071066704</c:v>
                </c:pt>
                <c:pt idx="2846">
                  <c:v>70.900100324572307</c:v>
                </c:pt>
                <c:pt idx="2847">
                  <c:v>70.297122727957699</c:v>
                </c:pt>
                <c:pt idx="2848">
                  <c:v>69.964062459827502</c:v>
                </c:pt>
                <c:pt idx="2849">
                  <c:v>69.499731632400696</c:v>
                </c:pt>
                <c:pt idx="2850">
                  <c:v>69.308956470499695</c:v>
                </c:pt>
                <c:pt idx="2851">
                  <c:v>68.863492357734998</c:v>
                </c:pt>
                <c:pt idx="2852">
                  <c:v>68.568071146935495</c:v>
                </c:pt>
                <c:pt idx="2853">
                  <c:v>68.212538848524005</c:v>
                </c:pt>
                <c:pt idx="2854">
                  <c:v>68.010246595348306</c:v>
                </c:pt>
                <c:pt idx="2855">
                  <c:v>67.6770474168665</c:v>
                </c:pt>
                <c:pt idx="2856">
                  <c:v>67.382807235587194</c:v>
                </c:pt>
                <c:pt idx="2857">
                  <c:v>67.070032093811506</c:v>
                </c:pt>
                <c:pt idx="2858">
                  <c:v>66.861199603760497</c:v>
                </c:pt>
                <c:pt idx="2859">
                  <c:v>66.533146726639302</c:v>
                </c:pt>
                <c:pt idx="2860">
                  <c:v>66.255934729196497</c:v>
                </c:pt>
                <c:pt idx="2861">
                  <c:v>65.942654108259404</c:v>
                </c:pt>
                <c:pt idx="2862">
                  <c:v>65.712299896791194</c:v>
                </c:pt>
                <c:pt idx="2863">
                  <c:v>65.4063157968653</c:v>
                </c:pt>
                <c:pt idx="2864">
                  <c:v>65.079692992211804</c:v>
                </c:pt>
                <c:pt idx="2865">
                  <c:v>64.811109832021899</c:v>
                </c:pt>
                <c:pt idx="2866">
                  <c:v>64.500303228024507</c:v>
                </c:pt>
                <c:pt idx="2867">
                  <c:v>64.230188094578907</c:v>
                </c:pt>
                <c:pt idx="2868">
                  <c:v>63.959772981531501</c:v>
                </c:pt>
                <c:pt idx="2869">
                  <c:v>63.692269010590998</c:v>
                </c:pt>
                <c:pt idx="2870">
                  <c:v>63.411344485138201</c:v>
                </c:pt>
                <c:pt idx="2871">
                  <c:v>63.231524196583202</c:v>
                </c:pt>
                <c:pt idx="2872">
                  <c:v>62.989633711118501</c:v>
                </c:pt>
                <c:pt idx="2873">
                  <c:v>62.858335498106896</c:v>
                </c:pt>
                <c:pt idx="2874">
                  <c:v>62.626948738279403</c:v>
                </c:pt>
                <c:pt idx="2875">
                  <c:v>62.378813010406802</c:v>
                </c:pt>
                <c:pt idx="2876">
                  <c:v>62.239697387654999</c:v>
                </c:pt>
                <c:pt idx="2877">
                  <c:v>61.998287220768098</c:v>
                </c:pt>
                <c:pt idx="2878">
                  <c:v>61.769495320589201</c:v>
                </c:pt>
                <c:pt idx="2879">
                  <c:v>61.557315132056303</c:v>
                </c:pt>
                <c:pt idx="2880">
                  <c:v>61.326259715527797</c:v>
                </c:pt>
                <c:pt idx="2881">
                  <c:v>61.151012203940397</c:v>
                </c:pt>
                <c:pt idx="2882">
                  <c:v>60.9246792124043</c:v>
                </c:pt>
                <c:pt idx="2883">
                  <c:v>60.778457746308597</c:v>
                </c:pt>
                <c:pt idx="2884">
                  <c:v>60.573513763769</c:v>
                </c:pt>
                <c:pt idx="2885">
                  <c:v>60.424857379703603</c:v>
                </c:pt>
                <c:pt idx="2886">
                  <c:v>60.269924078910201</c:v>
                </c:pt>
                <c:pt idx="2887">
                  <c:v>60.0842551238593</c:v>
                </c:pt>
                <c:pt idx="2888">
                  <c:v>60.053440638316303</c:v>
                </c:pt>
                <c:pt idx="2889">
                  <c:v>59.995655553127598</c:v>
                </c:pt>
                <c:pt idx="2890">
                  <c:v>59.872012697389103</c:v>
                </c:pt>
                <c:pt idx="2891">
                  <c:v>59.843562884572997</c:v>
                </c:pt>
                <c:pt idx="2892">
                  <c:v>59.7814860711918</c:v>
                </c:pt>
                <c:pt idx="2893">
                  <c:v>59.719874514702497</c:v>
                </c:pt>
                <c:pt idx="2894">
                  <c:v>59.650318934626597</c:v>
                </c:pt>
                <c:pt idx="2895">
                  <c:v>59.637913527383198</c:v>
                </c:pt>
                <c:pt idx="2896">
                  <c:v>59.634513736932497</c:v>
                </c:pt>
                <c:pt idx="2897">
                  <c:v>59.569470774533002</c:v>
                </c:pt>
                <c:pt idx="2898">
                  <c:v>59.567398920684901</c:v>
                </c:pt>
                <c:pt idx="2899">
                  <c:v>59.561393851732497</c:v>
                </c:pt>
                <c:pt idx="2900">
                  <c:v>59.529593959769002</c:v>
                </c:pt>
                <c:pt idx="2901">
                  <c:v>59.523734968792702</c:v>
                </c:pt>
                <c:pt idx="2902">
                  <c:v>59.516490037818599</c:v>
                </c:pt>
                <c:pt idx="2903">
                  <c:v>59.515814302416501</c:v>
                </c:pt>
                <c:pt idx="2904">
                  <c:v>59.521284657406902</c:v>
                </c:pt>
                <c:pt idx="2905">
                  <c:v>59.524072396564002</c:v>
                </c:pt>
                <c:pt idx="2906">
                  <c:v>59.539012180454201</c:v>
                </c:pt>
                <c:pt idx="2907">
                  <c:v>59.560991779985599</c:v>
                </c:pt>
                <c:pt idx="2908">
                  <c:v>59.569163480799702</c:v>
                </c:pt>
                <c:pt idx="2909">
                  <c:v>59.626885065892502</c:v>
                </c:pt>
                <c:pt idx="2910">
                  <c:v>59.6649895147047</c:v>
                </c:pt>
                <c:pt idx="2911">
                  <c:v>59.726747983439402</c:v>
                </c:pt>
                <c:pt idx="2912">
                  <c:v>59.817820387738699</c:v>
                </c:pt>
                <c:pt idx="2913">
                  <c:v>59.864166295741803</c:v>
                </c:pt>
                <c:pt idx="2914">
                  <c:v>60.036507774411803</c:v>
                </c:pt>
                <c:pt idx="2915">
                  <c:v>60.0396155993121</c:v>
                </c:pt>
                <c:pt idx="2916">
                  <c:v>60.046448564450998</c:v>
                </c:pt>
                <c:pt idx="2917">
                  <c:v>60.260593545004099</c:v>
                </c:pt>
                <c:pt idx="2918">
                  <c:v>60.4707893641162</c:v>
                </c:pt>
                <c:pt idx="2919">
                  <c:v>60.550196231749297</c:v>
                </c:pt>
                <c:pt idx="2920">
                  <c:v>60.793502886321797</c:v>
                </c:pt>
                <c:pt idx="2921">
                  <c:v>60.908533074129501</c:v>
                </c:pt>
                <c:pt idx="2922">
                  <c:v>61.144143993825303</c:v>
                </c:pt>
                <c:pt idx="2923">
                  <c:v>61.314431847749702</c:v>
                </c:pt>
                <c:pt idx="2924">
                  <c:v>61.522102285060797</c:v>
                </c:pt>
                <c:pt idx="2925">
                  <c:v>61.683869082139402</c:v>
                </c:pt>
                <c:pt idx="2926">
                  <c:v>61.867232526670399</c:v>
                </c:pt>
                <c:pt idx="2927">
                  <c:v>62.019325121280701</c:v>
                </c:pt>
                <c:pt idx="2928">
                  <c:v>62.296243363270101</c:v>
                </c:pt>
                <c:pt idx="2929">
                  <c:v>62.4862205119951</c:v>
                </c:pt>
                <c:pt idx="2930">
                  <c:v>62.770671571610698</c:v>
                </c:pt>
                <c:pt idx="2931">
                  <c:v>63.0144289623844</c:v>
                </c:pt>
                <c:pt idx="2932">
                  <c:v>63.304801020354098</c:v>
                </c:pt>
                <c:pt idx="2933">
                  <c:v>63.574577712089997</c:v>
                </c:pt>
                <c:pt idx="2934">
                  <c:v>63.785640487341901</c:v>
                </c:pt>
                <c:pt idx="2935">
                  <c:v>64.038441734735699</c:v>
                </c:pt>
                <c:pt idx="2936">
                  <c:v>64.303899046465801</c:v>
                </c:pt>
                <c:pt idx="2937">
                  <c:v>64.547350117018794</c:v>
                </c:pt>
                <c:pt idx="2938">
                  <c:v>64.752039897718404</c:v>
                </c:pt>
                <c:pt idx="2939">
                  <c:v>65.028260648300801</c:v>
                </c:pt>
                <c:pt idx="2940">
                  <c:v>65.302750427632702</c:v>
                </c:pt>
                <c:pt idx="2941">
                  <c:v>65.6157285247495</c:v>
                </c:pt>
                <c:pt idx="2942">
                  <c:v>65.839745449627898</c:v>
                </c:pt>
                <c:pt idx="2943">
                  <c:v>66.143635448996406</c:v>
                </c:pt>
                <c:pt idx="2944">
                  <c:v>66.494217510967403</c:v>
                </c:pt>
                <c:pt idx="2945">
                  <c:v>67.018135113885194</c:v>
                </c:pt>
                <c:pt idx="2946">
                  <c:v>67.245367874262499</c:v>
                </c:pt>
                <c:pt idx="2947">
                  <c:v>67.465372687987795</c:v>
                </c:pt>
                <c:pt idx="2948">
                  <c:v>68.153789945823604</c:v>
                </c:pt>
                <c:pt idx="2949">
                  <c:v>68.399006448336095</c:v>
                </c:pt>
                <c:pt idx="2950">
                  <c:v>68.691035421646603</c:v>
                </c:pt>
                <c:pt idx="2951">
                  <c:v>69.263313118459394</c:v>
                </c:pt>
                <c:pt idx="2952">
                  <c:v>69.797879294151301</c:v>
                </c:pt>
                <c:pt idx="2953">
                  <c:v>70.434297271883594</c:v>
                </c:pt>
                <c:pt idx="2954">
                  <c:v>70.939081670277901</c:v>
                </c:pt>
                <c:pt idx="2955">
                  <c:v>71.640759025761199</c:v>
                </c:pt>
                <c:pt idx="2956">
                  <c:v>72.141291143713801</c:v>
                </c:pt>
                <c:pt idx="2957">
                  <c:v>72.846449123541504</c:v>
                </c:pt>
                <c:pt idx="2958">
                  <c:v>73.407552113621193</c:v>
                </c:pt>
                <c:pt idx="2959">
                  <c:v>74.032282588466003</c:v>
                </c:pt>
                <c:pt idx="2960">
                  <c:v>74.694096758668493</c:v>
                </c:pt>
                <c:pt idx="2961">
                  <c:v>75.155607300384801</c:v>
                </c:pt>
                <c:pt idx="2962">
                  <c:v>75.962482645503499</c:v>
                </c:pt>
                <c:pt idx="2963">
                  <c:v>76.427574421097901</c:v>
                </c:pt>
                <c:pt idx="2964">
                  <c:v>77.236077356903806</c:v>
                </c:pt>
                <c:pt idx="2965">
                  <c:v>77.703531909265294</c:v>
                </c:pt>
                <c:pt idx="2966">
                  <c:v>78.537787169767896</c:v>
                </c:pt>
                <c:pt idx="2967">
                  <c:v>78.987478442938595</c:v>
                </c:pt>
                <c:pt idx="2968">
                  <c:v>79.832450727517696</c:v>
                </c:pt>
                <c:pt idx="2969">
                  <c:v>80.292019955652194</c:v>
                </c:pt>
                <c:pt idx="2970">
                  <c:v>81.1425797608767</c:v>
                </c:pt>
                <c:pt idx="2971">
                  <c:v>81.599039521303396</c:v>
                </c:pt>
                <c:pt idx="2972">
                  <c:v>82.471838075890105</c:v>
                </c:pt>
                <c:pt idx="2973">
                  <c:v>82.872096329329807</c:v>
                </c:pt>
                <c:pt idx="2974">
                  <c:v>83.796754187268803</c:v>
                </c:pt>
                <c:pt idx="2975">
                  <c:v>84.136191538625297</c:v>
                </c:pt>
                <c:pt idx="2976">
                  <c:v>85.109264895443701</c:v>
                </c:pt>
                <c:pt idx="2977">
                  <c:v>85.409288134559006</c:v>
                </c:pt>
                <c:pt idx="2978">
                  <c:v>86.406723434841396</c:v>
                </c:pt>
                <c:pt idx="2979">
                  <c:v>86.684016935005502</c:v>
                </c:pt>
                <c:pt idx="2980">
                  <c:v>87.691242240577907</c:v>
                </c:pt>
                <c:pt idx="2981">
                  <c:v>87.956527869514304</c:v>
                </c:pt>
                <c:pt idx="2982">
                  <c:v>88.965056625006099</c:v>
                </c:pt>
                <c:pt idx="2983">
                  <c:v>89.222530995124401</c:v>
                </c:pt>
                <c:pt idx="2984">
                  <c:v>90.230545318629595</c:v>
                </c:pt>
                <c:pt idx="2985">
                  <c:v>90.482555238662997</c:v>
                </c:pt>
                <c:pt idx="2986">
                  <c:v>91.490235503496194</c:v>
                </c:pt>
                <c:pt idx="2987">
                  <c:v>91.738713700857701</c:v>
                </c:pt>
                <c:pt idx="2988">
                  <c:v>92.746425737479697</c:v>
                </c:pt>
                <c:pt idx="2989">
                  <c:v>92.992910961073605</c:v>
                </c:pt>
                <c:pt idx="2990">
                  <c:v>94.000792011235205</c:v>
                </c:pt>
                <c:pt idx="2991">
                  <c:v>94.246281942643606</c:v>
                </c:pt>
                <c:pt idx="2992">
                  <c:v>95.254299976049197</c:v>
                </c:pt>
                <c:pt idx="2993">
                  <c:v>95.499346906835996</c:v>
                </c:pt>
                <c:pt idx="2994">
                  <c:v>96.507411720049802</c:v>
                </c:pt>
                <c:pt idx="2995">
                  <c:v>96.752314153015803</c:v>
                </c:pt>
                <c:pt idx="2996">
                  <c:v>97.760339191340094</c:v>
                </c:pt>
                <c:pt idx="2997">
                  <c:v>98.005271868450905</c:v>
                </c:pt>
                <c:pt idx="2998">
                  <c:v>99.013192588652799</c:v>
                </c:pt>
                <c:pt idx="2999">
                  <c:v>99.258261745396197</c:v>
                </c:pt>
                <c:pt idx="3000">
                  <c:v>100.26603285712</c:v>
                </c:pt>
                <c:pt idx="3001">
                  <c:v>100.51129340594299</c:v>
                </c:pt>
                <c:pt idx="3002">
                  <c:v>101.518883840614</c:v>
                </c:pt>
                <c:pt idx="3003">
                  <c:v>101.764351683174</c:v>
                </c:pt>
                <c:pt idx="3004">
                  <c:v>102.77174583878499</c:v>
                </c:pt>
                <c:pt idx="3005">
                  <c:v>103.017416192151</c:v>
                </c:pt>
                <c:pt idx="3006">
                  <c:v>104.024611805017</c:v>
                </c:pt>
                <c:pt idx="3007">
                  <c:v>104.270475064434</c:v>
                </c:pt>
                <c:pt idx="3008">
                  <c:v>105.27747723248299</c:v>
                </c:pt>
                <c:pt idx="3009">
                  <c:v>105.523526241095</c:v>
                </c:pt>
                <c:pt idx="3010">
                  <c:v>106.53034368439</c:v>
                </c:pt>
                <c:pt idx="3011">
                  <c:v>106.776572886</c:v>
                </c:pt>
                <c:pt idx="3012">
                  <c:v>107.783214684729</c:v>
                </c:pt>
                <c:pt idx="3013">
                  <c:v>108.029615099656</c:v>
                </c:pt>
                <c:pt idx="3014">
                  <c:v>109.036086798686</c:v>
                </c:pt>
                <c:pt idx="3015">
                  <c:v>109.28264585708899</c:v>
                </c:pt>
                <c:pt idx="3016">
                  <c:v>110.28895012237101</c:v>
                </c:pt>
                <c:pt idx="3017">
                  <c:v>110.535659431733</c:v>
                </c:pt>
                <c:pt idx="3018">
                  <c:v>111.54179917068301</c:v>
                </c:pt>
                <c:pt idx="3019">
                  <c:v>111.78866131978999</c:v>
                </c:pt>
                <c:pt idx="3020">
                  <c:v>112.794641219018</c:v>
                </c:pt>
                <c:pt idx="3021">
                  <c:v>113.041664668659</c:v>
                </c:pt>
                <c:pt idx="3022">
                  <c:v>114.04749120379</c:v>
                </c:pt>
                <c:pt idx="3023">
                  <c:v>114.29467612640001</c:v>
                </c:pt>
                <c:pt idx="3024">
                  <c:v>115.300356916927</c:v>
                </c:pt>
                <c:pt idx="3025">
                  <c:v>115.547687937395</c:v>
                </c:pt>
                <c:pt idx="3026">
                  <c:v>116.553236577821</c:v>
                </c:pt>
                <c:pt idx="3027">
                  <c:v>116.80068501269</c:v>
                </c:pt>
                <c:pt idx="3028">
                  <c:v>117.80612910718401</c:v>
                </c:pt>
                <c:pt idx="3029">
                  <c:v>118.05365254759499</c:v>
                </c:pt>
                <c:pt idx="3030">
                  <c:v>119.059042235604</c:v>
                </c:pt>
                <c:pt idx="3031">
                  <c:v>119.306572536836</c:v>
                </c:pt>
                <c:pt idx="3032">
                  <c:v>120.311991444193</c:v>
                </c:pt>
                <c:pt idx="3033">
                  <c:v>120.559410993854</c:v>
                </c:pt>
                <c:pt idx="3034">
                  <c:v>121.565017621965</c:v>
                </c:pt>
                <c:pt idx="3035">
                  <c:v>121.81215033794599</c:v>
                </c:pt>
                <c:pt idx="3036">
                  <c:v>122.818328465075</c:v>
                </c:pt>
                <c:pt idx="3037">
                  <c:v>123.06488290213601</c:v>
                </c:pt>
                <c:pt idx="3038">
                  <c:v>124.072526964087</c:v>
                </c:pt>
                <c:pt idx="3039">
                  <c:v>124.317719712826</c:v>
                </c:pt>
                <c:pt idx="3040">
                  <c:v>125.328329994334</c:v>
                </c:pt>
                <c:pt idx="3041">
                  <c:v>125.569781670254</c:v>
                </c:pt>
                <c:pt idx="3042">
                  <c:v>126.584490260447</c:v>
                </c:pt>
                <c:pt idx="3043">
                  <c:v>126.81559164719501</c:v>
                </c:pt>
                <c:pt idx="3044">
                  <c:v>127.83485320363</c:v>
                </c:pt>
                <c:pt idx="3045">
                  <c:v>128.045007625012</c:v>
                </c:pt>
                <c:pt idx="3046">
                  <c:v>129.06966170051001</c:v>
                </c:pt>
                <c:pt idx="3047">
                  <c:v>129.249870025452</c:v>
                </c:pt>
                <c:pt idx="3048">
                  <c:v>130.280519883278</c:v>
                </c:pt>
                <c:pt idx="3049">
                  <c:v>130.42892832864999</c:v>
                </c:pt>
                <c:pt idx="3050">
                  <c:v>131.465315703274</c:v>
                </c:pt>
                <c:pt idx="3051">
                  <c:v>131.58742771885201</c:v>
                </c:pt>
                <c:pt idx="3052">
                  <c:v>132.62754905721101</c:v>
                </c:pt>
                <c:pt idx="3053">
                  <c:v>132.73275841791201</c:v>
                </c:pt>
                <c:pt idx="3054">
                  <c:v>133.77427211429799</c:v>
                </c:pt>
                <c:pt idx="3055">
                  <c:v>133.87032800584601</c:v>
                </c:pt>
                <c:pt idx="3056">
                  <c:v>134.91091542024799</c:v>
                </c:pt>
                <c:pt idx="3057">
                  <c:v>135.002342589036</c:v>
                </c:pt>
                <c:pt idx="3058">
                  <c:v>136.040384564204</c:v>
                </c:pt>
                <c:pt idx="3059">
                  <c:v>136.12895080365999</c:v>
                </c:pt>
                <c:pt idx="3060">
                  <c:v>137.16324265742099</c:v>
                </c:pt>
                <c:pt idx="3061">
                  <c:v>137.24963911709699</c:v>
                </c:pt>
                <c:pt idx="3062">
                  <c:v>138.279303009085</c:v>
                </c:pt>
                <c:pt idx="3063">
                  <c:v>138.36393818902599</c:v>
                </c:pt>
                <c:pt idx="3064">
                  <c:v>139.38836464357499</c:v>
                </c:pt>
                <c:pt idx="3065">
                  <c:v>139.471604603732</c:v>
                </c:pt>
                <c:pt idx="3066">
                  <c:v>140.490330863423</c:v>
                </c:pt>
                <c:pt idx="3067">
                  <c:v>140.57244707890399</c:v>
                </c:pt>
                <c:pt idx="3068">
                  <c:v>141.58504879463101</c:v>
                </c:pt>
                <c:pt idx="3069">
                  <c:v>141.66614671189799</c:v>
                </c:pt>
                <c:pt idx="3070">
                  <c:v>142.67222114778599</c:v>
                </c:pt>
                <c:pt idx="3071">
                  <c:v>142.752280118622</c:v>
                </c:pt>
                <c:pt idx="3072">
                  <c:v>143.751476776087</c:v>
                </c:pt>
                <c:pt idx="3073">
                  <c:v>143.83044187713801</c:v>
                </c:pt>
                <c:pt idx="3074">
                  <c:v>144.82246506304801</c:v>
                </c:pt>
                <c:pt idx="3075">
                  <c:v>144.900300704486</c:v>
                </c:pt>
                <c:pt idx="3076">
                  <c:v>145.884880713809</c:v>
                </c:pt>
                <c:pt idx="3077">
                  <c:v>145.96157489384001</c:v>
                </c:pt>
                <c:pt idx="3078">
                  <c:v>146.93844349290299</c:v>
                </c:pt>
                <c:pt idx="3079">
                  <c:v>147.01399531368</c:v>
                </c:pt>
                <c:pt idx="3080">
                  <c:v>147.98287898131801</c:v>
                </c:pt>
                <c:pt idx="3081">
                  <c:v>148.05729003290401</c:v>
                </c:pt>
                <c:pt idx="3082">
                  <c:v>149.01791227274899</c:v>
                </c:pt>
                <c:pt idx="3083">
                  <c:v>149.09118376421401</c:v>
                </c:pt>
                <c:pt idx="3084">
                  <c:v>150.04326813666199</c:v>
                </c:pt>
                <c:pt idx="3085">
                  <c:v>150.115400544127</c:v>
                </c:pt>
                <c:pt idx="3086">
                  <c:v>151.058672316415</c:v>
                </c:pt>
                <c:pt idx="3087">
                  <c:v>151.129665618008</c:v>
                </c:pt>
                <c:pt idx="3088">
                  <c:v>152.063852465948</c:v>
                </c:pt>
                <c:pt idx="3089">
                  <c:v>152.13370637499401</c:v>
                </c:pt>
                <c:pt idx="3090">
                  <c:v>153.05853866357799</c:v>
                </c:pt>
                <c:pt idx="3091">
                  <c:v>153.12725277086699</c:v>
                </c:pt>
                <c:pt idx="3092">
                  <c:v>154.04246367925899</c:v>
                </c:pt>
                <c:pt idx="3093">
                  <c:v>154.110037528813</c:v>
                </c:pt>
                <c:pt idx="3094">
                  <c:v>155.01536312526</c:v>
                </c:pt>
                <c:pt idx="3095">
                  <c:v>155.08179625328799</c:v>
                </c:pt>
                <c:pt idx="3096">
                  <c:v>155.97697555735499</c:v>
                </c:pt>
                <c:pt idx="3097">
                  <c:v>156.04226751228899</c:v>
                </c:pt>
                <c:pt idx="3098">
                  <c:v>156.927042556207</c:v>
                </c:pt>
                <c:pt idx="3099">
                  <c:v>156.99119290899699</c:v>
                </c:pt>
                <c:pt idx="3100">
                  <c:v>157.86530793384401</c:v>
                </c:pt>
                <c:pt idx="3101">
                  <c:v>157.928318771476</c:v>
                </c:pt>
                <c:pt idx="3102">
                  <c:v>158.79153098556799</c:v>
                </c:pt>
                <c:pt idx="3103">
                  <c:v>158.85341187619699</c:v>
                </c:pt>
                <c:pt idx="3104">
                  <c:v>159.705506880672</c:v>
                </c:pt>
                <c:pt idx="3105">
                  <c:v>159.76625545692701</c:v>
                </c:pt>
                <c:pt idx="3106">
                  <c:v>160.60702588900099</c:v>
                </c:pt>
                <c:pt idx="3107">
                  <c:v>160.666582073955</c:v>
                </c:pt>
                <c:pt idx="3108">
                  <c:v>161.495776970571</c:v>
                </c:pt>
                <c:pt idx="3109">
                  <c:v>161.55403346833899</c:v>
                </c:pt>
                <c:pt idx="3110">
                  <c:v>162.371366203756</c:v>
                </c:pt>
                <c:pt idx="3111">
                  <c:v>162.42828064029101</c:v>
                </c:pt>
                <c:pt idx="3112">
                  <c:v>163.23349110708699</c:v>
                </c:pt>
                <c:pt idx="3113">
                  <c:v>163.28916392105501</c:v>
                </c:pt>
                <c:pt idx="3114">
                  <c:v>164.082033931957</c:v>
                </c:pt>
                <c:pt idx="3115">
                  <c:v>164.136626861981</c:v>
                </c:pt>
                <c:pt idx="3116">
                  <c:v>164.916929350902</c:v>
                </c:pt>
                <c:pt idx="3117">
                  <c:v>164.97053182176899</c:v>
                </c:pt>
                <c:pt idx="3118">
                  <c:v>165.73800642865899</c:v>
                </c:pt>
                <c:pt idx="3119">
                  <c:v>165.79060427854699</c:v>
                </c:pt>
                <c:pt idx="3120">
                  <c:v>166.54499213448901</c:v>
                </c:pt>
                <c:pt idx="3121">
                  <c:v>166.59652601262101</c:v>
                </c:pt>
                <c:pt idx="3122">
                  <c:v>167.337604444286</c:v>
                </c:pt>
                <c:pt idx="3123">
                  <c:v>167.38802526672501</c:v>
                </c:pt>
                <c:pt idx="3124">
                  <c:v>168.11560185414899</c:v>
                </c:pt>
                <c:pt idx="3125">
                  <c:v>168.16488586513501</c:v>
                </c:pt>
                <c:pt idx="3126">
                  <c:v>168.87877458495001</c:v>
                </c:pt>
                <c:pt idx="3127">
                  <c:v>168.92691438018699</c:v>
                </c:pt>
                <c:pt idx="3128">
                  <c:v>169.626924347455</c:v>
                </c:pt>
                <c:pt idx="3129">
                  <c:v>169.673918608577</c:v>
                </c:pt>
                <c:pt idx="3130">
                  <c:v>170.35985539368099</c:v>
                </c:pt>
                <c:pt idx="3131">
                  <c:v>170.40570421614899</c:v>
                </c:pt>
                <c:pt idx="3132">
                  <c:v>171.077373572255</c:v>
                </c:pt>
                <c:pt idx="3133">
                  <c:v>171.12207715289901</c:v>
                </c:pt>
                <c:pt idx="3134">
                  <c:v>171.77928731796899</c:v>
                </c:pt>
                <c:pt idx="3135">
                  <c:v>171.82284575253601</c:v>
                </c:pt>
                <c:pt idx="3136">
                  <c:v>172.465408276977</c:v>
                </c:pt>
                <c:pt idx="3137">
                  <c:v>172.50782225321001</c:v>
                </c:pt>
                <c:pt idx="3138">
                  <c:v>173.135555270244</c:v>
                </c:pt>
                <c:pt idx="3139">
                  <c:v>173.17682745926999</c:v>
                </c:pt>
                <c:pt idx="3140">
                  <c:v>173.78956007546</c:v>
                </c:pt>
                <c:pt idx="3141">
                  <c:v>173.829690159829</c:v>
                </c:pt>
                <c:pt idx="3142">
                  <c:v>174.427256819831</c:v>
                </c:pt>
                <c:pt idx="3143">
                  <c:v>174.46622970201699</c:v>
                </c:pt>
                <c:pt idx="3144">
                  <c:v>175.04845576811201</c:v>
                </c:pt>
                <c:pt idx="3145">
                  <c:v>175.08624542620299</c:v>
                </c:pt>
                <c:pt idx="3146">
                  <c:v>175.65295565049399</c:v>
                </c:pt>
                <c:pt idx="3147">
                  <c:v>175.68955559590799</c:v>
                </c:pt>
                <c:pt idx="3148">
                  <c:v>176.24060026829201</c:v>
                </c:pt>
                <c:pt idx="3149">
                  <c:v>176.276032919453</c:v>
                </c:pt>
                <c:pt idx="3150">
                  <c:v>176.81127831232601</c:v>
                </c:pt>
                <c:pt idx="3151">
                  <c:v>176.84555289870499</c:v>
                </c:pt>
                <c:pt idx="3152">
                  <c:v>177.36483765422301</c:v>
                </c:pt>
                <c:pt idx="3153">
                  <c:v>177.39792423763299</c:v>
                </c:pt>
                <c:pt idx="3154">
                  <c:v>177.901061301509</c:v>
                </c:pt>
                <c:pt idx="3155">
                  <c:v>177.93293869210899</c:v>
                </c:pt>
                <c:pt idx="3156">
                  <c:v>178.41976328210899</c:v>
                </c:pt>
                <c:pt idx="3157">
                  <c:v>178.45046933287401</c:v>
                </c:pt>
                <c:pt idx="3158">
                  <c:v>178.92085323183801</c:v>
                </c:pt>
                <c:pt idx="3159">
                  <c:v>178.95045604509599</c:v>
                </c:pt>
                <c:pt idx="3160">
                  <c:v>179.404272897254</c:v>
                </c:pt>
                <c:pt idx="3161">
                  <c:v>179.43281027319301</c:v>
                </c:pt>
                <c:pt idx="3162">
                  <c:v>179.86991518161301</c:v>
                </c:pt>
                <c:pt idx="3163">
                  <c:v>179.89737951052101</c:v>
                </c:pt>
                <c:pt idx="3164">
                  <c:v>180.31762379530599</c:v>
                </c:pt>
                <c:pt idx="3165">
                  <c:v>180.34399063777701</c:v>
                </c:pt>
                <c:pt idx="3166">
                  <c:v>180.74726300542201</c:v>
                </c:pt>
                <c:pt idx="3167">
                  <c:v>180.772634678853</c:v>
                </c:pt>
                <c:pt idx="3168">
                  <c:v>181.15885524361599</c:v>
                </c:pt>
                <c:pt idx="3169">
                  <c:v>181.183893830811</c:v>
                </c:pt>
                <c:pt idx="3170">
                  <c:v>181.552831689051</c:v>
                </c:pt>
                <c:pt idx="3171">
                  <c:v>181.579092219123</c:v>
                </c:pt>
                <c:pt idx="3172">
                  <c:v>181.93047881161201</c:v>
                </c:pt>
                <c:pt idx="3173">
                  <c:v>181.95986646749199</c:v>
                </c:pt>
                <c:pt idx="3174">
                  <c:v>182.294411554954</c:v>
                </c:pt>
                <c:pt idx="3175">
                  <c:v>182.32639075032401</c:v>
                </c:pt>
                <c:pt idx="3176">
                  <c:v>182.64998461819201</c:v>
                </c:pt>
                <c:pt idx="3177">
                  <c:v>182.691416372688</c:v>
                </c:pt>
                <c:pt idx="3178">
                  <c:v>183.00647094553301</c:v>
                </c:pt>
                <c:pt idx="3179">
                  <c:v>183.033012397947</c:v>
                </c:pt>
                <c:pt idx="3180">
                  <c:v>183.161842100711</c:v>
                </c:pt>
                <c:pt idx="3181">
                  <c:v>183.32455210460299</c:v>
                </c:pt>
                <c:pt idx="3182">
                  <c:v>183.36113674765201</c:v>
                </c:pt>
                <c:pt idx="3183">
                  <c:v>183.56908972341299</c:v>
                </c:pt>
                <c:pt idx="3184">
                  <c:v>183.676862044491</c:v>
                </c:pt>
                <c:pt idx="3185">
                  <c:v>183.78010539190001</c:v>
                </c:pt>
                <c:pt idx="3186">
                  <c:v>183.938191352502</c:v>
                </c:pt>
                <c:pt idx="3187">
                  <c:v>183.96563376561301</c:v>
                </c:pt>
                <c:pt idx="3188">
                  <c:v>184.03995826478501</c:v>
                </c:pt>
                <c:pt idx="3189">
                  <c:v>184.13127613150499</c:v>
                </c:pt>
                <c:pt idx="3190">
                  <c:v>184.16302567676499</c:v>
                </c:pt>
                <c:pt idx="3191">
                  <c:v>184.28495097576101</c:v>
                </c:pt>
                <c:pt idx="3192">
                  <c:v>184.36679330878599</c:v>
                </c:pt>
                <c:pt idx="3193">
                  <c:v>184.42344683176401</c:v>
                </c:pt>
                <c:pt idx="3194">
                  <c:v>184.54485738401601</c:v>
                </c:pt>
                <c:pt idx="3195">
                  <c:v>184.54773293890699</c:v>
                </c:pt>
                <c:pt idx="3196">
                  <c:v>184.55481564143901</c:v>
                </c:pt>
                <c:pt idx="3197">
                  <c:v>184.660920052183</c:v>
                </c:pt>
                <c:pt idx="3198">
                  <c:v>184.702694559696</c:v>
                </c:pt>
                <c:pt idx="3199">
                  <c:v>184.763353817867</c:v>
                </c:pt>
                <c:pt idx="3200">
                  <c:v>184.84234411258399</c:v>
                </c:pt>
                <c:pt idx="3201">
                  <c:v>184.85701634353501</c:v>
                </c:pt>
                <c:pt idx="3202">
                  <c:v>184.888546789711</c:v>
                </c:pt>
                <c:pt idx="3203">
                  <c:v>184.94312485992</c:v>
                </c:pt>
                <c:pt idx="3204">
                  <c:v>184.96821586867799</c:v>
                </c:pt>
                <c:pt idx="3205">
                  <c:v>185.021919271825</c:v>
                </c:pt>
                <c:pt idx="3206">
                  <c:v>185.08101198263699</c:v>
                </c:pt>
                <c:pt idx="3207">
                  <c:v>185.092365856046</c:v>
                </c:pt>
                <c:pt idx="3208">
                  <c:v>185.11197027966199</c:v>
                </c:pt>
                <c:pt idx="3209">
                  <c:v>185.155571437063</c:v>
                </c:pt>
                <c:pt idx="3210">
                  <c:v>185.17784376941401</c:v>
                </c:pt>
                <c:pt idx="3211">
                  <c:v>185.2078494504</c:v>
                </c:pt>
                <c:pt idx="3212">
                  <c:v>185.245849144103</c:v>
                </c:pt>
                <c:pt idx="3213">
                  <c:v>185.266271975422</c:v>
                </c:pt>
                <c:pt idx="3214">
                  <c:v>185.304603857041</c:v>
                </c:pt>
                <c:pt idx="3215">
                  <c:v>185.31789124443699</c:v>
                </c:pt>
                <c:pt idx="3216">
                  <c:v>185.325441824291</c:v>
                </c:pt>
                <c:pt idx="3217">
                  <c:v>185.36105332721701</c:v>
                </c:pt>
                <c:pt idx="3218">
                  <c:v>185.394101381962</c:v>
                </c:pt>
                <c:pt idx="3219">
                  <c:v>185.407548020891</c:v>
                </c:pt>
                <c:pt idx="3220">
                  <c:v>185.414870710575</c:v>
                </c:pt>
                <c:pt idx="3221">
                  <c:v>185.46722567307401</c:v>
                </c:pt>
                <c:pt idx="3222">
                  <c:v>185.46976074159099</c:v>
                </c:pt>
                <c:pt idx="3223">
                  <c:v>185.47778865730399</c:v>
                </c:pt>
                <c:pt idx="3224">
                  <c:v>185.51029340424299</c:v>
                </c:pt>
                <c:pt idx="3225">
                  <c:v>185.52215058330299</c:v>
                </c:pt>
                <c:pt idx="3226">
                  <c:v>185.545385870394</c:v>
                </c:pt>
                <c:pt idx="3227">
                  <c:v>185.56327512065101</c:v>
                </c:pt>
                <c:pt idx="3228">
                  <c:v>185.56979994868701</c:v>
                </c:pt>
                <c:pt idx="3229">
                  <c:v>185.586711431688</c:v>
                </c:pt>
                <c:pt idx="3230">
                  <c:v>185.593912566726</c:v>
                </c:pt>
                <c:pt idx="3231">
                  <c:v>185.60732599542001</c:v>
                </c:pt>
                <c:pt idx="3232">
                  <c:v>185.610283319708</c:v>
                </c:pt>
                <c:pt idx="3233">
                  <c:v>185.618958696692</c:v>
                </c:pt>
                <c:pt idx="3234">
                  <c:v>185.61938818949</c:v>
                </c:pt>
                <c:pt idx="3235">
                  <c:v>185.619813360991</c:v>
                </c:pt>
                <c:pt idx="3236">
                  <c:v>185.618897710021</c:v>
                </c:pt>
                <c:pt idx="3237">
                  <c:v>185.61532211126999</c:v>
                </c:pt>
                <c:pt idx="3238">
                  <c:v>185.609696467231</c:v>
                </c:pt>
                <c:pt idx="3239">
                  <c:v>185.600226600425</c:v>
                </c:pt>
                <c:pt idx="3240">
                  <c:v>185.59799817657199</c:v>
                </c:pt>
                <c:pt idx="3241">
                  <c:v>185.58140085840401</c:v>
                </c:pt>
                <c:pt idx="3242">
                  <c:v>185.57797646446301</c:v>
                </c:pt>
                <c:pt idx="3243">
                  <c:v>185.57108753766599</c:v>
                </c:pt>
                <c:pt idx="3244">
                  <c:v>185.55314164370401</c:v>
                </c:pt>
                <c:pt idx="3245">
                  <c:v>185.530275981687</c:v>
                </c:pt>
                <c:pt idx="3246">
                  <c:v>185.524849189165</c:v>
                </c:pt>
                <c:pt idx="3247">
                  <c:v>185.522134437604</c:v>
                </c:pt>
                <c:pt idx="3248">
                  <c:v>185.488846344482</c:v>
                </c:pt>
                <c:pt idx="3249">
                  <c:v>185.47559031524199</c:v>
                </c:pt>
                <c:pt idx="3250">
                  <c:v>185.44658625490999</c:v>
                </c:pt>
                <c:pt idx="3251">
                  <c:v>185.427533370916</c:v>
                </c:pt>
                <c:pt idx="3252">
                  <c:v>185.38390221066501</c:v>
                </c:pt>
                <c:pt idx="3253">
                  <c:v>185.38338975130901</c:v>
                </c:pt>
                <c:pt idx="3254">
                  <c:v>185.32492679002499</c:v>
                </c:pt>
                <c:pt idx="3255">
                  <c:v>185.31630339709599</c:v>
                </c:pt>
                <c:pt idx="3256">
                  <c:v>185.30634932302601</c:v>
                </c:pt>
                <c:pt idx="3257">
                  <c:v>185.236661192828</c:v>
                </c:pt>
                <c:pt idx="3258">
                  <c:v>185.22204526066801</c:v>
                </c:pt>
                <c:pt idx="3259">
                  <c:v>185.16971025009701</c:v>
                </c:pt>
                <c:pt idx="3260">
                  <c:v>185.15431144157699</c:v>
                </c:pt>
                <c:pt idx="3261">
                  <c:v>185.103880499198</c:v>
                </c:pt>
                <c:pt idx="3262">
                  <c:v>185.03763851415101</c:v>
                </c:pt>
                <c:pt idx="3263">
                  <c:v>185.019324887431</c:v>
                </c:pt>
                <c:pt idx="3264">
                  <c:v>184.98612626543999</c:v>
                </c:pt>
                <c:pt idx="3265">
                  <c:v>184.928832631186</c:v>
                </c:pt>
                <c:pt idx="3266">
                  <c:v>184.89743139882401</c:v>
                </c:pt>
                <c:pt idx="3267">
                  <c:v>184.83028345993799</c:v>
                </c:pt>
                <c:pt idx="3268">
                  <c:v>184.743903791013</c:v>
                </c:pt>
                <c:pt idx="3269">
                  <c:v>184.72138407324101</c:v>
                </c:pt>
                <c:pt idx="3270">
                  <c:v>184.67016090052201</c:v>
                </c:pt>
                <c:pt idx="3271">
                  <c:v>184.603690337807</c:v>
                </c:pt>
                <c:pt idx="3272">
                  <c:v>184.57379300231801</c:v>
                </c:pt>
                <c:pt idx="3273">
                  <c:v>184.473651758774</c:v>
                </c:pt>
                <c:pt idx="3274">
                  <c:v>184.37955908648101</c:v>
                </c:pt>
                <c:pt idx="3275">
                  <c:v>184.32820979501801</c:v>
                </c:pt>
                <c:pt idx="3276">
                  <c:v>184.19441911310599</c:v>
                </c:pt>
                <c:pt idx="3277">
                  <c:v>184.164654633005</c:v>
                </c:pt>
                <c:pt idx="3278">
                  <c:v>184.15278339952599</c:v>
                </c:pt>
                <c:pt idx="3279">
                  <c:v>183.981915311862</c:v>
                </c:pt>
                <c:pt idx="3280">
                  <c:v>183.889842079581</c:v>
                </c:pt>
                <c:pt idx="3281">
                  <c:v>183.77346432004501</c:v>
                </c:pt>
                <c:pt idx="3282">
                  <c:v>183.58210819553199</c:v>
                </c:pt>
                <c:pt idx="3283">
                  <c:v>183.534875332741</c:v>
                </c:pt>
                <c:pt idx="3284">
                  <c:v>183.412391238889</c:v>
                </c:pt>
                <c:pt idx="3285">
                  <c:v>183.24151165647501</c:v>
                </c:pt>
                <c:pt idx="3286">
                  <c:v>183.18114037190401</c:v>
                </c:pt>
                <c:pt idx="3287">
                  <c:v>182.85087585175199</c:v>
                </c:pt>
                <c:pt idx="3288">
                  <c:v>182.78378968946899</c:v>
                </c:pt>
                <c:pt idx="3289">
                  <c:v>182.608887259385</c:v>
                </c:pt>
                <c:pt idx="3290">
                  <c:v>182.46411642721699</c:v>
                </c:pt>
                <c:pt idx="3291">
                  <c:v>182.40336995305699</c:v>
                </c:pt>
                <c:pt idx="3292">
                  <c:v>182.15726389083801</c:v>
                </c:pt>
                <c:pt idx="3293">
                  <c:v>182.01468025799201</c:v>
                </c:pt>
                <c:pt idx="3294">
                  <c:v>181.87146772335399</c:v>
                </c:pt>
                <c:pt idx="3295">
                  <c:v>181.640612571818</c:v>
                </c:pt>
                <c:pt idx="3296">
                  <c:v>181.56004429597201</c:v>
                </c:pt>
                <c:pt idx="3297">
                  <c:v>181.26996587315301</c:v>
                </c:pt>
                <c:pt idx="3298">
                  <c:v>181.23306317355099</c:v>
                </c:pt>
                <c:pt idx="3299">
                  <c:v>181.157881362301</c:v>
                </c:pt>
                <c:pt idx="3300">
                  <c:v>180.94166008526099</c:v>
                </c:pt>
                <c:pt idx="3301">
                  <c:v>180.83172810626999</c:v>
                </c:pt>
                <c:pt idx="3302">
                  <c:v>180.65578975341899</c:v>
                </c:pt>
                <c:pt idx="3303">
                  <c:v>180.46346718421901</c:v>
                </c:pt>
                <c:pt idx="3304">
                  <c:v>180.308833822906</c:v>
                </c:pt>
                <c:pt idx="3305">
                  <c:v>180.14265801438</c:v>
                </c:pt>
                <c:pt idx="3306">
                  <c:v>180.00364785581701</c:v>
                </c:pt>
                <c:pt idx="3307">
                  <c:v>179.86640390489899</c:v>
                </c:pt>
                <c:pt idx="3308">
                  <c:v>179.64161699400799</c:v>
                </c:pt>
                <c:pt idx="3309">
                  <c:v>179.552915537263</c:v>
                </c:pt>
                <c:pt idx="3310">
                  <c:v>179.244663802405</c:v>
                </c:pt>
                <c:pt idx="3311">
                  <c:v>179.21464660656301</c:v>
                </c:pt>
                <c:pt idx="3312">
                  <c:v>179.034847935724</c:v>
                </c:pt>
                <c:pt idx="3313">
                  <c:v>178.85614043656301</c:v>
                </c:pt>
                <c:pt idx="3314">
                  <c:v>178.82634286971799</c:v>
                </c:pt>
                <c:pt idx="3315">
                  <c:v>178.47464506537</c:v>
                </c:pt>
                <c:pt idx="3316">
                  <c:v>178.38281267078301</c:v>
                </c:pt>
                <c:pt idx="3317">
                  <c:v>178.068602216031</c:v>
                </c:pt>
                <c:pt idx="3318">
                  <c:v>177.913920897389</c:v>
                </c:pt>
                <c:pt idx="3319">
                  <c:v>177.63923188933401</c:v>
                </c:pt>
                <c:pt idx="3320">
                  <c:v>177.41596499551301</c:v>
                </c:pt>
                <c:pt idx="3321">
                  <c:v>177.183827290463</c:v>
                </c:pt>
                <c:pt idx="3322">
                  <c:v>176.88508129914601</c:v>
                </c:pt>
                <c:pt idx="3323">
                  <c:v>176.699189506566</c:v>
                </c:pt>
                <c:pt idx="3324">
                  <c:v>176.31815215029499</c:v>
                </c:pt>
                <c:pt idx="3325">
                  <c:v>176.18178107280599</c:v>
                </c:pt>
                <c:pt idx="3326">
                  <c:v>175.717148663682</c:v>
                </c:pt>
                <c:pt idx="3327">
                  <c:v>175.63094820541801</c:v>
                </c:pt>
                <c:pt idx="3328">
                  <c:v>175.07725645845801</c:v>
                </c:pt>
                <c:pt idx="3329">
                  <c:v>175.03821007563801</c:v>
                </c:pt>
                <c:pt idx="3330">
                  <c:v>174.41234696183</c:v>
                </c:pt>
                <c:pt idx="3331">
                  <c:v>174.41200820469999</c:v>
                </c:pt>
                <c:pt idx="3332">
                  <c:v>174.40522667424699</c:v>
                </c:pt>
                <c:pt idx="3333">
                  <c:v>173.756440479014</c:v>
                </c:pt>
                <c:pt idx="3334">
                  <c:v>173.730592055556</c:v>
                </c:pt>
                <c:pt idx="3335">
                  <c:v>173.07745845696999</c:v>
                </c:pt>
                <c:pt idx="3336">
                  <c:v>173.03638165420901</c:v>
                </c:pt>
                <c:pt idx="3337">
                  <c:v>172.38032377814801</c:v>
                </c:pt>
                <c:pt idx="3338">
                  <c:v>172.33143060907199</c:v>
                </c:pt>
                <c:pt idx="3339">
                  <c:v>171.667688524406</c:v>
                </c:pt>
                <c:pt idx="3340">
                  <c:v>171.61486901284701</c:v>
                </c:pt>
                <c:pt idx="3341">
                  <c:v>170.94021733276301</c:v>
                </c:pt>
                <c:pt idx="3342">
                  <c:v>170.88508886135801</c:v>
                </c:pt>
                <c:pt idx="3343">
                  <c:v>170.19769021156901</c:v>
                </c:pt>
                <c:pt idx="3344">
                  <c:v>170.140814468418</c:v>
                </c:pt>
                <c:pt idx="3345">
                  <c:v>169.43984529075701</c:v>
                </c:pt>
                <c:pt idx="3346">
                  <c:v>169.38139412131201</c:v>
                </c:pt>
                <c:pt idx="3347">
                  <c:v>168.666619430769</c:v>
                </c:pt>
                <c:pt idx="3348">
                  <c:v>168.60662485387601</c:v>
                </c:pt>
                <c:pt idx="3349">
                  <c:v>167.87808970902799</c:v>
                </c:pt>
                <c:pt idx="3350">
                  <c:v>167.816535456964</c:v>
                </c:pt>
                <c:pt idx="3351">
                  <c:v>167.074411208854</c:v>
                </c:pt>
                <c:pt idx="3352">
                  <c:v>167.011283421527</c:v>
                </c:pt>
                <c:pt idx="3353">
                  <c:v>166.25580104417401</c:v>
                </c:pt>
                <c:pt idx="3354">
                  <c:v>166.191106727418</c:v>
                </c:pt>
                <c:pt idx="3355">
                  <c:v>165.422519359837</c:v>
                </c:pt>
                <c:pt idx="3356">
                  <c:v>165.356276478636</c:v>
                </c:pt>
                <c:pt idx="3357">
                  <c:v>164.57483917083201</c:v>
                </c:pt>
                <c:pt idx="3358">
                  <c:v>164.507062472558</c:v>
                </c:pt>
                <c:pt idx="3359">
                  <c:v>163.71302869434001</c:v>
                </c:pt>
                <c:pt idx="3360">
                  <c:v>163.64372625925199</c:v>
                </c:pt>
                <c:pt idx="3361">
                  <c:v>162.83735225304599</c:v>
                </c:pt>
                <c:pt idx="3362">
                  <c:v>162.766529501116</c:v>
                </c:pt>
                <c:pt idx="3363">
                  <c:v>161.948077669035</c:v>
                </c:pt>
                <c:pt idx="3364">
                  <c:v>161.87574017966301</c:v>
                </c:pt>
                <c:pt idx="3365">
                  <c:v>161.045478446087</c:v>
                </c:pt>
                <c:pt idx="3366">
                  <c:v>160.97163037986701</c:v>
                </c:pt>
                <c:pt idx="3367">
                  <c:v>160.12982934772401</c:v>
                </c:pt>
                <c:pt idx="3368">
                  <c:v>160.05447139263001</c:v>
                </c:pt>
                <c:pt idx="3369">
                  <c:v>159.20140307040199</c:v>
                </c:pt>
                <c:pt idx="3370">
                  <c:v>159.124534230558</c:v>
                </c:pt>
                <c:pt idx="3371">
                  <c:v>158.260473254543</c:v>
                </c:pt>
                <c:pt idx="3372">
                  <c:v>158.182094315379</c:v>
                </c:pt>
                <c:pt idx="3373">
                  <c:v>157.30731713342001</c:v>
                </c:pt>
                <c:pt idx="3374">
                  <c:v>157.22743086392799</c:v>
                </c:pt>
                <c:pt idx="3375">
                  <c:v>156.342210387026</c:v>
                </c:pt>
                <c:pt idx="3376">
                  <c:v>156.260821846845</c:v>
                </c:pt>
                <c:pt idx="3377">
                  <c:v>155.36542640874501</c:v>
                </c:pt>
                <c:pt idx="3378">
                  <c:v>155.282551341199</c:v>
                </c:pt>
                <c:pt idx="3379">
                  <c:v>154.37725609304201</c:v>
                </c:pt>
                <c:pt idx="3380">
                  <c:v>154.29292750895999</c:v>
                </c:pt>
                <c:pt idx="3381">
                  <c:v>153.37802373551</c:v>
                </c:pt>
                <c:pt idx="3382">
                  <c:v>153.29227455438701</c:v>
                </c:pt>
                <c:pt idx="3383">
                  <c:v>152.36805960461899</c:v>
                </c:pt>
                <c:pt idx="3384">
                  <c:v>152.28089051677</c:v>
                </c:pt>
                <c:pt idx="3385">
                  <c:v>151.34765363812301</c:v>
                </c:pt>
                <c:pt idx="3386">
                  <c:v>151.25902790231299</c:v>
                </c:pt>
                <c:pt idx="3387">
                  <c:v>150.31705550052001</c:v>
                </c:pt>
                <c:pt idx="3388">
                  <c:v>150.22693171177701</c:v>
                </c:pt>
                <c:pt idx="3389">
                  <c:v>149.27652023889101</c:v>
                </c:pt>
                <c:pt idx="3390">
                  <c:v>149.184883581793</c:v>
                </c:pt>
                <c:pt idx="3391">
                  <c:v>148.226337298033</c:v>
                </c:pt>
                <c:pt idx="3392">
                  <c:v>148.133199705122</c:v>
                </c:pt>
                <c:pt idx="3393">
                  <c:v>147.16681893288199</c:v>
                </c:pt>
                <c:pt idx="3394">
                  <c:v>147.07220009619601</c:v>
                </c:pt>
                <c:pt idx="3395">
                  <c:v>146.09827723605599</c:v>
                </c:pt>
                <c:pt idx="3396">
                  <c:v>146.00219144444699</c:v>
                </c:pt>
                <c:pt idx="3397">
                  <c:v>145.02102419463199</c:v>
                </c:pt>
                <c:pt idx="3398">
                  <c:v>144.923481519012</c:v>
                </c:pt>
                <c:pt idx="3399">
                  <c:v>143.935407638198</c:v>
                </c:pt>
                <c:pt idx="3400">
                  <c:v>143.836405661394</c:v>
                </c:pt>
                <c:pt idx="3401">
                  <c:v>142.84183887839299</c:v>
                </c:pt>
                <c:pt idx="3402">
                  <c:v>142.741305439966</c:v>
                </c:pt>
                <c:pt idx="3403">
                  <c:v>141.74075557811901</c:v>
                </c:pt>
                <c:pt idx="3404">
                  <c:v>141.63844870770001</c:v>
                </c:pt>
                <c:pt idx="3405">
                  <c:v>140.63257818293999</c:v>
                </c:pt>
                <c:pt idx="3406">
                  <c:v>140.52796891539899</c:v>
                </c:pt>
                <c:pt idx="3407">
                  <c:v>139.51770602593399</c:v>
                </c:pt>
                <c:pt idx="3408">
                  <c:v>139.409735857523</c:v>
                </c:pt>
                <c:pt idx="3409">
                  <c:v>138.39623782821101</c:v>
                </c:pt>
                <c:pt idx="3410">
                  <c:v>138.282828911401</c:v>
                </c:pt>
                <c:pt idx="3411">
                  <c:v>137.26708769114299</c:v>
                </c:pt>
                <c:pt idx="3412">
                  <c:v>137.14478371646101</c:v>
                </c:pt>
                <c:pt idx="3413">
                  <c:v>136.127221718312</c:v>
                </c:pt>
                <c:pt idx="3414">
                  <c:v>135.99179954754399</c:v>
                </c:pt>
                <c:pt idx="3415">
                  <c:v>134.97248617576901</c:v>
                </c:pt>
                <c:pt idx="3416">
                  <c:v>134.82071246478</c:v>
                </c:pt>
                <c:pt idx="3417">
                  <c:v>133.800047318324</c:v>
                </c:pt>
                <c:pt idx="3418">
                  <c:v>133.63137339064701</c:v>
                </c:pt>
                <c:pt idx="3419">
                  <c:v>132.610343084557</c:v>
                </c:pt>
                <c:pt idx="3420">
                  <c:v>132.427113228976</c:v>
                </c:pt>
                <c:pt idx="3421">
                  <c:v>131.40682209441499</c:v>
                </c:pt>
                <c:pt idx="3422">
                  <c:v>131.21296339674601</c:v>
                </c:pt>
                <c:pt idx="3423">
                  <c:v>130.19405147722401</c:v>
                </c:pt>
                <c:pt idx="3424">
                  <c:v>129.993454471262</c:v>
                </c:pt>
                <c:pt idx="3425">
                  <c:v>128.97595328348399</c:v>
                </c:pt>
                <c:pt idx="3426">
                  <c:v>128.771546625973</c:v>
                </c:pt>
                <c:pt idx="3427">
                  <c:v>127.755118505765</c:v>
                </c:pt>
                <c:pt idx="3428">
                  <c:v>127.548741779982</c:v>
                </c:pt>
                <c:pt idx="3429">
                  <c:v>126.532975654548</c:v>
                </c:pt>
                <c:pt idx="3430">
                  <c:v>126.32565761753899</c:v>
                </c:pt>
                <c:pt idx="3431">
                  <c:v>125.310229587039</c:v>
                </c:pt>
                <c:pt idx="3432">
                  <c:v>125.10250602707499</c:v>
                </c:pt>
                <c:pt idx="3433">
                  <c:v>124.08720714624</c:v>
                </c:pt>
                <c:pt idx="3434">
                  <c:v>123.879347097299</c:v>
                </c:pt>
                <c:pt idx="3435">
                  <c:v>122.86405065109101</c:v>
                </c:pt>
                <c:pt idx="3436">
                  <c:v>122.656189617085</c:v>
                </c:pt>
                <c:pt idx="3437">
                  <c:v>121.640813457075</c:v>
                </c:pt>
                <c:pt idx="3438">
                  <c:v>121.433026352745</c:v>
                </c:pt>
                <c:pt idx="3439">
                  <c:v>120.417516523785</c:v>
                </c:pt>
                <c:pt idx="3440">
                  <c:v>120.209862615666</c:v>
                </c:pt>
                <c:pt idx="3441">
                  <c:v>119.194191479211</c:v>
                </c:pt>
                <c:pt idx="3442">
                  <c:v>118.98672452542699</c:v>
                </c:pt>
                <c:pt idx="3443">
                  <c:v>117.970879611407</c:v>
                </c:pt>
                <c:pt idx="3444">
                  <c:v>117.76362792619599</c:v>
                </c:pt>
                <c:pt idx="3445">
                  <c:v>116.747597482424</c:v>
                </c:pt>
                <c:pt idx="3446">
                  <c:v>116.54055474083999</c:v>
                </c:pt>
                <c:pt idx="3447">
                  <c:v>115.524327134426</c:v>
                </c:pt>
                <c:pt idx="3448">
                  <c:v>115.317471393269</c:v>
                </c:pt>
                <c:pt idx="3449">
                  <c:v>114.301038146401</c:v>
                </c:pt>
                <c:pt idx="3450">
                  <c:v>114.094357569205</c:v>
                </c:pt>
                <c:pt idx="3451">
                  <c:v>113.07771322711901</c:v>
                </c:pt>
                <c:pt idx="3452">
                  <c:v>112.87122242702701</c:v>
                </c:pt>
                <c:pt idx="3453">
                  <c:v>111.854372203026</c:v>
                </c:pt>
                <c:pt idx="3454">
                  <c:v>111.648105738986</c:v>
                </c:pt>
                <c:pt idx="3455">
                  <c:v>110.631062908506</c:v>
                </c:pt>
                <c:pt idx="3456">
                  <c:v>110.42504043872</c:v>
                </c:pt>
                <c:pt idx="3457">
                  <c:v>109.407814950252</c:v>
                </c:pt>
                <c:pt idx="3458">
                  <c:v>109.202008110072</c:v>
                </c:pt>
                <c:pt idx="3459">
                  <c:v>108.18459971184301</c:v>
                </c:pt>
                <c:pt idx="3460">
                  <c:v>107.978947446666</c:v>
                </c:pt>
                <c:pt idx="3461">
                  <c:v>106.961351858291</c:v>
                </c:pt>
                <c:pt idx="3462">
                  <c:v>106.755817679835</c:v>
                </c:pt>
                <c:pt idx="3463">
                  <c:v>105.738043332087</c:v>
                </c:pt>
                <c:pt idx="3464">
                  <c:v>105.532638827098</c:v>
                </c:pt>
                <c:pt idx="3465">
                  <c:v>104.514686662984</c:v>
                </c:pt>
                <c:pt idx="3466">
                  <c:v>104.309440242132</c:v>
                </c:pt>
                <c:pt idx="3467">
                  <c:v>103.291274749604</c:v>
                </c:pt>
                <c:pt idx="3468">
                  <c:v>103.086220208572</c:v>
                </c:pt>
                <c:pt idx="3469">
                  <c:v>102.06779281655599</c:v>
                </c:pt>
                <c:pt idx="3470">
                  <c:v>101.86300059287601</c:v>
                </c:pt>
                <c:pt idx="3471">
                  <c:v>100.8442963303</c:v>
                </c:pt>
                <c:pt idx="3472">
                  <c:v>100.639862446718</c:v>
                </c:pt>
                <c:pt idx="3473">
                  <c:v>99.620896171737698</c:v>
                </c:pt>
                <c:pt idx="3474">
                  <c:v>99.416853160114499</c:v>
                </c:pt>
                <c:pt idx="3475">
                  <c:v>98.397631090544905</c:v>
                </c:pt>
                <c:pt idx="3476">
                  <c:v>98.193900486718306</c:v>
                </c:pt>
                <c:pt idx="3477">
                  <c:v>97.174430582421195</c:v>
                </c:pt>
                <c:pt idx="3478">
                  <c:v>96.9708996960576</c:v>
                </c:pt>
                <c:pt idx="3479">
                  <c:v>95.951250697675604</c:v>
                </c:pt>
                <c:pt idx="3480">
                  <c:v>95.747843770378196</c:v>
                </c:pt>
                <c:pt idx="3481">
                  <c:v>94.728146951095297</c:v>
                </c:pt>
                <c:pt idx="3482">
                  <c:v>94.524754554492304</c:v>
                </c:pt>
                <c:pt idx="3483">
                  <c:v>93.505212492591099</c:v>
                </c:pt>
                <c:pt idx="3484">
                  <c:v>93.301575387867203</c:v>
                </c:pt>
                <c:pt idx="3485">
                  <c:v>92.282550593265597</c:v>
                </c:pt>
                <c:pt idx="3486">
                  <c:v>92.078217138313406</c:v>
                </c:pt>
                <c:pt idx="3487">
                  <c:v>91.060537389616798</c:v>
                </c:pt>
                <c:pt idx="3488">
                  <c:v>90.854594071742298</c:v>
                </c:pt>
                <c:pt idx="3489">
                  <c:v>89.839945759128994</c:v>
                </c:pt>
                <c:pt idx="3490">
                  <c:v>89.630280957320807</c:v>
                </c:pt>
                <c:pt idx="3491">
                  <c:v>88.6223929216534</c:v>
                </c:pt>
                <c:pt idx="3492">
                  <c:v>88.402181096015795</c:v>
                </c:pt>
                <c:pt idx="3493">
                  <c:v>87.410404978311206</c:v>
                </c:pt>
                <c:pt idx="3494">
                  <c:v>87.165297547854294</c:v>
                </c:pt>
                <c:pt idx="3495">
                  <c:v>86.206179346925396</c:v>
                </c:pt>
                <c:pt idx="3496">
                  <c:v>85.911847184873807</c:v>
                </c:pt>
                <c:pt idx="3497">
                  <c:v>85.011157190022999</c:v>
                </c:pt>
                <c:pt idx="3498">
                  <c:v>84.634578303072104</c:v>
                </c:pt>
                <c:pt idx="3499">
                  <c:v>83.822316217917205</c:v>
                </c:pt>
                <c:pt idx="3500">
                  <c:v>83.189871747368102</c:v>
                </c:pt>
                <c:pt idx="3501">
                  <c:v>82.772919803526307</c:v>
                </c:pt>
                <c:pt idx="3502">
                  <c:v>82.422958141280503</c:v>
                </c:pt>
                <c:pt idx="3503">
                  <c:v>81.518582158698393</c:v>
                </c:pt>
                <c:pt idx="3504">
                  <c:v>81.279491374150695</c:v>
                </c:pt>
                <c:pt idx="3505">
                  <c:v>81.017932681848905</c:v>
                </c:pt>
                <c:pt idx="3506">
                  <c:v>80.129818243356794</c:v>
                </c:pt>
                <c:pt idx="3507">
                  <c:v>79.889340459831203</c:v>
                </c:pt>
                <c:pt idx="3508">
                  <c:v>79.598533219230802</c:v>
                </c:pt>
                <c:pt idx="3509">
                  <c:v>78.908707124428204</c:v>
                </c:pt>
                <c:pt idx="3510">
                  <c:v>78.535286381314407</c:v>
                </c:pt>
                <c:pt idx="3511">
                  <c:v>78.015272770978299</c:v>
                </c:pt>
                <c:pt idx="3512">
                  <c:v>77.801337173932595</c:v>
                </c:pt>
                <c:pt idx="3513">
                  <c:v>77.306835039256796</c:v>
                </c:pt>
                <c:pt idx="3514">
                  <c:v>76.982075477240699</c:v>
                </c:pt>
                <c:pt idx="3515">
                  <c:v>76.587509212377</c:v>
                </c:pt>
                <c:pt idx="3516">
                  <c:v>76.378912482660098</c:v>
                </c:pt>
                <c:pt idx="3517">
                  <c:v>76.001934767850997</c:v>
                </c:pt>
                <c:pt idx="3518">
                  <c:v>75.672993198442995</c:v>
                </c:pt>
                <c:pt idx="3519">
                  <c:v>75.298169874170895</c:v>
                </c:pt>
                <c:pt idx="3520">
                  <c:v>75.088671959594606</c:v>
                </c:pt>
                <c:pt idx="3521">
                  <c:v>74.688733680399395</c:v>
                </c:pt>
                <c:pt idx="3522">
                  <c:v>74.385068719421895</c:v>
                </c:pt>
                <c:pt idx="3523">
                  <c:v>74.030200673583295</c:v>
                </c:pt>
                <c:pt idx="3524">
                  <c:v>73.842030966027593</c:v>
                </c:pt>
                <c:pt idx="3525">
                  <c:v>73.489169805196894</c:v>
                </c:pt>
                <c:pt idx="3526">
                  <c:v>73.198442319209306</c:v>
                </c:pt>
                <c:pt idx="3527">
                  <c:v>72.760479845730401</c:v>
                </c:pt>
                <c:pt idx="3528">
                  <c:v>72.655561651995697</c:v>
                </c:pt>
                <c:pt idx="3529">
                  <c:v>72.497951197573698</c:v>
                </c:pt>
                <c:pt idx="3530">
                  <c:v>72.038646563813501</c:v>
                </c:pt>
                <c:pt idx="3531">
                  <c:v>71.734437065511301</c:v>
                </c:pt>
                <c:pt idx="3532">
                  <c:v>71.4504248449702</c:v>
                </c:pt>
                <c:pt idx="3533">
                  <c:v>71.124464828899903</c:v>
                </c:pt>
                <c:pt idx="3534">
                  <c:v>70.773304860198294</c:v>
                </c:pt>
                <c:pt idx="3535">
                  <c:v>70.478540655514905</c:v>
                </c:pt>
                <c:pt idx="3536">
                  <c:v>70.160778342646395</c:v>
                </c:pt>
                <c:pt idx="3537">
                  <c:v>69.847230515257195</c:v>
                </c:pt>
                <c:pt idx="3538">
                  <c:v>69.579060966265999</c:v>
                </c:pt>
                <c:pt idx="3539">
                  <c:v>69.262218988451906</c:v>
                </c:pt>
                <c:pt idx="3540">
                  <c:v>69.016752987007806</c:v>
                </c:pt>
                <c:pt idx="3541">
                  <c:v>68.792403701926403</c:v>
                </c:pt>
                <c:pt idx="3542">
                  <c:v>68.603785544929394</c:v>
                </c:pt>
                <c:pt idx="3543">
                  <c:v>68.454537706815898</c:v>
                </c:pt>
                <c:pt idx="3544">
                  <c:v>68.166482732893698</c:v>
                </c:pt>
                <c:pt idx="3545">
                  <c:v>67.946639982066898</c:v>
                </c:pt>
                <c:pt idx="3546">
                  <c:v>67.704123286287697</c:v>
                </c:pt>
                <c:pt idx="3547">
                  <c:v>67.484340643733702</c:v>
                </c:pt>
                <c:pt idx="3548">
                  <c:v>67.264127475259102</c:v>
                </c:pt>
                <c:pt idx="3549">
                  <c:v>67.100442506665601</c:v>
                </c:pt>
                <c:pt idx="3550">
                  <c:v>66.914537769202397</c:v>
                </c:pt>
                <c:pt idx="3551">
                  <c:v>66.801989018744493</c:v>
                </c:pt>
                <c:pt idx="3552">
                  <c:v>66.615230349639006</c:v>
                </c:pt>
                <c:pt idx="3553">
                  <c:v>66.420872228569493</c:v>
                </c:pt>
                <c:pt idx="3554">
                  <c:v>66.267506607820295</c:v>
                </c:pt>
                <c:pt idx="3555">
                  <c:v>66.078979761305206</c:v>
                </c:pt>
                <c:pt idx="3556">
                  <c:v>65.948398263975903</c:v>
                </c:pt>
                <c:pt idx="3557">
                  <c:v>65.758472333753502</c:v>
                </c:pt>
                <c:pt idx="3558">
                  <c:v>65.641575342882106</c:v>
                </c:pt>
                <c:pt idx="3559">
                  <c:v>65.464875085579806</c:v>
                </c:pt>
                <c:pt idx="3560">
                  <c:v>65.348504182677004</c:v>
                </c:pt>
                <c:pt idx="3561">
                  <c:v>65.2332651210221</c:v>
                </c:pt>
                <c:pt idx="3562">
                  <c:v>65.135128308776302</c:v>
                </c:pt>
                <c:pt idx="3563">
                  <c:v>65.056992525705894</c:v>
                </c:pt>
                <c:pt idx="3564">
                  <c:v>64.9892404106361</c:v>
                </c:pt>
                <c:pt idx="3565">
                  <c:v>64.927187792805796</c:v>
                </c:pt>
                <c:pt idx="3566">
                  <c:v>64.893167258982004</c:v>
                </c:pt>
                <c:pt idx="3567">
                  <c:v>64.851889119034794</c:v>
                </c:pt>
                <c:pt idx="3568">
                  <c:v>64.828547744860899</c:v>
                </c:pt>
                <c:pt idx="3569">
                  <c:v>64.814861702250397</c:v>
                </c:pt>
                <c:pt idx="3570">
                  <c:v>64.783171787820194</c:v>
                </c:pt>
                <c:pt idx="3571">
                  <c:v>64.776591042906304</c:v>
                </c:pt>
                <c:pt idx="3572">
                  <c:v>64.751265753747901</c:v>
                </c:pt>
                <c:pt idx="3573">
                  <c:v>64.7473848817137</c:v>
                </c:pt>
                <c:pt idx="3574">
                  <c:v>64.7314977118169</c:v>
                </c:pt>
                <c:pt idx="3575">
                  <c:v>64.729587390173904</c:v>
                </c:pt>
                <c:pt idx="3576">
                  <c:v>64.720850354530896</c:v>
                </c:pt>
                <c:pt idx="3577">
                  <c:v>64.7198904423568</c:v>
                </c:pt>
                <c:pt idx="3578">
                  <c:v>64.715163421527905</c:v>
                </c:pt>
                <c:pt idx="3579">
                  <c:v>64.714670866815695</c:v>
                </c:pt>
                <c:pt idx="3580">
                  <c:v>64.712124513506495</c:v>
                </c:pt>
                <c:pt idx="3581">
                  <c:v>64.711866769333497</c:v>
                </c:pt>
                <c:pt idx="3582">
                  <c:v>64.710492492426198</c:v>
                </c:pt>
                <c:pt idx="3583">
                  <c:v>64.710355480689202</c:v>
                </c:pt>
                <c:pt idx="3584">
                  <c:v>64.709609860820393</c:v>
                </c:pt>
                <c:pt idx="3585">
                  <c:v>64.709536070314698</c:v>
                </c:pt>
                <c:pt idx="3586">
                  <c:v>64.709128710134905</c:v>
                </c:pt>
                <c:pt idx="3587">
                  <c:v>64.709088526500693</c:v>
                </c:pt>
                <c:pt idx="3588">
                  <c:v>64.708864272975205</c:v>
                </c:pt>
                <c:pt idx="3589">
                  <c:v>64.708842172281393</c:v>
                </c:pt>
                <c:pt idx="3590">
                  <c:v>64.7087177429825</c:v>
                </c:pt>
                <c:pt idx="3591">
                  <c:v>64.708705475672303</c:v>
                </c:pt>
                <c:pt idx="3592">
                  <c:v>64.708635887515399</c:v>
                </c:pt>
                <c:pt idx="3593">
                  <c:v>64.708629019297803</c:v>
                </c:pt>
                <c:pt idx="3594">
                  <c:v>64.708589797680801</c:v>
                </c:pt>
                <c:pt idx="3595">
                  <c:v>64.708585920643301</c:v>
                </c:pt>
                <c:pt idx="3596">
                  <c:v>64.708563645949894</c:v>
                </c:pt>
                <c:pt idx="3597">
                  <c:v>64.708561440203596</c:v>
                </c:pt>
                <c:pt idx="3598">
                  <c:v>64.708548696372304</c:v>
                </c:pt>
                <c:pt idx="3599">
                  <c:v>64.708547432017298</c:v>
                </c:pt>
                <c:pt idx="3600">
                  <c:v>64.708540088665202</c:v>
                </c:pt>
                <c:pt idx="3601">
                  <c:v>64.708539358700307</c:v>
                </c:pt>
                <c:pt idx="3602">
                  <c:v>64.708535097681604</c:v>
                </c:pt>
                <c:pt idx="3603">
                  <c:v>64.708534673388101</c:v>
                </c:pt>
                <c:pt idx="3604">
                  <c:v>64.708532183844596</c:v>
                </c:pt>
                <c:pt idx="3605">
                  <c:v>64.708531935711903</c:v>
                </c:pt>
                <c:pt idx="3606">
                  <c:v>64.708530471182598</c:v>
                </c:pt>
                <c:pt idx="3607">
                  <c:v>64.708530325221801</c:v>
                </c:pt>
                <c:pt idx="3608">
                  <c:v>64.708529458104394</c:v>
                </c:pt>
                <c:pt idx="3609">
                  <c:v>64.708529371620799</c:v>
                </c:pt>
                <c:pt idx="3610">
                  <c:v>64.708528855515098</c:v>
                </c:pt>
                <c:pt idx="3611">
                  <c:v>64.708528803745295</c:v>
                </c:pt>
                <c:pt idx="3612">
                  <c:v>64.708528495361193</c:v>
                </c:pt>
                <c:pt idx="3613">
                  <c:v>64.7085284640238</c:v>
                </c:pt>
                <c:pt idx="3614">
                  <c:v>64.708528278966199</c:v>
                </c:pt>
                <c:pt idx="3615">
                  <c:v>64.708528259871201</c:v>
                </c:pt>
                <c:pt idx="3616">
                  <c:v>64.708528148050704</c:v>
                </c:pt>
                <c:pt idx="3617">
                  <c:v>64.708528136414003</c:v>
                </c:pt>
                <c:pt idx="3618">
                  <c:v>64.708528068247503</c:v>
                </c:pt>
                <c:pt idx="3619">
                  <c:v>64.7085280611646</c:v>
                </c:pt>
                <c:pt idx="3620">
                  <c:v>64.7085280192954</c:v>
                </c:pt>
                <c:pt idx="3621">
                  <c:v>64.708528014971705</c:v>
                </c:pt>
                <c:pt idx="3622">
                  <c:v>64.708527989124406</c:v>
                </c:pt>
                <c:pt idx="3623">
                  <c:v>64.708527986467203</c:v>
                </c:pt>
                <c:pt idx="3624">
                  <c:v>64.708527970440002</c:v>
                </c:pt>
                <c:pt idx="3625">
                  <c:v>64.708527968795593</c:v>
                </c:pt>
                <c:pt idx="3626">
                  <c:v>64.708527958808602</c:v>
                </c:pt>
                <c:pt idx="3627">
                  <c:v>64.708527957784796</c:v>
                </c:pt>
                <c:pt idx="3628">
                  <c:v>64.708527951530002</c:v>
                </c:pt>
                <c:pt idx="3629">
                  <c:v>64.708527950888794</c:v>
                </c:pt>
                <c:pt idx="3630">
                  <c:v>64.708527946952003</c:v>
                </c:pt>
                <c:pt idx="3631">
                  <c:v>64.708527946548401</c:v>
                </c:pt>
                <c:pt idx="3632">
                  <c:v>64.708527944058503</c:v>
                </c:pt>
                <c:pt idx="3633">
                  <c:v>64.708527943802906</c:v>
                </c:pt>
                <c:pt idx="3634">
                  <c:v>64.708527942220599</c:v>
                </c:pt>
                <c:pt idx="3635">
                  <c:v>64.708527942057998</c:v>
                </c:pt>
                <c:pt idx="3636">
                  <c:v>64.708527941047805</c:v>
                </c:pt>
                <c:pt idx="3637">
                  <c:v>64.708527940943796</c:v>
                </c:pt>
                <c:pt idx="3638">
                  <c:v>64.708527940295795</c:v>
                </c:pt>
                <c:pt idx="3639">
                  <c:v>64.708527940229104</c:v>
                </c:pt>
                <c:pt idx="3640">
                  <c:v>64.7085279398149</c:v>
                </c:pt>
                <c:pt idx="3641">
                  <c:v>64.7085279397687</c:v>
                </c:pt>
                <c:pt idx="3642">
                  <c:v>64.708527939582297</c:v>
                </c:pt>
                <c:pt idx="3643">
                  <c:v>64.708527939513999</c:v>
                </c:pt>
                <c:pt idx="3644">
                  <c:v>64.708527939649201</c:v>
                </c:pt>
                <c:pt idx="3645">
                  <c:v>64.708527939566494</c:v>
                </c:pt>
                <c:pt idx="3646">
                  <c:v>64.708527939699295</c:v>
                </c:pt>
                <c:pt idx="3647">
                  <c:v>64.708527939841304</c:v>
                </c:pt>
                <c:pt idx="3648">
                  <c:v>64.708527938748105</c:v>
                </c:pt>
                <c:pt idx="3649">
                  <c:v>64.708527939590894</c:v>
                </c:pt>
                <c:pt idx="3650">
                  <c:v>64.708527935710705</c:v>
                </c:pt>
                <c:pt idx="3651">
                  <c:v>64.708527937572995</c:v>
                </c:pt>
                <c:pt idx="3652">
                  <c:v>64.7085279307165</c:v>
                </c:pt>
                <c:pt idx="3653">
                  <c:v>64.708527933265799</c:v>
                </c:pt>
                <c:pt idx="3654">
                  <c:v>64.7085279257103</c:v>
                </c:pt>
                <c:pt idx="3655">
                  <c:v>64.708527927997594</c:v>
                </c:pt>
                <c:pt idx="3656">
                  <c:v>64.708527922754001</c:v>
                </c:pt>
                <c:pt idx="3657">
                  <c:v>64.708527924087093</c:v>
                </c:pt>
                <c:pt idx="3658">
                  <c:v>64.708527921719707</c:v>
                </c:pt>
                <c:pt idx="3659">
                  <c:v>64.708527922315596</c:v>
                </c:pt>
                <c:pt idx="3660">
                  <c:v>64.708527921255595</c:v>
                </c:pt>
                <c:pt idx="3661">
                  <c:v>64.708527921526098</c:v>
                </c:pt>
                <c:pt idx="3662">
                  <c:v>64.708527920987606</c:v>
                </c:pt>
                <c:pt idx="3663">
                  <c:v>64.708527920667507</c:v>
                </c:pt>
                <c:pt idx="3664">
                  <c:v>64.708527922542103</c:v>
                </c:pt>
                <c:pt idx="3665">
                  <c:v>64.708527921083899</c:v>
                </c:pt>
                <c:pt idx="3666">
                  <c:v>64.708527926935702</c:v>
                </c:pt>
                <c:pt idx="3667">
                  <c:v>64.708527924503699</c:v>
                </c:pt>
                <c:pt idx="3668">
                  <c:v>64.708527932211695</c:v>
                </c:pt>
                <c:pt idx="3669">
                  <c:v>64.708527929772302</c:v>
                </c:pt>
                <c:pt idx="3670">
                  <c:v>64.708527936020303</c:v>
                </c:pt>
                <c:pt idx="3671">
                  <c:v>64.708527934354294</c:v>
                </c:pt>
                <c:pt idx="3672">
                  <c:v>64.708527937838795</c:v>
                </c:pt>
                <c:pt idx="3673">
                  <c:v>64.708527936992098</c:v>
                </c:pt>
                <c:pt idx="3674">
                  <c:v>64.708527938472798</c:v>
                </c:pt>
                <c:pt idx="3675">
                  <c:v>64.708527938113093</c:v>
                </c:pt>
                <c:pt idx="3676">
                  <c:v>64.708527938692697</c:v>
                </c:pt>
                <c:pt idx="3677">
                  <c:v>64.708527938539603</c:v>
                </c:pt>
                <c:pt idx="3678">
                  <c:v>64.708527938793694</c:v>
                </c:pt>
                <c:pt idx="3679">
                  <c:v>64.708527938722895</c:v>
                </c:pt>
                <c:pt idx="3680">
                  <c:v>64.708527938847098</c:v>
                </c:pt>
                <c:pt idx="3681">
                  <c:v>64.708527938814697</c:v>
                </c:pt>
                <c:pt idx="3682">
                  <c:v>64.708527938874795</c:v>
                </c:pt>
                <c:pt idx="3683">
                  <c:v>64.708527938857998</c:v>
                </c:pt>
                <c:pt idx="3684">
                  <c:v>64.708527938950994</c:v>
                </c:pt>
                <c:pt idx="3685">
                  <c:v>64.708527938910805</c:v>
                </c:pt>
                <c:pt idx="3686">
                  <c:v>64.708527939174701</c:v>
                </c:pt>
                <c:pt idx="3687">
                  <c:v>64.708527939120799</c:v>
                </c:pt>
                <c:pt idx="3688">
                  <c:v>64.708527939229299</c:v>
                </c:pt>
                <c:pt idx="3689">
                  <c:v>64.708527939403893</c:v>
                </c:pt>
                <c:pt idx="3690">
                  <c:v>64.708527938200206</c:v>
                </c:pt>
                <c:pt idx="3691">
                  <c:v>64.708527938981803</c:v>
                </c:pt>
                <c:pt idx="3692">
                  <c:v>64.708527935636397</c:v>
                </c:pt>
                <c:pt idx="3693">
                  <c:v>64.708527936963705</c:v>
                </c:pt>
                <c:pt idx="3694">
                  <c:v>64.708527932582896</c:v>
                </c:pt>
                <c:pt idx="3695">
                  <c:v>64.708527933715601</c:v>
                </c:pt>
                <c:pt idx="3696">
                  <c:v>64.708527931194297</c:v>
                </c:pt>
                <c:pt idx="3697">
                  <c:v>64.7085279313565</c:v>
                </c:pt>
                <c:pt idx="3698">
                  <c:v>64.708527932426506</c:v>
                </c:pt>
                <c:pt idx="3699">
                  <c:v>64.708527931653506</c:v>
                </c:pt>
                <c:pt idx="3700">
                  <c:v>64.708527934708798</c:v>
                </c:pt>
                <c:pt idx="3701">
                  <c:v>64.708527933782307</c:v>
                </c:pt>
                <c:pt idx="3702">
                  <c:v>64.708527936085503</c:v>
                </c:pt>
                <c:pt idx="3703">
                  <c:v>64.708527935596393</c:v>
                </c:pt>
                <c:pt idx="3704">
                  <c:v>64.708527936272404</c:v>
                </c:pt>
                <c:pt idx="3705">
                  <c:v>64.708527936127197</c:v>
                </c:pt>
                <c:pt idx="3706">
                  <c:v>64.708527936201904</c:v>
                </c:pt>
                <c:pt idx="3707">
                  <c:v>64.708527936003904</c:v>
                </c:pt>
                <c:pt idx="3708">
                  <c:v>64.708527936551206</c:v>
                </c:pt>
                <c:pt idx="3709">
                  <c:v>64.708527936156401</c:v>
                </c:pt>
                <c:pt idx="3710">
                  <c:v>64.7085279368535</c:v>
                </c:pt>
                <c:pt idx="3711">
                  <c:v>64.708527936593597</c:v>
                </c:pt>
                <c:pt idx="3712">
                  <c:v>64.708527935718493</c:v>
                </c:pt>
                <c:pt idx="3713">
                  <c:v>64.708527936127695</c:v>
                </c:pt>
                <c:pt idx="3714">
                  <c:v>64.708527932204106</c:v>
                </c:pt>
                <c:pt idx="3715">
                  <c:v>64.708527933338303</c:v>
                </c:pt>
                <c:pt idx="3716">
                  <c:v>64.708527927195206</c:v>
                </c:pt>
                <c:pt idx="3717">
                  <c:v>64.708527928264004</c:v>
                </c:pt>
                <c:pt idx="3718">
                  <c:v>64.708527922879398</c:v>
                </c:pt>
                <c:pt idx="3719">
                  <c:v>64.708527922894007</c:v>
                </c:pt>
                <c:pt idx="3720">
                  <c:v>64.708527919898103</c:v>
                </c:pt>
                <c:pt idx="3721">
                  <c:v>64.708527918779197</c:v>
                </c:pt>
                <c:pt idx="3722">
                  <c:v>64.708527915638399</c:v>
                </c:pt>
                <c:pt idx="3723">
                  <c:v>64.708527914363401</c:v>
                </c:pt>
                <c:pt idx="3724">
                  <c:v>64.708527905990707</c:v>
                </c:pt>
                <c:pt idx="3725">
                  <c:v>64.7085279054062</c:v>
                </c:pt>
                <c:pt idx="3726">
                  <c:v>64.708527888190304</c:v>
                </c:pt>
                <c:pt idx="3727">
                  <c:v>64.708527887985198</c:v>
                </c:pt>
                <c:pt idx="3728">
                  <c:v>64.708527861112003</c:v>
                </c:pt>
                <c:pt idx="3729">
                  <c:v>64.708527859843798</c:v>
                </c:pt>
                <c:pt idx="3730">
                  <c:v>64.708527822804598</c:v>
                </c:pt>
                <c:pt idx="3731">
                  <c:v>64.708527818547196</c:v>
                </c:pt>
                <c:pt idx="3732">
                  <c:v>64.708527767624702</c:v>
                </c:pt>
                <c:pt idx="3733">
                  <c:v>64.708527758630893</c:v>
                </c:pt>
                <c:pt idx="3734">
                  <c:v>64.708527683215294</c:v>
                </c:pt>
                <c:pt idx="3735">
                  <c:v>64.708527668082695</c:v>
                </c:pt>
                <c:pt idx="3736">
                  <c:v>64.708527547789998</c:v>
                </c:pt>
                <c:pt idx="3737">
                  <c:v>64.708527524650094</c:v>
                </c:pt>
                <c:pt idx="3738">
                  <c:v>64.708527327228097</c:v>
                </c:pt>
                <c:pt idx="3739">
                  <c:v>64.708527292157996</c:v>
                </c:pt>
                <c:pt idx="3740">
                  <c:v>64.708526968650801</c:v>
                </c:pt>
                <c:pt idx="3741">
                  <c:v>64.7085269139871</c:v>
                </c:pt>
                <c:pt idx="3742">
                  <c:v>64.708526386831295</c:v>
                </c:pt>
                <c:pt idx="3743">
                  <c:v>64.708526299346701</c:v>
                </c:pt>
                <c:pt idx="3744">
                  <c:v>64.708525440707902</c:v>
                </c:pt>
                <c:pt idx="3745">
                  <c:v>64.7085252985718</c:v>
                </c:pt>
                <c:pt idx="3746">
                  <c:v>64.708523894904005</c:v>
                </c:pt>
                <c:pt idx="3747">
                  <c:v>64.708523661995898</c:v>
                </c:pt>
                <c:pt idx="3748">
                  <c:v>64.708521355205306</c:v>
                </c:pt>
                <c:pt idx="3749">
                  <c:v>64.708520971078499</c:v>
                </c:pt>
                <c:pt idx="3750">
                  <c:v>64.708517158180996</c:v>
                </c:pt>
                <c:pt idx="3751">
                  <c:v>64.708516520795101</c:v>
                </c:pt>
                <c:pt idx="3752">
                  <c:v>64.708510180768101</c:v>
                </c:pt>
                <c:pt idx="3753">
                  <c:v>64.708509116673596</c:v>
                </c:pt>
                <c:pt idx="3754">
                  <c:v>64.708498509881295</c:v>
                </c:pt>
                <c:pt idx="3755">
                  <c:v>64.708496722323005</c:v>
                </c:pt>
                <c:pt idx="3756">
                  <c:v>64.708478865472799</c:v>
                </c:pt>
                <c:pt idx="3757">
                  <c:v>64.708475843407101</c:v>
                </c:pt>
                <c:pt idx="3758">
                  <c:v>64.708445586026897</c:v>
                </c:pt>
                <c:pt idx="3759">
                  <c:v>64.708440443533704</c:v>
                </c:pt>
                <c:pt idx="3760">
                  <c:v>64.708388831567405</c:v>
                </c:pt>
                <c:pt idx="3761">
                  <c:v>64.708380022574204</c:v>
                </c:pt>
                <c:pt idx="3762">
                  <c:v>64.708291376293204</c:v>
                </c:pt>
                <c:pt idx="3763">
                  <c:v>64.708276184757096</c:v>
                </c:pt>
                <c:pt idx="3764">
                  <c:v>64.708122837824703</c:v>
                </c:pt>
                <c:pt idx="3765">
                  <c:v>64.708096462113502</c:v>
                </c:pt>
                <c:pt idx="3766">
                  <c:v>64.707829205616704</c:v>
                </c:pt>
                <c:pt idx="3767">
                  <c:v>64.707783109376606</c:v>
                </c:pt>
                <c:pt idx="3768">
                  <c:v>64.707313664438999</c:v>
                </c:pt>
                <c:pt idx="3769">
                  <c:v>64.707232610136501</c:v>
                </c:pt>
                <c:pt idx="3770">
                  <c:v>64.706401121336896</c:v>
                </c:pt>
                <c:pt idx="3771">
                  <c:v>64.706257885258793</c:v>
                </c:pt>
                <c:pt idx="3772">
                  <c:v>64.704771833971705</c:v>
                </c:pt>
                <c:pt idx="3773">
                  <c:v>64.704518044074206</c:v>
                </c:pt>
                <c:pt idx="3774">
                  <c:v>64.7018355379968</c:v>
                </c:pt>
                <c:pt idx="3775">
                  <c:v>64.701386857941799</c:v>
                </c:pt>
                <c:pt idx="3776">
                  <c:v>64.696488672697399</c:v>
                </c:pt>
                <c:pt idx="3777">
                  <c:v>64.695705225288094</c:v>
                </c:pt>
                <c:pt idx="3778">
                  <c:v>64.686635562986297</c:v>
                </c:pt>
                <c:pt idx="3779">
                  <c:v>64.685315107762904</c:v>
                </c:pt>
                <c:pt idx="3780">
                  <c:v>64.668215413466498</c:v>
                </c:pt>
                <c:pt idx="3781">
                  <c:v>64.666192759828405</c:v>
                </c:pt>
                <c:pt idx="3782">
                  <c:v>64.6332498215436</c:v>
                </c:pt>
                <c:pt idx="3783">
                  <c:v>64.630981490063306</c:v>
                </c:pt>
                <c:pt idx="3784">
                  <c:v>64.579778998172898</c:v>
                </c:pt>
                <c:pt idx="3785">
                  <c:v>64.566489349748394</c:v>
                </c:pt>
                <c:pt idx="3786">
                  <c:v>64.565347408079901</c:v>
                </c:pt>
                <c:pt idx="3787">
                  <c:v>64.451279158745905</c:v>
                </c:pt>
                <c:pt idx="3788">
                  <c:v>64.431302865226101</c:v>
                </c:pt>
                <c:pt idx="3789">
                  <c:v>64.264447100428001</c:v>
                </c:pt>
                <c:pt idx="3790">
                  <c:v>64.187535635838898</c:v>
                </c:pt>
                <c:pt idx="3791">
                  <c:v>64.016451295064101</c:v>
                </c:pt>
                <c:pt idx="3792">
                  <c:v>63.764807974703501</c:v>
                </c:pt>
                <c:pt idx="3793">
                  <c:v>63.693891238115199</c:v>
                </c:pt>
                <c:pt idx="3794">
                  <c:v>63.628333321775301</c:v>
                </c:pt>
                <c:pt idx="3795">
                  <c:v>63.259017790435003</c:v>
                </c:pt>
                <c:pt idx="3796">
                  <c:v>62.846373290307497</c:v>
                </c:pt>
                <c:pt idx="3797">
                  <c:v>62.690781346359799</c:v>
                </c:pt>
                <c:pt idx="3798">
                  <c:v>62.043478259884502</c:v>
                </c:pt>
                <c:pt idx="3799">
                  <c:v>62.026027862417799</c:v>
                </c:pt>
                <c:pt idx="3800">
                  <c:v>62.022531399287203</c:v>
                </c:pt>
                <c:pt idx="3801">
                  <c:v>61.254388149657501</c:v>
                </c:pt>
                <c:pt idx="3802">
                  <c:v>61.189010768786403</c:v>
                </c:pt>
                <c:pt idx="3803">
                  <c:v>60.4410064408479</c:v>
                </c:pt>
                <c:pt idx="3804">
                  <c:v>60.344732447533701</c:v>
                </c:pt>
                <c:pt idx="3805">
                  <c:v>59.607038850195003</c:v>
                </c:pt>
                <c:pt idx="3806">
                  <c:v>59.4947072251083</c:v>
                </c:pt>
                <c:pt idx="3807">
                  <c:v>58.762359130939601</c:v>
                </c:pt>
                <c:pt idx="3808">
                  <c:v>58.641676218981097</c:v>
                </c:pt>
                <c:pt idx="3809">
                  <c:v>57.9118767022753</c:v>
                </c:pt>
                <c:pt idx="3810">
                  <c:v>57.787043469847099</c:v>
                </c:pt>
                <c:pt idx="3811">
                  <c:v>57.058230120488098</c:v>
                </c:pt>
                <c:pt idx="3812">
                  <c:v>56.931543186955501</c:v>
                </c:pt>
                <c:pt idx="3813">
                  <c:v>56.202839059387003</c:v>
                </c:pt>
                <c:pt idx="3814">
                  <c:v>56.075565714319303</c:v>
                </c:pt>
                <c:pt idx="3815">
                  <c:v>55.346469204313898</c:v>
                </c:pt>
                <c:pt idx="3816">
                  <c:v>55.2193204488634</c:v>
                </c:pt>
                <c:pt idx="3817">
                  <c:v>54.489535799869202</c:v>
                </c:pt>
                <c:pt idx="3818">
                  <c:v>54.362920811825198</c:v>
                </c:pt>
                <c:pt idx="3819">
                  <c:v>53.6322662990898</c:v>
                </c:pt>
                <c:pt idx="3820">
                  <c:v>53.506429680665001</c:v>
                </c:pt>
                <c:pt idx="3821">
                  <c:v>52.7747879369008</c:v>
                </c:pt>
                <c:pt idx="3822">
                  <c:v>52.6498826133856</c:v>
                </c:pt>
                <c:pt idx="3823">
                  <c:v>51.917171791167398</c:v>
                </c:pt>
                <c:pt idx="3824">
                  <c:v>51.793296677803703</c:v>
                </c:pt>
                <c:pt idx="3825">
                  <c:v>51.059452562080502</c:v>
                </c:pt>
                <c:pt idx="3826">
                  <c:v>50.936675875283598</c:v>
                </c:pt>
                <c:pt idx="3827">
                  <c:v>50.201644962167997</c:v>
                </c:pt>
                <c:pt idx="3828">
                  <c:v>50.080023352205998</c:v>
                </c:pt>
                <c:pt idx="3829">
                  <c:v>49.343763440913598</c:v>
                </c:pt>
                <c:pt idx="3830">
                  <c:v>49.223351049247398</c:v>
                </c:pt>
                <c:pt idx="3831">
                  <c:v>48.485829904104698</c:v>
                </c:pt>
                <c:pt idx="3832">
                  <c:v>48.366670630122201</c:v>
                </c:pt>
                <c:pt idx="3833">
                  <c:v>47.627863644411399</c:v>
                </c:pt>
                <c:pt idx="3834">
                  <c:v>47.509981615433396</c:v>
                </c:pt>
                <c:pt idx="3835">
                  <c:v>46.769881022128601</c:v>
                </c:pt>
                <c:pt idx="3836">
                  <c:v>46.653281499575897</c:v>
                </c:pt>
                <c:pt idx="3837">
                  <c:v>45.911922096553198</c:v>
                </c:pt>
                <c:pt idx="3838">
                  <c:v>45.796587451262702</c:v>
                </c:pt>
                <c:pt idx="3839">
                  <c:v>45.054086328626099</c:v>
                </c:pt>
                <c:pt idx="3840">
                  <c:v>44.939942654238102</c:v>
                </c:pt>
                <c:pt idx="3841">
                  <c:v>44.196566066305699</c:v>
                </c:pt>
                <c:pt idx="3842">
                  <c:v>44.083412494731597</c:v>
                </c:pt>
                <c:pt idx="3843">
                  <c:v>43.339709026697101</c:v>
                </c:pt>
                <c:pt idx="3844">
                  <c:v>43.227101476745503</c:v>
                </c:pt>
                <c:pt idx="3845">
                  <c:v>42.484174137607198</c:v>
                </c:pt>
                <c:pt idx="3846">
                  <c:v>42.3712096572714</c:v>
                </c:pt>
                <c:pt idx="3847">
                  <c:v>41.6311178695859</c:v>
                </c:pt>
                <c:pt idx="3848">
                  <c:v>41.5159466151269</c:v>
                </c:pt>
                <c:pt idx="3849">
                  <c:v>40.782902015767498</c:v>
                </c:pt>
                <c:pt idx="3850">
                  <c:v>40.6620023231877</c:v>
                </c:pt>
                <c:pt idx="3851">
                  <c:v>39.942384418238703</c:v>
                </c:pt>
                <c:pt idx="3852">
                  <c:v>39.808241018581903</c:v>
                </c:pt>
                <c:pt idx="3853">
                  <c:v>39.117401802329901</c:v>
                </c:pt>
                <c:pt idx="3854">
                  <c:v>38.959480437783597</c:v>
                </c:pt>
                <c:pt idx="3855">
                  <c:v>38.3190146495417</c:v>
                </c:pt>
                <c:pt idx="3856">
                  <c:v>38.1253799821352</c:v>
                </c:pt>
                <c:pt idx="3857">
                  <c:v>37.577247294355701</c:v>
                </c:pt>
                <c:pt idx="3858">
                  <c:v>37.333131088891598</c:v>
                </c:pt>
                <c:pt idx="3859">
                  <c:v>36.920342446814999</c:v>
                </c:pt>
                <c:pt idx="3860">
                  <c:v>36.6201856146239</c:v>
                </c:pt>
                <c:pt idx="3861">
                  <c:v>36.374644356405803</c:v>
                </c:pt>
                <c:pt idx="3862">
                  <c:v>36.000596975974801</c:v>
                </c:pt>
                <c:pt idx="3863">
                  <c:v>35.9314956994466</c:v>
                </c:pt>
                <c:pt idx="3864">
                  <c:v>35.781052846243803</c:v>
                </c:pt>
                <c:pt idx="3865">
                  <c:v>35.572442335378298</c:v>
                </c:pt>
                <c:pt idx="3866">
                  <c:v>35.472726707860701</c:v>
                </c:pt>
                <c:pt idx="3867">
                  <c:v>35.288455196271101</c:v>
                </c:pt>
                <c:pt idx="3868">
                  <c:v>35.159617964700303</c:v>
                </c:pt>
                <c:pt idx="3869">
                  <c:v>35.063737150985801</c:v>
                </c:pt>
                <c:pt idx="3870">
                  <c:v>34.950763793716497</c:v>
                </c:pt>
                <c:pt idx="3871">
                  <c:v>34.919866021502898</c:v>
                </c:pt>
                <c:pt idx="3872">
                  <c:v>34.834352426033</c:v>
                </c:pt>
                <c:pt idx="3873">
                  <c:v>34.826596231629601</c:v>
                </c:pt>
                <c:pt idx="3874">
                  <c:v>34.767857597697699</c:v>
                </c:pt>
                <c:pt idx="3875">
                  <c:v>34.766874232374299</c:v>
                </c:pt>
                <c:pt idx="3876">
                  <c:v>34.749273965596103</c:v>
                </c:pt>
                <c:pt idx="3877">
                  <c:v>34.730145756195</c:v>
                </c:pt>
                <c:pt idx="3878">
                  <c:v>34.7295267916762</c:v>
                </c:pt>
                <c:pt idx="3879">
                  <c:v>34.708524554165002</c:v>
                </c:pt>
                <c:pt idx="3880">
                  <c:v>34.707759131960898</c:v>
                </c:pt>
                <c:pt idx="3881">
                  <c:v>34.696126086955303</c:v>
                </c:pt>
                <c:pt idx="3882">
                  <c:v>34.695597732788002</c:v>
                </c:pt>
                <c:pt idx="3883">
                  <c:v>34.689224793009501</c:v>
                </c:pt>
                <c:pt idx="3884">
                  <c:v>34.688899512911703</c:v>
                </c:pt>
                <c:pt idx="3885">
                  <c:v>34.685399600348198</c:v>
                </c:pt>
                <c:pt idx="3886">
                  <c:v>34.6852058980378</c:v>
                </c:pt>
                <c:pt idx="3887">
                  <c:v>34.683277349613697</c:v>
                </c:pt>
                <c:pt idx="3888">
                  <c:v>34.683158644678599</c:v>
                </c:pt>
                <c:pt idx="3889">
                  <c:v>34.682089356508797</c:v>
                </c:pt>
                <c:pt idx="3890">
                  <c:v>34.682015224234299</c:v>
                </c:pt>
                <c:pt idx="3891">
                  <c:v>34.681416990163001</c:v>
                </c:pt>
                <c:pt idx="3892">
                  <c:v>34.681371771903898</c:v>
                </c:pt>
                <c:pt idx="3893">
                  <c:v>34.6810357697657</c:v>
                </c:pt>
                <c:pt idx="3894">
                  <c:v>34.681007010671301</c:v>
                </c:pt>
                <c:pt idx="3895">
                  <c:v>34.680900817363302</c:v>
                </c:pt>
                <c:pt idx="3896">
                  <c:v>34.680861901324299</c:v>
                </c:pt>
                <c:pt idx="3897">
                  <c:v>34.680861077665099</c:v>
                </c:pt>
                <c:pt idx="3898">
                  <c:v>34.680811135372799</c:v>
                </c:pt>
                <c:pt idx="3899">
                  <c:v>34.6806400928836</c:v>
                </c:pt>
                <c:pt idx="3900">
                  <c:v>34.680690669974403</c:v>
                </c:pt>
                <c:pt idx="3901">
                  <c:v>34.680702000363702</c:v>
                </c:pt>
                <c:pt idx="3902">
                  <c:v>34.680642447518203</c:v>
                </c:pt>
                <c:pt idx="3903">
                  <c:v>34.680587582887298</c:v>
                </c:pt>
                <c:pt idx="3904">
                  <c:v>34.680635520955498</c:v>
                </c:pt>
                <c:pt idx="3905">
                  <c:v>34.680688723605599</c:v>
                </c:pt>
                <c:pt idx="3906">
                  <c:v>34.680609728747399</c:v>
                </c:pt>
                <c:pt idx="3907">
                  <c:v>34.680535007669199</c:v>
                </c:pt>
                <c:pt idx="3908">
                  <c:v>34.680607989088401</c:v>
                </c:pt>
                <c:pt idx="3909">
                  <c:v>34.680685755999903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92832"/>
        <c:axId val="47991040"/>
      </c:scatterChart>
      <c:valAx>
        <c:axId val="47986944"/>
        <c:scaling>
          <c:orientation val="minMax"/>
          <c:max val="140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r>
                  <a:rPr lang="en-GB" sz="1200">
                    <a:solidFill>
                      <a:srgbClr val="0070C0"/>
                    </a:solidFill>
                  </a:rPr>
                  <a:t>Cavity length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47989120"/>
        <c:crosses val="autoZero"/>
        <c:crossBetween val="midCat"/>
      </c:valAx>
      <c:valAx>
        <c:axId val="47989120"/>
        <c:scaling>
          <c:orientation val="minMax"/>
          <c:max val="0.1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r>
                  <a:rPr lang="en-GB" sz="1200">
                    <a:solidFill>
                      <a:srgbClr val="0070C0"/>
                    </a:solidFill>
                  </a:rPr>
                  <a:t>Velocity (m/s)</a:t>
                </a:r>
              </a:p>
            </c:rich>
          </c:tx>
          <c:layout>
            <c:manualLayout>
              <c:xMode val="edge"/>
              <c:yMode val="edge"/>
              <c:x val="1.5908669562796119E-2"/>
              <c:y val="0.3341814533834864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47986944"/>
        <c:crosses val="autoZero"/>
        <c:crossBetween val="midCat"/>
        <c:majorUnit val="2.0000000000000004E-2"/>
      </c:valAx>
      <c:valAx>
        <c:axId val="47991040"/>
        <c:scaling>
          <c:orientation val="maxMin"/>
          <c:min val="-15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47992832"/>
        <c:crosses val="max"/>
        <c:crossBetween val="midCat"/>
      </c:valAx>
      <c:valAx>
        <c:axId val="4799283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7991040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0925486494024756"/>
          <c:y val="0.21582997341354904"/>
          <c:w val="0.49731682124381815"/>
          <c:h val="0.1670476582113053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0070C0"/>
                </a:solidFill>
              </a:defRPr>
            </a:pPr>
            <a:r>
              <a:rPr lang="en-US" sz="1200">
                <a:solidFill>
                  <a:srgbClr val="0070C0"/>
                </a:solidFill>
              </a:rPr>
              <a:t>Velocity profile on r</a:t>
            </a:r>
            <a:r>
              <a:rPr lang="en-US" sz="1200" baseline="0">
                <a:solidFill>
                  <a:srgbClr val="0070C0"/>
                </a:solidFill>
              </a:rPr>
              <a:t> direction</a:t>
            </a:r>
            <a:endParaRPr lang="en-US" sz="120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27803094843830295"/>
          <c:y val="6.07601719465023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86762758402061"/>
          <c:y val="0.17805885428523541"/>
          <c:w val="0.6944832981383291"/>
          <c:h val="0.64313500690282188"/>
        </c:manualLayout>
      </c:layout>
      <c:scatterChart>
        <c:scatterStyle val="lineMarker"/>
        <c:varyColors val="0"/>
        <c:ser>
          <c:idx val="0"/>
          <c:order val="0"/>
          <c:tx>
            <c:strRef>
              <c:f>Contour_5mm_20lpm_Newcathode_Z!$F$9</c:f>
              <c:strCache>
                <c:ptCount val="1"/>
                <c:pt idx="0">
                  <c:v>Bath flow = 20 lpm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Contour_5mm_20lpm_Newcathode_r!$B$10:$B$2045</c:f>
              <c:numCache>
                <c:formatCode>General</c:formatCode>
                <c:ptCount val="2036"/>
                <c:pt idx="0">
                  <c:v>0</c:v>
                </c:pt>
                <c:pt idx="1">
                  <c:v>3.09922147752595E-2</c:v>
                </c:pt>
                <c:pt idx="2">
                  <c:v>0.86973785261965098</c:v>
                </c:pt>
                <c:pt idx="3">
                  <c:v>1.5518703575278201</c:v>
                </c:pt>
                <c:pt idx="4">
                  <c:v>1.61517183833248</c:v>
                </c:pt>
                <c:pt idx="5">
                  <c:v>1.7596759362105401</c:v>
                </c:pt>
                <c:pt idx="6">
                  <c:v>2.3558665995356098</c:v>
                </c:pt>
                <c:pt idx="7">
                  <c:v>2.5399262867717201</c:v>
                </c:pt>
                <c:pt idx="8">
                  <c:v>3.0513918283324499</c:v>
                </c:pt>
                <c:pt idx="9">
                  <c:v>3.1604122833903099</c:v>
                </c:pt>
                <c:pt idx="10">
                  <c:v>3.2614868586475101</c:v>
                </c:pt>
                <c:pt idx="11">
                  <c:v>3.7963384756833798</c:v>
                </c:pt>
                <c:pt idx="12">
                  <c:v>4.0177717505843002</c:v>
                </c:pt>
                <c:pt idx="13">
                  <c:v>4.354398688661</c:v>
                </c:pt>
                <c:pt idx="14">
                  <c:v>4.7954884420061203</c:v>
                </c:pt>
                <c:pt idx="15">
                  <c:v>5.0886242651324798</c:v>
                </c:pt>
                <c:pt idx="16">
                  <c:v>5.4321224764432499</c:v>
                </c:pt>
                <c:pt idx="17">
                  <c:v>5.8078448395739501</c:v>
                </c:pt>
                <c:pt idx="18">
                  <c:v>6.2339547763460299</c:v>
                </c:pt>
                <c:pt idx="19">
                  <c:v>6.6056816622175702</c:v>
                </c:pt>
                <c:pt idx="20">
                  <c:v>6.9314366929682096</c:v>
                </c:pt>
                <c:pt idx="21">
                  <c:v>7.3708510968843903</c:v>
                </c:pt>
                <c:pt idx="22">
                  <c:v>7.5498078443460299</c:v>
                </c:pt>
                <c:pt idx="23">
                  <c:v>8.2141953921594695</c:v>
                </c:pt>
                <c:pt idx="24">
                  <c:v>8.2191584045574704</c:v>
                </c:pt>
                <c:pt idx="25">
                  <c:v>8.2237574394592592</c:v>
                </c:pt>
                <c:pt idx="26">
                  <c:v>8.9131039090705393</c:v>
                </c:pt>
                <c:pt idx="27">
                  <c:v>8.9153686626442603</c:v>
                </c:pt>
                <c:pt idx="28">
                  <c:v>8.9524706033720491</c:v>
                </c:pt>
                <c:pt idx="29">
                  <c:v>9.5578127931639898</c:v>
                </c:pt>
                <c:pt idx="30">
                  <c:v>9.5815468034312001</c:v>
                </c:pt>
                <c:pt idx="31">
                  <c:v>10.110306346579</c:v>
                </c:pt>
                <c:pt idx="32">
                  <c:v>10.142141446170299</c:v>
                </c:pt>
                <c:pt idx="33">
                  <c:v>10.1442322859968</c:v>
                </c:pt>
                <c:pt idx="34">
                  <c:v>10.159409359578699</c:v>
                </c:pt>
                <c:pt idx="35">
                  <c:v>10.8165832433984</c:v>
                </c:pt>
                <c:pt idx="36">
                  <c:v>10.882314099768999</c:v>
                </c:pt>
                <c:pt idx="37">
                  <c:v>11.370624259642801</c:v>
                </c:pt>
                <c:pt idx="38">
                  <c:v>11.3860980413871</c:v>
                </c:pt>
                <c:pt idx="39">
                  <c:v>11.447103786104</c:v>
                </c:pt>
                <c:pt idx="40">
                  <c:v>11.9279730415044</c:v>
                </c:pt>
                <c:pt idx="41">
                  <c:v>12.066033431703399</c:v>
                </c:pt>
                <c:pt idx="42">
                  <c:v>12.465533510113399</c:v>
                </c:pt>
                <c:pt idx="43">
                  <c:v>12.7011598697698</c:v>
                </c:pt>
                <c:pt idx="44">
                  <c:v>13.047954670143399</c:v>
                </c:pt>
                <c:pt idx="45">
                  <c:v>13.3458308349501</c:v>
                </c:pt>
                <c:pt idx="46">
                  <c:v>13.7635705948228</c:v>
                </c:pt>
                <c:pt idx="47">
                  <c:v>14.0321628111463</c:v>
                </c:pt>
                <c:pt idx="48">
                  <c:v>14.491399144461001</c:v>
                </c:pt>
                <c:pt idx="49">
                  <c:v>14.8516348570563</c:v>
                </c:pt>
                <c:pt idx="50">
                  <c:v>15.4156072463937</c:v>
                </c:pt>
                <c:pt idx="51">
                  <c:v>15.6909133000929</c:v>
                </c:pt>
                <c:pt idx="52">
                  <c:v>16.182735057634499</c:v>
                </c:pt>
                <c:pt idx="53">
                  <c:v>16.319440167981099</c:v>
                </c:pt>
                <c:pt idx="54">
                  <c:v>16.914533081015101</c:v>
                </c:pt>
                <c:pt idx="55">
                  <c:v>17.004546252232199</c:v>
                </c:pt>
                <c:pt idx="56">
                  <c:v>17.594504801636699</c:v>
                </c:pt>
                <c:pt idx="57">
                  <c:v>17.730524298460502</c:v>
                </c:pt>
                <c:pt idx="58">
                  <c:v>18.3921418420266</c:v>
                </c:pt>
                <c:pt idx="59">
                  <c:v>18.445606736923001</c:v>
                </c:pt>
                <c:pt idx="60">
                  <c:v>19.087640582884401</c:v>
                </c:pt>
                <c:pt idx="61">
                  <c:v>19.144190500491501</c:v>
                </c:pt>
                <c:pt idx="62">
                  <c:v>19.364828027944501</c:v>
                </c:pt>
                <c:pt idx="63">
                  <c:v>19.7885101798013</c:v>
                </c:pt>
                <c:pt idx="64">
                  <c:v>19.885701827029202</c:v>
                </c:pt>
                <c:pt idx="65">
                  <c:v>20.438268875835401</c:v>
                </c:pt>
                <c:pt idx="66">
                  <c:v>20.531333470580801</c:v>
                </c:pt>
                <c:pt idx="67">
                  <c:v>20.973949028739401</c:v>
                </c:pt>
                <c:pt idx="68">
                  <c:v>21.3453514934622</c:v>
                </c:pt>
                <c:pt idx="69">
                  <c:v>21.958870273174501</c:v>
                </c:pt>
                <c:pt idx="70">
                  <c:v>22.142975912224401</c:v>
                </c:pt>
                <c:pt idx="71">
                  <c:v>22.336201311575099</c:v>
                </c:pt>
                <c:pt idx="72">
                  <c:v>22.769383535408</c:v>
                </c:pt>
                <c:pt idx="73">
                  <c:v>23.181206481404999</c:v>
                </c:pt>
                <c:pt idx="74">
                  <c:v>23.5435032021091</c:v>
                </c:pt>
                <c:pt idx="75">
                  <c:v>23.857694338597501</c:v>
                </c:pt>
                <c:pt idx="76">
                  <c:v>24.472777740792701</c:v>
                </c:pt>
                <c:pt idx="77">
                  <c:v>24.5251084315992</c:v>
                </c:pt>
                <c:pt idx="78">
                  <c:v>24.566075910883399</c:v>
                </c:pt>
                <c:pt idx="79">
                  <c:v>25.216095796440801</c:v>
                </c:pt>
                <c:pt idx="80">
                  <c:v>25.727273433693899</c:v>
                </c:pt>
                <c:pt idx="81">
                  <c:v>25.897924084521499</c:v>
                </c:pt>
                <c:pt idx="82">
                  <c:v>26.391206569777701</c:v>
                </c:pt>
                <c:pt idx="83">
                  <c:v>26.637818409032899</c:v>
                </c:pt>
                <c:pt idx="84">
                  <c:v>26.697743169266701</c:v>
                </c:pt>
                <c:pt idx="85">
                  <c:v>26.833842177310199</c:v>
                </c:pt>
                <c:pt idx="86">
                  <c:v>27.445268289926901</c:v>
                </c:pt>
                <c:pt idx="87">
                  <c:v>27.773641076893199</c:v>
                </c:pt>
                <c:pt idx="88">
                  <c:v>28.2747352783758</c:v>
                </c:pt>
                <c:pt idx="89">
                  <c:v>28.830793410222899</c:v>
                </c:pt>
                <c:pt idx="90">
                  <c:v>29.156843904240201</c:v>
                </c:pt>
                <c:pt idx="91">
                  <c:v>30.168070591980801</c:v>
                </c:pt>
                <c:pt idx="92">
                  <c:v>30.215136309903599</c:v>
                </c:pt>
                <c:pt idx="93">
                  <c:v>30.245039172290301</c:v>
                </c:pt>
                <c:pt idx="94">
                  <c:v>31.338095440074099</c:v>
                </c:pt>
                <c:pt idx="95">
                  <c:v>31.339044136345201</c:v>
                </c:pt>
                <c:pt idx="96">
                  <c:v>31.343081069765699</c:v>
                </c:pt>
                <c:pt idx="97">
                  <c:v>32.359428927573603</c:v>
                </c:pt>
                <c:pt idx="98">
                  <c:v>32.676181348029601</c:v>
                </c:pt>
                <c:pt idx="99">
                  <c:v>33.448586642583699</c:v>
                </c:pt>
                <c:pt idx="100">
                  <c:v>34.018049619649098</c:v>
                </c:pt>
                <c:pt idx="101">
                  <c:v>34.607544936489703</c:v>
                </c:pt>
                <c:pt idx="102">
                  <c:v>35.200744091353101</c:v>
                </c:pt>
                <c:pt idx="103">
                  <c:v>35.805253446551198</c:v>
                </c:pt>
                <c:pt idx="104">
                  <c:v>36.647491762885899</c:v>
                </c:pt>
                <c:pt idx="105">
                  <c:v>37.152529099845502</c:v>
                </c:pt>
                <c:pt idx="106">
                  <c:v>38.2089981192048</c:v>
                </c:pt>
                <c:pt idx="107">
                  <c:v>38.558593230670702</c:v>
                </c:pt>
                <c:pt idx="108">
                  <c:v>39.958897222412503</c:v>
                </c:pt>
                <c:pt idx="109">
                  <c:v>40.021658337608798</c:v>
                </c:pt>
                <c:pt idx="110">
                  <c:v>40.526789578382001</c:v>
                </c:pt>
                <c:pt idx="111">
                  <c:v>41.524445735208097</c:v>
                </c:pt>
                <c:pt idx="112">
                  <c:v>41.658793943821202</c:v>
                </c:pt>
                <c:pt idx="113">
                  <c:v>43.233989499549601</c:v>
                </c:pt>
                <c:pt idx="114">
                  <c:v>43.466780863597599</c:v>
                </c:pt>
                <c:pt idx="115">
                  <c:v>45.096200064871297</c:v>
                </c:pt>
                <c:pt idx="116">
                  <c:v>45.3223620460072</c:v>
                </c:pt>
                <c:pt idx="117">
                  <c:v>46.667000700725403</c:v>
                </c:pt>
                <c:pt idx="118">
                  <c:v>47.031679698102003</c:v>
                </c:pt>
                <c:pt idx="119">
                  <c:v>48.903558336458701</c:v>
                </c:pt>
                <c:pt idx="120">
                  <c:v>49.152879990330902</c:v>
                </c:pt>
                <c:pt idx="121">
                  <c:v>51.001553588865498</c:v>
                </c:pt>
                <c:pt idx="122">
                  <c:v>51.033827164667201</c:v>
                </c:pt>
                <c:pt idx="123">
                  <c:v>51.371084317630903</c:v>
                </c:pt>
                <c:pt idx="124">
                  <c:v>52.810142806875596</c:v>
                </c:pt>
                <c:pt idx="125">
                  <c:v>53.418693398770699</c:v>
                </c:pt>
                <c:pt idx="126">
                  <c:v>54.677482502625899</c:v>
                </c:pt>
                <c:pt idx="127">
                  <c:v>55.088821228574503</c:v>
                </c:pt>
                <c:pt idx="128">
                  <c:v>56.556875179388697</c:v>
                </c:pt>
                <c:pt idx="129">
                  <c:v>57.340516281673899</c:v>
                </c:pt>
                <c:pt idx="130">
                  <c:v>59.089027055467099</c:v>
                </c:pt>
                <c:pt idx="131">
                  <c:v>59.740337791258597</c:v>
                </c:pt>
                <c:pt idx="132">
                  <c:v>61.2504332027139</c:v>
                </c:pt>
                <c:pt idx="133">
                  <c:v>62.424858054132599</c:v>
                </c:pt>
                <c:pt idx="134">
                  <c:v>64.226348216638598</c:v>
                </c:pt>
                <c:pt idx="135">
                  <c:v>65.240553095911395</c:v>
                </c:pt>
                <c:pt idx="136">
                  <c:v>66.756961395304401</c:v>
                </c:pt>
                <c:pt idx="137">
                  <c:v>67.605971629678805</c:v>
                </c:pt>
                <c:pt idx="138">
                  <c:v>68.844314895701203</c:v>
                </c:pt>
                <c:pt idx="139">
                  <c:v>69.916078195447994</c:v>
                </c:pt>
                <c:pt idx="140">
                  <c:v>71.5546473944366</c:v>
                </c:pt>
                <c:pt idx="141">
                  <c:v>72.417831847293101</c:v>
                </c:pt>
                <c:pt idx="142">
                  <c:v>73.631367072586698</c:v>
                </c:pt>
                <c:pt idx="143">
                  <c:v>74.998295491425907</c:v>
                </c:pt>
                <c:pt idx="144">
                  <c:v>76.507780803739493</c:v>
                </c:pt>
                <c:pt idx="145">
                  <c:v>77.660966194600206</c:v>
                </c:pt>
                <c:pt idx="146">
                  <c:v>79.007639220808201</c:v>
                </c:pt>
                <c:pt idx="147">
                  <c:v>79.994900745738406</c:v>
                </c:pt>
                <c:pt idx="148">
                  <c:v>81.422868988401206</c:v>
                </c:pt>
                <c:pt idx="149">
                  <c:v>82.551412858289694</c:v>
                </c:pt>
                <c:pt idx="150">
                  <c:v>83.806131997668899</c:v>
                </c:pt>
                <c:pt idx="151">
                  <c:v>84.928824035693296</c:v>
                </c:pt>
                <c:pt idx="152">
                  <c:v>86.326607892491197</c:v>
                </c:pt>
                <c:pt idx="153">
                  <c:v>87.335119996107096</c:v>
                </c:pt>
                <c:pt idx="154">
                  <c:v>88.601317618013496</c:v>
                </c:pt>
                <c:pt idx="155">
                  <c:v>89.720344354057701</c:v>
                </c:pt>
                <c:pt idx="156">
                  <c:v>91.181202550604297</c:v>
                </c:pt>
                <c:pt idx="157">
                  <c:v>91.979261799041296</c:v>
                </c:pt>
                <c:pt idx="158">
                  <c:v>93.309893836941001</c:v>
                </c:pt>
                <c:pt idx="159">
                  <c:v>94.607406517772304</c:v>
                </c:pt>
                <c:pt idx="160">
                  <c:v>96.009093783993805</c:v>
                </c:pt>
                <c:pt idx="161">
                  <c:v>96.974376370387802</c:v>
                </c:pt>
                <c:pt idx="162">
                  <c:v>98.379708737147098</c:v>
                </c:pt>
                <c:pt idx="163">
                  <c:v>99.3765679816008</c:v>
                </c:pt>
                <c:pt idx="164">
                  <c:v>100.776377280882</c:v>
                </c:pt>
                <c:pt idx="165">
                  <c:v>101.75432896732499</c:v>
                </c:pt>
                <c:pt idx="166">
                  <c:v>103.19802189081599</c:v>
                </c:pt>
                <c:pt idx="167">
                  <c:v>104.125011499149</c:v>
                </c:pt>
                <c:pt idx="168">
                  <c:v>105.623462563126</c:v>
                </c:pt>
                <c:pt idx="169">
                  <c:v>106.58750673058699</c:v>
                </c:pt>
                <c:pt idx="170">
                  <c:v>108.097444758873</c:v>
                </c:pt>
                <c:pt idx="171">
                  <c:v>109.17070483781799</c:v>
                </c:pt>
                <c:pt idx="172">
                  <c:v>110.542134948881</c:v>
                </c:pt>
                <c:pt idx="173">
                  <c:v>111.572753688855</c:v>
                </c:pt>
                <c:pt idx="174">
                  <c:v>113.367955940909</c:v>
                </c:pt>
                <c:pt idx="175">
                  <c:v>114.440223368517</c:v>
                </c:pt>
                <c:pt idx="176">
                  <c:v>115.887879047807</c:v>
                </c:pt>
                <c:pt idx="177">
                  <c:v>116.923911476398</c:v>
                </c:pt>
                <c:pt idx="178">
                  <c:v>118.587057712808</c:v>
                </c:pt>
                <c:pt idx="179">
                  <c:v>119.348104606193</c:v>
                </c:pt>
                <c:pt idx="180">
                  <c:v>121.12558567688301</c:v>
                </c:pt>
                <c:pt idx="181">
                  <c:v>121.73076947066301</c:v>
                </c:pt>
                <c:pt idx="182">
                  <c:v>123.522837139176</c:v>
                </c:pt>
                <c:pt idx="183">
                  <c:v>124.00280229626701</c:v>
                </c:pt>
                <c:pt idx="184">
                  <c:v>126.383027060836</c:v>
                </c:pt>
                <c:pt idx="185">
                  <c:v>126.574681861323</c:v>
                </c:pt>
                <c:pt idx="186">
                  <c:v>128.32405987391601</c:v>
                </c:pt>
                <c:pt idx="187">
                  <c:v>128.610883329106</c:v>
                </c:pt>
                <c:pt idx="188">
                  <c:v>128.6336225858</c:v>
                </c:pt>
                <c:pt idx="189">
                  <c:v>130.73913148742199</c:v>
                </c:pt>
                <c:pt idx="190">
                  <c:v>131.040711394212</c:v>
                </c:pt>
                <c:pt idx="191">
                  <c:v>132.473378162589</c:v>
                </c:pt>
                <c:pt idx="192">
                  <c:v>132.891343188316</c:v>
                </c:pt>
                <c:pt idx="193">
                  <c:v>133.98071977000299</c:v>
                </c:pt>
                <c:pt idx="194">
                  <c:v>134.724113130673</c:v>
                </c:pt>
                <c:pt idx="195">
                  <c:v>135.51280718728299</c:v>
                </c:pt>
                <c:pt idx="196">
                  <c:v>136.51400413063399</c:v>
                </c:pt>
                <c:pt idx="197">
                  <c:v>136.89962763712199</c:v>
                </c:pt>
                <c:pt idx="198">
                  <c:v>137.46604697895199</c:v>
                </c:pt>
                <c:pt idx="199">
                  <c:v>138.517929894487</c:v>
                </c:pt>
                <c:pt idx="200">
                  <c:v>139.075373425083</c:v>
                </c:pt>
                <c:pt idx="201">
                  <c:v>139.965733034111</c:v>
                </c:pt>
                <c:pt idx="202">
                  <c:v>140.68415074895</c:v>
                </c:pt>
                <c:pt idx="203">
                  <c:v>141.32764361115201</c:v>
                </c:pt>
                <c:pt idx="204">
                  <c:v>142.102622087768</c:v>
                </c:pt>
                <c:pt idx="205">
                  <c:v>142.99262774870999</c:v>
                </c:pt>
                <c:pt idx="206">
                  <c:v>143.49528636468699</c:v>
                </c:pt>
                <c:pt idx="207">
                  <c:v>144.41924444619301</c:v>
                </c:pt>
                <c:pt idx="208">
                  <c:v>145.06068148013901</c:v>
                </c:pt>
                <c:pt idx="209">
                  <c:v>145.51572849737599</c:v>
                </c:pt>
                <c:pt idx="210">
                  <c:v>145.631693246466</c:v>
                </c:pt>
                <c:pt idx="211">
                  <c:v>146.654903647975</c:v>
                </c:pt>
                <c:pt idx="212">
                  <c:v>147.020854741986</c:v>
                </c:pt>
                <c:pt idx="213">
                  <c:v>147.96695117236601</c:v>
                </c:pt>
                <c:pt idx="214">
                  <c:v>148.33618100279099</c:v>
                </c:pt>
                <c:pt idx="215">
                  <c:v>149.006607139343</c:v>
                </c:pt>
                <c:pt idx="216">
                  <c:v>149.30527496506201</c:v>
                </c:pt>
                <c:pt idx="217">
                  <c:v>150.088119973983</c:v>
                </c:pt>
                <c:pt idx="218">
                  <c:v>150.59913865756201</c:v>
                </c:pt>
                <c:pt idx="219">
                  <c:v>151.22681807962701</c:v>
                </c:pt>
                <c:pt idx="220">
                  <c:v>151.857112450735</c:v>
                </c:pt>
                <c:pt idx="221">
                  <c:v>152.61008658803499</c:v>
                </c:pt>
                <c:pt idx="222">
                  <c:v>153.28791465034001</c:v>
                </c:pt>
                <c:pt idx="223">
                  <c:v>154.05295765761201</c:v>
                </c:pt>
                <c:pt idx="224">
                  <c:v>155.02496885315699</c:v>
                </c:pt>
                <c:pt idx="225">
                  <c:v>155.75688701205601</c:v>
                </c:pt>
                <c:pt idx="226">
                  <c:v>156.38119312622399</c:v>
                </c:pt>
                <c:pt idx="227">
                  <c:v>157.07574814769501</c:v>
                </c:pt>
                <c:pt idx="228">
                  <c:v>157.59995627959799</c:v>
                </c:pt>
                <c:pt idx="229">
                  <c:v>158.06356383661799</c:v>
                </c:pt>
                <c:pt idx="230">
                  <c:v>158.65903910359901</c:v>
                </c:pt>
                <c:pt idx="231">
                  <c:v>159.09951047155201</c:v>
                </c:pt>
                <c:pt idx="232">
                  <c:v>159.44334797251599</c:v>
                </c:pt>
                <c:pt idx="233">
                  <c:v>159.74105207486099</c:v>
                </c:pt>
                <c:pt idx="234">
                  <c:v>160.10604169059101</c:v>
                </c:pt>
                <c:pt idx="235">
                  <c:v>160.429460027999</c:v>
                </c:pt>
                <c:pt idx="236">
                  <c:v>160.812817250791</c:v>
                </c:pt>
                <c:pt idx="237">
                  <c:v>161.172908141927</c:v>
                </c:pt>
                <c:pt idx="238">
                  <c:v>161.466194428563</c:v>
                </c:pt>
                <c:pt idx="239">
                  <c:v>161.79209411052699</c:v>
                </c:pt>
                <c:pt idx="240">
                  <c:v>162.20222764440399</c:v>
                </c:pt>
                <c:pt idx="241">
                  <c:v>162.53773385314699</c:v>
                </c:pt>
                <c:pt idx="242">
                  <c:v>162.88863987514199</c:v>
                </c:pt>
                <c:pt idx="243">
                  <c:v>163.22005508175999</c:v>
                </c:pt>
                <c:pt idx="244">
                  <c:v>163.57332897830699</c:v>
                </c:pt>
                <c:pt idx="245">
                  <c:v>163.910269287283</c:v>
                </c:pt>
                <c:pt idx="246">
                  <c:v>164.25434882913001</c:v>
                </c:pt>
                <c:pt idx="247">
                  <c:v>164.56553592888201</c:v>
                </c:pt>
                <c:pt idx="248">
                  <c:v>164.87658225451301</c:v>
                </c:pt>
                <c:pt idx="249">
                  <c:v>165.17258171408301</c:v>
                </c:pt>
                <c:pt idx="250">
                  <c:v>165.50215173820999</c:v>
                </c:pt>
                <c:pt idx="251">
                  <c:v>165.81214298285701</c:v>
                </c:pt>
                <c:pt idx="252">
                  <c:v>166.14565237037701</c:v>
                </c:pt>
                <c:pt idx="253">
                  <c:v>166.49396619567699</c:v>
                </c:pt>
                <c:pt idx="254">
                  <c:v>166.95665918089301</c:v>
                </c:pt>
                <c:pt idx="255">
                  <c:v>167.34537016485299</c:v>
                </c:pt>
                <c:pt idx="256">
                  <c:v>167.68687104951101</c:v>
                </c:pt>
                <c:pt idx="257">
                  <c:v>167.999620557594</c:v>
                </c:pt>
                <c:pt idx="258">
                  <c:v>168.34784828394501</c:v>
                </c:pt>
                <c:pt idx="259">
                  <c:v>168.64746032659599</c:v>
                </c:pt>
                <c:pt idx="260">
                  <c:v>168.96268135185201</c:v>
                </c:pt>
                <c:pt idx="261">
                  <c:v>169.29498197454899</c:v>
                </c:pt>
                <c:pt idx="262">
                  <c:v>169.65706014863599</c:v>
                </c:pt>
                <c:pt idx="263">
                  <c:v>170.07202862482799</c:v>
                </c:pt>
                <c:pt idx="264">
                  <c:v>170.348822258289</c:v>
                </c:pt>
                <c:pt idx="265">
                  <c:v>170.78559217518699</c:v>
                </c:pt>
                <c:pt idx="266">
                  <c:v>171.07770225416101</c:v>
                </c:pt>
                <c:pt idx="267">
                  <c:v>171.480947528066</c:v>
                </c:pt>
                <c:pt idx="268">
                  <c:v>171.74200666325399</c:v>
                </c:pt>
                <c:pt idx="269">
                  <c:v>172.142536910969</c:v>
                </c:pt>
                <c:pt idx="270">
                  <c:v>172.431974261519</c:v>
                </c:pt>
                <c:pt idx="271">
                  <c:v>172.793233887442</c:v>
                </c:pt>
                <c:pt idx="272">
                  <c:v>173.075110484232</c:v>
                </c:pt>
                <c:pt idx="273">
                  <c:v>173.468986937278</c:v>
                </c:pt>
                <c:pt idx="274">
                  <c:v>173.760599848547</c:v>
                </c:pt>
                <c:pt idx="275">
                  <c:v>174.09489127945301</c:v>
                </c:pt>
                <c:pt idx="276">
                  <c:v>174.386717983712</c:v>
                </c:pt>
                <c:pt idx="277">
                  <c:v>174.76157662185301</c:v>
                </c:pt>
                <c:pt idx="278">
                  <c:v>175.13559018368801</c:v>
                </c:pt>
                <c:pt idx="279">
                  <c:v>175.55635710672399</c:v>
                </c:pt>
                <c:pt idx="280">
                  <c:v>175.82764706983701</c:v>
                </c:pt>
                <c:pt idx="281">
                  <c:v>176.274218493695</c:v>
                </c:pt>
                <c:pt idx="282">
                  <c:v>176.645658458936</c:v>
                </c:pt>
                <c:pt idx="283">
                  <c:v>177.099000199095</c:v>
                </c:pt>
                <c:pt idx="284">
                  <c:v>177.458969772795</c:v>
                </c:pt>
                <c:pt idx="285">
                  <c:v>177.985141384521</c:v>
                </c:pt>
                <c:pt idx="286">
                  <c:v>178.48684312545001</c:v>
                </c:pt>
                <c:pt idx="287">
                  <c:v>179.210369240017</c:v>
                </c:pt>
                <c:pt idx="288">
                  <c:v>179.62566364660401</c:v>
                </c:pt>
                <c:pt idx="289">
                  <c:v>180.22357486489</c:v>
                </c:pt>
                <c:pt idx="290">
                  <c:v>180.57099648391599</c:v>
                </c:pt>
                <c:pt idx="291">
                  <c:v>181.178824366605</c:v>
                </c:pt>
                <c:pt idx="292">
                  <c:v>181.74607782815701</c:v>
                </c:pt>
                <c:pt idx="293">
                  <c:v>182.51548065498801</c:v>
                </c:pt>
                <c:pt idx="294">
                  <c:v>183.12552478364299</c:v>
                </c:pt>
                <c:pt idx="295">
                  <c:v>183.73517915608701</c:v>
                </c:pt>
                <c:pt idx="296">
                  <c:v>184.08613120311</c:v>
                </c:pt>
                <c:pt idx="297">
                  <c:v>184.81252360244301</c:v>
                </c:pt>
                <c:pt idx="298">
                  <c:v>185.35427282165799</c:v>
                </c:pt>
                <c:pt idx="299">
                  <c:v>186.13693404922799</c:v>
                </c:pt>
                <c:pt idx="300">
                  <c:v>186.57967952613501</c:v>
                </c:pt>
                <c:pt idx="301">
                  <c:v>187.47175979856101</c:v>
                </c:pt>
                <c:pt idx="302">
                  <c:v>187.918462145939</c:v>
                </c:pt>
                <c:pt idx="303">
                  <c:v>188.75464172574399</c:v>
                </c:pt>
                <c:pt idx="304">
                  <c:v>189.32507561137299</c:v>
                </c:pt>
                <c:pt idx="305">
                  <c:v>190.19963094929801</c:v>
                </c:pt>
                <c:pt idx="306">
                  <c:v>190.89514827132399</c:v>
                </c:pt>
                <c:pt idx="307">
                  <c:v>191.888133247382</c:v>
                </c:pt>
                <c:pt idx="308">
                  <c:v>192.69094655256899</c:v>
                </c:pt>
                <c:pt idx="309">
                  <c:v>193.56333649203</c:v>
                </c:pt>
                <c:pt idx="310">
                  <c:v>194.31427209581099</c:v>
                </c:pt>
                <c:pt idx="311">
                  <c:v>195.21999331463701</c:v>
                </c:pt>
                <c:pt idx="312">
                  <c:v>195.86160928384601</c:v>
                </c:pt>
                <c:pt idx="313">
                  <c:v>196.77125849522699</c:v>
                </c:pt>
                <c:pt idx="314">
                  <c:v>197.64001063272801</c:v>
                </c:pt>
                <c:pt idx="315">
                  <c:v>198.40740307771699</c:v>
                </c:pt>
                <c:pt idx="316">
                  <c:v>199.379236448581</c:v>
                </c:pt>
                <c:pt idx="317">
                  <c:v>200.38829482589699</c:v>
                </c:pt>
                <c:pt idx="318">
                  <c:v>201.092282275375</c:v>
                </c:pt>
                <c:pt idx="319">
                  <c:v>202.089126461322</c:v>
                </c:pt>
                <c:pt idx="320">
                  <c:v>202.80999906057599</c:v>
                </c:pt>
                <c:pt idx="321">
                  <c:v>203.84398042673499</c:v>
                </c:pt>
                <c:pt idx="322">
                  <c:v>204.496764313093</c:v>
                </c:pt>
                <c:pt idx="323">
                  <c:v>205.86115002398901</c:v>
                </c:pt>
                <c:pt idx="324">
                  <c:v>206.57990983290199</c:v>
                </c:pt>
                <c:pt idx="325">
                  <c:v>207.73492445395101</c:v>
                </c:pt>
                <c:pt idx="326">
                  <c:v>208.607699392846</c:v>
                </c:pt>
                <c:pt idx="327">
                  <c:v>209.98193518317399</c:v>
                </c:pt>
                <c:pt idx="328">
                  <c:v>210.777672706879</c:v>
                </c:pt>
                <c:pt idx="329">
                  <c:v>211.93768750291201</c:v>
                </c:pt>
                <c:pt idx="330">
                  <c:v>212.63185332078001</c:v>
                </c:pt>
                <c:pt idx="331">
                  <c:v>213.775427708672</c:v>
                </c:pt>
                <c:pt idx="332">
                  <c:v>214.65079932643999</c:v>
                </c:pt>
                <c:pt idx="333">
                  <c:v>216.08500462146799</c:v>
                </c:pt>
                <c:pt idx="334">
                  <c:v>216.89500782592</c:v>
                </c:pt>
                <c:pt idx="335">
                  <c:v>218.092279010064</c:v>
                </c:pt>
                <c:pt idx="336">
                  <c:v>219.03291664866299</c:v>
                </c:pt>
                <c:pt idx="337">
                  <c:v>220.382679364186</c:v>
                </c:pt>
                <c:pt idx="338">
                  <c:v>221.296476527999</c:v>
                </c:pt>
                <c:pt idx="339">
                  <c:v>222.44334615920499</c:v>
                </c:pt>
                <c:pt idx="340">
                  <c:v>223.27963053694199</c:v>
                </c:pt>
                <c:pt idx="341">
                  <c:v>224.80710478481299</c:v>
                </c:pt>
                <c:pt idx="342">
                  <c:v>225.649643860461</c:v>
                </c:pt>
                <c:pt idx="343">
                  <c:v>226.832388747691</c:v>
                </c:pt>
                <c:pt idx="344">
                  <c:v>227.779796060682</c:v>
                </c:pt>
                <c:pt idx="345">
                  <c:v>228.84297346054001</c:v>
                </c:pt>
                <c:pt idx="346">
                  <c:v>229.86534762621599</c:v>
                </c:pt>
                <c:pt idx="347">
                  <c:v>231.03604696553799</c:v>
                </c:pt>
                <c:pt idx="348">
                  <c:v>232.31139528734801</c:v>
                </c:pt>
                <c:pt idx="349">
                  <c:v>233.42198311793999</c:v>
                </c:pt>
                <c:pt idx="350">
                  <c:v>235.089846197203</c:v>
                </c:pt>
                <c:pt idx="351">
                  <c:v>236.30537684973001</c:v>
                </c:pt>
                <c:pt idx="352">
                  <c:v>237.578319852888</c:v>
                </c:pt>
                <c:pt idx="353">
                  <c:v>238.90743365885501</c:v>
                </c:pt>
                <c:pt idx="354">
                  <c:v>239.88816538761299</c:v>
                </c:pt>
                <c:pt idx="355">
                  <c:v>241.34223061226299</c:v>
                </c:pt>
                <c:pt idx="356">
                  <c:v>242.02540664199699</c:v>
                </c:pt>
                <c:pt idx="357">
                  <c:v>243.345185540671</c:v>
                </c:pt>
                <c:pt idx="358">
                  <c:v>244.14967008113101</c:v>
                </c:pt>
                <c:pt idx="359">
                  <c:v>245.832303309205</c:v>
                </c:pt>
                <c:pt idx="360">
                  <c:v>246.44581538549099</c:v>
                </c:pt>
                <c:pt idx="361">
                  <c:v>247.954923007453</c:v>
                </c:pt>
                <c:pt idx="362">
                  <c:v>248.479980388238</c:v>
                </c:pt>
                <c:pt idx="363">
                  <c:v>249.959727748223</c:v>
                </c:pt>
                <c:pt idx="364">
                  <c:v>251.015001311009</c:v>
                </c:pt>
                <c:pt idx="365">
                  <c:v>252.383929183818</c:v>
                </c:pt>
                <c:pt idx="366">
                  <c:v>253.246509068916</c:v>
                </c:pt>
                <c:pt idx="367">
                  <c:v>254.62324681756601</c:v>
                </c:pt>
                <c:pt idx="368">
                  <c:v>255.79523412007401</c:v>
                </c:pt>
                <c:pt idx="369">
                  <c:v>257.08629220680302</c:v>
                </c:pt>
                <c:pt idx="370">
                  <c:v>257.903946760841</c:v>
                </c:pt>
                <c:pt idx="371">
                  <c:v>258.98616558487402</c:v>
                </c:pt>
                <c:pt idx="372">
                  <c:v>260.49973150970698</c:v>
                </c:pt>
                <c:pt idx="373">
                  <c:v>261.49916157489002</c:v>
                </c:pt>
                <c:pt idx="374">
                  <c:v>262.48047121836402</c:v>
                </c:pt>
                <c:pt idx="375">
                  <c:v>263.28700780083602</c:v>
                </c:pt>
                <c:pt idx="376">
                  <c:v>264.61750637325503</c:v>
                </c:pt>
                <c:pt idx="377">
                  <c:v>265.63303208730201</c:v>
                </c:pt>
                <c:pt idx="378">
                  <c:v>266.64209091011202</c:v>
                </c:pt>
                <c:pt idx="379">
                  <c:v>267.78164527498802</c:v>
                </c:pt>
                <c:pt idx="380">
                  <c:v>268.77915457337701</c:v>
                </c:pt>
                <c:pt idx="381">
                  <c:v>269.88655064592501</c:v>
                </c:pt>
                <c:pt idx="382">
                  <c:v>270.76524165313799</c:v>
                </c:pt>
                <c:pt idx="383">
                  <c:v>271.932025629088</c:v>
                </c:pt>
                <c:pt idx="384">
                  <c:v>272.955215842499</c:v>
                </c:pt>
                <c:pt idx="385">
                  <c:v>274.10214686730302</c:v>
                </c:pt>
                <c:pt idx="386">
                  <c:v>274.94281829849899</c:v>
                </c:pt>
                <c:pt idx="387">
                  <c:v>275.91278101857301</c:v>
                </c:pt>
                <c:pt idx="388">
                  <c:v>277.02803288476701</c:v>
                </c:pt>
                <c:pt idx="389">
                  <c:v>277.89305555301598</c:v>
                </c:pt>
                <c:pt idx="390">
                  <c:v>278.80506804181698</c:v>
                </c:pt>
                <c:pt idx="391">
                  <c:v>279.62885318936901</c:v>
                </c:pt>
                <c:pt idx="392">
                  <c:v>280.79664383026301</c:v>
                </c:pt>
                <c:pt idx="393">
                  <c:v>281.64534950934598</c:v>
                </c:pt>
                <c:pt idx="394">
                  <c:v>282.43378170007401</c:v>
                </c:pt>
                <c:pt idx="395">
                  <c:v>283.41509613121502</c:v>
                </c:pt>
                <c:pt idx="396">
                  <c:v>284.206439406448</c:v>
                </c:pt>
                <c:pt idx="397">
                  <c:v>285.269550366678</c:v>
                </c:pt>
                <c:pt idx="398">
                  <c:v>285.86557951077799</c:v>
                </c:pt>
                <c:pt idx="399">
                  <c:v>286.92458880298</c:v>
                </c:pt>
                <c:pt idx="400">
                  <c:v>287.88239224162697</c:v>
                </c:pt>
                <c:pt idx="401">
                  <c:v>288.79612503623298</c:v>
                </c:pt>
                <c:pt idx="402">
                  <c:v>289.41504677363901</c:v>
                </c:pt>
                <c:pt idx="403">
                  <c:v>290.327644450251</c:v>
                </c:pt>
                <c:pt idx="404">
                  <c:v>291.16732362802401</c:v>
                </c:pt>
                <c:pt idx="405">
                  <c:v>292.01358498164598</c:v>
                </c:pt>
                <c:pt idx="406">
                  <c:v>292.79928413692699</c:v>
                </c:pt>
                <c:pt idx="407">
                  <c:v>293.59688254036899</c:v>
                </c:pt>
                <c:pt idx="408">
                  <c:v>294.398398214395</c:v>
                </c:pt>
                <c:pt idx="409">
                  <c:v>295.066279495365</c:v>
                </c:pt>
                <c:pt idx="410">
                  <c:v>295.61912056299502</c:v>
                </c:pt>
                <c:pt idx="411">
                  <c:v>296.46830134151003</c:v>
                </c:pt>
                <c:pt idx="412">
                  <c:v>297.234380352134</c:v>
                </c:pt>
                <c:pt idx="413">
                  <c:v>298.01240079909599</c:v>
                </c:pt>
                <c:pt idx="414">
                  <c:v>298.56601626691298</c:v>
                </c:pt>
                <c:pt idx="415">
                  <c:v>299.28529006955398</c:v>
                </c:pt>
                <c:pt idx="416">
                  <c:v>300.07234355434701</c:v>
                </c:pt>
                <c:pt idx="417">
                  <c:v>300.675081862669</c:v>
                </c:pt>
                <c:pt idx="418">
                  <c:v>301.23183819353</c:v>
                </c:pt>
                <c:pt idx="419">
                  <c:v>301.78986721496398</c:v>
                </c:pt>
                <c:pt idx="420">
                  <c:v>302.43509942152298</c:v>
                </c:pt>
                <c:pt idx="421">
                  <c:v>303.00810941594301</c:v>
                </c:pt>
                <c:pt idx="422">
                  <c:v>303.51087823618798</c:v>
                </c:pt>
                <c:pt idx="423">
                  <c:v>304.03218049061502</c:v>
                </c:pt>
                <c:pt idx="424">
                  <c:v>304.717478812823</c:v>
                </c:pt>
                <c:pt idx="425">
                  <c:v>305.25108004082699</c:v>
                </c:pt>
                <c:pt idx="426">
                  <c:v>305.61191261090102</c:v>
                </c:pt>
                <c:pt idx="427">
                  <c:v>306.12016543541898</c:v>
                </c:pt>
                <c:pt idx="428">
                  <c:v>306.53535727655498</c:v>
                </c:pt>
                <c:pt idx="429">
                  <c:v>306.99112612075402</c:v>
                </c:pt>
                <c:pt idx="430">
                  <c:v>307.27551032502799</c:v>
                </c:pt>
                <c:pt idx="431">
                  <c:v>307.68598465575599</c:v>
                </c:pt>
                <c:pt idx="432">
                  <c:v>308.150945809051</c:v>
                </c:pt>
                <c:pt idx="433">
                  <c:v>308.535586488663</c:v>
                </c:pt>
                <c:pt idx="434">
                  <c:v>308.89843430867597</c:v>
                </c:pt>
                <c:pt idx="435">
                  <c:v>309.187461143782</c:v>
                </c:pt>
                <c:pt idx="436">
                  <c:v>309.61159158355798</c:v>
                </c:pt>
                <c:pt idx="437">
                  <c:v>309.907837591717</c:v>
                </c:pt>
                <c:pt idx="438">
                  <c:v>310.17372422941497</c:v>
                </c:pt>
                <c:pt idx="439">
                  <c:v>310.468103200553</c:v>
                </c:pt>
                <c:pt idx="440">
                  <c:v>310.75933415104203</c:v>
                </c:pt>
                <c:pt idx="441">
                  <c:v>311.04951732985597</c:v>
                </c:pt>
                <c:pt idx="442">
                  <c:v>311.23790832726201</c:v>
                </c:pt>
                <c:pt idx="443">
                  <c:v>311.56526492247701</c:v>
                </c:pt>
                <c:pt idx="444">
                  <c:v>311.79499493934998</c:v>
                </c:pt>
                <c:pt idx="445">
                  <c:v>312.090387782714</c:v>
                </c:pt>
                <c:pt idx="446">
                  <c:v>312.27329338629499</c:v>
                </c:pt>
                <c:pt idx="447">
                  <c:v>312.57794728521498</c:v>
                </c:pt>
                <c:pt idx="448">
                  <c:v>312.80674661097601</c:v>
                </c:pt>
                <c:pt idx="449">
                  <c:v>313.12781405545599</c:v>
                </c:pt>
                <c:pt idx="450">
                  <c:v>313.357456057994</c:v>
                </c:pt>
                <c:pt idx="451">
                  <c:v>313.66375702656597</c:v>
                </c:pt>
                <c:pt idx="452">
                  <c:v>313.97928178688397</c:v>
                </c:pt>
                <c:pt idx="453">
                  <c:v>314.29027563874001</c:v>
                </c:pt>
                <c:pt idx="454">
                  <c:v>314.48856029718701</c:v>
                </c:pt>
                <c:pt idx="455">
                  <c:v>314.78646830498599</c:v>
                </c:pt>
                <c:pt idx="456">
                  <c:v>315.06629175744098</c:v>
                </c:pt>
                <c:pt idx="457">
                  <c:v>315.38251252392001</c:v>
                </c:pt>
                <c:pt idx="458">
                  <c:v>315.51941937820601</c:v>
                </c:pt>
                <c:pt idx="459">
                  <c:v>315.81268355738399</c:v>
                </c:pt>
                <c:pt idx="460">
                  <c:v>316.10827251120497</c:v>
                </c:pt>
                <c:pt idx="461">
                  <c:v>316.45916970054299</c:v>
                </c:pt>
                <c:pt idx="462">
                  <c:v>316.67783254501398</c:v>
                </c:pt>
                <c:pt idx="463">
                  <c:v>316.98949600663798</c:v>
                </c:pt>
                <c:pt idx="464">
                  <c:v>317.23167173916102</c:v>
                </c:pt>
                <c:pt idx="465">
                  <c:v>317.53546374296099</c:v>
                </c:pt>
                <c:pt idx="466">
                  <c:v>317.71844202236298</c:v>
                </c:pt>
                <c:pt idx="467">
                  <c:v>317.992441153502</c:v>
                </c:pt>
                <c:pt idx="468">
                  <c:v>318.30303475168898</c:v>
                </c:pt>
                <c:pt idx="469">
                  <c:v>318.61597204119101</c:v>
                </c:pt>
                <c:pt idx="470">
                  <c:v>318.80197238591199</c:v>
                </c:pt>
                <c:pt idx="471">
                  <c:v>319.13414885492898</c:v>
                </c:pt>
                <c:pt idx="472">
                  <c:v>319.39646677682902</c:v>
                </c:pt>
                <c:pt idx="473">
                  <c:v>319.75908879326698</c:v>
                </c:pt>
                <c:pt idx="474">
                  <c:v>319.97512062092397</c:v>
                </c:pt>
                <c:pt idx="475">
                  <c:v>320.30657265729798</c:v>
                </c:pt>
                <c:pt idx="476">
                  <c:v>320.61330557500099</c:v>
                </c:pt>
                <c:pt idx="477">
                  <c:v>321.05157711362602</c:v>
                </c:pt>
                <c:pt idx="478">
                  <c:v>321.35829322344199</c:v>
                </c:pt>
                <c:pt idx="479">
                  <c:v>321.85934836076501</c:v>
                </c:pt>
                <c:pt idx="480">
                  <c:v>322.09626922163898</c:v>
                </c:pt>
                <c:pt idx="481">
                  <c:v>322.761210482173</c:v>
                </c:pt>
                <c:pt idx="482">
                  <c:v>322.99707698773898</c:v>
                </c:pt>
                <c:pt idx="483">
                  <c:v>323.63810140742203</c:v>
                </c:pt>
                <c:pt idx="484">
                  <c:v>323.926138669274</c:v>
                </c:pt>
                <c:pt idx="485">
                  <c:v>324.626221767792</c:v>
                </c:pt>
                <c:pt idx="486">
                  <c:v>325.09793199344898</c:v>
                </c:pt>
                <c:pt idx="487">
                  <c:v>326.10178310051901</c:v>
                </c:pt>
                <c:pt idx="488">
                  <c:v>326.53356794275697</c:v>
                </c:pt>
                <c:pt idx="489">
                  <c:v>327.69187771217599</c:v>
                </c:pt>
                <c:pt idx="490">
                  <c:v>328.07609810813102</c:v>
                </c:pt>
                <c:pt idx="491">
                  <c:v>329.14684531378998</c:v>
                </c:pt>
                <c:pt idx="492">
                  <c:v>329.71593676709301</c:v>
                </c:pt>
                <c:pt idx="493">
                  <c:v>331.29171786299003</c:v>
                </c:pt>
                <c:pt idx="494">
                  <c:v>331.99567391000897</c:v>
                </c:pt>
                <c:pt idx="495">
                  <c:v>333.38143283662401</c:v>
                </c:pt>
                <c:pt idx="496">
                  <c:v>334.32990407016803</c:v>
                </c:pt>
                <c:pt idx="497">
                  <c:v>335.88691696477002</c:v>
                </c:pt>
                <c:pt idx="498">
                  <c:v>336.85233776196401</c:v>
                </c:pt>
                <c:pt idx="499">
                  <c:v>338.271405140708</c:v>
                </c:pt>
                <c:pt idx="500">
                  <c:v>339.44899844417301</c:v>
                </c:pt>
                <c:pt idx="501">
                  <c:v>341.05700203826501</c:v>
                </c:pt>
                <c:pt idx="502">
                  <c:v>342.357501182953</c:v>
                </c:pt>
                <c:pt idx="503">
                  <c:v>343.56614973947001</c:v>
                </c:pt>
                <c:pt idx="504">
                  <c:v>344.56039558121</c:v>
                </c:pt>
                <c:pt idx="505">
                  <c:v>345.52704071757302</c:v>
                </c:pt>
                <c:pt idx="506">
                  <c:v>347.10908655757697</c:v>
                </c:pt>
                <c:pt idx="507">
                  <c:v>347.48309818700699</c:v>
                </c:pt>
                <c:pt idx="508">
                  <c:v>347.72981656122101</c:v>
                </c:pt>
                <c:pt idx="509">
                  <c:v>349.32572328054403</c:v>
                </c:pt>
                <c:pt idx="510">
                  <c:v>349.75153038266302</c:v>
                </c:pt>
                <c:pt idx="511">
                  <c:v>351.26190769123701</c:v>
                </c:pt>
                <c:pt idx="512">
                  <c:v>351.62436758814198</c:v>
                </c:pt>
                <c:pt idx="513">
                  <c:v>353.19617250726702</c:v>
                </c:pt>
                <c:pt idx="514">
                  <c:v>353.37274294472002</c:v>
                </c:pt>
                <c:pt idx="515">
                  <c:v>354.68238557962297</c:v>
                </c:pt>
                <c:pt idx="516">
                  <c:v>355.09265678312499</c:v>
                </c:pt>
                <c:pt idx="517">
                  <c:v>356.82148507298399</c:v>
                </c:pt>
                <c:pt idx="518">
                  <c:v>357.29857736877699</c:v>
                </c:pt>
                <c:pt idx="519">
                  <c:v>358.70362789146498</c:v>
                </c:pt>
                <c:pt idx="520">
                  <c:v>359.626201628594</c:v>
                </c:pt>
                <c:pt idx="521">
                  <c:v>361.17274246850099</c:v>
                </c:pt>
                <c:pt idx="522">
                  <c:v>361.76375393848002</c:v>
                </c:pt>
                <c:pt idx="523">
                  <c:v>363.07961964155697</c:v>
                </c:pt>
                <c:pt idx="524">
                  <c:v>363.67600728347497</c:v>
                </c:pt>
                <c:pt idx="525">
                  <c:v>364.87854759249097</c:v>
                </c:pt>
                <c:pt idx="526">
                  <c:v>365.37835497034501</c:v>
                </c:pt>
                <c:pt idx="527">
                  <c:v>366.39122516176201</c:v>
                </c:pt>
                <c:pt idx="528">
                  <c:v>367.10869700397598</c:v>
                </c:pt>
                <c:pt idx="529">
                  <c:v>367.86028709087202</c:v>
                </c:pt>
                <c:pt idx="530">
                  <c:v>368.30464215330397</c:v>
                </c:pt>
                <c:pt idx="531">
                  <c:v>369.12483193627003</c:v>
                </c:pt>
                <c:pt idx="532">
                  <c:v>369.45858035965398</c:v>
                </c:pt>
                <c:pt idx="533">
                  <c:v>370.150171175509</c:v>
                </c:pt>
                <c:pt idx="534">
                  <c:v>370.490552417934</c:v>
                </c:pt>
                <c:pt idx="535">
                  <c:v>371.01094925925298</c:v>
                </c:pt>
                <c:pt idx="536">
                  <c:v>371.25718778080898</c:v>
                </c:pt>
                <c:pt idx="537">
                  <c:v>371.72285619122403</c:v>
                </c:pt>
                <c:pt idx="538">
                  <c:v>372.04855298165501</c:v>
                </c:pt>
                <c:pt idx="539">
                  <c:v>372.40674702208702</c:v>
                </c:pt>
                <c:pt idx="540">
                  <c:v>372.61495515366698</c:v>
                </c:pt>
                <c:pt idx="541">
                  <c:v>372.94848921877201</c:v>
                </c:pt>
                <c:pt idx="542">
                  <c:v>373.17434913795</c:v>
                </c:pt>
                <c:pt idx="543">
                  <c:v>373.51709077541898</c:v>
                </c:pt>
                <c:pt idx="544">
                  <c:v>373.72630251629101</c:v>
                </c:pt>
                <c:pt idx="545">
                  <c:v>374.03332658096099</c:v>
                </c:pt>
                <c:pt idx="546">
                  <c:v>374.25055635851902</c:v>
                </c:pt>
                <c:pt idx="547">
                  <c:v>374.58345152665902</c:v>
                </c:pt>
                <c:pt idx="548">
                  <c:v>374.779220722736</c:v>
                </c:pt>
                <c:pt idx="549">
                  <c:v>375.06843861374199</c:v>
                </c:pt>
                <c:pt idx="550">
                  <c:v>375.30255191369599</c:v>
                </c:pt>
                <c:pt idx="551">
                  <c:v>375.62468242881801</c:v>
                </c:pt>
                <c:pt idx="552">
                  <c:v>375.87315592576198</c:v>
                </c:pt>
                <c:pt idx="553">
                  <c:v>376.21130787295903</c:v>
                </c:pt>
                <c:pt idx="554">
                  <c:v>376.45150432484098</c:v>
                </c:pt>
                <c:pt idx="555">
                  <c:v>376.80659411699799</c:v>
                </c:pt>
                <c:pt idx="556">
                  <c:v>377.01531724086402</c:v>
                </c:pt>
                <c:pt idx="557">
                  <c:v>377.31101591069501</c:v>
                </c:pt>
                <c:pt idx="558">
                  <c:v>377.567300162523</c:v>
                </c:pt>
                <c:pt idx="559">
                  <c:v>377.91854371865003</c:v>
                </c:pt>
                <c:pt idx="560">
                  <c:v>378.13426469459603</c:v>
                </c:pt>
                <c:pt idx="561">
                  <c:v>378.44550041617401</c:v>
                </c:pt>
                <c:pt idx="562">
                  <c:v>378.674688285451</c:v>
                </c:pt>
                <c:pt idx="563">
                  <c:v>379.01117366935102</c:v>
                </c:pt>
                <c:pt idx="564">
                  <c:v>379.21634127979002</c:v>
                </c:pt>
                <c:pt idx="565">
                  <c:v>379.49694126400698</c:v>
                </c:pt>
                <c:pt idx="566">
                  <c:v>379.716878098287</c:v>
                </c:pt>
                <c:pt idx="567">
                  <c:v>380.02292206090198</c:v>
                </c:pt>
                <c:pt idx="568">
                  <c:v>380.30342297932299</c:v>
                </c:pt>
                <c:pt idx="569">
                  <c:v>380.63917648642399</c:v>
                </c:pt>
                <c:pt idx="570">
                  <c:v>380.91724361086801</c:v>
                </c:pt>
                <c:pt idx="571">
                  <c:v>381.198853313744</c:v>
                </c:pt>
                <c:pt idx="572">
                  <c:v>381.40078555744401</c:v>
                </c:pt>
                <c:pt idx="573">
                  <c:v>381.70843311945498</c:v>
                </c:pt>
                <c:pt idx="574">
                  <c:v>381.91179345685401</c:v>
                </c:pt>
                <c:pt idx="575">
                  <c:v>382.25023235480103</c:v>
                </c:pt>
                <c:pt idx="576">
                  <c:v>382.49736982574899</c:v>
                </c:pt>
                <c:pt idx="577">
                  <c:v>382.80086872955502</c:v>
                </c:pt>
                <c:pt idx="578">
                  <c:v>383.04617086123699</c:v>
                </c:pt>
                <c:pt idx="579">
                  <c:v>383.35556898631398</c:v>
                </c:pt>
                <c:pt idx="580">
                  <c:v>383.63761789684401</c:v>
                </c:pt>
                <c:pt idx="581">
                  <c:v>383.95554323426302</c:v>
                </c:pt>
                <c:pt idx="582">
                  <c:v>384.31496395509299</c:v>
                </c:pt>
                <c:pt idx="583">
                  <c:v>384.739816112521</c:v>
                </c:pt>
                <c:pt idx="584">
                  <c:v>385.07591707918499</c:v>
                </c:pt>
                <c:pt idx="585">
                  <c:v>385.51085346293098</c:v>
                </c:pt>
                <c:pt idx="586">
                  <c:v>385.88863573927301</c:v>
                </c:pt>
                <c:pt idx="587">
                  <c:v>386.38654027610801</c:v>
                </c:pt>
                <c:pt idx="588">
                  <c:v>386.79834288925599</c:v>
                </c:pt>
                <c:pt idx="589">
                  <c:v>387.43955055764798</c:v>
                </c:pt>
                <c:pt idx="590">
                  <c:v>387.75483720117097</c:v>
                </c:pt>
                <c:pt idx="591">
                  <c:v>388.44640140793098</c:v>
                </c:pt>
                <c:pt idx="592">
                  <c:v>388.80269077759999</c:v>
                </c:pt>
                <c:pt idx="593">
                  <c:v>389.39571303049502</c:v>
                </c:pt>
                <c:pt idx="594">
                  <c:v>389.731189024027</c:v>
                </c:pt>
                <c:pt idx="595">
                  <c:v>390.369243731089</c:v>
                </c:pt>
                <c:pt idx="596">
                  <c:v>390.81230363714599</c:v>
                </c:pt>
                <c:pt idx="597">
                  <c:v>391.55338207175703</c:v>
                </c:pt>
                <c:pt idx="598">
                  <c:v>392.09600800034002</c:v>
                </c:pt>
                <c:pt idx="599">
                  <c:v>392.775346875835</c:v>
                </c:pt>
                <c:pt idx="600">
                  <c:v>393.31580072567402</c:v>
                </c:pt>
                <c:pt idx="601">
                  <c:v>394.033986915144</c:v>
                </c:pt>
                <c:pt idx="602">
                  <c:v>394.55881734533</c:v>
                </c:pt>
                <c:pt idx="603">
                  <c:v>395.54673076717302</c:v>
                </c:pt>
                <c:pt idx="604">
                  <c:v>396.03203345761102</c:v>
                </c:pt>
                <c:pt idx="605">
                  <c:v>396.86034467174397</c:v>
                </c:pt>
                <c:pt idx="606">
                  <c:v>397.562607105913</c:v>
                </c:pt>
                <c:pt idx="607">
                  <c:v>398.415336696282</c:v>
                </c:pt>
                <c:pt idx="608">
                  <c:v>399.150784255823</c:v>
                </c:pt>
                <c:pt idx="609">
                  <c:v>400.000280020753</c:v>
                </c:pt>
                <c:pt idx="610">
                  <c:v>400.66912412128102</c:v>
                </c:pt>
                <c:pt idx="611">
                  <c:v>401.49299156167001</c:v>
                </c:pt>
                <c:pt idx="612">
                  <c:v>402.06775748640399</c:v>
                </c:pt>
                <c:pt idx="613">
                  <c:v>402.97082233689201</c:v>
                </c:pt>
                <c:pt idx="614">
                  <c:v>403.648349696244</c:v>
                </c:pt>
                <c:pt idx="615">
                  <c:v>404.60907273481303</c:v>
                </c:pt>
                <c:pt idx="616">
                  <c:v>405.273276975366</c:v>
                </c:pt>
                <c:pt idx="617">
                  <c:v>406.35321407721898</c:v>
                </c:pt>
                <c:pt idx="618">
                  <c:v>407.159271051693</c:v>
                </c:pt>
                <c:pt idx="619">
                  <c:v>408.219210855722</c:v>
                </c:pt>
                <c:pt idx="620">
                  <c:v>409.05568226774199</c:v>
                </c:pt>
                <c:pt idx="621">
                  <c:v>410.27479171250297</c:v>
                </c:pt>
                <c:pt idx="622">
                  <c:v>410.89582923015701</c:v>
                </c:pt>
                <c:pt idx="623">
                  <c:v>412.10170756351602</c:v>
                </c:pt>
                <c:pt idx="624">
                  <c:v>412.72843645577899</c:v>
                </c:pt>
                <c:pt idx="625">
                  <c:v>413.86982770058</c:v>
                </c:pt>
                <c:pt idx="626">
                  <c:v>414.51718479424699</c:v>
                </c:pt>
                <c:pt idx="627">
                  <c:v>415.56782781762797</c:v>
                </c:pt>
                <c:pt idx="628">
                  <c:v>416.32317323940299</c:v>
                </c:pt>
                <c:pt idx="629">
                  <c:v>417.610520482938</c:v>
                </c:pt>
                <c:pt idx="630">
                  <c:v>418.54589759880599</c:v>
                </c:pt>
                <c:pt idx="631">
                  <c:v>419.47510002866898</c:v>
                </c:pt>
                <c:pt idx="632">
                  <c:v>420.44974640281703</c:v>
                </c:pt>
                <c:pt idx="633">
                  <c:v>421.691877548268</c:v>
                </c:pt>
                <c:pt idx="634">
                  <c:v>422.539482024915</c:v>
                </c:pt>
                <c:pt idx="635">
                  <c:v>423.85213793502902</c:v>
                </c:pt>
                <c:pt idx="636">
                  <c:v>424.77984814621499</c:v>
                </c:pt>
                <c:pt idx="637">
                  <c:v>425.96010754308298</c:v>
                </c:pt>
                <c:pt idx="638">
                  <c:v>426.76454817861799</c:v>
                </c:pt>
                <c:pt idx="639">
                  <c:v>427.94726546196102</c:v>
                </c:pt>
                <c:pt idx="640">
                  <c:v>429.16677983194199</c:v>
                </c:pt>
                <c:pt idx="641">
                  <c:v>430.88055355538199</c:v>
                </c:pt>
                <c:pt idx="642">
                  <c:v>431.51732506608801</c:v>
                </c:pt>
                <c:pt idx="643">
                  <c:v>433.21128706421501</c:v>
                </c:pt>
                <c:pt idx="644">
                  <c:v>433.463367102581</c:v>
                </c:pt>
                <c:pt idx="645">
                  <c:v>434.67521716405503</c:v>
                </c:pt>
                <c:pt idx="646">
                  <c:v>435.30247820048299</c:v>
                </c:pt>
                <c:pt idx="647">
                  <c:v>435.38079173394601</c:v>
                </c:pt>
                <c:pt idx="648">
                  <c:v>437.05929726280198</c:v>
                </c:pt>
                <c:pt idx="649">
                  <c:v>437.45786067206399</c:v>
                </c:pt>
                <c:pt idx="650">
                  <c:v>438.65880568384301</c:v>
                </c:pt>
                <c:pt idx="651">
                  <c:v>439.32444013549599</c:v>
                </c:pt>
                <c:pt idx="652">
                  <c:v>440.04735474627699</c:v>
                </c:pt>
                <c:pt idx="653">
                  <c:v>440.93629419198197</c:v>
                </c:pt>
                <c:pt idx="654">
                  <c:v>441.52937713833899</c:v>
                </c:pt>
                <c:pt idx="655">
                  <c:v>442.53677912398302</c:v>
                </c:pt>
                <c:pt idx="656">
                  <c:v>442.97598659718699</c:v>
                </c:pt>
                <c:pt idx="657">
                  <c:v>443.76963060814302</c:v>
                </c:pt>
                <c:pt idx="658">
                  <c:v>444.53421607105503</c:v>
                </c:pt>
                <c:pt idx="659">
                  <c:v>445.36195104555702</c:v>
                </c:pt>
                <c:pt idx="660">
                  <c:v>445.946552580576</c:v>
                </c:pt>
                <c:pt idx="661">
                  <c:v>446.865811288869</c:v>
                </c:pt>
                <c:pt idx="662">
                  <c:v>447.17464202900197</c:v>
                </c:pt>
                <c:pt idx="663">
                  <c:v>447.40265043559702</c:v>
                </c:pt>
                <c:pt idx="664">
                  <c:v>448.76706714773002</c:v>
                </c:pt>
                <c:pt idx="665">
                  <c:v>449.28108547861001</c:v>
                </c:pt>
                <c:pt idx="666">
                  <c:v>450.31774178609299</c:v>
                </c:pt>
                <c:pt idx="667">
                  <c:v>451.05845666866901</c:v>
                </c:pt>
                <c:pt idx="668">
                  <c:v>451.98692707045097</c:v>
                </c:pt>
                <c:pt idx="669">
                  <c:v>452.66876386753898</c:v>
                </c:pt>
                <c:pt idx="670">
                  <c:v>453.361584519453</c:v>
                </c:pt>
                <c:pt idx="671">
                  <c:v>454.08193349325802</c:v>
                </c:pt>
                <c:pt idx="672">
                  <c:v>454.661868757028</c:v>
                </c:pt>
                <c:pt idx="673">
                  <c:v>455.84177465552898</c:v>
                </c:pt>
                <c:pt idx="674">
                  <c:v>455.867804771061</c:v>
                </c:pt>
                <c:pt idx="675">
                  <c:v>455.884900387458</c:v>
                </c:pt>
                <c:pt idx="676">
                  <c:v>457.06239888462801</c:v>
                </c:pt>
                <c:pt idx="677">
                  <c:v>458.19953934222798</c:v>
                </c:pt>
                <c:pt idx="678">
                  <c:v>458.41923269781603</c:v>
                </c:pt>
                <c:pt idx="679">
                  <c:v>459.41500658499302</c:v>
                </c:pt>
                <c:pt idx="680">
                  <c:v>459.62502108342801</c:v>
                </c:pt>
                <c:pt idx="681">
                  <c:v>460.51344257240402</c:v>
                </c:pt>
                <c:pt idx="682">
                  <c:v>460.78427445013699</c:v>
                </c:pt>
                <c:pt idx="683">
                  <c:v>461.63816166649099</c:v>
                </c:pt>
                <c:pt idx="684">
                  <c:v>462.13457353017498</c:v>
                </c:pt>
                <c:pt idx="685">
                  <c:v>463.12515010606802</c:v>
                </c:pt>
                <c:pt idx="686">
                  <c:v>464.001239004448</c:v>
                </c:pt>
                <c:pt idx="687">
                  <c:v>464.596852658253</c:v>
                </c:pt>
                <c:pt idx="688">
                  <c:v>465.77062114643297</c:v>
                </c:pt>
                <c:pt idx="689">
                  <c:v>466.15126652963397</c:v>
                </c:pt>
                <c:pt idx="690">
                  <c:v>467.89449013645901</c:v>
                </c:pt>
                <c:pt idx="691">
                  <c:v>467.98170023959199</c:v>
                </c:pt>
                <c:pt idx="692">
                  <c:v>468.67678830727903</c:v>
                </c:pt>
                <c:pt idx="693">
                  <c:v>469.96389698707901</c:v>
                </c:pt>
                <c:pt idx="694">
                  <c:v>470.17787150088998</c:v>
                </c:pt>
                <c:pt idx="695">
                  <c:v>471.89223551576401</c:v>
                </c:pt>
                <c:pt idx="696">
                  <c:v>472.46938141832601</c:v>
                </c:pt>
                <c:pt idx="697">
                  <c:v>474.021723360441</c:v>
                </c:pt>
                <c:pt idx="698">
                  <c:v>474.98381861888203</c:v>
                </c:pt>
                <c:pt idx="699">
                  <c:v>476.63234205108802</c:v>
                </c:pt>
                <c:pt idx="700">
                  <c:v>477.49660786165703</c:v>
                </c:pt>
                <c:pt idx="701">
                  <c:v>478.76835922069898</c:v>
                </c:pt>
                <c:pt idx="702">
                  <c:v>479.692560057771</c:v>
                </c:pt>
                <c:pt idx="703">
                  <c:v>481.039763773213</c:v>
                </c:pt>
                <c:pt idx="704">
                  <c:v>481.84460522763698</c:v>
                </c:pt>
                <c:pt idx="705">
                  <c:v>482.996484564752</c:v>
                </c:pt>
                <c:pt idx="706">
                  <c:v>483.85391425841999</c:v>
                </c:pt>
                <c:pt idx="707">
                  <c:v>484.92548313559598</c:v>
                </c:pt>
                <c:pt idx="708">
                  <c:v>485.91415789461502</c:v>
                </c:pt>
                <c:pt idx="709">
                  <c:v>487.32238054364802</c:v>
                </c:pt>
                <c:pt idx="710">
                  <c:v>488.18202334218398</c:v>
                </c:pt>
                <c:pt idx="711">
                  <c:v>489.39869204292501</c:v>
                </c:pt>
                <c:pt idx="712">
                  <c:v>490.27901464751898</c:v>
                </c:pt>
                <c:pt idx="713">
                  <c:v>491.51067349565699</c:v>
                </c:pt>
                <c:pt idx="714">
                  <c:v>492.37885708323302</c:v>
                </c:pt>
                <c:pt idx="715">
                  <c:v>493.37158813693202</c:v>
                </c:pt>
                <c:pt idx="716">
                  <c:v>493.98141873523002</c:v>
                </c:pt>
                <c:pt idx="717">
                  <c:v>495.01650229036602</c:v>
                </c:pt>
                <c:pt idx="718">
                  <c:v>495.65939288651202</c:v>
                </c:pt>
                <c:pt idx="719">
                  <c:v>496.80470703735102</c:v>
                </c:pt>
                <c:pt idx="720">
                  <c:v>497.52057342410899</c:v>
                </c:pt>
                <c:pt idx="721">
                  <c:v>498.63922347258</c:v>
                </c:pt>
                <c:pt idx="722">
                  <c:v>499.51616454143903</c:v>
                </c:pt>
                <c:pt idx="723">
                  <c:v>500.65123105421901</c:v>
                </c:pt>
                <c:pt idx="724">
                  <c:v>501.214238457786</c:v>
                </c:pt>
                <c:pt idx="725">
                  <c:v>502.21282683910698</c:v>
                </c:pt>
                <c:pt idx="726">
                  <c:v>502.71508255234102</c:v>
                </c:pt>
                <c:pt idx="727">
                  <c:v>503.78718410533497</c:v>
                </c:pt>
                <c:pt idx="728">
                  <c:v>504.39871750688701</c:v>
                </c:pt>
                <c:pt idx="729">
                  <c:v>505.51651537355099</c:v>
                </c:pt>
                <c:pt idx="730">
                  <c:v>506.11027919129702</c:v>
                </c:pt>
                <c:pt idx="731">
                  <c:v>506.99720953626098</c:v>
                </c:pt>
                <c:pt idx="732">
                  <c:v>507.61659498401298</c:v>
                </c:pt>
                <c:pt idx="733">
                  <c:v>508.58729660156303</c:v>
                </c:pt>
                <c:pt idx="734">
                  <c:v>509.14764827290202</c:v>
                </c:pt>
                <c:pt idx="735">
                  <c:v>509.775494901434</c:v>
                </c:pt>
                <c:pt idx="736">
                  <c:v>510.39573140632501</c:v>
                </c:pt>
                <c:pt idx="737">
                  <c:v>511.17802243226998</c:v>
                </c:pt>
                <c:pt idx="738">
                  <c:v>511.99764440303898</c:v>
                </c:pt>
                <c:pt idx="739">
                  <c:v>512.80337307211903</c:v>
                </c:pt>
                <c:pt idx="740">
                  <c:v>513.360243566289</c:v>
                </c:pt>
                <c:pt idx="741">
                  <c:v>514.04755014381306</c:v>
                </c:pt>
                <c:pt idx="742">
                  <c:v>514.60929277068999</c:v>
                </c:pt>
                <c:pt idx="743">
                  <c:v>515.23379390647005</c:v>
                </c:pt>
                <c:pt idx="744">
                  <c:v>515.61900438382497</c:v>
                </c:pt>
                <c:pt idx="745">
                  <c:v>516.18751769085998</c:v>
                </c:pt>
                <c:pt idx="746">
                  <c:v>516.66753283343803</c:v>
                </c:pt>
                <c:pt idx="747">
                  <c:v>517.27736356570301</c:v>
                </c:pt>
                <c:pt idx="748">
                  <c:v>517.79147438652899</c:v>
                </c:pt>
                <c:pt idx="749">
                  <c:v>518.35184088401604</c:v>
                </c:pt>
                <c:pt idx="750">
                  <c:v>518.791401883709</c:v>
                </c:pt>
                <c:pt idx="751">
                  <c:v>519.37095685438499</c:v>
                </c:pt>
                <c:pt idx="752">
                  <c:v>519.86984202321401</c:v>
                </c:pt>
                <c:pt idx="753">
                  <c:v>520.30358444484705</c:v>
                </c:pt>
                <c:pt idx="754">
                  <c:v>520.63669231118195</c:v>
                </c:pt>
                <c:pt idx="755">
                  <c:v>521.13937456709095</c:v>
                </c:pt>
                <c:pt idx="756">
                  <c:v>521.49085991470304</c:v>
                </c:pt>
                <c:pt idx="757">
                  <c:v>521.96465351847303</c:v>
                </c:pt>
                <c:pt idx="758">
                  <c:v>522.21238074150801</c:v>
                </c:pt>
                <c:pt idx="759">
                  <c:v>522.58057891930798</c:v>
                </c:pt>
                <c:pt idx="760">
                  <c:v>522.81902267462397</c:v>
                </c:pt>
                <c:pt idx="761">
                  <c:v>523.20364009199</c:v>
                </c:pt>
                <c:pt idx="762">
                  <c:v>523.44505340996295</c:v>
                </c:pt>
                <c:pt idx="763">
                  <c:v>523.80925927525902</c:v>
                </c:pt>
                <c:pt idx="764">
                  <c:v>524.03968739381696</c:v>
                </c:pt>
                <c:pt idx="765">
                  <c:v>524.33818817342706</c:v>
                </c:pt>
                <c:pt idx="766">
                  <c:v>524.57680713310504</c:v>
                </c:pt>
                <c:pt idx="767">
                  <c:v>524.87236300481004</c:v>
                </c:pt>
                <c:pt idx="768">
                  <c:v>525.08903677191302</c:v>
                </c:pt>
                <c:pt idx="769">
                  <c:v>525.39177419060604</c:v>
                </c:pt>
                <c:pt idx="770">
                  <c:v>525.64191401257995</c:v>
                </c:pt>
                <c:pt idx="771">
                  <c:v>525.90157222941195</c:v>
                </c:pt>
                <c:pt idx="772">
                  <c:v>526.10987159350702</c:v>
                </c:pt>
                <c:pt idx="773">
                  <c:v>526.44621973753101</c:v>
                </c:pt>
                <c:pt idx="774">
                  <c:v>526.69668744162698</c:v>
                </c:pt>
                <c:pt idx="775">
                  <c:v>527.02875531441703</c:v>
                </c:pt>
                <c:pt idx="776">
                  <c:v>527.18366012851698</c:v>
                </c:pt>
                <c:pt idx="777">
                  <c:v>527.53461132269899</c:v>
                </c:pt>
                <c:pt idx="778">
                  <c:v>527.71585579806003</c:v>
                </c:pt>
                <c:pt idx="779">
                  <c:v>528.05858986991905</c:v>
                </c:pt>
                <c:pt idx="780">
                  <c:v>528.29409991204898</c:v>
                </c:pt>
                <c:pt idx="781">
                  <c:v>528.68012125602797</c:v>
                </c:pt>
                <c:pt idx="782">
                  <c:v>528.85187489202997</c:v>
                </c:pt>
                <c:pt idx="783">
                  <c:v>529.18251313360201</c:v>
                </c:pt>
                <c:pt idx="784">
                  <c:v>529.38431933178504</c:v>
                </c:pt>
                <c:pt idx="785">
                  <c:v>529.75243653171503</c:v>
                </c:pt>
                <c:pt idx="786">
                  <c:v>529.97229300203196</c:v>
                </c:pt>
                <c:pt idx="787">
                  <c:v>530.33496914239697</c:v>
                </c:pt>
                <c:pt idx="788">
                  <c:v>530.54737853401696</c:v>
                </c:pt>
                <c:pt idx="789">
                  <c:v>530.83096019606899</c:v>
                </c:pt>
                <c:pt idx="790">
                  <c:v>531.03356514919903</c:v>
                </c:pt>
                <c:pt idx="791">
                  <c:v>531.37103142342596</c:v>
                </c:pt>
                <c:pt idx="792">
                  <c:v>531.62218498249001</c:v>
                </c:pt>
                <c:pt idx="793">
                  <c:v>531.95894634257502</c:v>
                </c:pt>
                <c:pt idx="794">
                  <c:v>532.14901661647696</c:v>
                </c:pt>
                <c:pt idx="795">
                  <c:v>532.48189531188302</c:v>
                </c:pt>
                <c:pt idx="796">
                  <c:v>532.69231378164898</c:v>
                </c:pt>
                <c:pt idx="797">
                  <c:v>532.99929945370297</c:v>
                </c:pt>
                <c:pt idx="798">
                  <c:v>533.19184047619501</c:v>
                </c:pt>
                <c:pt idx="799">
                  <c:v>533.54989916237696</c:v>
                </c:pt>
                <c:pt idx="800">
                  <c:v>533.73831462515</c:v>
                </c:pt>
                <c:pt idx="801">
                  <c:v>534.140435971599</c:v>
                </c:pt>
                <c:pt idx="802">
                  <c:v>534.48473030137302</c:v>
                </c:pt>
                <c:pt idx="803">
                  <c:v>535.05613310203398</c:v>
                </c:pt>
                <c:pt idx="804">
                  <c:v>535.30448169072497</c:v>
                </c:pt>
                <c:pt idx="805">
                  <c:v>535.79975111396902</c:v>
                </c:pt>
                <c:pt idx="806">
                  <c:v>536.07395011820404</c:v>
                </c:pt>
                <c:pt idx="807">
                  <c:v>536.81320153713602</c:v>
                </c:pt>
                <c:pt idx="808">
                  <c:v>537.20440642951098</c:v>
                </c:pt>
                <c:pt idx="809">
                  <c:v>538.06514438939996</c:v>
                </c:pt>
                <c:pt idx="810">
                  <c:v>538.46371320650803</c:v>
                </c:pt>
                <c:pt idx="811">
                  <c:v>539.29497588740298</c:v>
                </c:pt>
                <c:pt idx="812">
                  <c:v>539.76806345529496</c:v>
                </c:pt>
                <c:pt idx="813">
                  <c:v>540.88650190675401</c:v>
                </c:pt>
                <c:pt idx="814">
                  <c:v>541.417243233421</c:v>
                </c:pt>
                <c:pt idx="815">
                  <c:v>542.55133218202002</c:v>
                </c:pt>
                <c:pt idx="816">
                  <c:v>543.16394307501002</c:v>
                </c:pt>
                <c:pt idx="817">
                  <c:v>544.48619890991597</c:v>
                </c:pt>
                <c:pt idx="818">
                  <c:v>545.20302610345595</c:v>
                </c:pt>
                <c:pt idx="819">
                  <c:v>546.64794813010701</c:v>
                </c:pt>
                <c:pt idx="820">
                  <c:v>547.652012132143</c:v>
                </c:pt>
                <c:pt idx="821">
                  <c:v>549.23870865850495</c:v>
                </c:pt>
                <c:pt idx="822">
                  <c:v>550.47679642223602</c:v>
                </c:pt>
                <c:pt idx="823">
                  <c:v>551.72840222729405</c:v>
                </c:pt>
                <c:pt idx="824">
                  <c:v>552.99041752969504</c:v>
                </c:pt>
                <c:pt idx="825">
                  <c:v>554.41001166256899</c:v>
                </c:pt>
                <c:pt idx="826">
                  <c:v>555.58355581035505</c:v>
                </c:pt>
                <c:pt idx="827">
                  <c:v>556.82678788949704</c:v>
                </c:pt>
                <c:pt idx="828">
                  <c:v>557.755114991592</c:v>
                </c:pt>
                <c:pt idx="829">
                  <c:v>558.75673512248295</c:v>
                </c:pt>
                <c:pt idx="830">
                  <c:v>560.38643167158398</c:v>
                </c:pt>
                <c:pt idx="831">
                  <c:v>560.83969132751395</c:v>
                </c:pt>
                <c:pt idx="832">
                  <c:v>561.14402427707705</c:v>
                </c:pt>
                <c:pt idx="833">
                  <c:v>562.71834201014997</c:v>
                </c:pt>
                <c:pt idx="834">
                  <c:v>563.28389595263798</c:v>
                </c:pt>
                <c:pt idx="835">
                  <c:v>564.46278852105297</c:v>
                </c:pt>
                <c:pt idx="836">
                  <c:v>565.046459637319</c:v>
                </c:pt>
                <c:pt idx="837">
                  <c:v>566.30972340820801</c:v>
                </c:pt>
                <c:pt idx="838">
                  <c:v>566.96725417299297</c:v>
                </c:pt>
                <c:pt idx="839">
                  <c:v>568.07927047474004</c:v>
                </c:pt>
                <c:pt idx="840">
                  <c:v>568.45583635257503</c:v>
                </c:pt>
                <c:pt idx="841">
                  <c:v>569.79904031076296</c:v>
                </c:pt>
                <c:pt idx="842">
                  <c:v>570.286531770024</c:v>
                </c:pt>
                <c:pt idx="843">
                  <c:v>571.78210564723702</c:v>
                </c:pt>
                <c:pt idx="844">
                  <c:v>572.41505505816701</c:v>
                </c:pt>
                <c:pt idx="845">
                  <c:v>573.878461746413</c:v>
                </c:pt>
                <c:pt idx="846">
                  <c:v>574.67358759784804</c:v>
                </c:pt>
                <c:pt idx="847">
                  <c:v>576.01872962274604</c:v>
                </c:pt>
                <c:pt idx="848">
                  <c:v>576.97475544805195</c:v>
                </c:pt>
                <c:pt idx="849">
                  <c:v>578.17089906046999</c:v>
                </c:pt>
                <c:pt idx="850">
                  <c:v>578.61262697653603</c:v>
                </c:pt>
                <c:pt idx="851">
                  <c:v>579.70302340606304</c:v>
                </c:pt>
                <c:pt idx="852">
                  <c:v>580.29549491289504</c:v>
                </c:pt>
                <c:pt idx="853">
                  <c:v>581.13927669958298</c:v>
                </c:pt>
                <c:pt idx="854">
                  <c:v>581.55905282386504</c:v>
                </c:pt>
                <c:pt idx="855">
                  <c:v>582.31408552745597</c:v>
                </c:pt>
                <c:pt idx="856">
                  <c:v>582.735820434331</c:v>
                </c:pt>
                <c:pt idx="857">
                  <c:v>583.45302685861498</c:v>
                </c:pt>
                <c:pt idx="858">
                  <c:v>583.774506252685</c:v>
                </c:pt>
                <c:pt idx="859">
                  <c:v>584.25329842855103</c:v>
                </c:pt>
                <c:pt idx="860">
                  <c:v>584.51371224407103</c:v>
                </c:pt>
                <c:pt idx="861">
                  <c:v>584.95828449528597</c:v>
                </c:pt>
                <c:pt idx="862">
                  <c:v>585.32547309474501</c:v>
                </c:pt>
                <c:pt idx="863">
                  <c:v>585.68258762353901</c:v>
                </c:pt>
                <c:pt idx="864">
                  <c:v>585.89249609807496</c:v>
                </c:pt>
                <c:pt idx="865">
                  <c:v>586.19658712210901</c:v>
                </c:pt>
                <c:pt idx="866">
                  <c:v>586.414396565983</c:v>
                </c:pt>
                <c:pt idx="867">
                  <c:v>586.73674349572502</c:v>
                </c:pt>
                <c:pt idx="868">
                  <c:v>586.96871332700505</c:v>
                </c:pt>
                <c:pt idx="869">
                  <c:v>587.27813272529897</c:v>
                </c:pt>
                <c:pt idx="870">
                  <c:v>587.494694205207</c:v>
                </c:pt>
                <c:pt idx="871">
                  <c:v>587.81856007484998</c:v>
                </c:pt>
                <c:pt idx="872">
                  <c:v>588.06164008980397</c:v>
                </c:pt>
                <c:pt idx="873">
                  <c:v>588.34437480661302</c:v>
                </c:pt>
                <c:pt idx="874">
                  <c:v>588.55541432081895</c:v>
                </c:pt>
                <c:pt idx="875">
                  <c:v>588.90262850325996</c:v>
                </c:pt>
                <c:pt idx="876">
                  <c:v>589.17831019497601</c:v>
                </c:pt>
                <c:pt idx="877">
                  <c:v>589.51975341631703</c:v>
                </c:pt>
                <c:pt idx="878">
                  <c:v>589.71271454973805</c:v>
                </c:pt>
                <c:pt idx="879">
                  <c:v>590.10126628551302</c:v>
                </c:pt>
                <c:pt idx="880">
                  <c:v>590.37555869442701</c:v>
                </c:pt>
                <c:pt idx="881">
                  <c:v>590.721292367812</c:v>
                </c:pt>
                <c:pt idx="882">
                  <c:v>590.88915557042606</c:v>
                </c:pt>
                <c:pt idx="883">
                  <c:v>591.18298288489598</c:v>
                </c:pt>
                <c:pt idx="884">
                  <c:v>591.38602831492994</c:v>
                </c:pt>
                <c:pt idx="885">
                  <c:v>591.65437376389696</c:v>
                </c:pt>
                <c:pt idx="886">
                  <c:v>591.848465018159</c:v>
                </c:pt>
                <c:pt idx="887">
                  <c:v>592.19099394792499</c:v>
                </c:pt>
                <c:pt idx="888">
                  <c:v>592.38790853068303</c:v>
                </c:pt>
                <c:pt idx="889">
                  <c:v>592.75288844557394</c:v>
                </c:pt>
                <c:pt idx="890">
                  <c:v>592.98505734364005</c:v>
                </c:pt>
                <c:pt idx="891">
                  <c:v>593.28826435701296</c:v>
                </c:pt>
                <c:pt idx="892">
                  <c:v>593.50751444069101</c:v>
                </c:pt>
                <c:pt idx="893">
                  <c:v>593.892611381557</c:v>
                </c:pt>
                <c:pt idx="894">
                  <c:v>594.098708472206</c:v>
                </c:pt>
                <c:pt idx="895">
                  <c:v>594.413651964628</c:v>
                </c:pt>
                <c:pt idx="896">
                  <c:v>594.610958804132</c:v>
                </c:pt>
                <c:pt idx="897">
                  <c:v>594.99620968040097</c:v>
                </c:pt>
                <c:pt idx="898">
                  <c:v>595.17082195362696</c:v>
                </c:pt>
                <c:pt idx="899">
                  <c:v>595.51343248444903</c:v>
                </c:pt>
                <c:pt idx="900">
                  <c:v>595.700133294338</c:v>
                </c:pt>
                <c:pt idx="901">
                  <c:v>596.03702605498302</c:v>
                </c:pt>
                <c:pt idx="902">
                  <c:v>596.287153153742</c:v>
                </c:pt>
                <c:pt idx="903">
                  <c:v>596.64151804431003</c:v>
                </c:pt>
                <c:pt idx="904">
                  <c:v>596.87087073613202</c:v>
                </c:pt>
                <c:pt idx="905">
                  <c:v>597.29652457268901</c:v>
                </c:pt>
                <c:pt idx="906">
                  <c:v>597.58251019281397</c:v>
                </c:pt>
                <c:pt idx="907">
                  <c:v>598.046103576061</c:v>
                </c:pt>
                <c:pt idx="908">
                  <c:v>598.32813663632498</c:v>
                </c:pt>
                <c:pt idx="909">
                  <c:v>598.76030661182699</c:v>
                </c:pt>
                <c:pt idx="910">
                  <c:v>599.082722607851</c:v>
                </c:pt>
                <c:pt idx="911">
                  <c:v>599.62739151529695</c:v>
                </c:pt>
                <c:pt idx="912">
                  <c:v>600.02564357098299</c:v>
                </c:pt>
                <c:pt idx="913">
                  <c:v>600.55613407374506</c:v>
                </c:pt>
                <c:pt idx="914">
                  <c:v>601.00408784234503</c:v>
                </c:pt>
                <c:pt idx="915">
                  <c:v>601.60343693233006</c:v>
                </c:pt>
                <c:pt idx="916">
                  <c:v>601.98779134268602</c:v>
                </c:pt>
                <c:pt idx="917">
                  <c:v>602.56941794136196</c:v>
                </c:pt>
                <c:pt idx="918">
                  <c:v>603.05877229275598</c:v>
                </c:pt>
                <c:pt idx="919">
                  <c:v>603.64361725708204</c:v>
                </c:pt>
                <c:pt idx="920">
                  <c:v>604.16481869493202</c:v>
                </c:pt>
                <c:pt idx="921">
                  <c:v>604.89351033336595</c:v>
                </c:pt>
                <c:pt idx="922">
                  <c:v>605.43501597200395</c:v>
                </c:pt>
                <c:pt idx="923">
                  <c:v>606.30537108977501</c:v>
                </c:pt>
                <c:pt idx="924">
                  <c:v>606.61297716884405</c:v>
                </c:pt>
                <c:pt idx="925">
                  <c:v>607.33872682453602</c:v>
                </c:pt>
                <c:pt idx="926">
                  <c:v>607.83203713193302</c:v>
                </c:pt>
                <c:pt idx="927">
                  <c:v>608.63261293785501</c:v>
                </c:pt>
                <c:pt idx="928">
                  <c:v>609.18812543211595</c:v>
                </c:pt>
                <c:pt idx="929">
                  <c:v>610.05678484337295</c:v>
                </c:pt>
                <c:pt idx="930">
                  <c:v>610.73835455923302</c:v>
                </c:pt>
                <c:pt idx="931">
                  <c:v>611.59462482019603</c:v>
                </c:pt>
                <c:pt idx="932">
                  <c:v>612.31980282924906</c:v>
                </c:pt>
                <c:pt idx="933">
                  <c:v>613.35689236475696</c:v>
                </c:pt>
                <c:pt idx="934">
                  <c:v>613.89878055174802</c:v>
                </c:pt>
                <c:pt idx="935">
                  <c:v>614.73769978935695</c:v>
                </c:pt>
                <c:pt idx="936">
                  <c:v>615.46918883119702</c:v>
                </c:pt>
                <c:pt idx="937">
                  <c:v>616.35938377919604</c:v>
                </c:pt>
                <c:pt idx="938">
                  <c:v>616.88572648464299</c:v>
                </c:pt>
                <c:pt idx="939">
                  <c:v>617.81297255115805</c:v>
                </c:pt>
                <c:pt idx="940">
                  <c:v>618.52633922376799</c:v>
                </c:pt>
                <c:pt idx="941">
                  <c:v>619.42515503773097</c:v>
                </c:pt>
                <c:pt idx="942">
                  <c:v>620.29432184396296</c:v>
                </c:pt>
                <c:pt idx="943">
                  <c:v>621.40698140305994</c:v>
                </c:pt>
                <c:pt idx="944">
                  <c:v>622.21449517107396</c:v>
                </c:pt>
                <c:pt idx="945">
                  <c:v>623.21726661232196</c:v>
                </c:pt>
                <c:pt idx="946">
                  <c:v>624.04972174679597</c:v>
                </c:pt>
                <c:pt idx="947">
                  <c:v>625.33477340486195</c:v>
                </c:pt>
                <c:pt idx="948">
                  <c:v>626.24482141475403</c:v>
                </c:pt>
                <c:pt idx="949">
                  <c:v>627.32009378495002</c:v>
                </c:pt>
                <c:pt idx="950">
                  <c:v>627.94000021248996</c:v>
                </c:pt>
                <c:pt idx="951">
                  <c:v>628.971019213148</c:v>
                </c:pt>
                <c:pt idx="952">
                  <c:v>629.66701969961196</c:v>
                </c:pt>
                <c:pt idx="953">
                  <c:v>630.80655026358204</c:v>
                </c:pt>
                <c:pt idx="954">
                  <c:v>631.65934787501999</c:v>
                </c:pt>
                <c:pt idx="955">
                  <c:v>632.82634744152404</c:v>
                </c:pt>
                <c:pt idx="956">
                  <c:v>633.56466687882005</c:v>
                </c:pt>
                <c:pt idx="957">
                  <c:v>634.74052827844605</c:v>
                </c:pt>
                <c:pt idx="958">
                  <c:v>635.71166773872994</c:v>
                </c:pt>
                <c:pt idx="959">
                  <c:v>636.95529598857797</c:v>
                </c:pt>
                <c:pt idx="960">
                  <c:v>637.96385557190399</c:v>
                </c:pt>
                <c:pt idx="961">
                  <c:v>639.39399684372199</c:v>
                </c:pt>
                <c:pt idx="962">
                  <c:v>640.14159834432098</c:v>
                </c:pt>
                <c:pt idx="963">
                  <c:v>641.67526086821601</c:v>
                </c:pt>
                <c:pt idx="964">
                  <c:v>642.44794720750895</c:v>
                </c:pt>
                <c:pt idx="965">
                  <c:v>644.20529798922098</c:v>
                </c:pt>
                <c:pt idx="966">
                  <c:v>644.74454628049602</c:v>
                </c:pt>
                <c:pt idx="967">
                  <c:v>646.39269006015002</c:v>
                </c:pt>
                <c:pt idx="968">
                  <c:v>646.60208726678798</c:v>
                </c:pt>
                <c:pt idx="969">
                  <c:v>647.70997136690403</c:v>
                </c:pt>
                <c:pt idx="970">
                  <c:v>648.48065673540395</c:v>
                </c:pt>
                <c:pt idx="971">
                  <c:v>648.61064133390698</c:v>
                </c:pt>
                <c:pt idx="972">
                  <c:v>650.10967477813494</c:v>
                </c:pt>
                <c:pt idx="973">
                  <c:v>650.43762707005601</c:v>
                </c:pt>
                <c:pt idx="974">
                  <c:v>651.74288070264697</c:v>
                </c:pt>
                <c:pt idx="975">
                  <c:v>652.55550546592201</c:v>
                </c:pt>
                <c:pt idx="976">
                  <c:v>653.33063820477503</c:v>
                </c:pt>
                <c:pt idx="977">
                  <c:v>654.338805944157</c:v>
                </c:pt>
                <c:pt idx="978">
                  <c:v>654.71002222356003</c:v>
                </c:pt>
                <c:pt idx="979">
                  <c:v>655.81469804011999</c:v>
                </c:pt>
                <c:pt idx="980">
                  <c:v>655.83950258430696</c:v>
                </c:pt>
                <c:pt idx="981">
                  <c:v>655.94938656878605</c:v>
                </c:pt>
                <c:pt idx="982">
                  <c:v>657.01583951674502</c:v>
                </c:pt>
                <c:pt idx="983">
                  <c:v>657.09528898182305</c:v>
                </c:pt>
                <c:pt idx="984">
                  <c:v>657.572139553434</c:v>
                </c:pt>
                <c:pt idx="985">
                  <c:v>658.19019700577905</c:v>
                </c:pt>
                <c:pt idx="986">
                  <c:v>658.33318542617201</c:v>
                </c:pt>
                <c:pt idx="987">
                  <c:v>659.26172050754201</c:v>
                </c:pt>
                <c:pt idx="988">
                  <c:v>659.55435048091999</c:v>
                </c:pt>
                <c:pt idx="989">
                  <c:v>660.48898329816598</c:v>
                </c:pt>
                <c:pt idx="990">
                  <c:v>661.12464281377697</c:v>
                </c:pt>
                <c:pt idx="991">
                  <c:v>661.77383095729795</c:v>
                </c:pt>
                <c:pt idx="992">
                  <c:v>662.66970933048503</c:v>
                </c:pt>
                <c:pt idx="993">
                  <c:v>663.14307875567101</c:v>
                </c:pt>
                <c:pt idx="994">
                  <c:v>664.37844112734297</c:v>
                </c:pt>
                <c:pt idx="995">
                  <c:v>664.40445504769298</c:v>
                </c:pt>
                <c:pt idx="996">
                  <c:v>664.52794599178105</c:v>
                </c:pt>
                <c:pt idx="997">
                  <c:v>665.422119234874</c:v>
                </c:pt>
                <c:pt idx="998">
                  <c:v>665.57364783360799</c:v>
                </c:pt>
                <c:pt idx="999">
                  <c:v>666.48311445672903</c:v>
                </c:pt>
                <c:pt idx="1000">
                  <c:v>666.88301162879895</c:v>
                </c:pt>
                <c:pt idx="1001">
                  <c:v>667.74999964915298</c:v>
                </c:pt>
                <c:pt idx="1002">
                  <c:v>669.11685321920095</c:v>
                </c:pt>
                <c:pt idx="1003">
                  <c:v>669.22685556209797</c:v>
                </c:pt>
                <c:pt idx="1004">
                  <c:v>669.39942035692297</c:v>
                </c:pt>
                <c:pt idx="1005">
                  <c:v>670.56550229506195</c:v>
                </c:pt>
                <c:pt idx="1006">
                  <c:v>671.38767429709605</c:v>
                </c:pt>
                <c:pt idx="1007">
                  <c:v>671.95589585601897</c:v>
                </c:pt>
                <c:pt idx="1008">
                  <c:v>673.24935361178905</c:v>
                </c:pt>
                <c:pt idx="1009">
                  <c:v>673.38122230747899</c:v>
                </c:pt>
                <c:pt idx="1010">
                  <c:v>673.41529973404602</c:v>
                </c:pt>
                <c:pt idx="1011">
                  <c:v>673.50579823938904</c:v>
                </c:pt>
                <c:pt idx="1012">
                  <c:v>674.89131031746297</c:v>
                </c:pt>
                <c:pt idx="1013">
                  <c:v>675.30769413381995</c:v>
                </c:pt>
                <c:pt idx="1014">
                  <c:v>676.50019367033099</c:v>
                </c:pt>
                <c:pt idx="1015">
                  <c:v>677.05759793451102</c:v>
                </c:pt>
                <c:pt idx="1016">
                  <c:v>677.93010872603895</c:v>
                </c:pt>
                <c:pt idx="1017">
                  <c:v>679.003594883147</c:v>
                </c:pt>
                <c:pt idx="1018">
                  <c:v>679.60210561228098</c:v>
                </c:pt>
                <c:pt idx="1019">
                  <c:v>681.07432366604598</c:v>
                </c:pt>
                <c:pt idx="1020">
                  <c:v>681.415719104255</c:v>
                </c:pt>
                <c:pt idx="1021">
                  <c:v>682.69160317604099</c:v>
                </c:pt>
                <c:pt idx="1022">
                  <c:v>683.23692720239001</c:v>
                </c:pt>
                <c:pt idx="1023">
                  <c:v>683.42399697022597</c:v>
                </c:pt>
                <c:pt idx="1024">
                  <c:v>685.18731474701497</c:v>
                </c:pt>
                <c:pt idx="1025">
                  <c:v>685.67152442463498</c:v>
                </c:pt>
                <c:pt idx="1026">
                  <c:v>687.23319282488205</c:v>
                </c:pt>
                <c:pt idx="1027">
                  <c:v>688.22343735643096</c:v>
                </c:pt>
                <c:pt idx="1028">
                  <c:v>689.959123911951</c:v>
                </c:pt>
                <c:pt idx="1029">
                  <c:v>690.96325043399304</c:v>
                </c:pt>
                <c:pt idx="1030">
                  <c:v>692.28498408480596</c:v>
                </c:pt>
                <c:pt idx="1031">
                  <c:v>693.04587790906101</c:v>
                </c:pt>
                <c:pt idx="1032">
                  <c:v>694.20716346041695</c:v>
                </c:pt>
                <c:pt idx="1033">
                  <c:v>694.932367985474</c:v>
                </c:pt>
                <c:pt idx="1034">
                  <c:v>696.2040098855</c:v>
                </c:pt>
                <c:pt idx="1035">
                  <c:v>696.975559394279</c:v>
                </c:pt>
                <c:pt idx="1036">
                  <c:v>698.199604026619</c:v>
                </c:pt>
                <c:pt idx="1037">
                  <c:v>699.06940334667695</c:v>
                </c:pt>
                <c:pt idx="1038">
                  <c:v>700.25027168882502</c:v>
                </c:pt>
                <c:pt idx="1039">
                  <c:v>701.30296795030597</c:v>
                </c:pt>
                <c:pt idx="1040">
                  <c:v>702.41512711684402</c:v>
                </c:pt>
                <c:pt idx="1041">
                  <c:v>703.17143714975498</c:v>
                </c:pt>
                <c:pt idx="1042">
                  <c:v>704.43910621021303</c:v>
                </c:pt>
                <c:pt idx="1043">
                  <c:v>705.25266862668695</c:v>
                </c:pt>
                <c:pt idx="1044">
                  <c:v>706.50517658995898</c:v>
                </c:pt>
                <c:pt idx="1045">
                  <c:v>707.23321332680996</c:v>
                </c:pt>
                <c:pt idx="1046">
                  <c:v>708.31141590526602</c:v>
                </c:pt>
                <c:pt idx="1047">
                  <c:v>708.98553812831301</c:v>
                </c:pt>
                <c:pt idx="1048">
                  <c:v>709.925171531449</c:v>
                </c:pt>
                <c:pt idx="1049">
                  <c:v>710.64494130005505</c:v>
                </c:pt>
                <c:pt idx="1050">
                  <c:v>711.67970708871098</c:v>
                </c:pt>
                <c:pt idx="1051">
                  <c:v>712.45657268174602</c:v>
                </c:pt>
                <c:pt idx="1052">
                  <c:v>713.44488593502297</c:v>
                </c:pt>
                <c:pt idx="1053">
                  <c:v>714.37031366849305</c:v>
                </c:pt>
                <c:pt idx="1054">
                  <c:v>715.37116722591099</c:v>
                </c:pt>
                <c:pt idx="1055">
                  <c:v>716.09361012859995</c:v>
                </c:pt>
                <c:pt idx="1056">
                  <c:v>717.15092967375404</c:v>
                </c:pt>
                <c:pt idx="1057">
                  <c:v>717.98492127341694</c:v>
                </c:pt>
                <c:pt idx="1058">
                  <c:v>718.87264504884502</c:v>
                </c:pt>
                <c:pt idx="1059">
                  <c:v>719.40666205856905</c:v>
                </c:pt>
                <c:pt idx="1060">
                  <c:v>720.34025837790296</c:v>
                </c:pt>
                <c:pt idx="1061">
                  <c:v>720.93036679104796</c:v>
                </c:pt>
                <c:pt idx="1062">
                  <c:v>721.98175302709501</c:v>
                </c:pt>
                <c:pt idx="1063">
                  <c:v>722.575846212442</c:v>
                </c:pt>
                <c:pt idx="1064">
                  <c:v>723.42500259755502</c:v>
                </c:pt>
                <c:pt idx="1065">
                  <c:v>723.845042238519</c:v>
                </c:pt>
                <c:pt idx="1066">
                  <c:v>724.58894555408006</c:v>
                </c:pt>
                <c:pt idx="1067">
                  <c:v>725.11231937922196</c:v>
                </c:pt>
                <c:pt idx="1068">
                  <c:v>725.87950232845299</c:v>
                </c:pt>
                <c:pt idx="1069">
                  <c:v>726.46457673924601</c:v>
                </c:pt>
                <c:pt idx="1070">
                  <c:v>727.14713011009496</c:v>
                </c:pt>
                <c:pt idx="1071">
                  <c:v>727.688783470781</c:v>
                </c:pt>
                <c:pt idx="1072">
                  <c:v>728.45817431434398</c:v>
                </c:pt>
                <c:pt idx="1073">
                  <c:v>728.95110893434901</c:v>
                </c:pt>
                <c:pt idx="1074">
                  <c:v>729.58074499690304</c:v>
                </c:pt>
                <c:pt idx="1075">
                  <c:v>729.95195884413499</c:v>
                </c:pt>
                <c:pt idx="1076">
                  <c:v>730.55213667186104</c:v>
                </c:pt>
                <c:pt idx="1077">
                  <c:v>730.93928658646303</c:v>
                </c:pt>
                <c:pt idx="1078">
                  <c:v>731.63353879971203</c:v>
                </c:pt>
                <c:pt idx="1079">
                  <c:v>731.99118477925299</c:v>
                </c:pt>
                <c:pt idx="1080">
                  <c:v>732.63778568889495</c:v>
                </c:pt>
                <c:pt idx="1081">
                  <c:v>733.06088435526601</c:v>
                </c:pt>
                <c:pt idx="1082">
                  <c:v>733.58208782048803</c:v>
                </c:pt>
                <c:pt idx="1083">
                  <c:v>733.92415170612605</c:v>
                </c:pt>
                <c:pt idx="1084">
                  <c:v>734.37101310043795</c:v>
                </c:pt>
                <c:pt idx="1085">
                  <c:v>734.67807644749803</c:v>
                </c:pt>
                <c:pt idx="1086">
                  <c:v>735.16907294700695</c:v>
                </c:pt>
                <c:pt idx="1087">
                  <c:v>735.49135731966601</c:v>
                </c:pt>
                <c:pt idx="1088">
                  <c:v>735.83476908055798</c:v>
                </c:pt>
                <c:pt idx="1089">
                  <c:v>736.15022759406099</c:v>
                </c:pt>
                <c:pt idx="1090">
                  <c:v>736.47554790038498</c:v>
                </c:pt>
                <c:pt idx="1091">
                  <c:v>736.65107277960999</c:v>
                </c:pt>
                <c:pt idx="1092">
                  <c:v>736.98248276085201</c:v>
                </c:pt>
                <c:pt idx="1093">
                  <c:v>737.17170247316506</c:v>
                </c:pt>
                <c:pt idx="1094">
                  <c:v>737.52778975335298</c:v>
                </c:pt>
                <c:pt idx="1095">
                  <c:v>737.70972806202701</c:v>
                </c:pt>
                <c:pt idx="1096">
                  <c:v>738.06429571480498</c:v>
                </c:pt>
                <c:pt idx="1097">
                  <c:v>738.21283957246101</c:v>
                </c:pt>
                <c:pt idx="1098">
                  <c:v>738.58712459629396</c:v>
                </c:pt>
                <c:pt idx="1099">
                  <c:v>738.728090948832</c:v>
                </c:pt>
                <c:pt idx="1100">
                  <c:v>739.04345526533098</c:v>
                </c:pt>
                <c:pt idx="1101">
                  <c:v>739.23386421566704</c:v>
                </c:pt>
                <c:pt idx="1102">
                  <c:v>739.641130276431</c:v>
                </c:pt>
                <c:pt idx="1103">
                  <c:v>739.885341512276</c:v>
                </c:pt>
                <c:pt idx="1104">
                  <c:v>740.17436350032096</c:v>
                </c:pt>
                <c:pt idx="1105">
                  <c:v>740.41106604215702</c:v>
                </c:pt>
                <c:pt idx="1106">
                  <c:v>740.74744819542298</c:v>
                </c:pt>
                <c:pt idx="1107">
                  <c:v>740.93465697093598</c:v>
                </c:pt>
                <c:pt idx="1108">
                  <c:v>741.24135289277899</c:v>
                </c:pt>
                <c:pt idx="1109">
                  <c:v>741.53472188802505</c:v>
                </c:pt>
                <c:pt idx="1110">
                  <c:v>741.87581990620197</c:v>
                </c:pt>
                <c:pt idx="1111">
                  <c:v>742.11425330665395</c:v>
                </c:pt>
                <c:pt idx="1112">
                  <c:v>742.39195596566799</c:v>
                </c:pt>
                <c:pt idx="1113">
                  <c:v>742.61314094499903</c:v>
                </c:pt>
                <c:pt idx="1114">
                  <c:v>742.88580081844702</c:v>
                </c:pt>
                <c:pt idx="1115">
                  <c:v>743.16399585754505</c:v>
                </c:pt>
                <c:pt idx="1116">
                  <c:v>743.50028588196506</c:v>
                </c:pt>
                <c:pt idx="1117">
                  <c:v>743.702504932387</c:v>
                </c:pt>
                <c:pt idx="1118">
                  <c:v>744.01668552739795</c:v>
                </c:pt>
                <c:pt idx="1119">
                  <c:v>744.27351449778405</c:v>
                </c:pt>
                <c:pt idx="1120">
                  <c:v>744.63390650670999</c:v>
                </c:pt>
                <c:pt idx="1121">
                  <c:v>744.91519129338894</c:v>
                </c:pt>
                <c:pt idx="1122">
                  <c:v>745.20754062250899</c:v>
                </c:pt>
                <c:pt idx="1123">
                  <c:v>745.41367954866996</c:v>
                </c:pt>
                <c:pt idx="1124">
                  <c:v>745.71933185443595</c:v>
                </c:pt>
                <c:pt idx="1125">
                  <c:v>745.98654478848198</c:v>
                </c:pt>
                <c:pt idx="1126">
                  <c:v>746.30582434551104</c:v>
                </c:pt>
                <c:pt idx="1127">
                  <c:v>746.49887216941499</c:v>
                </c:pt>
                <c:pt idx="1128">
                  <c:v>746.83502793202501</c:v>
                </c:pt>
                <c:pt idx="1129">
                  <c:v>747.08182975372097</c:v>
                </c:pt>
                <c:pt idx="1130">
                  <c:v>747.51530654576095</c:v>
                </c:pt>
                <c:pt idx="1131">
                  <c:v>747.77527330933503</c:v>
                </c:pt>
                <c:pt idx="1132">
                  <c:v>748.173409720476</c:v>
                </c:pt>
                <c:pt idx="1133">
                  <c:v>748.47771897713199</c:v>
                </c:pt>
                <c:pt idx="1134">
                  <c:v>749.04470833674998</c:v>
                </c:pt>
                <c:pt idx="1135">
                  <c:v>749.40612458201497</c:v>
                </c:pt>
                <c:pt idx="1136">
                  <c:v>750.00287341246406</c:v>
                </c:pt>
                <c:pt idx="1137">
                  <c:v>750.34752121270003</c:v>
                </c:pt>
                <c:pt idx="1138">
                  <c:v>751.32665095745904</c:v>
                </c:pt>
                <c:pt idx="1139">
                  <c:v>751.764641771843</c:v>
                </c:pt>
                <c:pt idx="1140">
                  <c:v>752.74591532198099</c:v>
                </c:pt>
                <c:pt idx="1141">
                  <c:v>753.28484552562395</c:v>
                </c:pt>
                <c:pt idx="1142">
                  <c:v>754.24698838443601</c:v>
                </c:pt>
                <c:pt idx="1143">
                  <c:v>754.74187914396305</c:v>
                </c:pt>
                <c:pt idx="1144">
                  <c:v>755.79347769853496</c:v>
                </c:pt>
                <c:pt idx="1145">
                  <c:v>756.33809661013299</c:v>
                </c:pt>
                <c:pt idx="1146">
                  <c:v>757.59223592144201</c:v>
                </c:pt>
                <c:pt idx="1147">
                  <c:v>758.26596039440506</c:v>
                </c:pt>
                <c:pt idx="1148">
                  <c:v>760.03258393267402</c:v>
                </c:pt>
                <c:pt idx="1149">
                  <c:v>760.98604066268297</c:v>
                </c:pt>
                <c:pt idx="1150">
                  <c:v>762.62747924241899</c:v>
                </c:pt>
                <c:pt idx="1151">
                  <c:v>763.519589327414</c:v>
                </c:pt>
                <c:pt idx="1152">
                  <c:v>764.96183484649202</c:v>
                </c:pt>
                <c:pt idx="1153">
                  <c:v>766.06161059346505</c:v>
                </c:pt>
                <c:pt idx="1154">
                  <c:v>767.60546262283299</c:v>
                </c:pt>
                <c:pt idx="1155">
                  <c:v>768.88042974037</c:v>
                </c:pt>
                <c:pt idx="1156">
                  <c:v>770.18210485661098</c:v>
                </c:pt>
                <c:pt idx="1157">
                  <c:v>771.03916953987903</c:v>
                </c:pt>
                <c:pt idx="1158">
                  <c:v>772.04752634043098</c:v>
                </c:pt>
                <c:pt idx="1159">
                  <c:v>773.70518881451699</c:v>
                </c:pt>
                <c:pt idx="1160">
                  <c:v>774.08684387599601</c:v>
                </c:pt>
                <c:pt idx="1161">
                  <c:v>774.36041703793296</c:v>
                </c:pt>
                <c:pt idx="1162">
                  <c:v>776.08236259556998</c:v>
                </c:pt>
                <c:pt idx="1163">
                  <c:v>776.47667782930603</c:v>
                </c:pt>
                <c:pt idx="1164">
                  <c:v>778.13223177153395</c:v>
                </c:pt>
                <c:pt idx="1165">
                  <c:v>778.30610634551294</c:v>
                </c:pt>
                <c:pt idx="1166">
                  <c:v>779.49291791379801</c:v>
                </c:pt>
                <c:pt idx="1167">
                  <c:v>779.80186865721396</c:v>
                </c:pt>
                <c:pt idx="1168">
                  <c:v>781.008636578856</c:v>
                </c:pt>
                <c:pt idx="1169">
                  <c:v>781.34470523837103</c:v>
                </c:pt>
                <c:pt idx="1170">
                  <c:v>782.98481893562496</c:v>
                </c:pt>
                <c:pt idx="1171">
                  <c:v>783.35921777373903</c:v>
                </c:pt>
                <c:pt idx="1172">
                  <c:v>785.06620611807398</c:v>
                </c:pt>
                <c:pt idx="1173">
                  <c:v>785.81396050826902</c:v>
                </c:pt>
                <c:pt idx="1174">
                  <c:v>787.51786176658595</c:v>
                </c:pt>
                <c:pt idx="1175">
                  <c:v>788.10147034985698</c:v>
                </c:pt>
                <c:pt idx="1176">
                  <c:v>789.51403213073297</c:v>
                </c:pt>
                <c:pt idx="1177">
                  <c:v>789.87602337368696</c:v>
                </c:pt>
                <c:pt idx="1178">
                  <c:v>791.273576357352</c:v>
                </c:pt>
                <c:pt idx="1179">
                  <c:v>791.62498189769599</c:v>
                </c:pt>
                <c:pt idx="1180">
                  <c:v>792.71405250934004</c:v>
                </c:pt>
                <c:pt idx="1181">
                  <c:v>793.07441338394199</c:v>
                </c:pt>
                <c:pt idx="1182">
                  <c:v>794.35076580979</c:v>
                </c:pt>
                <c:pt idx="1183">
                  <c:v>794.62466260285203</c:v>
                </c:pt>
                <c:pt idx="1184">
                  <c:v>795.37577507700098</c:v>
                </c:pt>
                <c:pt idx="1185">
                  <c:v>795.838474618546</c:v>
                </c:pt>
                <c:pt idx="1186">
                  <c:v>796.45769459619896</c:v>
                </c:pt>
                <c:pt idx="1187">
                  <c:v>796.91565236001702</c:v>
                </c:pt>
                <c:pt idx="1188">
                  <c:v>797.53907767498401</c:v>
                </c:pt>
                <c:pt idx="1189">
                  <c:v>797.78712509885497</c:v>
                </c:pt>
                <c:pt idx="1190">
                  <c:v>798.28981812167206</c:v>
                </c:pt>
                <c:pt idx="1191">
                  <c:v>798.55831321553899</c:v>
                </c:pt>
                <c:pt idx="1192">
                  <c:v>798.92911192289898</c:v>
                </c:pt>
                <c:pt idx="1193">
                  <c:v>799.07431135847696</c:v>
                </c:pt>
                <c:pt idx="1194">
                  <c:v>799.39387496041604</c:v>
                </c:pt>
                <c:pt idx="1195">
                  <c:v>799.63592998112097</c:v>
                </c:pt>
                <c:pt idx="1196">
                  <c:v>799.96086875799301</c:v>
                </c:pt>
                <c:pt idx="1197">
                  <c:v>800.13504624113204</c:v>
                </c:pt>
                <c:pt idx="1198">
                  <c:v>800.44568121190002</c:v>
                </c:pt>
                <c:pt idx="1199">
                  <c:v>800.69192488185195</c:v>
                </c:pt>
                <c:pt idx="1200">
                  <c:v>801.059515641095</c:v>
                </c:pt>
                <c:pt idx="1201">
                  <c:v>801.307157613458</c:v>
                </c:pt>
                <c:pt idx="1202">
                  <c:v>801.59571608880299</c:v>
                </c:pt>
                <c:pt idx="1203">
                  <c:v>801.84069262817502</c:v>
                </c:pt>
                <c:pt idx="1204">
                  <c:v>802.153351610968</c:v>
                </c:pt>
                <c:pt idx="1205">
                  <c:v>802.39118566545505</c:v>
                </c:pt>
                <c:pt idx="1206">
                  <c:v>802.74365537721303</c:v>
                </c:pt>
                <c:pt idx="1207">
                  <c:v>802.92358750773406</c:v>
                </c:pt>
                <c:pt idx="1208">
                  <c:v>803.21153618353605</c:v>
                </c:pt>
                <c:pt idx="1209">
                  <c:v>803.47239044974594</c:v>
                </c:pt>
                <c:pt idx="1210">
                  <c:v>803.81968570231004</c:v>
                </c:pt>
                <c:pt idx="1211">
                  <c:v>804.08691131689397</c:v>
                </c:pt>
                <c:pt idx="1212">
                  <c:v>804.41477580743594</c:v>
                </c:pt>
                <c:pt idx="1213">
                  <c:v>804.63133391864903</c:v>
                </c:pt>
                <c:pt idx="1214">
                  <c:v>804.92056025165095</c:v>
                </c:pt>
                <c:pt idx="1215">
                  <c:v>805.14958441283704</c:v>
                </c:pt>
                <c:pt idx="1216">
                  <c:v>805.50762249029697</c:v>
                </c:pt>
                <c:pt idx="1217">
                  <c:v>805.72353412450002</c:v>
                </c:pt>
                <c:pt idx="1218">
                  <c:v>806.01414518602996</c:v>
                </c:pt>
                <c:pt idx="1219">
                  <c:v>806.25754579816703</c:v>
                </c:pt>
                <c:pt idx="1220">
                  <c:v>806.59965887968804</c:v>
                </c:pt>
                <c:pt idx="1221">
                  <c:v>806.82771418842799</c:v>
                </c:pt>
                <c:pt idx="1222">
                  <c:v>807.186395215429</c:v>
                </c:pt>
                <c:pt idx="1223">
                  <c:v>807.38003312211902</c:v>
                </c:pt>
                <c:pt idx="1224">
                  <c:v>807.67928016705798</c:v>
                </c:pt>
                <c:pt idx="1225">
                  <c:v>807.91670864131004</c:v>
                </c:pt>
                <c:pt idx="1226">
                  <c:v>808.21411210019505</c:v>
                </c:pt>
                <c:pt idx="1227">
                  <c:v>808.41079733441995</c:v>
                </c:pt>
                <c:pt idx="1228">
                  <c:v>808.73199886448197</c:v>
                </c:pt>
                <c:pt idx="1229">
                  <c:v>808.99611992473297</c:v>
                </c:pt>
                <c:pt idx="1230">
                  <c:v>809.27914093568802</c:v>
                </c:pt>
                <c:pt idx="1231">
                  <c:v>809.520390025285</c:v>
                </c:pt>
                <c:pt idx="1232">
                  <c:v>809.85600601945703</c:v>
                </c:pt>
                <c:pt idx="1233">
                  <c:v>810.19432493487204</c:v>
                </c:pt>
                <c:pt idx="1234">
                  <c:v>810.50250961253198</c:v>
                </c:pt>
                <c:pt idx="1235">
                  <c:v>810.79092147283598</c:v>
                </c:pt>
                <c:pt idx="1236">
                  <c:v>811.12991061145101</c:v>
                </c:pt>
                <c:pt idx="1237">
                  <c:v>811.56398003688605</c:v>
                </c:pt>
                <c:pt idx="1238">
                  <c:v>811.93513893147804</c:v>
                </c:pt>
                <c:pt idx="1239">
                  <c:v>812.23683509565399</c:v>
                </c:pt>
                <c:pt idx="1240">
                  <c:v>812.66505096672904</c:v>
                </c:pt>
                <c:pt idx="1241">
                  <c:v>813.16228001768695</c:v>
                </c:pt>
                <c:pt idx="1242">
                  <c:v>813.67745890568199</c:v>
                </c:pt>
                <c:pt idx="1243">
                  <c:v>814.04723173577099</c:v>
                </c:pt>
                <c:pt idx="1244">
                  <c:v>814.54637620327298</c:v>
                </c:pt>
                <c:pt idx="1245">
                  <c:v>815.03496678912597</c:v>
                </c:pt>
                <c:pt idx="1246">
                  <c:v>815.68509951163105</c:v>
                </c:pt>
                <c:pt idx="1247">
                  <c:v>816.169249497544</c:v>
                </c:pt>
                <c:pt idx="1248">
                  <c:v>816.75284153397195</c:v>
                </c:pt>
                <c:pt idx="1249">
                  <c:v>817.40200558716799</c:v>
                </c:pt>
                <c:pt idx="1250">
                  <c:v>817.98213309944799</c:v>
                </c:pt>
                <c:pt idx="1251">
                  <c:v>818.50867734228098</c:v>
                </c:pt>
                <c:pt idx="1252">
                  <c:v>819.15395846172896</c:v>
                </c:pt>
                <c:pt idx="1253">
                  <c:v>819.86095555950703</c:v>
                </c:pt>
                <c:pt idx="1254">
                  <c:v>820.49260583495095</c:v>
                </c:pt>
                <c:pt idx="1255">
                  <c:v>821.10836809582702</c:v>
                </c:pt>
                <c:pt idx="1256">
                  <c:v>821.76301911789506</c:v>
                </c:pt>
                <c:pt idx="1257">
                  <c:v>822.56330530318496</c:v>
                </c:pt>
                <c:pt idx="1258">
                  <c:v>823.23060374354202</c:v>
                </c:pt>
                <c:pt idx="1259">
                  <c:v>823.75543266660702</c:v>
                </c:pt>
                <c:pt idx="1260">
                  <c:v>824.54200505377798</c:v>
                </c:pt>
                <c:pt idx="1261">
                  <c:v>825.25674070149603</c:v>
                </c:pt>
                <c:pt idx="1262">
                  <c:v>826.086805488256</c:v>
                </c:pt>
                <c:pt idx="1263">
                  <c:v>826.90715726184203</c:v>
                </c:pt>
                <c:pt idx="1264">
                  <c:v>827.74275668355494</c:v>
                </c:pt>
                <c:pt idx="1265">
                  <c:v>828.49145657402096</c:v>
                </c:pt>
                <c:pt idx="1266">
                  <c:v>829.26003444402897</c:v>
                </c:pt>
                <c:pt idx="1267">
                  <c:v>830.01542407677005</c:v>
                </c:pt>
                <c:pt idx="1268">
                  <c:v>830.851086148793</c:v>
                </c:pt>
                <c:pt idx="1269">
                  <c:v>831.68888626282001</c:v>
                </c:pt>
                <c:pt idx="1270">
                  <c:v>832.52292986276598</c:v>
                </c:pt>
                <c:pt idx="1271">
                  <c:v>833.22650630676003</c:v>
                </c:pt>
                <c:pt idx="1272">
                  <c:v>834.11983131495401</c:v>
                </c:pt>
                <c:pt idx="1273">
                  <c:v>835.09904608996703</c:v>
                </c:pt>
                <c:pt idx="1274">
                  <c:v>836.04551284790796</c:v>
                </c:pt>
                <c:pt idx="1275">
                  <c:v>837.06079738918402</c:v>
                </c:pt>
                <c:pt idx="1276">
                  <c:v>837.91448330007597</c:v>
                </c:pt>
                <c:pt idx="1277">
                  <c:v>839.01855434495803</c:v>
                </c:pt>
                <c:pt idx="1278">
                  <c:v>839.79034983302495</c:v>
                </c:pt>
                <c:pt idx="1279">
                  <c:v>840.83783582665899</c:v>
                </c:pt>
                <c:pt idx="1280">
                  <c:v>841.82332336506897</c:v>
                </c:pt>
                <c:pt idx="1281">
                  <c:v>842.978301134714</c:v>
                </c:pt>
                <c:pt idx="1282">
                  <c:v>843.949036904026</c:v>
                </c:pt>
                <c:pt idx="1283">
                  <c:v>844.80347449601197</c:v>
                </c:pt>
                <c:pt idx="1284">
                  <c:v>845.72855649344103</c:v>
                </c:pt>
                <c:pt idx="1285">
                  <c:v>846.92784072786299</c:v>
                </c:pt>
                <c:pt idx="1286">
                  <c:v>848.01278801981505</c:v>
                </c:pt>
                <c:pt idx="1287">
                  <c:v>848.94115294352696</c:v>
                </c:pt>
                <c:pt idx="1288">
                  <c:v>849.97578194323796</c:v>
                </c:pt>
                <c:pt idx="1289">
                  <c:v>851.07279783374599</c:v>
                </c:pt>
                <c:pt idx="1290">
                  <c:v>852.13559037432299</c:v>
                </c:pt>
                <c:pt idx="1291">
                  <c:v>853.16554643793404</c:v>
                </c:pt>
                <c:pt idx="1292">
                  <c:v>854.48999426265596</c:v>
                </c:pt>
                <c:pt idx="1293">
                  <c:v>855.76120650361702</c:v>
                </c:pt>
                <c:pt idx="1294">
                  <c:v>857.33079189059902</c:v>
                </c:pt>
                <c:pt idx="1295">
                  <c:v>858.05436453682296</c:v>
                </c:pt>
                <c:pt idx="1296">
                  <c:v>859.67747081002403</c:v>
                </c:pt>
                <c:pt idx="1297">
                  <c:v>859.963592770785</c:v>
                </c:pt>
                <c:pt idx="1298">
                  <c:v>860.92791981084201</c:v>
                </c:pt>
                <c:pt idx="1299">
                  <c:v>861.81741096041605</c:v>
                </c:pt>
                <c:pt idx="1300">
                  <c:v>861.99207714316401</c:v>
                </c:pt>
                <c:pt idx="1301">
                  <c:v>863.49499914396404</c:v>
                </c:pt>
                <c:pt idx="1302">
                  <c:v>863.81785192861105</c:v>
                </c:pt>
                <c:pt idx="1303">
                  <c:v>865.00843100940494</c:v>
                </c:pt>
                <c:pt idx="1304">
                  <c:v>865.65897469112997</c:v>
                </c:pt>
                <c:pt idx="1305">
                  <c:v>866.57079563760499</c:v>
                </c:pt>
                <c:pt idx="1306">
                  <c:v>867.43498688491002</c:v>
                </c:pt>
                <c:pt idx="1307">
                  <c:v>867.95270043534697</c:v>
                </c:pt>
                <c:pt idx="1308">
                  <c:v>869.01880411912202</c:v>
                </c:pt>
                <c:pt idx="1309">
                  <c:v>869.05903658886405</c:v>
                </c:pt>
                <c:pt idx="1310">
                  <c:v>870.22972464835595</c:v>
                </c:pt>
                <c:pt idx="1311">
                  <c:v>870.25219633093502</c:v>
                </c:pt>
                <c:pt idx="1312">
                  <c:v>870.34696044026896</c:v>
                </c:pt>
                <c:pt idx="1313">
                  <c:v>871.47184621641395</c:v>
                </c:pt>
                <c:pt idx="1314">
                  <c:v>871.76144901921305</c:v>
                </c:pt>
                <c:pt idx="1315">
                  <c:v>872.46119060923797</c:v>
                </c:pt>
                <c:pt idx="1316">
                  <c:v>872.89882995381197</c:v>
                </c:pt>
                <c:pt idx="1317">
                  <c:v>873.54504604778595</c:v>
                </c:pt>
                <c:pt idx="1318">
                  <c:v>874.20905842094703</c:v>
                </c:pt>
                <c:pt idx="1319">
                  <c:v>874.84649478172605</c:v>
                </c:pt>
                <c:pt idx="1320">
                  <c:v>875.63638843297394</c:v>
                </c:pt>
                <c:pt idx="1321">
                  <c:v>876.36411198188205</c:v>
                </c:pt>
                <c:pt idx="1322">
                  <c:v>877.67810297894096</c:v>
                </c:pt>
                <c:pt idx="1323">
                  <c:v>877.73962123204205</c:v>
                </c:pt>
                <c:pt idx="1324">
                  <c:v>877.86235860734098</c:v>
                </c:pt>
                <c:pt idx="1325">
                  <c:v>879.09936765083103</c:v>
                </c:pt>
                <c:pt idx="1326">
                  <c:v>879.56548280452103</c:v>
                </c:pt>
                <c:pt idx="1327">
                  <c:v>880.71903489946703</c:v>
                </c:pt>
                <c:pt idx="1328">
                  <c:v>881.15727373795198</c:v>
                </c:pt>
                <c:pt idx="1329">
                  <c:v>882.03846950084096</c:v>
                </c:pt>
                <c:pt idx="1330">
                  <c:v>882.42319824123797</c:v>
                </c:pt>
                <c:pt idx="1331">
                  <c:v>883.39077603308795</c:v>
                </c:pt>
                <c:pt idx="1332">
                  <c:v>883.63727224996001</c:v>
                </c:pt>
                <c:pt idx="1333">
                  <c:v>884.61159123848995</c:v>
                </c:pt>
                <c:pt idx="1334">
                  <c:v>885.47508697057503</c:v>
                </c:pt>
                <c:pt idx="1335">
                  <c:v>885.82126257617597</c:v>
                </c:pt>
                <c:pt idx="1336">
                  <c:v>886.89046203066198</c:v>
                </c:pt>
                <c:pt idx="1337">
                  <c:v>887.03885435603695</c:v>
                </c:pt>
                <c:pt idx="1338">
                  <c:v>887.07640598106605</c:v>
                </c:pt>
                <c:pt idx="1339">
                  <c:v>888.35926393605905</c:v>
                </c:pt>
                <c:pt idx="1340">
                  <c:v>888.69015828979605</c:v>
                </c:pt>
                <c:pt idx="1341">
                  <c:v>889.57544669286199</c:v>
                </c:pt>
                <c:pt idx="1342">
                  <c:v>890.28115992504797</c:v>
                </c:pt>
                <c:pt idx="1343">
                  <c:v>891.02955230605505</c:v>
                </c:pt>
                <c:pt idx="1344">
                  <c:v>892.16554543255404</c:v>
                </c:pt>
                <c:pt idx="1345">
                  <c:v>892.692791198534</c:v>
                </c:pt>
                <c:pt idx="1346">
                  <c:v>894.43732290122398</c:v>
                </c:pt>
                <c:pt idx="1347">
                  <c:v>894.47729179059399</c:v>
                </c:pt>
                <c:pt idx="1348">
                  <c:v>894.77887609027403</c:v>
                </c:pt>
                <c:pt idx="1349">
                  <c:v>896.440964930679</c:v>
                </c:pt>
                <c:pt idx="1350">
                  <c:v>896.64266253036703</c:v>
                </c:pt>
                <c:pt idx="1351">
                  <c:v>898.41498060664196</c:v>
                </c:pt>
                <c:pt idx="1352">
                  <c:v>899.05095970932496</c:v>
                </c:pt>
                <c:pt idx="1353">
                  <c:v>900.94048277895297</c:v>
                </c:pt>
                <c:pt idx="1354">
                  <c:v>901.71984880485297</c:v>
                </c:pt>
                <c:pt idx="1355">
                  <c:v>903.02993795628504</c:v>
                </c:pt>
                <c:pt idx="1356">
                  <c:v>903.84573798317297</c:v>
                </c:pt>
                <c:pt idx="1357">
                  <c:v>905.16681746337201</c:v>
                </c:pt>
                <c:pt idx="1358">
                  <c:v>905.83678166389598</c:v>
                </c:pt>
                <c:pt idx="1359">
                  <c:v>907.37853667783804</c:v>
                </c:pt>
                <c:pt idx="1360">
                  <c:v>908.374485063973</c:v>
                </c:pt>
                <c:pt idx="1361">
                  <c:v>909.88549287988099</c:v>
                </c:pt>
                <c:pt idx="1362">
                  <c:v>910.58529626277596</c:v>
                </c:pt>
                <c:pt idx="1363">
                  <c:v>911.58909998921399</c:v>
                </c:pt>
                <c:pt idx="1364">
                  <c:v>912.40228694916698</c:v>
                </c:pt>
                <c:pt idx="1365">
                  <c:v>913.41556221317398</c:v>
                </c:pt>
                <c:pt idx="1366">
                  <c:v>914.50016928247999</c:v>
                </c:pt>
                <c:pt idx="1367">
                  <c:v>915.61356418654202</c:v>
                </c:pt>
                <c:pt idx="1368">
                  <c:v>916.55846017062595</c:v>
                </c:pt>
                <c:pt idx="1369">
                  <c:v>917.856257728223</c:v>
                </c:pt>
                <c:pt idx="1370">
                  <c:v>918.60239179481403</c:v>
                </c:pt>
                <c:pt idx="1371">
                  <c:v>919.57507807928403</c:v>
                </c:pt>
                <c:pt idx="1372">
                  <c:v>920.26657400153897</c:v>
                </c:pt>
                <c:pt idx="1373">
                  <c:v>921.22266089198502</c:v>
                </c:pt>
                <c:pt idx="1374">
                  <c:v>922.19649509297994</c:v>
                </c:pt>
                <c:pt idx="1375">
                  <c:v>923.268079030835</c:v>
                </c:pt>
                <c:pt idx="1376">
                  <c:v>924.17968366409002</c:v>
                </c:pt>
                <c:pt idx="1377">
                  <c:v>925.33692351080902</c:v>
                </c:pt>
                <c:pt idx="1378">
                  <c:v>926.12790096118897</c:v>
                </c:pt>
                <c:pt idx="1379">
                  <c:v>927.24485376250595</c:v>
                </c:pt>
                <c:pt idx="1380">
                  <c:v>927.88020724613295</c:v>
                </c:pt>
                <c:pt idx="1381">
                  <c:v>928.87446520470598</c:v>
                </c:pt>
                <c:pt idx="1382">
                  <c:v>929.56641119307403</c:v>
                </c:pt>
                <c:pt idx="1383">
                  <c:v>930.46105413304997</c:v>
                </c:pt>
                <c:pt idx="1384">
                  <c:v>931.04759290976904</c:v>
                </c:pt>
                <c:pt idx="1385">
                  <c:v>932.13405814000703</c:v>
                </c:pt>
                <c:pt idx="1386">
                  <c:v>932.68807293978705</c:v>
                </c:pt>
                <c:pt idx="1387">
                  <c:v>933.63626598937503</c:v>
                </c:pt>
                <c:pt idx="1388">
                  <c:v>934.09558357147898</c:v>
                </c:pt>
                <c:pt idx="1389">
                  <c:v>934.811745312987</c:v>
                </c:pt>
                <c:pt idx="1390">
                  <c:v>935.34978062421101</c:v>
                </c:pt>
                <c:pt idx="1391">
                  <c:v>936.29585619487796</c:v>
                </c:pt>
                <c:pt idx="1392">
                  <c:v>936.80960394265799</c:v>
                </c:pt>
                <c:pt idx="1393">
                  <c:v>937.691857605942</c:v>
                </c:pt>
                <c:pt idx="1394">
                  <c:v>938.23542782914103</c:v>
                </c:pt>
                <c:pt idx="1395">
                  <c:v>939.04603592452395</c:v>
                </c:pt>
                <c:pt idx="1396">
                  <c:v>939.53274485755196</c:v>
                </c:pt>
                <c:pt idx="1397">
                  <c:v>940.25229337919495</c:v>
                </c:pt>
                <c:pt idx="1398">
                  <c:v>940.81992840302905</c:v>
                </c:pt>
                <c:pt idx="1399">
                  <c:v>941.65694574622796</c:v>
                </c:pt>
                <c:pt idx="1400">
                  <c:v>942.08345337909202</c:v>
                </c:pt>
                <c:pt idx="1401">
                  <c:v>942.78466332142796</c:v>
                </c:pt>
                <c:pt idx="1402">
                  <c:v>943.25003023605996</c:v>
                </c:pt>
                <c:pt idx="1403">
                  <c:v>943.81732303418096</c:v>
                </c:pt>
                <c:pt idx="1404">
                  <c:v>944.24711272708703</c:v>
                </c:pt>
                <c:pt idx="1405">
                  <c:v>944.81373335435001</c:v>
                </c:pt>
                <c:pt idx="1406">
                  <c:v>945.29306598545497</c:v>
                </c:pt>
                <c:pt idx="1407">
                  <c:v>945.92315277570901</c:v>
                </c:pt>
                <c:pt idx="1408">
                  <c:v>946.35278838083002</c:v>
                </c:pt>
                <c:pt idx="1409">
                  <c:v>946.76456488721101</c:v>
                </c:pt>
                <c:pt idx="1410">
                  <c:v>947.07388498473802</c:v>
                </c:pt>
                <c:pt idx="1411">
                  <c:v>947.49763209087905</c:v>
                </c:pt>
                <c:pt idx="1412">
                  <c:v>947.931051874216</c:v>
                </c:pt>
                <c:pt idx="1413">
                  <c:v>948.29443880094504</c:v>
                </c:pt>
                <c:pt idx="1414">
                  <c:v>948.70831049153105</c:v>
                </c:pt>
                <c:pt idx="1415">
                  <c:v>949.13951601092003</c:v>
                </c:pt>
                <c:pt idx="1416">
                  <c:v>949.46603054201705</c:v>
                </c:pt>
                <c:pt idx="1417">
                  <c:v>949.73997664708804</c:v>
                </c:pt>
                <c:pt idx="1418">
                  <c:v>949.95156120465197</c:v>
                </c:pt>
                <c:pt idx="1419">
                  <c:v>950.23910815514296</c:v>
                </c:pt>
                <c:pt idx="1420">
                  <c:v>950.51329241553901</c:v>
                </c:pt>
                <c:pt idx="1421">
                  <c:v>950.78747100538806</c:v>
                </c:pt>
                <c:pt idx="1422">
                  <c:v>951.02962280537304</c:v>
                </c:pt>
                <c:pt idx="1423">
                  <c:v>951.32233209853405</c:v>
                </c:pt>
                <c:pt idx="1424">
                  <c:v>951.50610640625302</c:v>
                </c:pt>
                <c:pt idx="1425">
                  <c:v>951.80913393662297</c:v>
                </c:pt>
                <c:pt idx="1426">
                  <c:v>951.99098614590696</c:v>
                </c:pt>
                <c:pt idx="1427">
                  <c:v>952.29739279866601</c:v>
                </c:pt>
                <c:pt idx="1428">
                  <c:v>952.53231230346296</c:v>
                </c:pt>
                <c:pt idx="1429">
                  <c:v>952.85873860383197</c:v>
                </c:pt>
                <c:pt idx="1430">
                  <c:v>953.13417574994605</c:v>
                </c:pt>
                <c:pt idx="1431">
                  <c:v>953.497264956104</c:v>
                </c:pt>
                <c:pt idx="1432">
                  <c:v>953.74791193825695</c:v>
                </c:pt>
                <c:pt idx="1433">
                  <c:v>954.041575858437</c:v>
                </c:pt>
                <c:pt idx="1434">
                  <c:v>954.34748377071196</c:v>
                </c:pt>
                <c:pt idx="1435">
                  <c:v>954.60805124498495</c:v>
                </c:pt>
                <c:pt idx="1436">
                  <c:v>954.81963696367302</c:v>
                </c:pt>
                <c:pt idx="1437">
                  <c:v>955.13457774389099</c:v>
                </c:pt>
                <c:pt idx="1438">
                  <c:v>955.40795693772202</c:v>
                </c:pt>
                <c:pt idx="1439">
                  <c:v>955.73012136255795</c:v>
                </c:pt>
                <c:pt idx="1440">
                  <c:v>955.96096798756503</c:v>
                </c:pt>
                <c:pt idx="1441">
                  <c:v>956.26649287158102</c:v>
                </c:pt>
                <c:pt idx="1442">
                  <c:v>956.47650895307595</c:v>
                </c:pt>
                <c:pt idx="1443">
                  <c:v>956.83099163851296</c:v>
                </c:pt>
                <c:pt idx="1444">
                  <c:v>957.04592751583004</c:v>
                </c:pt>
                <c:pt idx="1445">
                  <c:v>957.329532194438</c:v>
                </c:pt>
                <c:pt idx="1446">
                  <c:v>957.49824942496605</c:v>
                </c:pt>
                <c:pt idx="1447">
                  <c:v>957.849370719901</c:v>
                </c:pt>
                <c:pt idx="1448">
                  <c:v>958.04448455711497</c:v>
                </c:pt>
                <c:pt idx="1449">
                  <c:v>958.40362110763294</c:v>
                </c:pt>
                <c:pt idx="1450">
                  <c:v>958.66262688216398</c:v>
                </c:pt>
                <c:pt idx="1451">
                  <c:v>959.02132884846606</c:v>
                </c:pt>
                <c:pt idx="1452">
                  <c:v>959.25106021109195</c:v>
                </c:pt>
                <c:pt idx="1453">
                  <c:v>959.53199988816198</c:v>
                </c:pt>
                <c:pt idx="1454">
                  <c:v>959.69501784279703</c:v>
                </c:pt>
                <c:pt idx="1455">
                  <c:v>960.01138369020703</c:v>
                </c:pt>
                <c:pt idx="1456">
                  <c:v>960.21737855498804</c:v>
                </c:pt>
                <c:pt idx="1457">
                  <c:v>960.57700814637201</c:v>
                </c:pt>
                <c:pt idx="1458">
                  <c:v>960.957150689586</c:v>
                </c:pt>
                <c:pt idx="1459">
                  <c:v>961.41388459555799</c:v>
                </c:pt>
                <c:pt idx="1460">
                  <c:v>961.66295084484705</c:v>
                </c:pt>
                <c:pt idx="1461">
                  <c:v>962.40488383026195</c:v>
                </c:pt>
                <c:pt idx="1462">
                  <c:v>962.79160162599396</c:v>
                </c:pt>
                <c:pt idx="1463">
                  <c:v>963.40588709017902</c:v>
                </c:pt>
                <c:pt idx="1464">
                  <c:v>963.83662460983498</c:v>
                </c:pt>
                <c:pt idx="1465">
                  <c:v>964.53763555957403</c:v>
                </c:pt>
                <c:pt idx="1466">
                  <c:v>965.00593719942106</c:v>
                </c:pt>
                <c:pt idx="1467">
                  <c:v>965.78865646404097</c:v>
                </c:pt>
                <c:pt idx="1468">
                  <c:v>966.24675570157603</c:v>
                </c:pt>
                <c:pt idx="1469">
                  <c:v>967.48872197904905</c:v>
                </c:pt>
                <c:pt idx="1470">
                  <c:v>967.95283091090505</c:v>
                </c:pt>
                <c:pt idx="1471">
                  <c:v>969.17451966882197</c:v>
                </c:pt>
                <c:pt idx="1472">
                  <c:v>969.712911824662</c:v>
                </c:pt>
                <c:pt idx="1473">
                  <c:v>971.17639317048997</c:v>
                </c:pt>
                <c:pt idx="1474">
                  <c:v>971.66695317994095</c:v>
                </c:pt>
                <c:pt idx="1475">
                  <c:v>973.24071055502702</c:v>
                </c:pt>
                <c:pt idx="1476">
                  <c:v>973.85908861966095</c:v>
                </c:pt>
                <c:pt idx="1477">
                  <c:v>975.795392657516</c:v>
                </c:pt>
                <c:pt idx="1478">
                  <c:v>976.83720843793799</c:v>
                </c:pt>
                <c:pt idx="1479">
                  <c:v>978.34426107316995</c:v>
                </c:pt>
                <c:pt idx="1480">
                  <c:v>979.56281105814298</c:v>
                </c:pt>
                <c:pt idx="1481">
                  <c:v>981.01839961919802</c:v>
                </c:pt>
                <c:pt idx="1482">
                  <c:v>981.83692603344105</c:v>
                </c:pt>
                <c:pt idx="1483">
                  <c:v>983.29849142709702</c:v>
                </c:pt>
                <c:pt idx="1484">
                  <c:v>984.27241817281094</c:v>
                </c:pt>
                <c:pt idx="1485">
                  <c:v>985.32292932589803</c:v>
                </c:pt>
                <c:pt idx="1486">
                  <c:v>987.10912278527996</c:v>
                </c:pt>
                <c:pt idx="1487">
                  <c:v>987.59711879021404</c:v>
                </c:pt>
                <c:pt idx="1488">
                  <c:v>987.89295600211199</c:v>
                </c:pt>
                <c:pt idx="1489">
                  <c:v>989.33178851075195</c:v>
                </c:pt>
                <c:pt idx="1490">
                  <c:v>989.75186561790997</c:v>
                </c:pt>
                <c:pt idx="1491">
                  <c:v>991.19499441993003</c:v>
                </c:pt>
                <c:pt idx="1492">
                  <c:v>991.67596917957599</c:v>
                </c:pt>
                <c:pt idx="1493">
                  <c:v>993.08064286021795</c:v>
                </c:pt>
                <c:pt idx="1494">
                  <c:v>993.30849581194002</c:v>
                </c:pt>
                <c:pt idx="1495">
                  <c:v>994.61431253261503</c:v>
                </c:pt>
                <c:pt idx="1496">
                  <c:v>994.97346856214403</c:v>
                </c:pt>
                <c:pt idx="1497">
                  <c:v>996.42764504387901</c:v>
                </c:pt>
                <c:pt idx="1498">
                  <c:v>997.03303061608199</c:v>
                </c:pt>
                <c:pt idx="1499">
                  <c:v>998.68065796286805</c:v>
                </c:pt>
                <c:pt idx="1500">
                  <c:v>999.45786610531195</c:v>
                </c:pt>
                <c:pt idx="1501">
                  <c:v>1001.0634938823</c:v>
                </c:pt>
                <c:pt idx="1502">
                  <c:v>1001.67445495886</c:v>
                </c:pt>
                <c:pt idx="1503">
                  <c:v>1002.95205153055</c:v>
                </c:pt>
                <c:pt idx="1504">
                  <c:v>1003.28487296842</c:v>
                </c:pt>
                <c:pt idx="1505">
                  <c:v>1004.56692272832</c:v>
                </c:pt>
                <c:pt idx="1506">
                  <c:v>1004.9436288852201</c:v>
                </c:pt>
                <c:pt idx="1507">
                  <c:v>1005.9942459812301</c:v>
                </c:pt>
                <c:pt idx="1508">
                  <c:v>1006.29378446595</c:v>
                </c:pt>
                <c:pt idx="1509">
                  <c:v>1007.38712014852</c:v>
                </c:pt>
                <c:pt idx="1510">
                  <c:v>1007.69080724975</c:v>
                </c:pt>
                <c:pt idx="1511">
                  <c:v>1008.59246514918</c:v>
                </c:pt>
                <c:pt idx="1512">
                  <c:v>1008.94108539223</c:v>
                </c:pt>
                <c:pt idx="1513">
                  <c:v>1009.6669251276001</c:v>
                </c:pt>
                <c:pt idx="1514">
                  <c:v>1010.08518138565</c:v>
                </c:pt>
                <c:pt idx="1515">
                  <c:v>1010.75474945749</c:v>
                </c:pt>
                <c:pt idx="1516">
                  <c:v>1011.06651214492</c:v>
                </c:pt>
                <c:pt idx="1517">
                  <c:v>1011.44607806542</c:v>
                </c:pt>
                <c:pt idx="1518">
                  <c:v>1011.7575421771</c:v>
                </c:pt>
                <c:pt idx="1519">
                  <c:v>1012.1483505501</c:v>
                </c:pt>
                <c:pt idx="1520">
                  <c:v>1012.4288824799399</c:v>
                </c:pt>
                <c:pt idx="1521">
                  <c:v>1012.73827022478</c:v>
                </c:pt>
                <c:pt idx="1522">
                  <c:v>1012.92005346154</c:v>
                </c:pt>
                <c:pt idx="1523">
                  <c:v>1013.2205329672699</c:v>
                </c:pt>
                <c:pt idx="1524">
                  <c:v>1013.41252906863</c:v>
                </c:pt>
                <c:pt idx="1525">
                  <c:v>1013.73531460123</c:v>
                </c:pt>
                <c:pt idx="1526">
                  <c:v>1013.91121507713</c:v>
                </c:pt>
                <c:pt idx="1527">
                  <c:v>1014.29013279348</c:v>
                </c:pt>
                <c:pt idx="1528">
                  <c:v>1014.5010565730501</c:v>
                </c:pt>
                <c:pt idx="1529">
                  <c:v>1014.92129899601</c:v>
                </c:pt>
                <c:pt idx="1530">
                  <c:v>1015.08497514339</c:v>
                </c:pt>
                <c:pt idx="1531">
                  <c:v>1015.44163112827</c:v>
                </c:pt>
                <c:pt idx="1532">
                  <c:v>1015.60850539029</c:v>
                </c:pt>
                <c:pt idx="1533">
                  <c:v>1015.94946954925</c:v>
                </c:pt>
                <c:pt idx="1534">
                  <c:v>1016.12537068833</c:v>
                </c:pt>
                <c:pt idx="1535">
                  <c:v>1016.46064917048</c:v>
                </c:pt>
                <c:pt idx="1536">
                  <c:v>1016.66628020797</c:v>
                </c:pt>
                <c:pt idx="1537">
                  <c:v>1017.02012415537</c:v>
                </c:pt>
                <c:pt idx="1538">
                  <c:v>1017.2618294935399</c:v>
                </c:pt>
                <c:pt idx="1539">
                  <c:v>1017.62756253802</c:v>
                </c:pt>
                <c:pt idx="1540">
                  <c:v>1017.84507643017</c:v>
                </c:pt>
                <c:pt idx="1541">
                  <c:v>1018.19793318246</c:v>
                </c:pt>
                <c:pt idx="1542">
                  <c:v>1018.41558477909</c:v>
                </c:pt>
                <c:pt idx="1543">
                  <c:v>1018.71064247032</c:v>
                </c:pt>
                <c:pt idx="1544">
                  <c:v>1018.95398489861</c:v>
                </c:pt>
                <c:pt idx="1545">
                  <c:v>1019.31049470407</c:v>
                </c:pt>
                <c:pt idx="1546">
                  <c:v>1019.53402102952</c:v>
                </c:pt>
                <c:pt idx="1547">
                  <c:v>1019.7956176782</c:v>
                </c:pt>
                <c:pt idx="1548">
                  <c:v>1020.0110550313</c:v>
                </c:pt>
                <c:pt idx="1549">
                  <c:v>1020.30003847744</c:v>
                </c:pt>
                <c:pt idx="1550">
                  <c:v>1020.55018318661</c:v>
                </c:pt>
                <c:pt idx="1551">
                  <c:v>1020.92173561784</c:v>
                </c:pt>
                <c:pt idx="1552">
                  <c:v>1021.16204207768</c:v>
                </c:pt>
                <c:pt idx="1553">
                  <c:v>1021.4919767149501</c:v>
                </c:pt>
                <c:pt idx="1554">
                  <c:v>1021.71026619729</c:v>
                </c:pt>
                <c:pt idx="1555">
                  <c:v>1022.02680791433</c:v>
                </c:pt>
                <c:pt idx="1556">
                  <c:v>1022.2476097198301</c:v>
                </c:pt>
                <c:pt idx="1557">
                  <c:v>1022.55443014215</c:v>
                </c:pt>
                <c:pt idx="1558">
                  <c:v>1022.82425325031</c:v>
                </c:pt>
                <c:pt idx="1559">
                  <c:v>1023.20612738518</c:v>
                </c:pt>
                <c:pt idx="1560">
                  <c:v>1023.46551488936</c:v>
                </c:pt>
                <c:pt idx="1561">
                  <c:v>1023.90812746719</c:v>
                </c:pt>
                <c:pt idx="1562">
                  <c:v>1024.2328321300799</c:v>
                </c:pt>
                <c:pt idx="1563">
                  <c:v>1024.6543422140401</c:v>
                </c:pt>
                <c:pt idx="1564">
                  <c:v>1024.9266462517</c:v>
                </c:pt>
                <c:pt idx="1565">
                  <c:v>1025.3664594685499</c:v>
                </c:pt>
                <c:pt idx="1566">
                  <c:v>1025.61440315142</c:v>
                </c:pt>
                <c:pt idx="1567">
                  <c:v>1026.16349878033</c:v>
                </c:pt>
                <c:pt idx="1568">
                  <c:v>1026.4696860650499</c:v>
                </c:pt>
                <c:pt idx="1569">
                  <c:v>1027.08254062016</c:v>
                </c:pt>
                <c:pt idx="1570">
                  <c:v>1027.53897760685</c:v>
                </c:pt>
                <c:pt idx="1571">
                  <c:v>1028.1179043751699</c:v>
                </c:pt>
                <c:pt idx="1572">
                  <c:v>1028.4381858054201</c:v>
                </c:pt>
                <c:pt idx="1573">
                  <c:v>1029.0757846254801</c:v>
                </c:pt>
                <c:pt idx="1574">
                  <c:v>1029.5428361621</c:v>
                </c:pt>
                <c:pt idx="1575">
                  <c:v>1030.2998198831001</c:v>
                </c:pt>
                <c:pt idx="1576">
                  <c:v>1030.7582530743</c:v>
                </c:pt>
                <c:pt idx="1577">
                  <c:v>1031.44541260552</c:v>
                </c:pt>
                <c:pt idx="1578">
                  <c:v>1031.96009742349</c:v>
                </c:pt>
                <c:pt idx="1579">
                  <c:v>1032.7718186831401</c:v>
                </c:pt>
                <c:pt idx="1580">
                  <c:v>1033.2824040723201</c:v>
                </c:pt>
                <c:pt idx="1581">
                  <c:v>1033.9537268563499</c:v>
                </c:pt>
                <c:pt idx="1582">
                  <c:v>1034.5079647811699</c:v>
                </c:pt>
                <c:pt idx="1583">
                  <c:v>1035.2560167004201</c:v>
                </c:pt>
                <c:pt idx="1584">
                  <c:v>1035.9180461251599</c:v>
                </c:pt>
                <c:pt idx="1585">
                  <c:v>1036.82890668357</c:v>
                </c:pt>
                <c:pt idx="1586">
                  <c:v>1037.5135482651799</c:v>
                </c:pt>
                <c:pt idx="1587">
                  <c:v>1038.3577481838099</c:v>
                </c:pt>
                <c:pt idx="1588">
                  <c:v>1038.8765830805901</c:v>
                </c:pt>
                <c:pt idx="1589">
                  <c:v>1039.74419951718</c:v>
                </c:pt>
                <c:pt idx="1590">
                  <c:v>1040.29489519307</c:v>
                </c:pt>
                <c:pt idx="1591">
                  <c:v>1041.21632505157</c:v>
                </c:pt>
                <c:pt idx="1592">
                  <c:v>1042.0845580764201</c:v>
                </c:pt>
                <c:pt idx="1593">
                  <c:v>1043.10710903773</c:v>
                </c:pt>
                <c:pt idx="1594">
                  <c:v>1043.92646929994</c:v>
                </c:pt>
                <c:pt idx="1595">
                  <c:v>1044.7915309151001</c:v>
                </c:pt>
                <c:pt idx="1596">
                  <c:v>1045.71913820283</c:v>
                </c:pt>
                <c:pt idx="1597">
                  <c:v>1046.7857642879701</c:v>
                </c:pt>
                <c:pt idx="1598">
                  <c:v>1047.66351229827</c:v>
                </c:pt>
                <c:pt idx="1599">
                  <c:v>1048.51179336516</c:v>
                </c:pt>
                <c:pt idx="1600">
                  <c:v>1049.1935482444701</c:v>
                </c:pt>
                <c:pt idx="1601">
                  <c:v>1050.18728990977</c:v>
                </c:pt>
                <c:pt idx="1602">
                  <c:v>1050.84817627897</c:v>
                </c:pt>
                <c:pt idx="1603">
                  <c:v>1052.0739412088401</c:v>
                </c:pt>
                <c:pt idx="1604">
                  <c:v>1052.9528286366799</c:v>
                </c:pt>
                <c:pt idx="1605">
                  <c:v>1054.1515117182901</c:v>
                </c:pt>
                <c:pt idx="1606">
                  <c:v>1055.05657558906</c:v>
                </c:pt>
                <c:pt idx="1607">
                  <c:v>1056.0086070310899</c:v>
                </c:pt>
                <c:pt idx="1608">
                  <c:v>1056.9654874349301</c:v>
                </c:pt>
                <c:pt idx="1609">
                  <c:v>1057.98171512063</c:v>
                </c:pt>
                <c:pt idx="1610">
                  <c:v>1058.8772205089899</c:v>
                </c:pt>
                <c:pt idx="1611">
                  <c:v>1059.99660016235</c:v>
                </c:pt>
                <c:pt idx="1612">
                  <c:v>1060.97704700585</c:v>
                </c:pt>
                <c:pt idx="1613">
                  <c:v>1062.06464196517</c:v>
                </c:pt>
                <c:pt idx="1614">
                  <c:v>1063.23291119789</c:v>
                </c:pt>
                <c:pt idx="1615">
                  <c:v>1064.32914140461</c:v>
                </c:pt>
                <c:pt idx="1616">
                  <c:v>1065.2021157241099</c:v>
                </c:pt>
                <c:pt idx="1617">
                  <c:v>1066.2613042583901</c:v>
                </c:pt>
                <c:pt idx="1618">
                  <c:v>1067.1934741652401</c:v>
                </c:pt>
                <c:pt idx="1619">
                  <c:v>1068.2801105879901</c:v>
                </c:pt>
                <c:pt idx="1620">
                  <c:v>1069.5146154131901</c:v>
                </c:pt>
                <c:pt idx="1621">
                  <c:v>1070.7764127156499</c:v>
                </c:pt>
                <c:pt idx="1622">
                  <c:v>1071.72172647005</c:v>
                </c:pt>
                <c:pt idx="1623">
                  <c:v>1073.0179939147699</c:v>
                </c:pt>
                <c:pt idx="1624">
                  <c:v>1073.95137247806</c:v>
                </c:pt>
                <c:pt idx="1625">
                  <c:v>1075.3616697232301</c:v>
                </c:pt>
                <c:pt idx="1626">
                  <c:v>1076.3963444723499</c:v>
                </c:pt>
                <c:pt idx="1627">
                  <c:v>1077.56186679182</c:v>
                </c:pt>
                <c:pt idx="1628">
                  <c:v>1078.49575162167</c:v>
                </c:pt>
                <c:pt idx="1629">
                  <c:v>1079.53822589529</c:v>
                </c:pt>
                <c:pt idx="1630">
                  <c:v>1080.4614777586601</c:v>
                </c:pt>
                <c:pt idx="1631">
                  <c:v>1081.9381711574399</c:v>
                </c:pt>
                <c:pt idx="1632">
                  <c:v>1083.10336157968</c:v>
                </c:pt>
                <c:pt idx="1633">
                  <c:v>1084.6814094288</c:v>
                </c:pt>
                <c:pt idx="1634">
                  <c:v>1085.3446789135601</c:v>
                </c:pt>
                <c:pt idx="1635">
                  <c:v>1086.8637864934999</c:v>
                </c:pt>
                <c:pt idx="1636">
                  <c:v>1087.7357838472401</c:v>
                </c:pt>
                <c:pt idx="1637">
                  <c:v>1089.3659399181099</c:v>
                </c:pt>
                <c:pt idx="1638">
                  <c:v>1090.1819321344601</c:v>
                </c:pt>
                <c:pt idx="1639">
                  <c:v>1091.44864002552</c:v>
                </c:pt>
                <c:pt idx="1640">
                  <c:v>1091.97697196531</c:v>
                </c:pt>
                <c:pt idx="1641">
                  <c:v>1093.2696141107101</c:v>
                </c:pt>
                <c:pt idx="1642">
                  <c:v>1093.35724063524</c:v>
                </c:pt>
                <c:pt idx="1643">
                  <c:v>1093.5976330037199</c:v>
                </c:pt>
                <c:pt idx="1644">
                  <c:v>1094.70518381995</c:v>
                </c:pt>
                <c:pt idx="1645">
                  <c:v>1095.6630433538401</c:v>
                </c:pt>
                <c:pt idx="1646">
                  <c:v>1096.02783854719</c:v>
                </c:pt>
                <c:pt idx="1647">
                  <c:v>1097.3660616294601</c:v>
                </c:pt>
                <c:pt idx="1648">
                  <c:v>1098.33553186622</c:v>
                </c:pt>
                <c:pt idx="1649">
                  <c:v>1098.60024415663</c:v>
                </c:pt>
                <c:pt idx="1650">
                  <c:v>1098.7058754700499</c:v>
                </c:pt>
                <c:pt idx="1651">
                  <c:v>1099.7772359043399</c:v>
                </c:pt>
                <c:pt idx="1652">
                  <c:v>1100.29085870885</c:v>
                </c:pt>
                <c:pt idx="1653">
                  <c:v>1101.4900518187401</c:v>
                </c:pt>
                <c:pt idx="1654">
                  <c:v>1101.9435660009699</c:v>
                </c:pt>
                <c:pt idx="1655">
                  <c:v>1103.5151291648201</c:v>
                </c:pt>
                <c:pt idx="1656">
                  <c:v>1104.0150420679399</c:v>
                </c:pt>
                <c:pt idx="1657">
                  <c:v>1105.52725736915</c:v>
                </c:pt>
                <c:pt idx="1658">
                  <c:v>1105.89414269076</c:v>
                </c:pt>
                <c:pt idx="1659">
                  <c:v>1107.63834970578</c:v>
                </c:pt>
                <c:pt idx="1660">
                  <c:v>1108.2998555751999</c:v>
                </c:pt>
                <c:pt idx="1661">
                  <c:v>1109.78550364384</c:v>
                </c:pt>
                <c:pt idx="1662">
                  <c:v>1110.7129585012999</c:v>
                </c:pt>
                <c:pt idx="1663">
                  <c:v>1112.0526330200701</c:v>
                </c:pt>
                <c:pt idx="1664">
                  <c:v>1113.1579518585199</c:v>
                </c:pt>
                <c:pt idx="1665">
                  <c:v>1114.4730097056099</c:v>
                </c:pt>
                <c:pt idx="1666">
                  <c:v>1115.4003526624699</c:v>
                </c:pt>
                <c:pt idx="1667">
                  <c:v>1116.70083258624</c:v>
                </c:pt>
                <c:pt idx="1668">
                  <c:v>1117.52749563268</c:v>
                </c:pt>
                <c:pt idx="1669">
                  <c:v>1118.6860149521499</c:v>
                </c:pt>
                <c:pt idx="1670">
                  <c:v>1119.5558976607099</c:v>
                </c:pt>
                <c:pt idx="1671">
                  <c:v>1120.6824682418701</c:v>
                </c:pt>
                <c:pt idx="1672">
                  <c:v>1121.5886555152399</c:v>
                </c:pt>
                <c:pt idx="1673">
                  <c:v>1122.8568274827201</c:v>
                </c:pt>
                <c:pt idx="1674">
                  <c:v>1123.6770687516801</c:v>
                </c:pt>
                <c:pt idx="1675">
                  <c:v>1124.62096564275</c:v>
                </c:pt>
                <c:pt idx="1676">
                  <c:v>1125.5492412687599</c:v>
                </c:pt>
                <c:pt idx="1677">
                  <c:v>1126.7658888283099</c:v>
                </c:pt>
                <c:pt idx="1678">
                  <c:v>1127.6335155234499</c:v>
                </c:pt>
                <c:pt idx="1679">
                  <c:v>1128.6782926998201</c:v>
                </c:pt>
                <c:pt idx="1680">
                  <c:v>1129.50113994043</c:v>
                </c:pt>
                <c:pt idx="1681">
                  <c:v>1130.5962665944201</c:v>
                </c:pt>
                <c:pt idx="1682">
                  <c:v>1131.48047563708</c:v>
                </c:pt>
                <c:pt idx="1683">
                  <c:v>1132.5177819002699</c:v>
                </c:pt>
                <c:pt idx="1684">
                  <c:v>1133.3813953332899</c:v>
                </c:pt>
                <c:pt idx="1685">
                  <c:v>1134.3112107262</c:v>
                </c:pt>
                <c:pt idx="1686">
                  <c:v>1135.28902617365</c:v>
                </c:pt>
                <c:pt idx="1687">
                  <c:v>1136.3387882505899</c:v>
                </c:pt>
                <c:pt idx="1688">
                  <c:v>1136.9999500251799</c:v>
                </c:pt>
                <c:pt idx="1689">
                  <c:v>1137.9422929366899</c:v>
                </c:pt>
                <c:pt idx="1690">
                  <c:v>1138.7997640524</c:v>
                </c:pt>
                <c:pt idx="1691">
                  <c:v>1139.71260961913</c:v>
                </c:pt>
                <c:pt idx="1692">
                  <c:v>1140.27480935782</c:v>
                </c:pt>
                <c:pt idx="1693">
                  <c:v>1141.0737419321599</c:v>
                </c:pt>
                <c:pt idx="1694">
                  <c:v>1141.9968583105599</c:v>
                </c:pt>
                <c:pt idx="1695">
                  <c:v>1142.9211047737299</c:v>
                </c:pt>
                <c:pt idx="1696">
                  <c:v>1143.4436180996499</c:v>
                </c:pt>
                <c:pt idx="1697">
                  <c:v>1144.4102151863999</c:v>
                </c:pt>
                <c:pt idx="1698">
                  <c:v>1145.14676478246</c:v>
                </c:pt>
                <c:pt idx="1699">
                  <c:v>1145.9369042809999</c:v>
                </c:pt>
                <c:pt idx="1700">
                  <c:v>1146.47389107911</c:v>
                </c:pt>
                <c:pt idx="1701">
                  <c:v>1147.4044227545</c:v>
                </c:pt>
                <c:pt idx="1702">
                  <c:v>1147.9858875196101</c:v>
                </c:pt>
                <c:pt idx="1703">
                  <c:v>1148.7809614897601</c:v>
                </c:pt>
                <c:pt idx="1704">
                  <c:v>1149.30690994169</c:v>
                </c:pt>
                <c:pt idx="1705">
                  <c:v>1150.0368302880599</c:v>
                </c:pt>
                <c:pt idx="1706">
                  <c:v>1150.4676888884701</c:v>
                </c:pt>
                <c:pt idx="1707">
                  <c:v>1151.10064377352</c:v>
                </c:pt>
                <c:pt idx="1708">
                  <c:v>1151.5933379748101</c:v>
                </c:pt>
                <c:pt idx="1709">
                  <c:v>1152.32629224999</c:v>
                </c:pt>
                <c:pt idx="1710">
                  <c:v>1152.97244230201</c:v>
                </c:pt>
                <c:pt idx="1711">
                  <c:v>1153.4962780570299</c:v>
                </c:pt>
                <c:pt idx="1712">
                  <c:v>1153.90933155278</c:v>
                </c:pt>
                <c:pt idx="1713">
                  <c:v>1154.3303866628901</c:v>
                </c:pt>
                <c:pt idx="1714">
                  <c:v>1154.8001370209199</c:v>
                </c:pt>
                <c:pt idx="1715">
                  <c:v>1155.3898555543799</c:v>
                </c:pt>
                <c:pt idx="1716">
                  <c:v>1155.91293936184</c:v>
                </c:pt>
                <c:pt idx="1717">
                  <c:v>1156.4613756815299</c:v>
                </c:pt>
                <c:pt idx="1718">
                  <c:v>1156.73480276229</c:v>
                </c:pt>
                <c:pt idx="1719">
                  <c:v>1157.18027522125</c:v>
                </c:pt>
                <c:pt idx="1720">
                  <c:v>1157.52822207708</c:v>
                </c:pt>
                <c:pt idx="1721">
                  <c:v>1157.9780795034701</c:v>
                </c:pt>
                <c:pt idx="1722">
                  <c:v>1158.4157104298199</c:v>
                </c:pt>
                <c:pt idx="1723">
                  <c:v>1158.82952039354</c:v>
                </c:pt>
                <c:pt idx="1724">
                  <c:v>1159.14168250953</c:v>
                </c:pt>
                <c:pt idx="1725">
                  <c:v>1159.55070789195</c:v>
                </c:pt>
                <c:pt idx="1726">
                  <c:v>1159.8022519052599</c:v>
                </c:pt>
                <c:pt idx="1727">
                  <c:v>1160.1412973474901</c:v>
                </c:pt>
                <c:pt idx="1728">
                  <c:v>1160.4148841500601</c:v>
                </c:pt>
                <c:pt idx="1729">
                  <c:v>1160.7154790861</c:v>
                </c:pt>
                <c:pt idx="1730">
                  <c:v>1161.0105569086099</c:v>
                </c:pt>
                <c:pt idx="1731">
                  <c:v>1161.3648423054501</c:v>
                </c:pt>
                <c:pt idx="1732">
                  <c:v>1161.61683707362</c:v>
                </c:pt>
                <c:pt idx="1733">
                  <c:v>1162.01555442221</c:v>
                </c:pt>
                <c:pt idx="1734">
                  <c:v>1162.3252637288999</c:v>
                </c:pt>
                <c:pt idx="1735">
                  <c:v>1162.7278979770001</c:v>
                </c:pt>
                <c:pt idx="1736">
                  <c:v>1163.0187342622401</c:v>
                </c:pt>
                <c:pt idx="1737">
                  <c:v>1163.3890298942899</c:v>
                </c:pt>
                <c:pt idx="1738">
                  <c:v>1163.6910896603999</c:v>
                </c:pt>
                <c:pt idx="1739">
                  <c:v>1164.0637740355601</c:v>
                </c:pt>
                <c:pt idx="1740">
                  <c:v>1164.3056105235501</c:v>
                </c:pt>
                <c:pt idx="1741">
                  <c:v>1164.7194492353401</c:v>
                </c:pt>
                <c:pt idx="1742">
                  <c:v>1165.06617053992</c:v>
                </c:pt>
                <c:pt idx="1743">
                  <c:v>1165.39698284005</c:v>
                </c:pt>
                <c:pt idx="1744">
                  <c:v>1165.6374743337401</c:v>
                </c:pt>
                <c:pt idx="1745">
                  <c:v>1165.9816470025401</c:v>
                </c:pt>
                <c:pt idx="1746">
                  <c:v>1166.33039166548</c:v>
                </c:pt>
                <c:pt idx="1747">
                  <c:v>1166.7584837858701</c:v>
                </c:pt>
                <c:pt idx="1748">
                  <c:v>1167.09828067782</c:v>
                </c:pt>
                <c:pt idx="1749">
                  <c:v>1167.4990485041001</c:v>
                </c:pt>
                <c:pt idx="1750">
                  <c:v>1167.71732730128</c:v>
                </c:pt>
                <c:pt idx="1751">
                  <c:v>1168.0838032645599</c:v>
                </c:pt>
                <c:pt idx="1752">
                  <c:v>1168.30289485254</c:v>
                </c:pt>
                <c:pt idx="1753">
                  <c:v>1168.73896953596</c:v>
                </c:pt>
                <c:pt idx="1754">
                  <c:v>1168.9976371263899</c:v>
                </c:pt>
                <c:pt idx="1755">
                  <c:v>1169.38864921356</c:v>
                </c:pt>
                <c:pt idx="1756">
                  <c:v>1169.65369045432</c:v>
                </c:pt>
                <c:pt idx="1757">
                  <c:v>1170.08617518908</c:v>
                </c:pt>
                <c:pt idx="1758">
                  <c:v>1170.3208913564199</c:v>
                </c:pt>
                <c:pt idx="1759">
                  <c:v>1170.7215080005201</c:v>
                </c:pt>
                <c:pt idx="1760">
                  <c:v>1170.94005777967</c:v>
                </c:pt>
                <c:pt idx="1761">
                  <c:v>1171.39700459034</c:v>
                </c:pt>
                <c:pt idx="1762">
                  <c:v>1171.6014430151899</c:v>
                </c:pt>
                <c:pt idx="1763">
                  <c:v>1172.0094098567399</c:v>
                </c:pt>
                <c:pt idx="1764">
                  <c:v>1172.2393613386</c:v>
                </c:pt>
                <c:pt idx="1765">
                  <c:v>1172.59269738887</c:v>
                </c:pt>
                <c:pt idx="1766">
                  <c:v>1172.94535535308</c:v>
                </c:pt>
                <c:pt idx="1767">
                  <c:v>1173.40809389016</c:v>
                </c:pt>
                <c:pt idx="1768">
                  <c:v>1173.7025789985601</c:v>
                </c:pt>
                <c:pt idx="1769">
                  <c:v>1174.2772452189799</c:v>
                </c:pt>
                <c:pt idx="1770">
                  <c:v>1174.59087398869</c:v>
                </c:pt>
                <c:pt idx="1771">
                  <c:v>1175.16081604889</c:v>
                </c:pt>
                <c:pt idx="1772">
                  <c:v>1175.43910481529</c:v>
                </c:pt>
                <c:pt idx="1773">
                  <c:v>1176.4460627204101</c:v>
                </c:pt>
                <c:pt idx="1774">
                  <c:v>1176.77126995135</c:v>
                </c:pt>
                <c:pt idx="1775">
                  <c:v>1177.83465017137</c:v>
                </c:pt>
                <c:pt idx="1776">
                  <c:v>1178.1219067479799</c:v>
                </c:pt>
                <c:pt idx="1777">
                  <c:v>1179.4651767532901</c:v>
                </c:pt>
                <c:pt idx="1778">
                  <c:v>1179.8629118431099</c:v>
                </c:pt>
                <c:pt idx="1779">
                  <c:v>1181.2372959465399</c:v>
                </c:pt>
                <c:pt idx="1780">
                  <c:v>1181.6050260146001</c:v>
                </c:pt>
                <c:pt idx="1781">
                  <c:v>1183.49246299438</c:v>
                </c:pt>
                <c:pt idx="1782">
                  <c:v>1184.02515593063</c:v>
                </c:pt>
                <c:pt idx="1783">
                  <c:v>1185.73348894526</c:v>
                </c:pt>
                <c:pt idx="1784">
                  <c:v>1186.31081147139</c:v>
                </c:pt>
                <c:pt idx="1785">
                  <c:v>1187.9916713049099</c:v>
                </c:pt>
                <c:pt idx="1786">
                  <c:v>1188.8709089199599</c:v>
                </c:pt>
                <c:pt idx="1787">
                  <c:v>1190.45469583709</c:v>
                </c:pt>
                <c:pt idx="1788">
                  <c:v>1191.24929419148</c:v>
                </c:pt>
                <c:pt idx="1789">
                  <c:v>1192.88952202936</c:v>
                </c:pt>
                <c:pt idx="1790">
                  <c:v>1193.78504243006</c:v>
                </c:pt>
                <c:pt idx="1791">
                  <c:v>1195.13505729761</c:v>
                </c:pt>
                <c:pt idx="1792">
                  <c:v>1196.0429963787301</c:v>
                </c:pt>
                <c:pt idx="1793">
                  <c:v>1197.4126466278401</c:v>
                </c:pt>
                <c:pt idx="1794">
                  <c:v>1198.23545482143</c:v>
                </c:pt>
                <c:pt idx="1795">
                  <c:v>1199.6329582849</c:v>
                </c:pt>
                <c:pt idx="1796">
                  <c:v>1200.31085220214</c:v>
                </c:pt>
                <c:pt idx="1797">
                  <c:v>1201.7457678266101</c:v>
                </c:pt>
                <c:pt idx="1798">
                  <c:v>1202.6809734051601</c:v>
                </c:pt>
                <c:pt idx="1799">
                  <c:v>1204.19345037474</c:v>
                </c:pt>
                <c:pt idx="1800">
                  <c:v>1205.22169637139</c:v>
                </c:pt>
                <c:pt idx="1801">
                  <c:v>1206.63045906771</c:v>
                </c:pt>
                <c:pt idx="1802">
                  <c:v>1207.8940892585299</c:v>
                </c:pt>
                <c:pt idx="1803">
                  <c:v>1209.1637898701299</c:v>
                </c:pt>
                <c:pt idx="1804">
                  <c:v>1210.2719083960999</c:v>
                </c:pt>
                <c:pt idx="1805">
                  <c:v>1211.2805606854099</c:v>
                </c:pt>
                <c:pt idx="1806">
                  <c:v>1212.8629018921299</c:v>
                </c:pt>
                <c:pt idx="1807">
                  <c:v>1214.12611181482</c:v>
                </c:pt>
                <c:pt idx="1808">
                  <c:v>1215.5486871089699</c:v>
                </c:pt>
                <c:pt idx="1809">
                  <c:v>1216.7358687389601</c:v>
                </c:pt>
                <c:pt idx="1810">
                  <c:v>1217.90905990231</c:v>
                </c:pt>
                <c:pt idx="1811">
                  <c:v>1219.07333049364</c:v>
                </c:pt>
                <c:pt idx="1812">
                  <c:v>1220.0185766438799</c:v>
                </c:pt>
                <c:pt idx="1813">
                  <c:v>1221.2795151248599</c:v>
                </c:pt>
                <c:pt idx="1814">
                  <c:v>1222.2850103425701</c:v>
                </c:pt>
                <c:pt idx="1815">
                  <c:v>1223.7682836594199</c:v>
                </c:pt>
                <c:pt idx="1816">
                  <c:v>1224.8548207332001</c:v>
                </c:pt>
                <c:pt idx="1817">
                  <c:v>1226.4403099541901</c:v>
                </c:pt>
                <c:pt idx="1818">
                  <c:v>1227.75325896857</c:v>
                </c:pt>
                <c:pt idx="1819">
                  <c:v>1228.93827476909</c:v>
                </c:pt>
                <c:pt idx="1820">
                  <c:v>1230.1352345698001</c:v>
                </c:pt>
                <c:pt idx="1821">
                  <c:v>1231.3828523335101</c:v>
                </c:pt>
                <c:pt idx="1822">
                  <c:v>1232.66549261555</c:v>
                </c:pt>
                <c:pt idx="1823">
                  <c:v>1233.8211543867201</c:v>
                </c:pt>
                <c:pt idx="1824">
                  <c:v>1234.6487281636701</c:v>
                </c:pt>
                <c:pt idx="1825">
                  <c:v>1235.80822873083</c:v>
                </c:pt>
                <c:pt idx="1826">
                  <c:v>1236.9217928703199</c:v>
                </c:pt>
                <c:pt idx="1827">
                  <c:v>1238.4422434662099</c:v>
                </c:pt>
                <c:pt idx="1828">
                  <c:v>1239.8436766549301</c:v>
                </c:pt>
                <c:pt idx="1829">
                  <c:v>1241.1140928826501</c:v>
                </c:pt>
                <c:pt idx="1830">
                  <c:v>1242.42495496687</c:v>
                </c:pt>
                <c:pt idx="1831">
                  <c:v>1243.5974340836599</c:v>
                </c:pt>
                <c:pt idx="1832">
                  <c:v>1244.8619817237</c:v>
                </c:pt>
                <c:pt idx="1833">
                  <c:v>1246.17203369921</c:v>
                </c:pt>
                <c:pt idx="1834">
                  <c:v>1247.0599383751</c:v>
                </c:pt>
                <c:pt idx="1835">
                  <c:v>1248.3222458704699</c:v>
                </c:pt>
                <c:pt idx="1836">
                  <c:v>1249.1281516500401</c:v>
                </c:pt>
                <c:pt idx="1837">
                  <c:v>1250.37183438949</c:v>
                </c:pt>
                <c:pt idx="1838">
                  <c:v>1251.2972470663599</c:v>
                </c:pt>
                <c:pt idx="1839">
                  <c:v>1252.7177237864</c:v>
                </c:pt>
                <c:pt idx="1840">
                  <c:v>1254.01487983385</c:v>
                </c:pt>
                <c:pt idx="1841">
                  <c:v>1255.41757552996</c:v>
                </c:pt>
                <c:pt idx="1842">
                  <c:v>1256.6961719593501</c:v>
                </c:pt>
                <c:pt idx="1843">
                  <c:v>1257.9868117819501</c:v>
                </c:pt>
                <c:pt idx="1844">
                  <c:v>1259.1286002593199</c:v>
                </c:pt>
                <c:pt idx="1845">
                  <c:v>1260.21902429129</c:v>
                </c:pt>
                <c:pt idx="1846">
                  <c:v>1261.3932527880299</c:v>
                </c:pt>
                <c:pt idx="1847">
                  <c:v>1262.44554413227</c:v>
                </c:pt>
                <c:pt idx="1848">
                  <c:v>1263.8727254099199</c:v>
                </c:pt>
                <c:pt idx="1849">
                  <c:v>1265.1470496462</c:v>
                </c:pt>
                <c:pt idx="1850">
                  <c:v>1266.3249878504</c:v>
                </c:pt>
                <c:pt idx="1851">
                  <c:v>1267.51116342509</c:v>
                </c:pt>
                <c:pt idx="1852">
                  <c:v>1268.79926587516</c:v>
                </c:pt>
                <c:pt idx="1853">
                  <c:v>1270.2235548041699</c:v>
                </c:pt>
                <c:pt idx="1854">
                  <c:v>1271.2277308233599</c:v>
                </c:pt>
                <c:pt idx="1855">
                  <c:v>1272.3432144767701</c:v>
                </c:pt>
                <c:pt idx="1856">
                  <c:v>1273.6018473424101</c:v>
                </c:pt>
                <c:pt idx="1857">
                  <c:v>1275.0152531067799</c:v>
                </c:pt>
                <c:pt idx="1858">
                  <c:v>1276.04612572986</c:v>
                </c:pt>
                <c:pt idx="1859">
                  <c:v>1277.2880845085101</c:v>
                </c:pt>
                <c:pt idx="1860">
                  <c:v>1278.5015288501299</c:v>
                </c:pt>
                <c:pt idx="1861">
                  <c:v>1279.92054932475</c:v>
                </c:pt>
                <c:pt idx="1862">
                  <c:v>1281.2027615765701</c:v>
                </c:pt>
                <c:pt idx="1863">
                  <c:v>1282.3523361176699</c:v>
                </c:pt>
                <c:pt idx="1864">
                  <c:v>1283.4875035851601</c:v>
                </c:pt>
                <c:pt idx="1865">
                  <c:v>1284.7393867748899</c:v>
                </c:pt>
                <c:pt idx="1866">
                  <c:v>1286.1352904995699</c:v>
                </c:pt>
                <c:pt idx="1867">
                  <c:v>1287.3974914881501</c:v>
                </c:pt>
                <c:pt idx="1868">
                  <c:v>1288.61596759487</c:v>
                </c:pt>
                <c:pt idx="1869">
                  <c:v>1290.0176933232999</c:v>
                </c:pt>
                <c:pt idx="1870">
                  <c:v>1291.44426324594</c:v>
                </c:pt>
                <c:pt idx="1871">
                  <c:v>1292.59790859803</c:v>
                </c:pt>
                <c:pt idx="1872">
                  <c:v>1293.5901047770999</c:v>
                </c:pt>
                <c:pt idx="1873">
                  <c:v>1294.9267823876901</c:v>
                </c:pt>
                <c:pt idx="1874">
                  <c:v>1295.9114938973901</c:v>
                </c:pt>
                <c:pt idx="1875">
                  <c:v>1297.0840455954501</c:v>
                </c:pt>
                <c:pt idx="1876">
                  <c:v>1298.0802154713399</c:v>
                </c:pt>
                <c:pt idx="1877">
                  <c:v>1299.6795554728999</c:v>
                </c:pt>
                <c:pt idx="1878">
                  <c:v>1300.8294386070099</c:v>
                </c:pt>
                <c:pt idx="1879">
                  <c:v>1302.26068354318</c:v>
                </c:pt>
                <c:pt idx="1880">
                  <c:v>1303.4817569044001</c:v>
                </c:pt>
                <c:pt idx="1881">
                  <c:v>1304.8005386536699</c:v>
                </c:pt>
                <c:pt idx="1882">
                  <c:v>1306.1857625652001</c:v>
                </c:pt>
                <c:pt idx="1883">
                  <c:v>1307.35190737986</c:v>
                </c:pt>
                <c:pt idx="1884">
                  <c:v>1308.5374779528399</c:v>
                </c:pt>
                <c:pt idx="1885">
                  <c:v>1309.94605069104</c:v>
                </c:pt>
                <c:pt idx="1886">
                  <c:v>1311.01961628967</c:v>
                </c:pt>
                <c:pt idx="1887">
                  <c:v>1312.20182348156</c:v>
                </c:pt>
                <c:pt idx="1888">
                  <c:v>1313.12368631246</c:v>
                </c:pt>
                <c:pt idx="1889">
                  <c:v>1314.5288168918</c:v>
                </c:pt>
                <c:pt idx="1890">
                  <c:v>1315.49803646597</c:v>
                </c:pt>
                <c:pt idx="1891">
                  <c:v>1316.8482792065199</c:v>
                </c:pt>
                <c:pt idx="1892">
                  <c:v>1317.97535368699</c:v>
                </c:pt>
                <c:pt idx="1893">
                  <c:v>1319.38418345931</c:v>
                </c:pt>
                <c:pt idx="1894">
                  <c:v>1320.26109068132</c:v>
                </c:pt>
                <c:pt idx="1895">
                  <c:v>1321.74158515508</c:v>
                </c:pt>
                <c:pt idx="1896">
                  <c:v>1323.07411076263</c:v>
                </c:pt>
                <c:pt idx="1897">
                  <c:v>1324.6369357522001</c:v>
                </c:pt>
                <c:pt idx="1898">
                  <c:v>1325.63317607554</c:v>
                </c:pt>
                <c:pt idx="1899">
                  <c:v>1326.92936579874</c:v>
                </c:pt>
                <c:pt idx="1900">
                  <c:v>1327.95997371977</c:v>
                </c:pt>
                <c:pt idx="1901">
                  <c:v>1329.32892036525</c:v>
                </c:pt>
                <c:pt idx="1902">
                  <c:v>1330.33489982272</c:v>
                </c:pt>
                <c:pt idx="1903">
                  <c:v>1332.08662755605</c:v>
                </c:pt>
                <c:pt idx="1904">
                  <c:v>1332.8796146433201</c:v>
                </c:pt>
                <c:pt idx="1905">
                  <c:v>1334.38580179879</c:v>
                </c:pt>
                <c:pt idx="1906">
                  <c:v>1335.0411017581</c:v>
                </c:pt>
                <c:pt idx="1907">
                  <c:v>1336.9316643739501</c:v>
                </c:pt>
                <c:pt idx="1908">
                  <c:v>1337.4991190976</c:v>
                </c:pt>
                <c:pt idx="1909">
                  <c:v>1339.24644484498</c:v>
                </c:pt>
                <c:pt idx="1910">
                  <c:v>1339.7353236516799</c:v>
                </c:pt>
                <c:pt idx="1911">
                  <c:v>1340.14439662885</c:v>
                </c:pt>
                <c:pt idx="1912">
                  <c:v>1341.5502334784901</c:v>
                </c:pt>
                <c:pt idx="1913">
                  <c:v>1342.0390287155401</c:v>
                </c:pt>
                <c:pt idx="1914">
                  <c:v>1343.27380530138</c:v>
                </c:pt>
                <c:pt idx="1915">
                  <c:v>1343.6218447610499</c:v>
                </c:pt>
                <c:pt idx="1916">
                  <c:v>1344.97500734037</c:v>
                </c:pt>
                <c:pt idx="1917">
                  <c:v>1345.3518918283901</c:v>
                </c:pt>
                <c:pt idx="1918">
                  <c:v>1346.8716859463</c:v>
                </c:pt>
                <c:pt idx="1919">
                  <c:v>1347.2545122521999</c:v>
                </c:pt>
                <c:pt idx="1920">
                  <c:v>1348.52765792785</c:v>
                </c:pt>
                <c:pt idx="1921">
                  <c:v>1348.9323981898799</c:v>
                </c:pt>
                <c:pt idx="1922">
                  <c:v>1350.59575777593</c:v>
                </c:pt>
                <c:pt idx="1923">
                  <c:v>1351.12040962169</c:v>
                </c:pt>
                <c:pt idx="1924">
                  <c:v>1352.53243240242</c:v>
                </c:pt>
                <c:pt idx="1925">
                  <c:v>1352.9525569489099</c:v>
                </c:pt>
                <c:pt idx="1926">
                  <c:v>1354.3919885047701</c:v>
                </c:pt>
                <c:pt idx="1927">
                  <c:v>1354.7353879581899</c:v>
                </c:pt>
                <c:pt idx="1928">
                  <c:v>1356.3821899611601</c:v>
                </c:pt>
                <c:pt idx="1929">
                  <c:v>1356.60508188634</c:v>
                </c:pt>
                <c:pt idx="1930">
                  <c:v>1357.5020026464399</c:v>
                </c:pt>
                <c:pt idx="1931">
                  <c:v>1358.0428179979299</c:v>
                </c:pt>
                <c:pt idx="1932">
                  <c:v>1358.1124447458701</c:v>
                </c:pt>
                <c:pt idx="1933">
                  <c:v>1359.52236614041</c:v>
                </c:pt>
                <c:pt idx="1934">
                  <c:v>1359.75863551355</c:v>
                </c:pt>
                <c:pt idx="1935">
                  <c:v>1360.91801404031</c:v>
                </c:pt>
                <c:pt idx="1936">
                  <c:v>1361.3886916664401</c:v>
                </c:pt>
                <c:pt idx="1937">
                  <c:v>1362.2233694633601</c:v>
                </c:pt>
                <c:pt idx="1938">
                  <c:v>1362.94886012902</c:v>
                </c:pt>
                <c:pt idx="1939">
                  <c:v>1363.4756584158399</c:v>
                </c:pt>
                <c:pt idx="1940">
                  <c:v>1364.3014943088499</c:v>
                </c:pt>
                <c:pt idx="1941">
                  <c:v>1364.6049259644799</c:v>
                </c:pt>
                <c:pt idx="1942">
                  <c:v>1365.52585985583</c:v>
                </c:pt>
                <c:pt idx="1943">
                  <c:v>1365.7150951367601</c:v>
                </c:pt>
                <c:pt idx="1944">
                  <c:v>1366.6920453994101</c:v>
                </c:pt>
                <c:pt idx="1945">
                  <c:v>1366.83545504377</c:v>
                </c:pt>
                <c:pt idx="1946">
                  <c:v>1367.2709076669</c:v>
                </c:pt>
                <c:pt idx="1947">
                  <c:v>1367.73994275108</c:v>
                </c:pt>
                <c:pt idx="1948">
                  <c:v>1367.96626902607</c:v>
                </c:pt>
                <c:pt idx="1949">
                  <c:v>1368.6160099778799</c:v>
                </c:pt>
                <c:pt idx="1950">
                  <c:v>1369.0534238400801</c:v>
                </c:pt>
                <c:pt idx="1951">
                  <c:v>1369.4726600497099</c:v>
                </c:pt>
                <c:pt idx="1952">
                  <c:v>1370.0568972296201</c:v>
                </c:pt>
                <c:pt idx="1953">
                  <c:v>1370.3262799571701</c:v>
                </c:pt>
                <c:pt idx="1954">
                  <c:v>1371.04745745543</c:v>
                </c:pt>
                <c:pt idx="1955">
                  <c:v>1371.2924300116599</c:v>
                </c:pt>
                <c:pt idx="1956">
                  <c:v>1371.8994001937699</c:v>
                </c:pt>
                <c:pt idx="1957">
                  <c:v>1372.05166525137</c:v>
                </c:pt>
                <c:pt idx="1958">
                  <c:v>1372.5512385297</c:v>
                </c:pt>
                <c:pt idx="1959">
                  <c:v>1372.9064394633699</c:v>
                </c:pt>
                <c:pt idx="1960">
                  <c:v>1373.4598734988499</c:v>
                </c:pt>
                <c:pt idx="1961">
                  <c:v>1373.61444031881</c:v>
                </c:pt>
                <c:pt idx="1962">
                  <c:v>1373.88994617201</c:v>
                </c:pt>
                <c:pt idx="1963">
                  <c:v>1374.2174880411201</c:v>
                </c:pt>
                <c:pt idx="1964">
                  <c:v>1374.7613146497599</c:v>
                </c:pt>
                <c:pt idx="1965">
                  <c:v>1374.8373918761199</c:v>
                </c:pt>
                <c:pt idx="1966">
                  <c:v>1375.42571599851</c:v>
                </c:pt>
                <c:pt idx="1967">
                  <c:v>1375.66023188704</c:v>
                </c:pt>
                <c:pt idx="1968">
                  <c:v>1376.15093759766</c:v>
                </c:pt>
                <c:pt idx="1969">
                  <c:v>1376.3376602063199</c:v>
                </c:pt>
                <c:pt idx="1970">
                  <c:v>1376.8705541807501</c:v>
                </c:pt>
                <c:pt idx="1971">
                  <c:v>1377.04826813716</c:v>
                </c:pt>
                <c:pt idx="1972">
                  <c:v>1377.5967872502099</c:v>
                </c:pt>
                <c:pt idx="1973">
                  <c:v>1377.6857376554501</c:v>
                </c:pt>
                <c:pt idx="1974">
                  <c:v>1378.30084090371</c:v>
                </c:pt>
                <c:pt idx="1975">
                  <c:v>1378.3127376678201</c:v>
                </c:pt>
                <c:pt idx="1976">
                  <c:v>1378.82996318248</c:v>
                </c:pt>
                <c:pt idx="1977">
                  <c:v>1378.8687216626199</c:v>
                </c:pt>
                <c:pt idx="1978">
                  <c:v>1379.2892225264</c:v>
                </c:pt>
                <c:pt idx="1979">
                  <c:v>1379.3171924737701</c:v>
                </c:pt>
                <c:pt idx="1980">
                  <c:v>1379.4120534869</c:v>
                </c:pt>
                <c:pt idx="1981">
                  <c:v>1379.80019276648</c:v>
                </c:pt>
                <c:pt idx="1982">
                  <c:v>1379.93221200007</c:v>
                </c:pt>
                <c:pt idx="1983">
                  <c:v>1380.2734528803201</c:v>
                </c:pt>
                <c:pt idx="1984">
                  <c:v>1380.57118948641</c:v>
                </c:pt>
                <c:pt idx="1985">
                  <c:v>1380.87690035735</c:v>
                </c:pt>
                <c:pt idx="1986">
                  <c:v>1381.38373351424</c:v>
                </c:pt>
                <c:pt idx="1987">
                  <c:v>1381.7566926776799</c:v>
                </c:pt>
                <c:pt idx="1988">
                  <c:v>1382.1779125609701</c:v>
                </c:pt>
                <c:pt idx="1989">
                  <c:v>1382.5763573158399</c:v>
                </c:pt>
                <c:pt idx="1990">
                  <c:v>1382.8632160417601</c:v>
                </c:pt>
                <c:pt idx="1991">
                  <c:v>1383.35774223821</c:v>
                </c:pt>
                <c:pt idx="1992">
                  <c:v>1383.57649978061</c:v>
                </c:pt>
                <c:pt idx="1993">
                  <c:v>1384.06407857196</c:v>
                </c:pt>
                <c:pt idx="1994">
                  <c:v>1384.2235302796901</c:v>
                </c:pt>
                <c:pt idx="1995">
                  <c:v>1384.29105393583</c:v>
                </c:pt>
                <c:pt idx="1996">
                  <c:v>1384.94732987829</c:v>
                </c:pt>
                <c:pt idx="1997">
                  <c:v>1385.0282712313201</c:v>
                </c:pt>
                <c:pt idx="1998">
                  <c:v>1385.56487575911</c:v>
                </c:pt>
                <c:pt idx="1999">
                  <c:v>1385.6728872462099</c:v>
                </c:pt>
                <c:pt idx="2000">
                  <c:v>1386.31356878479</c:v>
                </c:pt>
                <c:pt idx="2001">
                  <c:v>1386.38567928005</c:v>
                </c:pt>
                <c:pt idx="2002">
                  <c:v>1386.74140578131</c:v>
                </c:pt>
                <c:pt idx="2003">
                  <c:v>1387.03332990274</c:v>
                </c:pt>
                <c:pt idx="2004">
                  <c:v>1387.0887848262701</c:v>
                </c:pt>
                <c:pt idx="2005">
                  <c:v>1387.1743803660199</c:v>
                </c:pt>
                <c:pt idx="2006">
                  <c:v>1387.7483483884801</c:v>
                </c:pt>
                <c:pt idx="2007">
                  <c:v>1387.8857152196499</c:v>
                </c:pt>
                <c:pt idx="2008">
                  <c:v>1388.2938659397701</c:v>
                </c:pt>
                <c:pt idx="2009">
                  <c:v>1388.57770367443</c:v>
                </c:pt>
                <c:pt idx="2010">
                  <c:v>1388.95243551063</c:v>
                </c:pt>
                <c:pt idx="2011">
                  <c:v>1389.3192429182</c:v>
                </c:pt>
                <c:pt idx="2012">
                  <c:v>1389.7435324789301</c:v>
                </c:pt>
                <c:pt idx="2013">
                  <c:v>1390.2474151819399</c:v>
                </c:pt>
                <c:pt idx="2014">
                  <c:v>1390.6717838399099</c:v>
                </c:pt>
                <c:pt idx="2015">
                  <c:v>1390.9924709014399</c:v>
                </c:pt>
                <c:pt idx="2016">
                  <c:v>1391.46973548201</c:v>
                </c:pt>
                <c:pt idx="2017">
                  <c:v>1391.59658710295</c:v>
                </c:pt>
                <c:pt idx="2018">
                  <c:v>1392.20038627292</c:v>
                </c:pt>
                <c:pt idx="2019">
                  <c:v>1392.2118621315799</c:v>
                </c:pt>
                <c:pt idx="2020">
                  <c:v>1392.2138074982799</c:v>
                </c:pt>
                <c:pt idx="2021">
                  <c:v>1392.2260996336599</c:v>
                </c:pt>
                <c:pt idx="2022">
                  <c:v>1392.82205171434</c:v>
                </c:pt>
                <c:pt idx="2023">
                  <c:v>1392.9110000836299</c:v>
                </c:pt>
                <c:pt idx="2024">
                  <c:v>1393.4566578277099</c:v>
                </c:pt>
                <c:pt idx="2025">
                  <c:v>1393.5306016597101</c:v>
                </c:pt>
                <c:pt idx="2026">
                  <c:v>1393.7116236552099</c:v>
                </c:pt>
                <c:pt idx="2027">
                  <c:v>1394.1637854031901</c:v>
                </c:pt>
                <c:pt idx="2028">
                  <c:v>1394.5049705710801</c:v>
                </c:pt>
                <c:pt idx="2029">
                  <c:v>1394.8948073480201</c:v>
                </c:pt>
                <c:pt idx="2030">
                  <c:v>1395.1575898604001</c:v>
                </c:pt>
                <c:pt idx="2031">
                  <c:v>1395.60373796417</c:v>
                </c:pt>
                <c:pt idx="2032">
                  <c:v>1396.1742681486901</c:v>
                </c:pt>
                <c:pt idx="2033">
                  <c:v>1396.47016218106</c:v>
                </c:pt>
                <c:pt idx="2034">
                  <c:v>1397.25771898275</c:v>
                </c:pt>
                <c:pt idx="2035">
                  <c:v>1397.3</c:v>
                </c:pt>
              </c:numCache>
            </c:numRef>
          </c:xVal>
          <c:yVal>
            <c:numRef>
              <c:f>Contour_5mm_20lpm_Newcathode_r!$C$10:$C$2045</c:f>
              <c:numCache>
                <c:formatCode>0.00E+00</c:formatCode>
                <c:ptCount val="2036"/>
                <c:pt idx="0" formatCode="General">
                  <c:v>0</c:v>
                </c:pt>
                <c:pt idx="1">
                  <c:v>2.1366174850016501E-4</c:v>
                </c:pt>
                <c:pt idx="2" formatCode="General">
                  <c:v>5.6134916872199701E-3</c:v>
                </c:pt>
                <c:pt idx="3" formatCode="General">
                  <c:v>1.0610256089764999E-2</c:v>
                </c:pt>
                <c:pt idx="4" formatCode="General">
                  <c:v>1.0958758263850199E-2</c:v>
                </c:pt>
                <c:pt idx="5" formatCode="General">
                  <c:v>1.19494056306985E-2</c:v>
                </c:pt>
                <c:pt idx="6" formatCode="General">
                  <c:v>1.6296926348430101E-2</c:v>
                </c:pt>
                <c:pt idx="7" formatCode="General">
                  <c:v>1.8038956693539498E-2</c:v>
                </c:pt>
                <c:pt idx="8" formatCode="General">
                  <c:v>2.0979499393814102E-2</c:v>
                </c:pt>
                <c:pt idx="9" formatCode="General">
                  <c:v>2.15499454038224E-2</c:v>
                </c:pt>
                <c:pt idx="10" formatCode="General">
                  <c:v>2.1108964805344799E-2</c:v>
                </c:pt>
                <c:pt idx="11" formatCode="General">
                  <c:v>2.0911630648791799E-2</c:v>
                </c:pt>
                <c:pt idx="12" formatCode="General">
                  <c:v>1.8974511343918199E-2</c:v>
                </c:pt>
                <c:pt idx="13" formatCode="General">
                  <c:v>1.7256040844375799E-2</c:v>
                </c:pt>
                <c:pt idx="14" formatCode="General">
                  <c:v>1.37530042377812E-2</c:v>
                </c:pt>
                <c:pt idx="15" formatCode="General">
                  <c:v>1.21615353229114E-2</c:v>
                </c:pt>
                <c:pt idx="16" formatCode="General">
                  <c:v>9.9332536641304307E-3</c:v>
                </c:pt>
                <c:pt idx="17" formatCode="General">
                  <c:v>8.1689600957573893E-3</c:v>
                </c:pt>
                <c:pt idx="18" formatCode="General">
                  <c:v>6.5149966973128397E-3</c:v>
                </c:pt>
                <c:pt idx="19" formatCode="General">
                  <c:v>5.0332000145613303E-3</c:v>
                </c:pt>
                <c:pt idx="20" formatCode="General">
                  <c:v>4.2184037018191496E-3</c:v>
                </c:pt>
                <c:pt idx="21" formatCode="General">
                  <c:v>2.5668639987466201E-3</c:v>
                </c:pt>
                <c:pt idx="22" formatCode="General">
                  <c:v>2.05216955006039E-3</c:v>
                </c:pt>
                <c:pt idx="23">
                  <c:v>-9.5395732975926404E-5</c:v>
                </c:pt>
                <c:pt idx="24">
                  <c:v>-1.11887447600137E-4</c:v>
                </c:pt>
                <c:pt idx="25">
                  <c:v>-1.2746217488992899E-4</c:v>
                </c:pt>
                <c:pt idx="26" formatCode="General">
                  <c:v>-1.80721146818861E-3</c:v>
                </c:pt>
                <c:pt idx="27" formatCode="General">
                  <c:v>-1.81310294641216E-3</c:v>
                </c:pt>
                <c:pt idx="28" formatCode="General">
                  <c:v>-1.86700739689444E-3</c:v>
                </c:pt>
                <c:pt idx="29" formatCode="General">
                  <c:v>-2.7792444208200599E-3</c:v>
                </c:pt>
                <c:pt idx="30" formatCode="General">
                  <c:v>-2.8208164060183399E-3</c:v>
                </c:pt>
                <c:pt idx="31" formatCode="General">
                  <c:v>-3.0596374127789499E-3</c:v>
                </c:pt>
                <c:pt idx="32" formatCode="General">
                  <c:v>-3.0759550477481501E-3</c:v>
                </c:pt>
                <c:pt idx="33" formatCode="General">
                  <c:v>-3.0713606229783598E-3</c:v>
                </c:pt>
                <c:pt idx="34" formatCode="General">
                  <c:v>-3.0518509530044302E-3</c:v>
                </c:pt>
                <c:pt idx="35" formatCode="General">
                  <c:v>-2.1871965969135401E-3</c:v>
                </c:pt>
                <c:pt idx="36" formatCode="General">
                  <c:v>-2.1724343348010098E-3</c:v>
                </c:pt>
                <c:pt idx="37" formatCode="General">
                  <c:v>-1.3652555140291199E-3</c:v>
                </c:pt>
                <c:pt idx="38" formatCode="General">
                  <c:v>-1.3550118178569199E-3</c:v>
                </c:pt>
                <c:pt idx="39" formatCode="General">
                  <c:v>-1.2731652251042301E-3</c:v>
                </c:pt>
                <c:pt idx="40">
                  <c:v>-5.43757535753241E-4</c:v>
                </c:pt>
                <c:pt idx="41">
                  <c:v>-4.2516482183327598E-4</c:v>
                </c:pt>
                <c:pt idx="42">
                  <c:v>-1.06659199518978E-4</c:v>
                </c:pt>
                <c:pt idx="43">
                  <c:v>-9.98227993446388E-5</c:v>
                </c:pt>
                <c:pt idx="44">
                  <c:v>-1.09843334045181E-4</c:v>
                </c:pt>
                <c:pt idx="45">
                  <c:v>-4.7429200575539999E-5</c:v>
                </c:pt>
                <c:pt idx="46">
                  <c:v>-6.6153914699508304E-5</c:v>
                </c:pt>
                <c:pt idx="47">
                  <c:v>-1.75201384136314E-4</c:v>
                </c:pt>
                <c:pt idx="48">
                  <c:v>-2.7860021963740001E-4</c:v>
                </c:pt>
                <c:pt idx="49">
                  <c:v>-4.2505586649290897E-4</c:v>
                </c:pt>
                <c:pt idx="50">
                  <c:v>-5.7368055652966005E-4</c:v>
                </c:pt>
                <c:pt idx="51">
                  <c:v>-7.13754281966513E-4</c:v>
                </c:pt>
                <c:pt idx="52" formatCode="General">
                  <c:v>-1.38739115615487E-3</c:v>
                </c:pt>
                <c:pt idx="53" formatCode="General">
                  <c:v>-1.4704765860075E-3</c:v>
                </c:pt>
                <c:pt idx="54" formatCode="General">
                  <c:v>-1.89599638232452E-3</c:v>
                </c:pt>
                <c:pt idx="55" formatCode="General">
                  <c:v>-1.9043730161999201E-3</c:v>
                </c:pt>
                <c:pt idx="56" formatCode="General">
                  <c:v>-1.74174870397373E-3</c:v>
                </c:pt>
                <c:pt idx="57" formatCode="General">
                  <c:v>-1.6240245371978001E-3</c:v>
                </c:pt>
                <c:pt idx="58">
                  <c:v>-4.9317756326033402E-4</c:v>
                </c:pt>
                <c:pt idx="59">
                  <c:v>-4.24575460809802E-4</c:v>
                </c:pt>
                <c:pt idx="60">
                  <c:v>8.3335501286038E-4</c:v>
                </c:pt>
                <c:pt idx="61">
                  <c:v>8.98922192634037E-4</c:v>
                </c:pt>
                <c:pt idx="62" formatCode="General">
                  <c:v>1.1916352225379899E-3</c:v>
                </c:pt>
                <c:pt idx="63" formatCode="General">
                  <c:v>1.7708142734337801E-3</c:v>
                </c:pt>
                <c:pt idx="64" formatCode="General">
                  <c:v>1.83172484055483E-3</c:v>
                </c:pt>
                <c:pt idx="65" formatCode="General">
                  <c:v>2.4791764533204199E-3</c:v>
                </c:pt>
                <c:pt idx="66" formatCode="General">
                  <c:v>2.47948833784105E-3</c:v>
                </c:pt>
                <c:pt idx="67" formatCode="General">
                  <c:v>2.6857189650774599E-3</c:v>
                </c:pt>
                <c:pt idx="68" formatCode="General">
                  <c:v>2.8936120428228202E-3</c:v>
                </c:pt>
                <c:pt idx="69" formatCode="General">
                  <c:v>3.37664357208208E-3</c:v>
                </c:pt>
                <c:pt idx="70" formatCode="General">
                  <c:v>3.41883501569392E-3</c:v>
                </c:pt>
                <c:pt idx="71" formatCode="General">
                  <c:v>3.5454884116397E-3</c:v>
                </c:pt>
                <c:pt idx="72" formatCode="General">
                  <c:v>3.8964037405574701E-3</c:v>
                </c:pt>
                <c:pt idx="73" formatCode="General">
                  <c:v>4.4033604911722403E-3</c:v>
                </c:pt>
                <c:pt idx="74" formatCode="General">
                  <c:v>5.1045504515725001E-3</c:v>
                </c:pt>
                <c:pt idx="75" formatCode="General">
                  <c:v>5.6138423951164404E-3</c:v>
                </c:pt>
                <c:pt idx="76" formatCode="General">
                  <c:v>7.0842764093297103E-3</c:v>
                </c:pt>
                <c:pt idx="77" formatCode="General">
                  <c:v>7.1943250198169603E-3</c:v>
                </c:pt>
                <c:pt idx="78" formatCode="General">
                  <c:v>7.3064434826830404E-3</c:v>
                </c:pt>
                <c:pt idx="79" formatCode="General">
                  <c:v>8.9166805016118993E-3</c:v>
                </c:pt>
                <c:pt idx="80" formatCode="General">
                  <c:v>1.03360495815142E-2</c:v>
                </c:pt>
                <c:pt idx="81" formatCode="General">
                  <c:v>1.0785777815243799E-2</c:v>
                </c:pt>
                <c:pt idx="82" formatCode="General">
                  <c:v>1.2058271288644E-2</c:v>
                </c:pt>
                <c:pt idx="83" formatCode="General">
                  <c:v>1.2693674078371599E-2</c:v>
                </c:pt>
                <c:pt idx="84" formatCode="General">
                  <c:v>1.2833312414819E-2</c:v>
                </c:pt>
                <c:pt idx="85" formatCode="General">
                  <c:v>1.31656395670409E-2</c:v>
                </c:pt>
                <c:pt idx="86" formatCode="General">
                  <c:v>1.4500147546444001E-2</c:v>
                </c:pt>
                <c:pt idx="87" formatCode="General">
                  <c:v>1.49424048353598E-2</c:v>
                </c:pt>
                <c:pt idx="88" formatCode="General">
                  <c:v>1.56922833669349E-2</c:v>
                </c:pt>
                <c:pt idx="89" formatCode="General">
                  <c:v>1.5956023313506301E-2</c:v>
                </c:pt>
                <c:pt idx="90" formatCode="General">
                  <c:v>1.6205428857637798E-2</c:v>
                </c:pt>
                <c:pt idx="91" formatCode="General">
                  <c:v>1.5885126065469501E-2</c:v>
                </c:pt>
                <c:pt idx="92" formatCode="General">
                  <c:v>1.5910945487222099E-2</c:v>
                </c:pt>
                <c:pt idx="93" formatCode="General">
                  <c:v>1.5905626736628001E-2</c:v>
                </c:pt>
                <c:pt idx="94" formatCode="General">
                  <c:v>1.4702041383671699E-2</c:v>
                </c:pt>
                <c:pt idx="95" formatCode="General">
                  <c:v>1.47017117439501E-2</c:v>
                </c:pt>
                <c:pt idx="96" formatCode="General">
                  <c:v>1.4697019818389299E-2</c:v>
                </c:pt>
                <c:pt idx="97" formatCode="General">
                  <c:v>1.27685515758227E-2</c:v>
                </c:pt>
                <c:pt idx="98" formatCode="General">
                  <c:v>1.22506402631929E-2</c:v>
                </c:pt>
                <c:pt idx="99" formatCode="General">
                  <c:v>1.0870272717533901E-2</c:v>
                </c:pt>
                <c:pt idx="100" formatCode="General">
                  <c:v>1.00158592267471E-2</c:v>
                </c:pt>
                <c:pt idx="101" formatCode="General">
                  <c:v>9.16684487333266E-3</c:v>
                </c:pt>
                <c:pt idx="102" formatCode="General">
                  <c:v>8.4566680535342591E-3</c:v>
                </c:pt>
                <c:pt idx="103" formatCode="General">
                  <c:v>7.6438468760271702E-3</c:v>
                </c:pt>
                <c:pt idx="104" formatCode="General">
                  <c:v>6.8266078414201603E-3</c:v>
                </c:pt>
                <c:pt idx="105" formatCode="General">
                  <c:v>6.1655049611664603E-3</c:v>
                </c:pt>
                <c:pt idx="106" formatCode="General">
                  <c:v>5.3163175880407898E-3</c:v>
                </c:pt>
                <c:pt idx="107" formatCode="General">
                  <c:v>4.9157110192577904E-3</c:v>
                </c:pt>
                <c:pt idx="108" formatCode="General">
                  <c:v>3.9394056570780803E-3</c:v>
                </c:pt>
                <c:pt idx="109" formatCode="General">
                  <c:v>3.8754319534468401E-3</c:v>
                </c:pt>
                <c:pt idx="110" formatCode="General">
                  <c:v>3.5519307597003998E-3</c:v>
                </c:pt>
                <c:pt idx="111" formatCode="General">
                  <c:v>2.9719607799342201E-3</c:v>
                </c:pt>
                <c:pt idx="112" formatCode="General">
                  <c:v>2.9401705694157201E-3</c:v>
                </c:pt>
                <c:pt idx="113" formatCode="General">
                  <c:v>2.1923514145507899E-3</c:v>
                </c:pt>
                <c:pt idx="114" formatCode="General">
                  <c:v>2.1515914026805599E-3</c:v>
                </c:pt>
                <c:pt idx="115" formatCode="General">
                  <c:v>1.51844089553087E-3</c:v>
                </c:pt>
                <c:pt idx="116" formatCode="General">
                  <c:v>1.4846874961192201E-3</c:v>
                </c:pt>
                <c:pt idx="117" formatCode="General">
                  <c:v>1.0932463680970101E-3</c:v>
                </c:pt>
                <c:pt idx="118" formatCode="General">
                  <c:v>1.0592967326898399E-3</c:v>
                </c:pt>
                <c:pt idx="119">
                  <c:v>6.4931109060396397E-4</c:v>
                </c:pt>
                <c:pt idx="120">
                  <c:v>6.4113190068462202E-4</c:v>
                </c:pt>
                <c:pt idx="121">
                  <c:v>3.8251371016603298E-4</c:v>
                </c:pt>
                <c:pt idx="122">
                  <c:v>3.8338054995952899E-4</c:v>
                </c:pt>
                <c:pt idx="123">
                  <c:v>3.6309162770551502E-4</c:v>
                </c:pt>
                <c:pt idx="124">
                  <c:v>3.9527104926350098E-4</c:v>
                </c:pt>
                <c:pt idx="125">
                  <c:v>4.14618574187355E-4</c:v>
                </c:pt>
                <c:pt idx="126">
                  <c:v>6.3027902661777003E-4</c:v>
                </c:pt>
                <c:pt idx="127">
                  <c:v>6.7593167744022203E-4</c:v>
                </c:pt>
                <c:pt idx="128">
                  <c:v>9.5029821618794399E-4</c:v>
                </c:pt>
                <c:pt idx="129" formatCode="General">
                  <c:v>1.02484309823751E-3</c:v>
                </c:pt>
                <c:pt idx="130" formatCode="General">
                  <c:v>1.2602318118196401E-3</c:v>
                </c:pt>
                <c:pt idx="131" formatCode="General">
                  <c:v>1.30378120945516E-3</c:v>
                </c:pt>
                <c:pt idx="132" formatCode="General">
                  <c:v>1.3990343801405299E-3</c:v>
                </c:pt>
                <c:pt idx="133" formatCode="General">
                  <c:v>1.42244042018944E-3</c:v>
                </c:pt>
                <c:pt idx="134" formatCode="General">
                  <c:v>1.40413651475593E-3</c:v>
                </c:pt>
                <c:pt idx="135" formatCode="General">
                  <c:v>1.3884870396618999E-3</c:v>
                </c:pt>
                <c:pt idx="136" formatCode="General">
                  <c:v>1.30952593734439E-3</c:v>
                </c:pt>
                <c:pt idx="137" formatCode="General">
                  <c:v>1.2891674243873301E-3</c:v>
                </c:pt>
                <c:pt idx="138" formatCode="General">
                  <c:v>1.17496399088678E-3</c:v>
                </c:pt>
                <c:pt idx="139" formatCode="General">
                  <c:v>1.12176436772608E-3</c:v>
                </c:pt>
                <c:pt idx="140">
                  <c:v>9.6990174228101E-4</c:v>
                </c:pt>
                <c:pt idx="141">
                  <c:v>9.2708787725288497E-4</c:v>
                </c:pt>
                <c:pt idx="142">
                  <c:v>7.9843812857041305E-4</c:v>
                </c:pt>
                <c:pt idx="143">
                  <c:v>7.2696320673537596E-4</c:v>
                </c:pt>
                <c:pt idx="144">
                  <c:v>5.9011668161537397E-4</c:v>
                </c:pt>
                <c:pt idx="145">
                  <c:v>5.4185382979820705E-4</c:v>
                </c:pt>
                <c:pt idx="146">
                  <c:v>4.3140381035851501E-4</c:v>
                </c:pt>
                <c:pt idx="147">
                  <c:v>3.9001977746588802E-4</c:v>
                </c:pt>
                <c:pt idx="148">
                  <c:v>2.9374774682471803E-4</c:v>
                </c:pt>
                <c:pt idx="149">
                  <c:v>2.6439290428257098E-4</c:v>
                </c:pt>
                <c:pt idx="150">
                  <c:v>1.89696713726747E-4</c:v>
                </c:pt>
                <c:pt idx="151">
                  <c:v>1.5182896480827701E-4</c:v>
                </c:pt>
                <c:pt idx="152">
                  <c:v>1.07907567085768E-4</c:v>
                </c:pt>
                <c:pt idx="153">
                  <c:v>9.7277213906161796E-5</c:v>
                </c:pt>
                <c:pt idx="154">
                  <c:v>3.9604427315471801E-5</c:v>
                </c:pt>
                <c:pt idx="155">
                  <c:v>2.3137770129256E-5</c:v>
                </c:pt>
                <c:pt idx="156">
                  <c:v>1.27210594004302E-6</c:v>
                </c:pt>
                <c:pt idx="157">
                  <c:v>-2.7888042174982398E-6</c:v>
                </c:pt>
                <c:pt idx="158">
                  <c:v>-2.7147927030258499E-5</c:v>
                </c:pt>
                <c:pt idx="159">
                  <c:v>-4.1187111638106302E-5</c:v>
                </c:pt>
                <c:pt idx="160">
                  <c:v>-5.2248286545486901E-5</c:v>
                </c:pt>
                <c:pt idx="161">
                  <c:v>-4.8947031316003302E-5</c:v>
                </c:pt>
                <c:pt idx="162">
                  <c:v>-4.6820114454822602E-5</c:v>
                </c:pt>
                <c:pt idx="163">
                  <c:v>-4.68395792793832E-5</c:v>
                </c:pt>
                <c:pt idx="164">
                  <c:v>-4.8474933046330597E-5</c:v>
                </c:pt>
                <c:pt idx="165">
                  <c:v>-4.7015712552774403E-5</c:v>
                </c:pt>
                <c:pt idx="166">
                  <c:v>-4.4421415914211499E-5</c:v>
                </c:pt>
                <c:pt idx="167">
                  <c:v>-4.41914848500352E-5</c:v>
                </c:pt>
                <c:pt idx="168">
                  <c:v>-4.1528972869399399E-5</c:v>
                </c:pt>
                <c:pt idx="169">
                  <c:v>-3.2975996510084203E-5</c:v>
                </c:pt>
                <c:pt idx="170">
                  <c:v>-1.2732052646237301E-5</c:v>
                </c:pt>
                <c:pt idx="171">
                  <c:v>-1.6439178098286701E-5</c:v>
                </c:pt>
                <c:pt idx="172">
                  <c:v>-1.23323805283909E-5</c:v>
                </c:pt>
                <c:pt idx="173">
                  <c:v>-6.3068822611280303E-6</c:v>
                </c:pt>
                <c:pt idx="174">
                  <c:v>5.1206974123814302E-6</c:v>
                </c:pt>
                <c:pt idx="175">
                  <c:v>1.04311109196773E-5</c:v>
                </c:pt>
                <c:pt idx="176">
                  <c:v>3.38357154380463E-5</c:v>
                </c:pt>
                <c:pt idx="177">
                  <c:v>4.1058381830260802E-5</c:v>
                </c:pt>
                <c:pt idx="178">
                  <c:v>6.0799065036919703E-5</c:v>
                </c:pt>
                <c:pt idx="179">
                  <c:v>6.6994488443179894E-5</c:v>
                </c:pt>
                <c:pt idx="180">
                  <c:v>8.6333886818831695E-5</c:v>
                </c:pt>
                <c:pt idx="181">
                  <c:v>8.8569832138234796E-5</c:v>
                </c:pt>
                <c:pt idx="182">
                  <c:v>1.0691250544106699E-4</c:v>
                </c:pt>
                <c:pt idx="183">
                  <c:v>1.1002377031406601E-4</c:v>
                </c:pt>
                <c:pt idx="184">
                  <c:v>1.6135583591012201E-4</c:v>
                </c:pt>
                <c:pt idx="185">
                  <c:v>1.6359086976588399E-4</c:v>
                </c:pt>
                <c:pt idx="186">
                  <c:v>1.8189232455708299E-4</c:v>
                </c:pt>
                <c:pt idx="187">
                  <c:v>1.8507662961511601E-4</c:v>
                </c:pt>
                <c:pt idx="188">
                  <c:v>1.8597880627596499E-4</c:v>
                </c:pt>
                <c:pt idx="189">
                  <c:v>2.41948788636702E-4</c:v>
                </c:pt>
                <c:pt idx="190">
                  <c:v>2.5553867692073001E-4</c:v>
                </c:pt>
                <c:pt idx="191">
                  <c:v>3.0932490476401499E-4</c:v>
                </c:pt>
                <c:pt idx="192">
                  <c:v>3.3883087665989098E-4</c:v>
                </c:pt>
                <c:pt idx="193">
                  <c:v>3.9174756373969898E-4</c:v>
                </c:pt>
                <c:pt idx="194">
                  <c:v>4.3796612926542597E-4</c:v>
                </c:pt>
                <c:pt idx="195">
                  <c:v>4.7353577605575202E-4</c:v>
                </c:pt>
                <c:pt idx="196">
                  <c:v>5.6378415140432702E-4</c:v>
                </c:pt>
                <c:pt idx="197">
                  <c:v>5.9652759379118497E-4</c:v>
                </c:pt>
                <c:pt idx="198">
                  <c:v>6.8339108170487799E-4</c:v>
                </c:pt>
                <c:pt idx="199">
                  <c:v>8.2667588736162799E-4</c:v>
                </c:pt>
                <c:pt idx="200">
                  <c:v>9.1327428117052301E-4</c:v>
                </c:pt>
                <c:pt idx="201" formatCode="General">
                  <c:v>1.07927268826094E-3</c:v>
                </c:pt>
                <c:pt idx="202" formatCode="General">
                  <c:v>1.21117007250933E-3</c:v>
                </c:pt>
                <c:pt idx="203" formatCode="General">
                  <c:v>1.3470378049383E-3</c:v>
                </c:pt>
                <c:pt idx="204" formatCode="General">
                  <c:v>1.48973542841516E-3</c:v>
                </c:pt>
                <c:pt idx="205" formatCode="General">
                  <c:v>1.66874185415517E-3</c:v>
                </c:pt>
                <c:pt idx="206" formatCode="General">
                  <c:v>1.7463683346436E-3</c:v>
                </c:pt>
                <c:pt idx="207" formatCode="General">
                  <c:v>1.88347615751792E-3</c:v>
                </c:pt>
                <c:pt idx="208" formatCode="General">
                  <c:v>1.9577662097660601E-3</c:v>
                </c:pt>
                <c:pt idx="209" formatCode="General">
                  <c:v>1.9978451801624399E-3</c:v>
                </c:pt>
                <c:pt idx="210" formatCode="General">
                  <c:v>2.0031954123542598E-3</c:v>
                </c:pt>
                <c:pt idx="211" formatCode="General">
                  <c:v>2.03880211705191E-3</c:v>
                </c:pt>
                <c:pt idx="212" formatCode="General">
                  <c:v>2.0280122933170599E-3</c:v>
                </c:pt>
                <c:pt idx="213" formatCode="General">
                  <c:v>2.0065441452669901E-3</c:v>
                </c:pt>
                <c:pt idx="214" formatCode="General">
                  <c:v>1.9677058334645098E-3</c:v>
                </c:pt>
                <c:pt idx="215" formatCode="General">
                  <c:v>1.91080129474971E-3</c:v>
                </c:pt>
                <c:pt idx="216" formatCode="General">
                  <c:v>1.87055249700468E-3</c:v>
                </c:pt>
                <c:pt idx="217" formatCode="General">
                  <c:v>1.75147340867467E-3</c:v>
                </c:pt>
                <c:pt idx="218" formatCode="General">
                  <c:v>1.65204361026353E-3</c:v>
                </c:pt>
                <c:pt idx="219" formatCode="General">
                  <c:v>1.5113050435239001E-3</c:v>
                </c:pt>
                <c:pt idx="220" formatCode="General">
                  <c:v>1.3525743866958501E-3</c:v>
                </c:pt>
                <c:pt idx="221" formatCode="General">
                  <c:v>1.1540611860457899E-3</c:v>
                </c:pt>
                <c:pt idx="222">
                  <c:v>9.7409581292406001E-4</c:v>
                </c:pt>
                <c:pt idx="223">
                  <c:v>7.3347615256940996E-4</c:v>
                </c:pt>
                <c:pt idx="224">
                  <c:v>4.7618325645518302E-4</c:v>
                </c:pt>
                <c:pt idx="225">
                  <c:v>2.3082960499772601E-4</c:v>
                </c:pt>
                <c:pt idx="226">
                  <c:v>8.4303783747821805E-5</c:v>
                </c:pt>
                <c:pt idx="227">
                  <c:v>-1.25289859904524E-4</c:v>
                </c:pt>
                <c:pt idx="228">
                  <c:v>-2.24931999376198E-4</c:v>
                </c:pt>
                <c:pt idx="229">
                  <c:v>-3.4107940262592001E-4</c:v>
                </c:pt>
                <c:pt idx="230">
                  <c:v>-4.1310310468680301E-4</c:v>
                </c:pt>
                <c:pt idx="231">
                  <c:v>-4.9585152690385503E-4</c:v>
                </c:pt>
                <c:pt idx="232">
                  <c:v>-5.1671651831634499E-4</c:v>
                </c:pt>
                <c:pt idx="233">
                  <c:v>-5.4589087412036598E-4</c:v>
                </c:pt>
                <c:pt idx="234">
                  <c:v>-5.5155549234356404E-4</c:v>
                </c:pt>
                <c:pt idx="235">
                  <c:v>-5.7007430579097897E-4</c:v>
                </c:pt>
                <c:pt idx="236">
                  <c:v>-5.6618150212544704E-4</c:v>
                </c:pt>
                <c:pt idx="237">
                  <c:v>-5.7406455385536695E-4</c:v>
                </c:pt>
                <c:pt idx="238">
                  <c:v>-5.6809097096871498E-4</c:v>
                </c:pt>
                <c:pt idx="239">
                  <c:v>-5.6335212754813897E-4</c:v>
                </c:pt>
                <c:pt idx="240">
                  <c:v>-5.5210527736029304E-4</c:v>
                </c:pt>
                <c:pt idx="241">
                  <c:v>-5.4519223468710103E-4</c:v>
                </c:pt>
                <c:pt idx="242">
                  <c:v>-5.3362682271218705E-4</c:v>
                </c:pt>
                <c:pt idx="243">
                  <c:v>-5.2574534737872397E-4</c:v>
                </c:pt>
                <c:pt idx="244">
                  <c:v>-5.1515124697335598E-4</c:v>
                </c:pt>
                <c:pt idx="245">
                  <c:v>-5.0418005894844499E-4</c:v>
                </c:pt>
                <c:pt idx="246">
                  <c:v>-4.9404068594476405E-4</c:v>
                </c:pt>
                <c:pt idx="247">
                  <c:v>-4.8257624034198597E-4</c:v>
                </c:pt>
                <c:pt idx="248">
                  <c:v>-4.73322356514922E-4</c:v>
                </c:pt>
                <c:pt idx="249">
                  <c:v>-4.6355301373941701E-4</c:v>
                </c:pt>
                <c:pt idx="250">
                  <c:v>-4.5323357336835598E-4</c:v>
                </c:pt>
                <c:pt idx="251">
                  <c:v>-4.43639407989979E-4</c:v>
                </c:pt>
                <c:pt idx="252">
                  <c:v>-4.3474637728630302E-4</c:v>
                </c:pt>
                <c:pt idx="253">
                  <c:v>-4.2238706358733601E-4</c:v>
                </c:pt>
                <c:pt idx="254">
                  <c:v>-4.1069712146927497E-4</c:v>
                </c:pt>
                <c:pt idx="255">
                  <c:v>-3.9868208915834599E-4</c:v>
                </c:pt>
                <c:pt idx="256">
                  <c:v>-3.9032638322248302E-4</c:v>
                </c:pt>
                <c:pt idx="257">
                  <c:v>-3.8089192279649998E-4</c:v>
                </c:pt>
                <c:pt idx="258">
                  <c:v>-3.73425664822927E-4</c:v>
                </c:pt>
                <c:pt idx="259">
                  <c:v>-3.6381816559259998E-4</c:v>
                </c:pt>
                <c:pt idx="260">
                  <c:v>-3.5653334618228501E-4</c:v>
                </c:pt>
                <c:pt idx="261">
                  <c:v>-3.4787079472188603E-4</c:v>
                </c:pt>
                <c:pt idx="262">
                  <c:v>-3.4001516855015998E-4</c:v>
                </c:pt>
                <c:pt idx="263">
                  <c:v>-3.2904733624972198E-4</c:v>
                </c:pt>
                <c:pt idx="264">
                  <c:v>-3.23667355289791E-4</c:v>
                </c:pt>
                <c:pt idx="265">
                  <c:v>-3.1201135235868997E-4</c:v>
                </c:pt>
                <c:pt idx="266">
                  <c:v>-3.0654241301306801E-4</c:v>
                </c:pt>
                <c:pt idx="267">
                  <c:v>-2.9572188657418601E-4</c:v>
                </c:pt>
                <c:pt idx="268">
                  <c:v>-2.9071344866663299E-4</c:v>
                </c:pt>
                <c:pt idx="269">
                  <c:v>-2.79795973014727E-4</c:v>
                </c:pt>
                <c:pt idx="270">
                  <c:v>-2.7407657126380302E-4</c:v>
                </c:pt>
                <c:pt idx="271">
                  <c:v>-2.6438663858065198E-4</c:v>
                </c:pt>
                <c:pt idx="272">
                  <c:v>-2.5888092065102901E-4</c:v>
                </c:pt>
                <c:pt idx="273">
                  <c:v>-2.4791207296735702E-4</c:v>
                </c:pt>
                <c:pt idx="274">
                  <c:v>-2.4213217939653901E-4</c:v>
                </c:pt>
                <c:pt idx="275">
                  <c:v>-2.33576302020992E-4</c:v>
                </c:pt>
                <c:pt idx="276">
                  <c:v>-2.28408344714252E-4</c:v>
                </c:pt>
                <c:pt idx="277">
                  <c:v>-2.1953965223059501E-4</c:v>
                </c:pt>
                <c:pt idx="278">
                  <c:v>-2.1394578916590599E-4</c:v>
                </c:pt>
                <c:pt idx="279">
                  <c:v>-2.0623512196855901E-4</c:v>
                </c:pt>
                <c:pt idx="280">
                  <c:v>-2.0294863830121299E-4</c:v>
                </c:pt>
                <c:pt idx="281">
                  <c:v>-1.95839984251493E-4</c:v>
                </c:pt>
                <c:pt idx="282">
                  <c:v>-1.9208876777776401E-4</c:v>
                </c:pt>
                <c:pt idx="283">
                  <c:v>-1.8586438237378901E-4</c:v>
                </c:pt>
                <c:pt idx="284">
                  <c:v>-1.8271936854268901E-4</c:v>
                </c:pt>
                <c:pt idx="285">
                  <c:v>-1.7653956823501601E-4</c:v>
                </c:pt>
                <c:pt idx="286">
                  <c:v>-1.72893378229512E-4</c:v>
                </c:pt>
                <c:pt idx="287">
                  <c:v>-1.65846293028616E-4</c:v>
                </c:pt>
                <c:pt idx="288">
                  <c:v>-1.6328653299342501E-4</c:v>
                </c:pt>
                <c:pt idx="289">
                  <c:v>-1.5824099750997699E-4</c:v>
                </c:pt>
                <c:pt idx="290">
                  <c:v>-1.56374987735752E-4</c:v>
                </c:pt>
                <c:pt idx="291">
                  <c:v>-1.5155605403680201E-4</c:v>
                </c:pt>
                <c:pt idx="292">
                  <c:v>-1.4877291105283E-4</c:v>
                </c:pt>
                <c:pt idx="293">
                  <c:v>-1.4341193363010601E-4</c:v>
                </c:pt>
                <c:pt idx="294">
                  <c:v>-1.4079401421044599E-4</c:v>
                </c:pt>
                <c:pt idx="295">
                  <c:v>-1.3718419081695099E-4</c:v>
                </c:pt>
                <c:pt idx="296">
                  <c:v>-1.3581257491710301E-4</c:v>
                </c:pt>
                <c:pt idx="297">
                  <c:v>-1.31707767801151E-4</c:v>
                </c:pt>
                <c:pt idx="298">
                  <c:v>-1.29714208712081E-4</c:v>
                </c:pt>
                <c:pt idx="299">
                  <c:v>-1.2572170764591799E-4</c:v>
                </c:pt>
                <c:pt idx="300">
                  <c:v>-1.2424307016872899E-4</c:v>
                </c:pt>
                <c:pt idx="301">
                  <c:v>-1.20168991534649E-4</c:v>
                </c:pt>
                <c:pt idx="302">
                  <c:v>-1.1882576845603299E-4</c:v>
                </c:pt>
                <c:pt idx="303">
                  <c:v>-1.1504641361875099E-4</c:v>
                </c:pt>
                <c:pt idx="304">
                  <c:v>-1.13436824063157E-4</c:v>
                </c:pt>
                <c:pt idx="305">
                  <c:v>-1.09836962260005E-4</c:v>
                </c:pt>
                <c:pt idx="306">
                  <c:v>-1.07991388109594E-4</c:v>
                </c:pt>
                <c:pt idx="307">
                  <c:v>-1.04034909790181E-4</c:v>
                </c:pt>
                <c:pt idx="308">
                  <c:v>-1.02054107462904E-4</c:v>
                </c:pt>
                <c:pt idx="309">
                  <c:v>-9.8915727327291206E-5</c:v>
                </c:pt>
                <c:pt idx="310">
                  <c:v>-9.7143797792978694E-5</c:v>
                </c:pt>
                <c:pt idx="311">
                  <c:v>-9.4060385715544998E-5</c:v>
                </c:pt>
                <c:pt idx="312">
                  <c:v>-9.2673488458408593E-5</c:v>
                </c:pt>
                <c:pt idx="313">
                  <c:v>-8.9620938636884796E-5</c:v>
                </c:pt>
                <c:pt idx="314">
                  <c:v>-8.7775989666599599E-5</c:v>
                </c:pt>
                <c:pt idx="315">
                  <c:v>-8.5290020603072394E-5</c:v>
                </c:pt>
                <c:pt idx="316">
                  <c:v>-8.3316546857588401E-5</c:v>
                </c:pt>
                <c:pt idx="317">
                  <c:v>-8.0327578139818305E-5</c:v>
                </c:pt>
                <c:pt idx="318">
                  <c:v>-7.8988052336989001E-5</c:v>
                </c:pt>
                <c:pt idx="319">
                  <c:v>-7.6244183866018097E-5</c:v>
                </c:pt>
                <c:pt idx="320">
                  <c:v>-7.4943940030076394E-5</c:v>
                </c:pt>
                <c:pt idx="321">
                  <c:v>-7.2258862271271595E-5</c:v>
                </c:pt>
                <c:pt idx="322">
                  <c:v>-7.1139113258083506E-5</c:v>
                </c:pt>
                <c:pt idx="323">
                  <c:v>-6.77145371731105E-5</c:v>
                </c:pt>
                <c:pt idx="324">
                  <c:v>-6.6557396879226294E-5</c:v>
                </c:pt>
                <c:pt idx="325">
                  <c:v>-6.3774052695458595E-5</c:v>
                </c:pt>
                <c:pt idx="326">
                  <c:v>-6.2361458714985099E-5</c:v>
                </c:pt>
                <c:pt idx="327">
                  <c:v>-5.9104298620956503E-5</c:v>
                </c:pt>
                <c:pt idx="328">
                  <c:v>-5.7885490627895901E-5</c:v>
                </c:pt>
                <c:pt idx="329">
                  <c:v>-5.5209915820322999E-5</c:v>
                </c:pt>
                <c:pt idx="330">
                  <c:v>-5.41672216308836E-5</c:v>
                </c:pt>
                <c:pt idx="331">
                  <c:v>-5.15781754044522E-5</c:v>
                </c:pt>
                <c:pt idx="332">
                  <c:v>-5.0301586847420998E-5</c:v>
                </c:pt>
                <c:pt idx="333">
                  <c:v>-4.71108582987616E-5</c:v>
                </c:pt>
                <c:pt idx="334">
                  <c:v>-4.5972671599976701E-5</c:v>
                </c:pt>
                <c:pt idx="335">
                  <c:v>-4.3401769943761999E-5</c:v>
                </c:pt>
                <c:pt idx="336">
                  <c:v>-4.2110874825957398E-5</c:v>
                </c:pt>
                <c:pt idx="337">
                  <c:v>-3.9153044612143497E-5</c:v>
                </c:pt>
                <c:pt idx="338">
                  <c:v>-3.7906315541915302E-5</c:v>
                </c:pt>
                <c:pt idx="339">
                  <c:v>-3.5471327261935297E-5</c:v>
                </c:pt>
                <c:pt idx="340">
                  <c:v>-3.4339151511360001E-5</c:v>
                </c:pt>
                <c:pt idx="341">
                  <c:v>-3.12313921038946E-5</c:v>
                </c:pt>
                <c:pt idx="342">
                  <c:v>-3.0112964783807101E-5</c:v>
                </c:pt>
                <c:pt idx="343">
                  <c:v>-2.76178256823391E-5</c:v>
                </c:pt>
                <c:pt idx="344">
                  <c:v>-2.6312262240314799E-5</c:v>
                </c:pt>
                <c:pt idx="345">
                  <c:v>-2.3998106458153199E-5</c:v>
                </c:pt>
                <c:pt idx="346">
                  <c:v>-2.26200198557531E-5</c:v>
                </c:pt>
                <c:pt idx="347">
                  <c:v>-2.01621513439852E-5</c:v>
                </c:pt>
                <c:pt idx="348">
                  <c:v>-1.8514363827158199E-5</c:v>
                </c:pt>
                <c:pt idx="349">
                  <c:v>-1.6058224497892401E-5</c:v>
                </c:pt>
                <c:pt idx="350">
                  <c:v>-1.36517679952286E-5</c:v>
                </c:pt>
                <c:pt idx="351">
                  <c:v>-1.0656346515655101E-5</c:v>
                </c:pt>
                <c:pt idx="352">
                  <c:v>-8.4905746709917895E-6</c:v>
                </c:pt>
                <c:pt idx="353">
                  <c:v>-5.0749945153454101E-6</c:v>
                </c:pt>
                <c:pt idx="354">
                  <c:v>-3.2482195395973602E-6</c:v>
                </c:pt>
                <c:pt idx="355">
                  <c:v>4.0320613977178401E-7</c:v>
                </c:pt>
                <c:pt idx="356">
                  <c:v>1.6284612777004501E-6</c:v>
                </c:pt>
                <c:pt idx="357">
                  <c:v>4.8857186755167E-6</c:v>
                </c:pt>
                <c:pt idx="358">
                  <c:v>6.1297909592956197E-6</c:v>
                </c:pt>
                <c:pt idx="359">
                  <c:v>9.9502747001101401E-6</c:v>
                </c:pt>
                <c:pt idx="360">
                  <c:v>1.07092794765479E-5</c:v>
                </c:pt>
                <c:pt idx="361">
                  <c:v>1.38580317025309E-5</c:v>
                </c:pt>
                <c:pt idx="362">
                  <c:v>1.45620848933904E-5</c:v>
                </c:pt>
                <c:pt idx="363">
                  <c:v>1.78995762681033E-5</c:v>
                </c:pt>
                <c:pt idx="364">
                  <c:v>1.9549602199040398E-5</c:v>
                </c:pt>
                <c:pt idx="365">
                  <c:v>2.2796781533362599E-5</c:v>
                </c:pt>
                <c:pt idx="366">
                  <c:v>2.4298369619813499E-5</c:v>
                </c:pt>
                <c:pt idx="367">
                  <c:v>2.8230545825754199E-5</c:v>
                </c:pt>
                <c:pt idx="368">
                  <c:v>3.0292630203650699E-5</c:v>
                </c:pt>
                <c:pt idx="369">
                  <c:v>3.3719190475035802E-5</c:v>
                </c:pt>
                <c:pt idx="370">
                  <c:v>3.5371918310765501E-5</c:v>
                </c:pt>
                <c:pt idx="371">
                  <c:v>3.8825874504773502E-5</c:v>
                </c:pt>
                <c:pt idx="372">
                  <c:v>4.1958712943870499E-5</c:v>
                </c:pt>
                <c:pt idx="373">
                  <c:v>4.5243310052195798E-5</c:v>
                </c:pt>
                <c:pt idx="374">
                  <c:v>4.7342430577916802E-5</c:v>
                </c:pt>
                <c:pt idx="375">
                  <c:v>5.0149980637553999E-5</c:v>
                </c:pt>
                <c:pt idx="376">
                  <c:v>5.3220554749789598E-5</c:v>
                </c:pt>
                <c:pt idx="377">
                  <c:v>5.6915186286973897E-5</c:v>
                </c:pt>
                <c:pt idx="378">
                  <c:v>5.92760446863036E-5</c:v>
                </c:pt>
                <c:pt idx="379">
                  <c:v>6.3511712532698095E-5</c:v>
                </c:pt>
                <c:pt idx="380">
                  <c:v>6.5954691514313502E-5</c:v>
                </c:pt>
                <c:pt idx="381">
                  <c:v>7.0327063463598803E-5</c:v>
                </c:pt>
                <c:pt idx="382">
                  <c:v>7.2642553540075498E-5</c:v>
                </c:pt>
                <c:pt idx="383">
                  <c:v>7.7574254304977006E-5</c:v>
                </c:pt>
                <c:pt idx="384">
                  <c:v>8.0481690792283406E-5</c:v>
                </c:pt>
                <c:pt idx="385">
                  <c:v>8.5500452589171494E-5</c:v>
                </c:pt>
                <c:pt idx="386">
                  <c:v>8.8062506703922606E-5</c:v>
                </c:pt>
                <c:pt idx="387">
                  <c:v>9.2659306608658501E-5</c:v>
                </c:pt>
                <c:pt idx="388">
                  <c:v>9.6434765290280899E-5</c:v>
                </c:pt>
                <c:pt idx="389">
                  <c:v>1.00874456573356E-4</c:v>
                </c:pt>
                <c:pt idx="390">
                  <c:v>1.0404996468597601E-4</c:v>
                </c:pt>
                <c:pt idx="391">
                  <c:v>1.08542374124094E-4</c:v>
                </c:pt>
                <c:pt idx="392">
                  <c:v>1.1290822623917201E-4</c:v>
                </c:pt>
                <c:pt idx="393">
                  <c:v>1.17978856402046E-4</c:v>
                </c:pt>
                <c:pt idx="394">
                  <c:v>1.2093435150409701E-4</c:v>
                </c:pt>
                <c:pt idx="395">
                  <c:v>1.27151826795641E-4</c:v>
                </c:pt>
                <c:pt idx="396">
                  <c:v>1.30216701283962E-4</c:v>
                </c:pt>
                <c:pt idx="397">
                  <c:v>1.36907071049841E-4</c:v>
                </c:pt>
                <c:pt idx="398">
                  <c:v>1.3958184667700501E-4</c:v>
                </c:pt>
                <c:pt idx="399">
                  <c:v>1.47110430954238E-4</c:v>
                </c:pt>
                <c:pt idx="400">
                  <c:v>1.5179558592901701E-4</c:v>
                </c:pt>
                <c:pt idx="401">
                  <c:v>1.58828139310394E-4</c:v>
                </c:pt>
                <c:pt idx="402">
                  <c:v>1.6212717744015499E-4</c:v>
                </c:pt>
                <c:pt idx="403">
                  <c:v>1.69730377050286E-4</c:v>
                </c:pt>
                <c:pt idx="404">
                  <c:v>1.7454964169967801E-4</c:v>
                </c:pt>
                <c:pt idx="405">
                  <c:v>1.8207031967518701E-4</c:v>
                </c:pt>
                <c:pt idx="406">
                  <c:v>1.86929937771778E-4</c:v>
                </c:pt>
                <c:pt idx="407">
                  <c:v>1.94853873947492E-4</c:v>
                </c:pt>
                <c:pt idx="408">
                  <c:v>2.0039350401507901E-4</c:v>
                </c:pt>
                <c:pt idx="409">
                  <c:v>2.0769107040245299E-4</c:v>
                </c:pt>
                <c:pt idx="410">
                  <c:v>2.11517875453204E-4</c:v>
                </c:pt>
                <c:pt idx="411">
                  <c:v>2.2151104702264099E-4</c:v>
                </c:pt>
                <c:pt idx="412">
                  <c:v>2.2763789491580299E-4</c:v>
                </c:pt>
                <c:pt idx="413">
                  <c:v>2.3742145121199E-4</c:v>
                </c:pt>
                <c:pt idx="414">
                  <c:v>2.42407872227066E-4</c:v>
                </c:pt>
                <c:pt idx="415">
                  <c:v>2.5308175222406401E-4</c:v>
                </c:pt>
                <c:pt idx="416">
                  <c:v>2.6109087858220602E-4</c:v>
                </c:pt>
                <c:pt idx="417">
                  <c:v>2.7068592684896103E-4</c:v>
                </c:pt>
                <c:pt idx="418">
                  <c:v>2.7716138250607298E-4</c:v>
                </c:pt>
                <c:pt idx="419">
                  <c:v>2.87412376438306E-4</c:v>
                </c:pt>
                <c:pt idx="420">
                  <c:v>2.9554825808510903E-4</c:v>
                </c:pt>
                <c:pt idx="421">
                  <c:v>3.0680661662761899E-4</c:v>
                </c:pt>
                <c:pt idx="422">
                  <c:v>3.1368082036354499E-4</c:v>
                </c:pt>
                <c:pt idx="423">
                  <c:v>3.2486064576338602E-4</c:v>
                </c:pt>
                <c:pt idx="424">
                  <c:v>3.3578213386547699E-4</c:v>
                </c:pt>
                <c:pt idx="425">
                  <c:v>3.4948216228191699E-4</c:v>
                </c:pt>
                <c:pt idx="426">
                  <c:v>3.5581952748219399E-4</c:v>
                </c:pt>
                <c:pt idx="427">
                  <c:v>3.6978030604149E-4</c:v>
                </c:pt>
                <c:pt idx="428">
                  <c:v>3.78199343356222E-4</c:v>
                </c:pt>
                <c:pt idx="429">
                  <c:v>3.9259185989352902E-4</c:v>
                </c:pt>
                <c:pt idx="430">
                  <c:v>3.99156426956563E-4</c:v>
                </c:pt>
                <c:pt idx="431">
                  <c:v>4.1372639473607797E-4</c:v>
                </c:pt>
                <c:pt idx="432">
                  <c:v>4.2671578621491298E-4</c:v>
                </c:pt>
                <c:pt idx="433">
                  <c:v>4.43101922080189E-4</c:v>
                </c:pt>
                <c:pt idx="434">
                  <c:v>4.5579586221869103E-4</c:v>
                </c:pt>
                <c:pt idx="435">
                  <c:v>4.7057841219375898E-4</c:v>
                </c:pt>
                <c:pt idx="436">
                  <c:v>4.8769378800602001E-4</c:v>
                </c:pt>
                <c:pt idx="437">
                  <c:v>5.0573979668357399E-4</c:v>
                </c:pt>
                <c:pt idx="438">
                  <c:v>5.1821991050775805E-4</c:v>
                </c:pt>
                <c:pt idx="439">
                  <c:v>5.3682032536092996E-4</c:v>
                </c:pt>
                <c:pt idx="440">
                  <c:v>5.5090247529425201E-4</c:v>
                </c:pt>
                <c:pt idx="441">
                  <c:v>5.6886053512599801E-4</c:v>
                </c:pt>
                <c:pt idx="442">
                  <c:v>5.7644502990851401E-4</c:v>
                </c:pt>
                <c:pt idx="443">
                  <c:v>5.9239869165963999E-4</c:v>
                </c:pt>
                <c:pt idx="444">
                  <c:v>6.0036880618621305E-4</c:v>
                </c:pt>
                <c:pt idx="445">
                  <c:v>6.10388006612404E-4</c:v>
                </c:pt>
                <c:pt idx="446">
                  <c:v>6.1461418289246699E-4</c:v>
                </c:pt>
                <c:pt idx="447">
                  <c:v>6.2069306823138199E-4</c:v>
                </c:pt>
                <c:pt idx="448">
                  <c:v>6.2361240042331696E-4</c:v>
                </c:pt>
                <c:pt idx="449">
                  <c:v>6.2310643476088301E-4</c:v>
                </c:pt>
                <c:pt idx="450">
                  <c:v>6.2259957378578196E-4</c:v>
                </c:pt>
                <c:pt idx="451">
                  <c:v>6.1488529616265301E-4</c:v>
                </c:pt>
                <c:pt idx="452">
                  <c:v>6.0834635103110496E-4</c:v>
                </c:pt>
                <c:pt idx="453">
                  <c:v>5.9246763075693199E-4</c:v>
                </c:pt>
                <c:pt idx="454">
                  <c:v>5.8410428296218602E-4</c:v>
                </c:pt>
                <c:pt idx="455">
                  <c:v>5.6016211801789798E-4</c:v>
                </c:pt>
                <c:pt idx="456">
                  <c:v>5.4148998525934701E-4</c:v>
                </c:pt>
                <c:pt idx="457">
                  <c:v>5.0508262565143801E-4</c:v>
                </c:pt>
                <c:pt idx="458">
                  <c:v>4.9259267011779895E-4</c:v>
                </c:pt>
                <c:pt idx="459">
                  <c:v>4.4700441348605597E-4</c:v>
                </c:pt>
                <c:pt idx="460">
                  <c:v>4.0953530474182399E-4</c:v>
                </c:pt>
                <c:pt idx="461">
                  <c:v>3.3682319788567202E-4</c:v>
                </c:pt>
                <c:pt idx="462">
                  <c:v>3.0099855285524202E-4</c:v>
                </c:pt>
                <c:pt idx="463">
                  <c:v>2.21749267529904E-4</c:v>
                </c:pt>
                <c:pt idx="464">
                  <c:v>1.6970734155515401E-4</c:v>
                </c:pt>
                <c:pt idx="465">
                  <c:v>7.0537142703059404E-5</c:v>
                </c:pt>
                <c:pt idx="466">
                  <c:v>2.3620117606260801E-5</c:v>
                </c:pt>
                <c:pt idx="467">
                  <c:v>-8.06536585796815E-5</c:v>
                </c:pt>
                <c:pt idx="468">
                  <c:v>-1.8246730346405899E-4</c:v>
                </c:pt>
                <c:pt idx="469">
                  <c:v>-3.3189668500111798E-4</c:v>
                </c:pt>
                <c:pt idx="470">
                  <c:v>-4.0520905483112002E-4</c:v>
                </c:pt>
                <c:pt idx="471">
                  <c:v>-5.8628467893814796E-4</c:v>
                </c:pt>
                <c:pt idx="472">
                  <c:v>-7.1587950730296797E-4</c:v>
                </c:pt>
                <c:pt idx="473">
                  <c:v>-9.6802262778914198E-4</c:v>
                </c:pt>
                <c:pt idx="474" formatCode="General">
                  <c:v>-1.0981008981756999E-3</c:v>
                </c:pt>
                <c:pt idx="475" formatCode="General">
                  <c:v>-1.35168675436223E-3</c:v>
                </c:pt>
                <c:pt idx="476" formatCode="General">
                  <c:v>-1.5767545238379299E-3</c:v>
                </c:pt>
                <c:pt idx="477" formatCode="General">
                  <c:v>-1.9771297912986202E-3</c:v>
                </c:pt>
                <c:pt idx="478" formatCode="General">
                  <c:v>-2.20403307364913E-3</c:v>
                </c:pt>
                <c:pt idx="479" formatCode="General">
                  <c:v>-2.6435884219673102E-3</c:v>
                </c:pt>
                <c:pt idx="480" formatCode="General">
                  <c:v>-2.8156070328011502E-3</c:v>
                </c:pt>
                <c:pt idx="481" formatCode="General">
                  <c:v>-3.3543994387370299E-3</c:v>
                </c:pt>
                <c:pt idx="482" formatCode="General">
                  <c:v>-3.5183383716894398E-3</c:v>
                </c:pt>
                <c:pt idx="483" formatCode="General">
                  <c:v>-3.96539905928508E-3</c:v>
                </c:pt>
                <c:pt idx="484" formatCode="General">
                  <c:v>-4.1484032402251602E-3</c:v>
                </c:pt>
                <c:pt idx="485" formatCode="General">
                  <c:v>-4.5924765238352303E-3</c:v>
                </c:pt>
                <c:pt idx="486" formatCode="General">
                  <c:v>-4.8678014332169698E-3</c:v>
                </c:pt>
                <c:pt idx="487" formatCode="General">
                  <c:v>-5.4156024944306902E-3</c:v>
                </c:pt>
                <c:pt idx="488" formatCode="General">
                  <c:v>-5.6209825168297501E-3</c:v>
                </c:pt>
                <c:pt idx="489" formatCode="General">
                  <c:v>-6.1259070398272898E-3</c:v>
                </c:pt>
                <c:pt idx="490" formatCode="General">
                  <c:v>-6.2615348124547502E-3</c:v>
                </c:pt>
                <c:pt idx="491" formatCode="General">
                  <c:v>-6.5804361962450101E-3</c:v>
                </c:pt>
                <c:pt idx="492" formatCode="General">
                  <c:v>-6.7157001651231797E-3</c:v>
                </c:pt>
                <c:pt idx="493" formatCode="General">
                  <c:v>-6.9031667478961101E-3</c:v>
                </c:pt>
                <c:pt idx="494" formatCode="General">
                  <c:v>-6.9657190429402802E-3</c:v>
                </c:pt>
                <c:pt idx="495" formatCode="General">
                  <c:v>-6.9195945112459304E-3</c:v>
                </c:pt>
                <c:pt idx="496" formatCode="General">
                  <c:v>-6.8146332758309202E-3</c:v>
                </c:pt>
                <c:pt idx="497" formatCode="General">
                  <c:v>-6.4892806946449302E-3</c:v>
                </c:pt>
                <c:pt idx="498" formatCode="General">
                  <c:v>-6.2120325982369497E-3</c:v>
                </c:pt>
                <c:pt idx="499" formatCode="General">
                  <c:v>-5.73538081810021E-3</c:v>
                </c:pt>
                <c:pt idx="500" formatCode="General">
                  <c:v>-5.2606863354770304E-3</c:v>
                </c:pt>
                <c:pt idx="501" formatCode="General">
                  <c:v>-4.58532118967017E-3</c:v>
                </c:pt>
                <c:pt idx="502" formatCode="General">
                  <c:v>-3.8327815438606301E-3</c:v>
                </c:pt>
                <c:pt idx="503" formatCode="General">
                  <c:v>-3.1974699091660099E-3</c:v>
                </c:pt>
                <c:pt idx="504" formatCode="General">
                  <c:v>-2.6517220389063001E-3</c:v>
                </c:pt>
                <c:pt idx="505" formatCode="General">
                  <c:v>-2.12448048054475E-3</c:v>
                </c:pt>
                <c:pt idx="506" formatCode="General">
                  <c:v>-1.35520458415371E-3</c:v>
                </c:pt>
                <c:pt idx="507" formatCode="General">
                  <c:v>-1.14019994528806E-3</c:v>
                </c:pt>
                <c:pt idx="508" formatCode="General">
                  <c:v>-1.03758310110823E-3</c:v>
                </c:pt>
                <c:pt idx="509">
                  <c:v>-2.6000698214515998E-4</c:v>
                </c:pt>
                <c:pt idx="510">
                  <c:v>-1.09305331859527E-4</c:v>
                </c:pt>
                <c:pt idx="511">
                  <c:v>4.9284246592154902E-4</c:v>
                </c:pt>
                <c:pt idx="512">
                  <c:v>6.0976451333063402E-4</c:v>
                </c:pt>
                <c:pt idx="513" formatCode="General">
                  <c:v>1.1529913678076599E-3</c:v>
                </c:pt>
                <c:pt idx="514" formatCode="General">
                  <c:v>1.1872656369286E-3</c:v>
                </c:pt>
                <c:pt idx="515" formatCode="General">
                  <c:v>1.4202540320413599E-3</c:v>
                </c:pt>
                <c:pt idx="516" formatCode="General">
                  <c:v>1.4339673769064099E-3</c:v>
                </c:pt>
                <c:pt idx="517" formatCode="General">
                  <c:v>1.5473914529038899E-3</c:v>
                </c:pt>
                <c:pt idx="518" formatCode="General">
                  <c:v>1.5093699613207201E-3</c:v>
                </c:pt>
                <c:pt idx="519" formatCode="General">
                  <c:v>1.4147734405950199E-3</c:v>
                </c:pt>
                <c:pt idx="520" formatCode="General">
                  <c:v>1.2511582885882499E-3</c:v>
                </c:pt>
                <c:pt idx="521">
                  <c:v>9.5400929818843197E-4</c:v>
                </c:pt>
                <c:pt idx="522">
                  <c:v>8.1739379638612699E-4</c:v>
                </c:pt>
                <c:pt idx="523">
                  <c:v>4.7956597449531701E-4</c:v>
                </c:pt>
                <c:pt idx="524">
                  <c:v>3.4952218516344301E-4</c:v>
                </c:pt>
                <c:pt idx="525">
                  <c:v>2.9562426364929801E-5</c:v>
                </c:pt>
                <c:pt idx="526">
                  <c:v>-6.4674783678621696E-5</c:v>
                </c:pt>
                <c:pt idx="527">
                  <c:v>-3.1470989368236198E-4</c:v>
                </c:pt>
                <c:pt idx="528">
                  <c:v>-4.2281841736054499E-4</c:v>
                </c:pt>
                <c:pt idx="529">
                  <c:v>-5.7891401394395204E-4</c:v>
                </c:pt>
                <c:pt idx="530">
                  <c:v>-6.2137800251219305E-4</c:v>
                </c:pt>
                <c:pt idx="531">
                  <c:v>-7.2821917785308502E-4</c:v>
                </c:pt>
                <c:pt idx="532">
                  <c:v>-7.4468887001222803E-4</c:v>
                </c:pt>
                <c:pt idx="533">
                  <c:v>-8.0403155158829801E-4</c:v>
                </c:pt>
                <c:pt idx="534">
                  <c:v>-8.07819109578214E-4</c:v>
                </c:pt>
                <c:pt idx="535">
                  <c:v>-8.2102950266128003E-4</c:v>
                </c:pt>
                <c:pt idx="536">
                  <c:v>-8.1779491157419704E-4</c:v>
                </c:pt>
                <c:pt idx="537">
                  <c:v>-8.0946151875380004E-4</c:v>
                </c:pt>
                <c:pt idx="538">
                  <c:v>-7.8961375972098501E-4</c:v>
                </c:pt>
                <c:pt idx="539">
                  <c:v>-7.7191034905648099E-4</c:v>
                </c:pt>
                <c:pt idx="540">
                  <c:v>-7.5544035901972597E-4</c:v>
                </c:pt>
                <c:pt idx="541">
                  <c:v>-7.30818161835259E-4</c:v>
                </c:pt>
                <c:pt idx="542">
                  <c:v>-7.1407482479872799E-4</c:v>
                </c:pt>
                <c:pt idx="543">
                  <c:v>-6.8276685231745599E-4</c:v>
                </c:pt>
                <c:pt idx="544">
                  <c:v>-6.6702835748942897E-4</c:v>
                </c:pt>
                <c:pt idx="545">
                  <c:v>-6.4582143142827004E-4</c:v>
                </c:pt>
                <c:pt idx="546">
                  <c:v>-6.3161271003916303E-4</c:v>
                </c:pt>
                <c:pt idx="547">
                  <c:v>-6.0400392598166405E-4</c:v>
                </c:pt>
                <c:pt idx="548">
                  <c:v>-5.9209939337002298E-4</c:v>
                </c:pt>
                <c:pt idx="549">
                  <c:v>-5.7278994197074195E-4</c:v>
                </c:pt>
                <c:pt idx="550">
                  <c:v>-5.6068235599776703E-4</c:v>
                </c:pt>
                <c:pt idx="551">
                  <c:v>-5.3807487887319399E-4</c:v>
                </c:pt>
                <c:pt idx="552">
                  <c:v>-5.2585649294926995E-4</c:v>
                </c:pt>
                <c:pt idx="553">
                  <c:v>-5.0557880946732999E-4</c:v>
                </c:pt>
                <c:pt idx="554">
                  <c:v>-4.9497401142776403E-4</c:v>
                </c:pt>
                <c:pt idx="555">
                  <c:v>-4.7488005169905601E-4</c:v>
                </c:pt>
                <c:pt idx="556">
                  <c:v>-4.66021040473343E-4</c:v>
                </c:pt>
                <c:pt idx="557">
                  <c:v>-4.5070809371030402E-4</c:v>
                </c:pt>
                <c:pt idx="558">
                  <c:v>-4.4127837115789302E-4</c:v>
                </c:pt>
                <c:pt idx="559">
                  <c:v>-4.2365105444852798E-4</c:v>
                </c:pt>
                <c:pt idx="560">
                  <c:v>-4.16127549257595E-4</c:v>
                </c:pt>
                <c:pt idx="561">
                  <c:v>-4.0152936761642599E-4</c:v>
                </c:pt>
                <c:pt idx="562">
                  <c:v>-3.9423567739573699E-4</c:v>
                </c:pt>
                <c:pt idx="563">
                  <c:v>-3.7940876971236798E-4</c:v>
                </c:pt>
                <c:pt idx="564">
                  <c:v>-3.7308849010653E-4</c:v>
                </c:pt>
                <c:pt idx="565">
                  <c:v>-3.61624029118909E-4</c:v>
                </c:pt>
                <c:pt idx="566">
                  <c:v>-3.5517409743385399E-4</c:v>
                </c:pt>
                <c:pt idx="567">
                  <c:v>-3.4190585705498301E-4</c:v>
                </c:pt>
                <c:pt idx="568">
                  <c:v>-3.3384340158726801E-4</c:v>
                </c:pt>
                <c:pt idx="569">
                  <c:v>-3.2047947673573599E-4</c:v>
                </c:pt>
                <c:pt idx="570">
                  <c:v>-3.1282500930004801E-4</c:v>
                </c:pt>
                <c:pt idx="571">
                  <c:v>-3.0130756661965501E-4</c:v>
                </c:pt>
                <c:pt idx="572">
                  <c:v>-2.9556997707548701E-4</c:v>
                </c:pt>
                <c:pt idx="573">
                  <c:v>-2.8392298103592501E-4</c:v>
                </c:pt>
                <c:pt idx="574">
                  <c:v>-2.78177340280843E-4</c:v>
                </c:pt>
                <c:pt idx="575">
                  <c:v>-2.6483991716969301E-4</c:v>
                </c:pt>
                <c:pt idx="576">
                  <c:v>-2.58056702690519E-4</c:v>
                </c:pt>
                <c:pt idx="577">
                  <c:v>-2.4711700460197601E-4</c:v>
                </c:pt>
                <c:pt idx="578">
                  <c:v>-2.4122813114384799E-4</c:v>
                </c:pt>
                <c:pt idx="579">
                  <c:v>-2.3098706103679301E-4</c:v>
                </c:pt>
                <c:pt idx="580">
                  <c:v>-2.2513005592907E-4</c:v>
                </c:pt>
                <c:pt idx="581">
                  <c:v>-2.1724437937115801E-4</c:v>
                </c:pt>
                <c:pt idx="582">
                  <c:v>-2.11639094261589E-4</c:v>
                </c:pt>
                <c:pt idx="583">
                  <c:v>-2.0311117337027201E-4</c:v>
                </c:pt>
                <c:pt idx="584">
                  <c:v>-1.9905277128189999E-4</c:v>
                </c:pt>
                <c:pt idx="585">
                  <c:v>-1.9196935152930499E-4</c:v>
                </c:pt>
                <c:pt idx="586">
                  <c:v>-1.88143057999556E-4</c:v>
                </c:pt>
                <c:pt idx="587">
                  <c:v>-1.8144759084125E-4</c:v>
                </c:pt>
                <c:pt idx="588">
                  <c:v>-1.7809245701575399E-4</c:v>
                </c:pt>
                <c:pt idx="589">
                  <c:v>-1.71324708774354E-4</c:v>
                </c:pt>
                <c:pt idx="590">
                  <c:v>-1.69265523213382E-4</c:v>
                </c:pt>
                <c:pt idx="591">
                  <c:v>-1.62944440065142E-4</c:v>
                </c:pt>
                <c:pt idx="592">
                  <c:v>-1.60976654157148E-4</c:v>
                </c:pt>
                <c:pt idx="593">
                  <c:v>-1.5618937420822199E-4</c:v>
                </c:pt>
                <c:pt idx="594">
                  <c:v>-1.5448754681683099E-4</c:v>
                </c:pt>
                <c:pt idx="595">
                  <c:v>-1.4998291141810001E-4</c:v>
                </c:pt>
                <c:pt idx="596">
                  <c:v>-1.48048376296763E-4</c:v>
                </c:pt>
                <c:pt idx="597">
                  <c:v>-1.4320149949323399E-4</c:v>
                </c:pt>
                <c:pt idx="598">
                  <c:v>-1.4105058400679801E-4</c:v>
                </c:pt>
                <c:pt idx="599">
                  <c:v>-1.3711238363979999E-4</c:v>
                </c:pt>
                <c:pt idx="600">
                  <c:v>-1.3512712307341601E-4</c:v>
                </c:pt>
                <c:pt idx="601">
                  <c:v>-1.3141336097357699E-4</c:v>
                </c:pt>
                <c:pt idx="602">
                  <c:v>-1.2974065614668599E-4</c:v>
                </c:pt>
                <c:pt idx="603">
                  <c:v>-1.2518782662142199E-4</c:v>
                </c:pt>
                <c:pt idx="604">
                  <c:v>-1.2381600384200501E-4</c:v>
                </c:pt>
                <c:pt idx="605">
                  <c:v>-1.20329607950034E-4</c:v>
                </c:pt>
                <c:pt idx="606">
                  <c:v>-1.18501893844887E-4</c:v>
                </c:pt>
                <c:pt idx="607">
                  <c:v>-1.1507900364640899E-4</c:v>
                </c:pt>
                <c:pt idx="608">
                  <c:v>-1.1323986771553499E-4</c:v>
                </c:pt>
                <c:pt idx="609">
                  <c:v>-1.10186097015154E-4</c:v>
                </c:pt>
                <c:pt idx="610">
                  <c:v>-1.0863234939551201E-4</c:v>
                </c:pt>
                <c:pt idx="611">
                  <c:v>-1.0586017742313201E-4</c:v>
                </c:pt>
                <c:pt idx="612">
                  <c:v>-1.04611294063632E-4</c:v>
                </c:pt>
                <c:pt idx="613">
                  <c:v>-1.01735310344162E-4</c:v>
                </c:pt>
                <c:pt idx="614">
                  <c:v>-1.00356948728611E-4</c:v>
                </c:pt>
                <c:pt idx="615">
                  <c:v>-9.7525125735058201E-5</c:v>
                </c:pt>
                <c:pt idx="616">
                  <c:v>-9.6265697055672407E-5</c:v>
                </c:pt>
                <c:pt idx="617">
                  <c:v>-9.3179605872642106E-5</c:v>
                </c:pt>
                <c:pt idx="618">
                  <c:v>-9.1727672523357097E-5</c:v>
                </c:pt>
                <c:pt idx="619">
                  <c:v>-8.8871535036561005E-5</c:v>
                </c:pt>
                <c:pt idx="620">
                  <c:v>-8.7444220096303797E-5</c:v>
                </c:pt>
                <c:pt idx="621">
                  <c:v>-8.4341462846576994E-5</c:v>
                </c:pt>
                <c:pt idx="622">
                  <c:v>-8.3369137884407499E-5</c:v>
                </c:pt>
                <c:pt idx="623">
                  <c:v>-8.0513073171740795E-5</c:v>
                </c:pt>
                <c:pt idx="624">
                  <c:v>-7.9566323398453894E-5</c:v>
                </c:pt>
                <c:pt idx="625">
                  <c:v>-7.6906836588658698E-5</c:v>
                </c:pt>
                <c:pt idx="626">
                  <c:v>-7.5940822358028999E-5</c:v>
                </c:pt>
                <c:pt idx="627">
                  <c:v>-7.3535581364542193E-5</c:v>
                </c:pt>
                <c:pt idx="628">
                  <c:v>-7.2428119782638105E-5</c:v>
                </c:pt>
                <c:pt idx="629">
                  <c:v>-6.9529207266732197E-5</c:v>
                </c:pt>
                <c:pt idx="630">
                  <c:v>-6.8209040674864407E-5</c:v>
                </c:pt>
                <c:pt idx="631">
                  <c:v>-6.6075752559438696E-5</c:v>
                </c:pt>
                <c:pt idx="632">
                  <c:v>-6.46647117308756E-5</c:v>
                </c:pt>
                <c:pt idx="633">
                  <c:v>-6.1934575930502894E-5</c:v>
                </c:pt>
                <c:pt idx="634">
                  <c:v>-6.0761397913654998E-5</c:v>
                </c:pt>
                <c:pt idx="635">
                  <c:v>-5.79585240131133E-5</c:v>
                </c:pt>
                <c:pt idx="636">
                  <c:v>-5.6728864743984701E-5</c:v>
                </c:pt>
                <c:pt idx="637">
                  <c:v>-5.4290162573584603E-5</c:v>
                </c:pt>
                <c:pt idx="638">
                  <c:v>-5.32025756592953E-5</c:v>
                </c:pt>
                <c:pt idx="639">
                  <c:v>-5.0623645878174097E-5</c:v>
                </c:pt>
                <c:pt idx="640">
                  <c:v>-4.89843517681698E-5</c:v>
                </c:pt>
                <c:pt idx="641">
                  <c:v>-4.5445895669469598E-5</c:v>
                </c:pt>
                <c:pt idx="642">
                  <c:v>-4.4642753602187202E-5</c:v>
                </c:pt>
                <c:pt idx="643">
                  <c:v>-4.1411819690406398E-5</c:v>
                </c:pt>
                <c:pt idx="644">
                  <c:v>-4.1114114013790799E-5</c:v>
                </c:pt>
                <c:pt idx="645">
                  <c:v>-3.8868533423508802E-5</c:v>
                </c:pt>
                <c:pt idx="646">
                  <c:v>-3.7810188655293697E-5</c:v>
                </c:pt>
                <c:pt idx="647">
                  <c:v>-3.7589638229020898E-5</c:v>
                </c:pt>
                <c:pt idx="648">
                  <c:v>-3.4787209841600202E-5</c:v>
                </c:pt>
                <c:pt idx="649">
                  <c:v>-3.3781555664732503E-5</c:v>
                </c:pt>
                <c:pt idx="650">
                  <c:v>-3.1957912811570097E-5</c:v>
                </c:pt>
                <c:pt idx="651">
                  <c:v>-3.0479204554895501E-5</c:v>
                </c:pt>
                <c:pt idx="652">
                  <c:v>-2.9456816464284999E-5</c:v>
                </c:pt>
                <c:pt idx="653">
                  <c:v>-2.7581593081540499E-5</c:v>
                </c:pt>
                <c:pt idx="654">
                  <c:v>-2.67911856741638E-5</c:v>
                </c:pt>
                <c:pt idx="655">
                  <c:v>-2.48345623472535E-5</c:v>
                </c:pt>
                <c:pt idx="656">
                  <c:v>-2.4180660689513501E-5</c:v>
                </c:pt>
                <c:pt idx="657">
                  <c:v>-2.2603328210925601E-5</c:v>
                </c:pt>
                <c:pt idx="658">
                  <c:v>-2.1454781565427101E-5</c:v>
                </c:pt>
                <c:pt idx="659">
                  <c:v>-1.9692806111194899E-5</c:v>
                </c:pt>
                <c:pt idx="660">
                  <c:v>-1.88180030662547E-5</c:v>
                </c:pt>
                <c:pt idx="661">
                  <c:v>-1.7250589440575199E-5</c:v>
                </c:pt>
                <c:pt idx="662">
                  <c:v>-1.6633318946346599E-5</c:v>
                </c:pt>
                <c:pt idx="663">
                  <c:v>-1.6071539444353301E-5</c:v>
                </c:pt>
                <c:pt idx="664">
                  <c:v>-1.35651845010697E-5</c:v>
                </c:pt>
                <c:pt idx="665">
                  <c:v>-1.2186005814502E-5</c:v>
                </c:pt>
                <c:pt idx="666">
                  <c:v>-1.00803401285596E-5</c:v>
                </c:pt>
                <c:pt idx="667">
                  <c:v>-8.0104302336799399E-6</c:v>
                </c:pt>
                <c:pt idx="668">
                  <c:v>-5.9740099902103902E-6</c:v>
                </c:pt>
                <c:pt idx="669">
                  <c:v>-4.0350933638401604E-6</c:v>
                </c:pt>
                <c:pt idx="670">
                  <c:v>-2.46360768436245E-6</c:v>
                </c:pt>
                <c:pt idx="671">
                  <c:v>-3.5877028748254002E-7</c:v>
                </c:pt>
                <c:pt idx="672">
                  <c:v>9.6471890631512402E-7</c:v>
                </c:pt>
                <c:pt idx="673">
                  <c:v>4.1706835763101499E-6</c:v>
                </c:pt>
                <c:pt idx="674">
                  <c:v>4.2404427421764102E-6</c:v>
                </c:pt>
                <c:pt idx="675">
                  <c:v>4.2954297964565597E-6</c:v>
                </c:pt>
                <c:pt idx="676">
                  <c:v>7.2304177540165697E-6</c:v>
                </c:pt>
                <c:pt idx="677">
                  <c:v>9.9240298382668893E-6</c:v>
                </c:pt>
                <c:pt idx="678">
                  <c:v>1.0577935928265601E-5</c:v>
                </c:pt>
                <c:pt idx="679">
                  <c:v>1.27187832390973E-5</c:v>
                </c:pt>
                <c:pt idx="680">
                  <c:v>1.33348271004673E-5</c:v>
                </c:pt>
                <c:pt idx="681">
                  <c:v>1.5223878106261399E-5</c:v>
                </c:pt>
                <c:pt idx="682">
                  <c:v>1.59800646361761E-5</c:v>
                </c:pt>
                <c:pt idx="683">
                  <c:v>1.7764854405017299E-5</c:v>
                </c:pt>
                <c:pt idx="684">
                  <c:v>1.8700807399233999E-5</c:v>
                </c:pt>
                <c:pt idx="685">
                  <c:v>2.1244794869833401E-5</c:v>
                </c:pt>
                <c:pt idx="686">
                  <c:v>2.30348850921311E-5</c:v>
                </c:pt>
                <c:pt idx="687">
                  <c:v>2.4708344893573598E-5</c:v>
                </c:pt>
                <c:pt idx="688">
                  <c:v>2.7477558072929399E-5</c:v>
                </c:pt>
                <c:pt idx="689">
                  <c:v>2.8768510636558099E-5</c:v>
                </c:pt>
                <c:pt idx="690">
                  <c:v>3.3305207247871798E-5</c:v>
                </c:pt>
                <c:pt idx="691">
                  <c:v>3.3649304551422102E-5</c:v>
                </c:pt>
                <c:pt idx="692">
                  <c:v>3.56921794896273E-5</c:v>
                </c:pt>
                <c:pt idx="693">
                  <c:v>3.9433839163094698E-5</c:v>
                </c:pt>
                <c:pt idx="694">
                  <c:v>3.9866768103263401E-5</c:v>
                </c:pt>
                <c:pt idx="695">
                  <c:v>4.52981779590532E-5</c:v>
                </c:pt>
                <c:pt idx="696">
                  <c:v>4.65515151278674E-5</c:v>
                </c:pt>
                <c:pt idx="697">
                  <c:v>5.2014643236651803E-5</c:v>
                </c:pt>
                <c:pt idx="698">
                  <c:v>5.4328534614086303E-5</c:v>
                </c:pt>
                <c:pt idx="699">
                  <c:v>6.0574688759109899E-5</c:v>
                </c:pt>
                <c:pt idx="700">
                  <c:v>6.2941591672849705E-5</c:v>
                </c:pt>
                <c:pt idx="701">
                  <c:v>6.8477542793941902E-5</c:v>
                </c:pt>
                <c:pt idx="702">
                  <c:v>7.1215234469675095E-5</c:v>
                </c:pt>
                <c:pt idx="703">
                  <c:v>7.7430000274015195E-5</c:v>
                </c:pt>
                <c:pt idx="704">
                  <c:v>7.9831284116205404E-5</c:v>
                </c:pt>
                <c:pt idx="705">
                  <c:v>8.5321297560372899E-5</c:v>
                </c:pt>
                <c:pt idx="706">
                  <c:v>8.80323636858551E-5</c:v>
                </c:pt>
                <c:pt idx="707">
                  <c:v>9.3501799878779299E-5</c:v>
                </c:pt>
                <c:pt idx="708">
                  <c:v>9.6970769191436404E-5</c:v>
                </c:pt>
                <c:pt idx="709">
                  <c:v>1.0490877507488E-4</c:v>
                </c:pt>
                <c:pt idx="710">
                  <c:v>1.08132409033759E-4</c:v>
                </c:pt>
                <c:pt idx="711">
                  <c:v>1.15520131114152E-4</c:v>
                </c:pt>
                <c:pt idx="712">
                  <c:v>1.19099445329576E-4</c:v>
                </c:pt>
                <c:pt idx="713">
                  <c:v>1.2729390440267501E-4</c:v>
                </c:pt>
                <c:pt idx="714">
                  <c:v>1.3108263423699799E-4</c:v>
                </c:pt>
                <c:pt idx="715">
                  <c:v>1.38199665334128E-4</c:v>
                </c:pt>
                <c:pt idx="716">
                  <c:v>1.41013406366213E-4</c:v>
                </c:pt>
                <c:pt idx="717">
                  <c:v>1.4855938398090199E-4</c:v>
                </c:pt>
                <c:pt idx="718">
                  <c:v>1.5192974639817599E-4</c:v>
                </c:pt>
                <c:pt idx="719">
                  <c:v>1.6149826812049401E-4</c:v>
                </c:pt>
                <c:pt idx="720">
                  <c:v>1.6541335370675E-4</c:v>
                </c:pt>
                <c:pt idx="721">
                  <c:v>1.7528434036550501E-4</c:v>
                </c:pt>
                <c:pt idx="722">
                  <c:v>1.8056501101516701E-4</c:v>
                </c:pt>
                <c:pt idx="723">
                  <c:v>1.91677385169626E-4</c:v>
                </c:pt>
                <c:pt idx="724">
                  <c:v>1.9528805458148601E-4</c:v>
                </c:pt>
                <c:pt idx="725">
                  <c:v>2.0568059344391599E-4</c:v>
                </c:pt>
                <c:pt idx="726">
                  <c:v>2.0935059376771901E-4</c:v>
                </c:pt>
                <c:pt idx="727">
                  <c:v>2.2177999499450101E-4</c:v>
                </c:pt>
                <c:pt idx="728">
                  <c:v>2.2666992179762901E-4</c:v>
                </c:pt>
                <c:pt idx="729">
                  <c:v>2.40782923837197E-4</c:v>
                </c:pt>
                <c:pt idx="730">
                  <c:v>2.4598714089005302E-4</c:v>
                </c:pt>
                <c:pt idx="731">
                  <c:v>2.5815915395251701E-4</c:v>
                </c:pt>
                <c:pt idx="732">
                  <c:v>2.64432281388209E-4</c:v>
                </c:pt>
                <c:pt idx="733">
                  <c:v>2.8002806790031399E-4</c:v>
                </c:pt>
                <c:pt idx="734">
                  <c:v>2.8630286512545299E-4</c:v>
                </c:pt>
                <c:pt idx="735">
                  <c:v>2.9735982909721002E-4</c:v>
                </c:pt>
                <c:pt idx="736">
                  <c:v>3.0514958694269698E-4</c:v>
                </c:pt>
                <c:pt idx="737">
                  <c:v>3.2143448879981302E-4</c:v>
                </c:pt>
                <c:pt idx="738">
                  <c:v>3.3279751153925601E-4</c:v>
                </c:pt>
                <c:pt idx="739">
                  <c:v>3.5153915284457299E-4</c:v>
                </c:pt>
                <c:pt idx="740">
                  <c:v>3.6028076188728599E-4</c:v>
                </c:pt>
                <c:pt idx="741">
                  <c:v>3.7827044512049899E-4</c:v>
                </c:pt>
                <c:pt idx="742">
                  <c:v>3.88635726965696E-4</c:v>
                </c:pt>
                <c:pt idx="743">
                  <c:v>4.0756863232286998E-4</c:v>
                </c:pt>
                <c:pt idx="744">
                  <c:v>4.1526029323700199E-4</c:v>
                </c:pt>
                <c:pt idx="745">
                  <c:v>4.3402895085388498E-4</c:v>
                </c:pt>
                <c:pt idx="746">
                  <c:v>4.4490001000382202E-4</c:v>
                </c:pt>
                <c:pt idx="747">
                  <c:v>4.6737996259968998E-4</c:v>
                </c:pt>
                <c:pt idx="748">
                  <c:v>4.8134855770492102E-4</c:v>
                </c:pt>
                <c:pt idx="749">
                  <c:v>5.0690868776576299E-4</c:v>
                </c:pt>
                <c:pt idx="750">
                  <c:v>5.2079901223238195E-4</c:v>
                </c:pt>
                <c:pt idx="751">
                  <c:v>5.5091011851063495E-4</c:v>
                </c:pt>
                <c:pt idx="752">
                  <c:v>5.7048387818415397E-4</c:v>
                </c:pt>
                <c:pt idx="753">
                  <c:v>5.9915674047495001E-4</c:v>
                </c:pt>
                <c:pt idx="754">
                  <c:v>6.1462379616320601E-4</c:v>
                </c:pt>
                <c:pt idx="755">
                  <c:v>6.52715465735696E-4</c:v>
                </c:pt>
                <c:pt idx="756">
                  <c:v>6.7180997630928005E-4</c:v>
                </c:pt>
                <c:pt idx="757">
                  <c:v>7.1447180532553602E-4</c:v>
                </c:pt>
                <c:pt idx="758">
                  <c:v>7.3197401323319604E-4</c:v>
                </c:pt>
                <c:pt idx="759">
                  <c:v>7.7413952232668003E-4</c:v>
                </c:pt>
                <c:pt idx="760">
                  <c:v>7.9543861499324902E-4</c:v>
                </c:pt>
                <c:pt idx="761">
                  <c:v>8.4856539975961096E-4</c:v>
                </c:pt>
                <c:pt idx="762">
                  <c:v>8.7561542100498505E-4</c:v>
                </c:pt>
                <c:pt idx="763">
                  <c:v>9.3606843410559096E-4</c:v>
                </c:pt>
                <c:pt idx="764">
                  <c:v>9.6698480888530395E-4</c:v>
                </c:pt>
                <c:pt idx="765" formatCode="General">
                  <c:v>1.0191043826182601E-3</c:v>
                </c:pt>
                <c:pt idx="766" formatCode="General">
                  <c:v>1.0510944782511501E-3</c:v>
                </c:pt>
                <c:pt idx="767" formatCode="General">
                  <c:v>1.1038708679998201E-3</c:v>
                </c:pt>
                <c:pt idx="768" formatCode="General">
                  <c:v>1.13089238509767E-3</c:v>
                </c:pt>
                <c:pt idx="769" formatCode="General">
                  <c:v>1.1815676600048001E-3</c:v>
                </c:pt>
                <c:pt idx="770" formatCode="General">
                  <c:v>1.2141304248274799E-3</c:v>
                </c:pt>
                <c:pt idx="771" formatCode="General">
                  <c:v>1.25377193965429E-3</c:v>
                </c:pt>
                <c:pt idx="772" formatCode="General">
                  <c:v>1.2796822286655E-3</c:v>
                </c:pt>
                <c:pt idx="773" formatCode="General">
                  <c:v>1.33545266762089E-3</c:v>
                </c:pt>
                <c:pt idx="774" formatCode="General">
                  <c:v>1.3619572575129899E-3</c:v>
                </c:pt>
                <c:pt idx="775" formatCode="General">
                  <c:v>1.4089630852840501E-3</c:v>
                </c:pt>
                <c:pt idx="776" formatCode="General">
                  <c:v>1.42498170753622E-3</c:v>
                </c:pt>
                <c:pt idx="777" formatCode="General">
                  <c:v>1.46379120434115E-3</c:v>
                </c:pt>
                <c:pt idx="778" formatCode="General">
                  <c:v>1.47905718239104E-3</c:v>
                </c:pt>
                <c:pt idx="779" formatCode="General">
                  <c:v>1.5066766404184201E-3</c:v>
                </c:pt>
                <c:pt idx="780" formatCode="General">
                  <c:v>1.52232879397549E-3</c:v>
                </c:pt>
                <c:pt idx="781" formatCode="General">
                  <c:v>1.5440473800633801E-3</c:v>
                </c:pt>
                <c:pt idx="782" formatCode="General">
                  <c:v>1.5500966341933499E-3</c:v>
                </c:pt>
                <c:pt idx="783" formatCode="General">
                  <c:v>1.54838593514767E-3</c:v>
                </c:pt>
                <c:pt idx="784" formatCode="General">
                  <c:v>1.54891623915016E-3</c:v>
                </c:pt>
                <c:pt idx="785" formatCode="General">
                  <c:v>1.5267465952270699E-3</c:v>
                </c:pt>
                <c:pt idx="786" formatCode="General">
                  <c:v>1.51685158441517E-3</c:v>
                </c:pt>
                <c:pt idx="787" formatCode="General">
                  <c:v>1.4743240909088999E-3</c:v>
                </c:pt>
                <c:pt idx="788" formatCode="General">
                  <c:v>1.4548175213526999E-3</c:v>
                </c:pt>
                <c:pt idx="789" formatCode="General">
                  <c:v>1.3963407035129699E-3</c:v>
                </c:pt>
                <c:pt idx="790" formatCode="General">
                  <c:v>1.3638000868834101E-3</c:v>
                </c:pt>
                <c:pt idx="791" formatCode="General">
                  <c:v>1.2621364161261601E-3</c:v>
                </c:pt>
                <c:pt idx="792" formatCode="General">
                  <c:v>1.2004508555477501E-3</c:v>
                </c:pt>
                <c:pt idx="793" formatCode="General">
                  <c:v>1.0658260851387001E-3</c:v>
                </c:pt>
                <c:pt idx="794" formatCode="General">
                  <c:v>1.0018060153919E-3</c:v>
                </c:pt>
                <c:pt idx="795">
                  <c:v>8.2523176752609905E-4</c:v>
                </c:pt>
                <c:pt idx="796">
                  <c:v>7.30301456266504E-4</c:v>
                </c:pt>
                <c:pt idx="797">
                  <c:v>5.20828832965887E-4</c:v>
                </c:pt>
                <c:pt idx="798">
                  <c:v>4.0600328454905402E-4</c:v>
                </c:pt>
                <c:pt idx="799">
                  <c:v>1.07633849644941E-4</c:v>
                </c:pt>
                <c:pt idx="800">
                  <c:v>-3.2322622822373997E-5</c:v>
                </c:pt>
                <c:pt idx="801">
                  <c:v>-4.1998153952071699E-4</c:v>
                </c:pt>
                <c:pt idx="802">
                  <c:v>-7.2729880583399396E-4</c:v>
                </c:pt>
                <c:pt idx="803" formatCode="General">
                  <c:v>-1.3223710443157901E-3</c:v>
                </c:pt>
                <c:pt idx="804" formatCode="General">
                  <c:v>-1.5551218174454601E-3</c:v>
                </c:pt>
                <c:pt idx="805" formatCode="General">
                  <c:v>-2.0598793039239799E-3</c:v>
                </c:pt>
                <c:pt idx="806" formatCode="General">
                  <c:v>-2.3151069649159301E-3</c:v>
                </c:pt>
                <c:pt idx="807" formatCode="General">
                  <c:v>-3.02885109113503E-3</c:v>
                </c:pt>
                <c:pt idx="808" formatCode="General">
                  <c:v>-3.3698684429621399E-3</c:v>
                </c:pt>
                <c:pt idx="809" formatCode="General">
                  <c:v>-4.1258647977411899E-3</c:v>
                </c:pt>
                <c:pt idx="810" formatCode="General">
                  <c:v>-4.4518202046039696E-3</c:v>
                </c:pt>
                <c:pt idx="811" formatCode="General">
                  <c:v>-5.0914520531874603E-3</c:v>
                </c:pt>
                <c:pt idx="812" formatCode="General">
                  <c:v>-5.4341062816524602E-3</c:v>
                </c:pt>
                <c:pt idx="813" formatCode="General">
                  <c:v>-6.1287554742926404E-3</c:v>
                </c:pt>
                <c:pt idx="814" formatCode="General">
                  <c:v>-6.4123091397096498E-3</c:v>
                </c:pt>
                <c:pt idx="815" formatCode="General">
                  <c:v>-6.9626474493363101E-3</c:v>
                </c:pt>
                <c:pt idx="816" formatCode="General">
                  <c:v>-7.2068160269133002E-3</c:v>
                </c:pt>
                <c:pt idx="817" formatCode="General">
                  <c:v>-7.5505742770735204E-3</c:v>
                </c:pt>
                <c:pt idx="818" formatCode="General">
                  <c:v>-7.68528873252192E-3</c:v>
                </c:pt>
                <c:pt idx="819" formatCode="General">
                  <c:v>-7.7653941943053497E-3</c:v>
                </c:pt>
                <c:pt idx="820" formatCode="General">
                  <c:v>-7.6999553106578203E-3</c:v>
                </c:pt>
                <c:pt idx="821" formatCode="General">
                  <c:v>-7.4154565602887901E-3</c:v>
                </c:pt>
                <c:pt idx="822" formatCode="General">
                  <c:v>-7.0608383965172199E-3</c:v>
                </c:pt>
                <c:pt idx="823" formatCode="General">
                  <c:v>-6.6260991875946602E-3</c:v>
                </c:pt>
                <c:pt idx="824" formatCode="General">
                  <c:v>-6.05070375699424E-3</c:v>
                </c:pt>
                <c:pt idx="825" formatCode="General">
                  <c:v>-5.4347746730307699E-3</c:v>
                </c:pt>
                <c:pt idx="826" formatCode="General">
                  <c:v>-4.6091627258832597E-3</c:v>
                </c:pt>
                <c:pt idx="827" formatCode="General">
                  <c:v>-3.8880980402127498E-3</c:v>
                </c:pt>
                <c:pt idx="828" formatCode="General">
                  <c:v>-3.2943540355436598E-3</c:v>
                </c:pt>
                <c:pt idx="829" formatCode="General">
                  <c:v>-2.67497869172975E-3</c:v>
                </c:pt>
                <c:pt idx="830" formatCode="General">
                  <c:v>-1.79103390966426E-3</c:v>
                </c:pt>
                <c:pt idx="831" formatCode="General">
                  <c:v>-1.4855494394141601E-3</c:v>
                </c:pt>
                <c:pt idx="832" formatCode="General">
                  <c:v>-1.3371786818358799E-3</c:v>
                </c:pt>
                <c:pt idx="833">
                  <c:v>-4.4724679898145201E-4</c:v>
                </c:pt>
                <c:pt idx="834">
                  <c:v>-2.0768155759808999E-4</c:v>
                </c:pt>
                <c:pt idx="835">
                  <c:v>3.26524387602772E-4</c:v>
                </c:pt>
                <c:pt idx="836">
                  <c:v>5.6406849461355403E-4</c:v>
                </c:pt>
                <c:pt idx="837" formatCode="General">
                  <c:v>1.06494395700399E-3</c:v>
                </c:pt>
                <c:pt idx="838" formatCode="General">
                  <c:v>1.20833707434836E-3</c:v>
                </c:pt>
                <c:pt idx="839" formatCode="General">
                  <c:v>1.4262879135097399E-3</c:v>
                </c:pt>
                <c:pt idx="840" formatCode="General">
                  <c:v>1.42375157751339E-3</c:v>
                </c:pt>
                <c:pt idx="841" formatCode="General">
                  <c:v>1.5508459641777399E-3</c:v>
                </c:pt>
                <c:pt idx="842" formatCode="General">
                  <c:v>1.5014696835437501E-3</c:v>
                </c:pt>
                <c:pt idx="843" formatCode="General">
                  <c:v>1.4183481896803199E-3</c:v>
                </c:pt>
                <c:pt idx="844" formatCode="General">
                  <c:v>1.2988372999053501E-3</c:v>
                </c:pt>
                <c:pt idx="845">
                  <c:v>9.9885377444176708E-4</c:v>
                </c:pt>
                <c:pt idx="846">
                  <c:v>7.9826122056260603E-4</c:v>
                </c:pt>
                <c:pt idx="847">
                  <c:v>4.1745962125391503E-4</c:v>
                </c:pt>
                <c:pt idx="848">
                  <c:v>1.85853005223886E-4</c:v>
                </c:pt>
                <c:pt idx="849">
                  <c:v>-1.5997017509535599E-4</c:v>
                </c:pt>
                <c:pt idx="850">
                  <c:v>-2.4000693055313099E-4</c:v>
                </c:pt>
                <c:pt idx="851">
                  <c:v>-5.0859637270902103E-4</c:v>
                </c:pt>
                <c:pt idx="852">
                  <c:v>-5.89702642077106E-4</c:v>
                </c:pt>
                <c:pt idx="853">
                  <c:v>-7.5109976679496203E-4</c:v>
                </c:pt>
                <c:pt idx="854">
                  <c:v>-7.8808139581256105E-4</c:v>
                </c:pt>
                <c:pt idx="855">
                  <c:v>-8.92958417565889E-4</c:v>
                </c:pt>
                <c:pt idx="856">
                  <c:v>-9.0577960804108298E-4</c:v>
                </c:pt>
                <c:pt idx="857">
                  <c:v>-9.4682734724130604E-4</c:v>
                </c:pt>
                <c:pt idx="858">
                  <c:v>-9.4500415837618504E-4</c:v>
                </c:pt>
                <c:pt idx="859">
                  <c:v>-9.4767046845286901E-4</c:v>
                </c:pt>
                <c:pt idx="860">
                  <c:v>-9.3623608986126297E-4</c:v>
                </c:pt>
                <c:pt idx="861">
                  <c:v>-9.1618842926307199E-4</c:v>
                </c:pt>
                <c:pt idx="862">
                  <c:v>-8.8688978315449999E-4</c:v>
                </c:pt>
                <c:pt idx="863">
                  <c:v>-8.6035148589388001E-4</c:v>
                </c:pt>
                <c:pt idx="864">
                  <c:v>-8.3923737172452101E-4</c:v>
                </c:pt>
                <c:pt idx="865">
                  <c:v>-8.09802477320216E-4</c:v>
                </c:pt>
                <c:pt idx="866">
                  <c:v>-7.8876122868487802E-4</c:v>
                </c:pt>
                <c:pt idx="867">
                  <c:v>-7.53248483381713E-4</c:v>
                </c:pt>
                <c:pt idx="868">
                  <c:v>-7.33027733381656E-4</c:v>
                </c:pt>
                <c:pt idx="869">
                  <c:v>-7.0312086580495399E-4</c:v>
                </c:pt>
                <c:pt idx="870">
                  <c:v>-6.8650346333708797E-4</c:v>
                </c:pt>
                <c:pt idx="871">
                  <c:v>-6.5771877305747096E-4</c:v>
                </c:pt>
                <c:pt idx="872">
                  <c:v>-6.4083836272899497E-4</c:v>
                </c:pt>
                <c:pt idx="873">
                  <c:v>-6.1642522496306899E-4</c:v>
                </c:pt>
                <c:pt idx="874">
                  <c:v>-6.0360331671654695E-4</c:v>
                </c:pt>
                <c:pt idx="875">
                  <c:v>-5.7638350167294697E-4</c:v>
                </c:pt>
                <c:pt idx="876">
                  <c:v>-5.6073794451765903E-4</c:v>
                </c:pt>
                <c:pt idx="877">
                  <c:v>-5.3785724138531905E-4</c:v>
                </c:pt>
                <c:pt idx="878">
                  <c:v>-5.2839572160766801E-4</c:v>
                </c:pt>
                <c:pt idx="879">
                  <c:v>-5.0374841456294001E-4</c:v>
                </c:pt>
                <c:pt idx="880">
                  <c:v>-4.9144817799937502E-4</c:v>
                </c:pt>
                <c:pt idx="881">
                  <c:v>-4.7202084648883597E-4</c:v>
                </c:pt>
                <c:pt idx="882">
                  <c:v>-4.6527447864204202E-4</c:v>
                </c:pt>
                <c:pt idx="883">
                  <c:v>-4.4858398645742601E-4</c:v>
                </c:pt>
                <c:pt idx="884">
                  <c:v>-4.4080189767263799E-4</c:v>
                </c:pt>
                <c:pt idx="885">
                  <c:v>-4.2764999407972701E-4</c:v>
                </c:pt>
                <c:pt idx="886">
                  <c:v>-4.2090300588427102E-4</c:v>
                </c:pt>
                <c:pt idx="887">
                  <c:v>-4.0427016214172E-4</c:v>
                </c:pt>
                <c:pt idx="888">
                  <c:v>-3.9786750228929999E-4</c:v>
                </c:pt>
                <c:pt idx="889">
                  <c:v>-3.8118468800463798E-4</c:v>
                </c:pt>
                <c:pt idx="890">
                  <c:v>-3.7399853307136603E-4</c:v>
                </c:pt>
                <c:pt idx="891">
                  <c:v>-3.6009413072422798E-4</c:v>
                </c:pt>
                <c:pt idx="892">
                  <c:v>-3.5331519310034402E-4</c:v>
                </c:pt>
                <c:pt idx="893">
                  <c:v>-3.3758331933788401E-4</c:v>
                </c:pt>
                <c:pt idx="894">
                  <c:v>-3.3152383618896498E-4</c:v>
                </c:pt>
                <c:pt idx="895">
                  <c:v>-3.1777624623474698E-4</c:v>
                </c:pt>
                <c:pt idx="896">
                  <c:v>-3.1195066829573903E-4</c:v>
                </c:pt>
                <c:pt idx="897">
                  <c:v>-2.96912762499251E-4</c:v>
                </c:pt>
                <c:pt idx="898">
                  <c:v>-2.9186427358150101E-4</c:v>
                </c:pt>
                <c:pt idx="899">
                  <c:v>-2.7773633203600503E-4</c:v>
                </c:pt>
                <c:pt idx="900">
                  <c:v>-2.7243314607318402E-4</c:v>
                </c:pt>
                <c:pt idx="901">
                  <c:v>-2.59301434035646E-4</c:v>
                </c:pt>
                <c:pt idx="902">
                  <c:v>-2.5281360376468398E-4</c:v>
                </c:pt>
                <c:pt idx="903">
                  <c:v>-2.41633637424648E-4</c:v>
                </c:pt>
                <c:pt idx="904">
                  <c:v>-2.3694173917491299E-4</c:v>
                </c:pt>
                <c:pt idx="905">
                  <c:v>-2.25907429845169E-4</c:v>
                </c:pt>
                <c:pt idx="906">
                  <c:v>-2.2134134315893899E-4</c:v>
                </c:pt>
                <c:pt idx="907">
                  <c:v>-2.1206520670548901E-4</c:v>
                </c:pt>
                <c:pt idx="908">
                  <c:v>-2.0855321750096599E-4</c:v>
                </c:pt>
                <c:pt idx="909">
                  <c:v>-2.0107642340676699E-4</c:v>
                </c:pt>
                <c:pt idx="910">
                  <c:v>-1.97741106428361E-4</c:v>
                </c:pt>
                <c:pt idx="911">
                  <c:v>-1.9031412750049499E-4</c:v>
                </c:pt>
                <c:pt idx="912">
                  <c:v>-1.8705034525322699E-4</c:v>
                </c:pt>
                <c:pt idx="913">
                  <c:v>-1.8061149036159899E-4</c:v>
                </c:pt>
                <c:pt idx="914">
                  <c:v>-1.77367817751012E-4</c:v>
                </c:pt>
                <c:pt idx="915">
                  <c:v>-1.7155094206851399E-4</c:v>
                </c:pt>
                <c:pt idx="916">
                  <c:v>-1.6919306700793199E-4</c:v>
                </c:pt>
                <c:pt idx="917">
                  <c:v>-1.6399346205013001E-4</c:v>
                </c:pt>
                <c:pt idx="918">
                  <c:v>-1.6137843573853401E-4</c:v>
                </c:pt>
                <c:pt idx="919">
                  <c:v>-1.56969811405756E-4</c:v>
                </c:pt>
                <c:pt idx="920">
                  <c:v>-1.54494969963845E-4</c:v>
                </c:pt>
                <c:pt idx="921">
                  <c:v>-1.4962387652614999E-4</c:v>
                </c:pt>
                <c:pt idx="922">
                  <c:v>-1.4735129043249001E-4</c:v>
                </c:pt>
                <c:pt idx="923">
                  <c:v>-1.42408008814012E-4</c:v>
                </c:pt>
                <c:pt idx="924">
                  <c:v>-1.41309766255051E-4</c:v>
                </c:pt>
                <c:pt idx="925">
                  <c:v>-1.3740328660549799E-4</c:v>
                </c:pt>
                <c:pt idx="926">
                  <c:v>-1.35789285033149E-4</c:v>
                </c:pt>
                <c:pt idx="927">
                  <c:v>-1.31909586781743E-4</c:v>
                </c:pt>
                <c:pt idx="928">
                  <c:v>-1.3026713234214201E-4</c:v>
                </c:pt>
                <c:pt idx="929">
                  <c:v>-1.2631963735296699E-4</c:v>
                </c:pt>
                <c:pt idx="930">
                  <c:v>-1.24400021676933E-4</c:v>
                </c:pt>
                <c:pt idx="931">
                  <c:v>-1.20889998149449E-4</c:v>
                </c:pt>
                <c:pt idx="932">
                  <c:v>-1.1902692076112E-4</c:v>
                </c:pt>
                <c:pt idx="933">
                  <c:v>-1.15133332148331E-4</c:v>
                </c:pt>
                <c:pt idx="934">
                  <c:v>-1.13875439010156E-4</c:v>
                </c:pt>
                <c:pt idx="935">
                  <c:v>-1.1090883376972E-4</c:v>
                </c:pt>
                <c:pt idx="936">
                  <c:v>-1.09343910840036E-4</c:v>
                </c:pt>
                <c:pt idx="937">
                  <c:v>-1.0639952520726199E-4</c:v>
                </c:pt>
                <c:pt idx="938">
                  <c:v>-1.0532926580345501E-4</c:v>
                </c:pt>
                <c:pt idx="939">
                  <c:v>-1.0235975349059599E-4</c:v>
                </c:pt>
                <c:pt idx="940">
                  <c:v>-1.009955492344E-4</c:v>
                </c:pt>
                <c:pt idx="941">
                  <c:v>-9.8290191948269896E-5</c:v>
                </c:pt>
                <c:pt idx="942">
                  <c:v>-9.6654919075016803E-5</c:v>
                </c:pt>
                <c:pt idx="943">
                  <c:v>-9.3475626205167102E-5</c:v>
                </c:pt>
                <c:pt idx="944">
                  <c:v>-9.2023451769905905E-5</c:v>
                </c:pt>
                <c:pt idx="945">
                  <c:v>-8.9356283455873793E-5</c:v>
                </c:pt>
                <c:pt idx="946">
                  <c:v>-8.7947324769361107E-5</c:v>
                </c:pt>
                <c:pt idx="947">
                  <c:v>-8.4600551244770205E-5</c:v>
                </c:pt>
                <c:pt idx="948">
                  <c:v>-8.3142704024267105E-5</c:v>
                </c:pt>
                <c:pt idx="949">
                  <c:v>-8.0548671794232699E-5</c:v>
                </c:pt>
                <c:pt idx="950">
                  <c:v>-7.9558258786265E-5</c:v>
                </c:pt>
                <c:pt idx="951">
                  <c:v>-7.7100095303572993E-5</c:v>
                </c:pt>
                <c:pt idx="952">
                  <c:v>-7.6019096167531002E-5</c:v>
                </c:pt>
                <c:pt idx="953">
                  <c:v>-7.3311603104903397E-5</c:v>
                </c:pt>
                <c:pt idx="954">
                  <c:v>-7.2042845243883199E-5</c:v>
                </c:pt>
                <c:pt idx="955">
                  <c:v>-6.9360131234423705E-5</c:v>
                </c:pt>
                <c:pt idx="956">
                  <c:v>-6.8318180617774906E-5</c:v>
                </c:pt>
                <c:pt idx="957">
                  <c:v>-6.5580561018277602E-5</c:v>
                </c:pt>
                <c:pt idx="958">
                  <c:v>-6.4207358433230799E-5</c:v>
                </c:pt>
                <c:pt idx="959">
                  <c:v>-6.1430852061896001E-5</c:v>
                </c:pt>
                <c:pt idx="960">
                  <c:v>-6.0014130550109302E-5</c:v>
                </c:pt>
                <c:pt idx="961">
                  <c:v>-5.6989239003390198E-5</c:v>
                </c:pt>
                <c:pt idx="962">
                  <c:v>-5.5972903908074298E-5</c:v>
                </c:pt>
                <c:pt idx="963">
                  <c:v>-5.2724352432175402E-5</c:v>
                </c:pt>
                <c:pt idx="964">
                  <c:v>-5.1660670170049199E-5</c:v>
                </c:pt>
                <c:pt idx="965">
                  <c:v>-4.7965022764077602E-5</c:v>
                </c:pt>
                <c:pt idx="966">
                  <c:v>-4.7266240390716703E-5</c:v>
                </c:pt>
                <c:pt idx="967">
                  <c:v>-4.3988790446076499E-5</c:v>
                </c:pt>
                <c:pt idx="968">
                  <c:v>-4.3727438663079002E-5</c:v>
                </c:pt>
                <c:pt idx="969">
                  <c:v>-4.1586602959693199E-5</c:v>
                </c:pt>
                <c:pt idx="970">
                  <c:v>-4.0223535403463302E-5</c:v>
                </c:pt>
                <c:pt idx="971">
                  <c:v>-3.9868936453005701E-5</c:v>
                </c:pt>
                <c:pt idx="972">
                  <c:v>-3.7188467401016102E-5</c:v>
                </c:pt>
                <c:pt idx="973">
                  <c:v>-3.6346834478358498E-5</c:v>
                </c:pt>
                <c:pt idx="974">
                  <c:v>-3.4161889230702399E-5</c:v>
                </c:pt>
                <c:pt idx="975">
                  <c:v>-3.2346417010669998E-5</c:v>
                </c:pt>
                <c:pt idx="976">
                  <c:v>-3.11985115205562E-5</c:v>
                </c:pt>
                <c:pt idx="977">
                  <c:v>-2.90809398926531E-5</c:v>
                </c:pt>
                <c:pt idx="978">
                  <c:v>-2.8568175460013199E-5</c:v>
                </c:pt>
                <c:pt idx="979">
                  <c:v>-2.6347834879006501E-5</c:v>
                </c:pt>
                <c:pt idx="980">
                  <c:v>-2.6296336243653699E-5</c:v>
                </c:pt>
                <c:pt idx="981">
                  <c:v>-2.60808048978775E-5</c:v>
                </c:pt>
                <c:pt idx="982">
                  <c:v>-2.4073146979945299E-5</c:v>
                </c:pt>
                <c:pt idx="983">
                  <c:v>-2.3973197933987599E-5</c:v>
                </c:pt>
                <c:pt idx="984">
                  <c:v>-2.3079339880797701E-5</c:v>
                </c:pt>
                <c:pt idx="985">
                  <c:v>-2.1945914477258699E-5</c:v>
                </c:pt>
                <c:pt idx="986">
                  <c:v>-2.1604380295862701E-5</c:v>
                </c:pt>
                <c:pt idx="987">
                  <c:v>-1.99309692388726E-5</c:v>
                </c:pt>
                <c:pt idx="988">
                  <c:v>-1.9243020854432E-5</c:v>
                </c:pt>
                <c:pt idx="989">
                  <c:v>-1.76265760570185E-5</c:v>
                </c:pt>
                <c:pt idx="990">
                  <c:v>-1.60988644411453E-5</c:v>
                </c:pt>
                <c:pt idx="991">
                  <c:v>-1.4973954587012E-5</c:v>
                </c:pt>
                <c:pt idx="992">
                  <c:v>-1.26849769966037E-5</c:v>
                </c:pt>
                <c:pt idx="993">
                  <c:v>-1.17333861314503E-5</c:v>
                </c:pt>
                <c:pt idx="994">
                  <c:v>-8.4482853646447995E-6</c:v>
                </c:pt>
                <c:pt idx="995">
                  <c:v>-8.3933251828429001E-6</c:v>
                </c:pt>
                <c:pt idx="996">
                  <c:v>-8.0652690994726108E-6</c:v>
                </c:pt>
                <c:pt idx="997">
                  <c:v>-5.7576735644702898E-6</c:v>
                </c:pt>
                <c:pt idx="998">
                  <c:v>-5.27748616165889E-6</c:v>
                </c:pt>
                <c:pt idx="999">
                  <c:v>-2.9656506976667501E-6</c:v>
                </c:pt>
                <c:pt idx="1000">
                  <c:v>-1.69171749166633E-6</c:v>
                </c:pt>
                <c:pt idx="1001">
                  <c:v>4.6700724335908803E-7</c:v>
                </c:pt>
                <c:pt idx="1002">
                  <c:v>4.49512886693924E-6</c:v>
                </c:pt>
                <c:pt idx="1003">
                  <c:v>4.7534000417076204E-6</c:v>
                </c:pt>
                <c:pt idx="1004">
                  <c:v>5.1958839979969399E-6</c:v>
                </c:pt>
                <c:pt idx="1005">
                  <c:v>8.1966176347407106E-6</c:v>
                </c:pt>
                <c:pt idx="1006">
                  <c:v>1.0469688017207699E-5</c:v>
                </c:pt>
                <c:pt idx="1007">
                  <c:v>1.1677943432089301E-5</c:v>
                </c:pt>
                <c:pt idx="1008">
                  <c:v>1.4894956651878999E-5</c:v>
                </c:pt>
                <c:pt idx="1009">
                  <c:v>1.52100718398242E-5</c:v>
                </c:pt>
                <c:pt idx="1010">
                  <c:v>1.5324354624915199E-5</c:v>
                </c:pt>
                <c:pt idx="1011">
                  <c:v>1.55656023882073E-5</c:v>
                </c:pt>
                <c:pt idx="1012">
                  <c:v>1.8714969957317099E-5</c:v>
                </c:pt>
                <c:pt idx="1013">
                  <c:v>1.94791525098674E-5</c:v>
                </c:pt>
                <c:pt idx="1014">
                  <c:v>2.2785963497643499E-5</c:v>
                </c:pt>
                <c:pt idx="1015">
                  <c:v>2.39804284061123E-5</c:v>
                </c:pt>
                <c:pt idx="1016">
                  <c:v>2.6598159709604501E-5</c:v>
                </c:pt>
                <c:pt idx="1017">
                  <c:v>2.9090921947709302E-5</c:v>
                </c:pt>
                <c:pt idx="1018">
                  <c:v>3.1118175556525903E-5</c:v>
                </c:pt>
                <c:pt idx="1019">
                  <c:v>3.5001334355989997E-5</c:v>
                </c:pt>
                <c:pt idx="1020">
                  <c:v>3.6330139529972699E-5</c:v>
                </c:pt>
                <c:pt idx="1021">
                  <c:v>4.0402051416765902E-5</c:v>
                </c:pt>
                <c:pt idx="1022">
                  <c:v>4.20479933839124E-5</c:v>
                </c:pt>
                <c:pt idx="1023">
                  <c:v>4.2447772999577801E-5</c:v>
                </c:pt>
                <c:pt idx="1024">
                  <c:v>4.8428068866652701E-5</c:v>
                </c:pt>
                <c:pt idx="1025">
                  <c:v>4.9547445524374302E-5</c:v>
                </c:pt>
                <c:pt idx="1026">
                  <c:v>5.5351126030574302E-5</c:v>
                </c:pt>
                <c:pt idx="1027">
                  <c:v>5.7896760529993897E-5</c:v>
                </c:pt>
                <c:pt idx="1028">
                  <c:v>6.5151320105588493E-5</c:v>
                </c:pt>
                <c:pt idx="1029">
                  <c:v>6.7988269567618594E-5</c:v>
                </c:pt>
                <c:pt idx="1030">
                  <c:v>7.41142550613838E-5</c:v>
                </c:pt>
                <c:pt idx="1031">
                  <c:v>7.6522027116678095E-5</c:v>
                </c:pt>
                <c:pt idx="1032">
                  <c:v>8.2460613061442005E-5</c:v>
                </c:pt>
                <c:pt idx="1033">
                  <c:v>8.4797916960425702E-5</c:v>
                </c:pt>
                <c:pt idx="1034">
                  <c:v>9.1381944315559096E-5</c:v>
                </c:pt>
                <c:pt idx="1035">
                  <c:v>9.3986953736809205E-5</c:v>
                </c:pt>
                <c:pt idx="1036">
                  <c:v>1.0061642450412901E-4</c:v>
                </c:pt>
                <c:pt idx="1037">
                  <c:v>1.0394319346264899E-4</c:v>
                </c:pt>
                <c:pt idx="1038">
                  <c:v>1.11430775805404E-4</c:v>
                </c:pt>
                <c:pt idx="1039">
                  <c:v>1.15654562449808E-4</c:v>
                </c:pt>
                <c:pt idx="1040">
                  <c:v>1.22853365423417E-4</c:v>
                </c:pt>
                <c:pt idx="1041">
                  <c:v>1.26103120958117E-4</c:v>
                </c:pt>
                <c:pt idx="1042">
                  <c:v>1.35311755426945E-4</c:v>
                </c:pt>
                <c:pt idx="1043">
                  <c:v>1.3918621829572101E-4</c:v>
                </c:pt>
                <c:pt idx="1044">
                  <c:v>1.49035816249552E-4</c:v>
                </c:pt>
                <c:pt idx="1045">
                  <c:v>1.5272075914617801E-4</c:v>
                </c:pt>
                <c:pt idx="1046">
                  <c:v>1.61440619007946E-4</c:v>
                </c:pt>
                <c:pt idx="1047">
                  <c:v>1.6514242315912399E-4</c:v>
                </c:pt>
                <c:pt idx="1048">
                  <c:v>1.7368294283632801E-4</c:v>
                </c:pt>
                <c:pt idx="1049">
                  <c:v>1.7807547541698099E-4</c:v>
                </c:pt>
                <c:pt idx="1050">
                  <c:v>1.8854838574710201E-4</c:v>
                </c:pt>
                <c:pt idx="1051">
                  <c:v>1.93675742303442E-4</c:v>
                </c:pt>
                <c:pt idx="1052">
                  <c:v>2.0425068827684901E-4</c:v>
                </c:pt>
                <c:pt idx="1053">
                  <c:v>2.11124508117513E-4</c:v>
                </c:pt>
                <c:pt idx="1054">
                  <c:v>2.23622803787049E-4</c:v>
                </c:pt>
                <c:pt idx="1055">
                  <c:v>2.2950522556727901E-4</c:v>
                </c:pt>
                <c:pt idx="1056">
                  <c:v>2.43500215433026E-4</c:v>
                </c:pt>
                <c:pt idx="1057">
                  <c:v>2.5116696553505798E-4</c:v>
                </c:pt>
                <c:pt idx="1058">
                  <c:v>2.6475360589020899E-4</c:v>
                </c:pt>
                <c:pt idx="1059">
                  <c:v>2.7003751428871198E-4</c:v>
                </c:pt>
                <c:pt idx="1060">
                  <c:v>2.85473982944527E-4</c:v>
                </c:pt>
                <c:pt idx="1061">
                  <c:v>2.92161360049118E-4</c:v>
                </c:pt>
                <c:pt idx="1062">
                  <c:v>3.1150055734451102E-4</c:v>
                </c:pt>
                <c:pt idx="1063">
                  <c:v>3.1884985532292502E-4</c:v>
                </c:pt>
                <c:pt idx="1064">
                  <c:v>3.3589902633235699E-4</c:v>
                </c:pt>
                <c:pt idx="1065">
                  <c:v>3.4175413773452902E-4</c:v>
                </c:pt>
                <c:pt idx="1066">
                  <c:v>3.5826220628032901E-4</c:v>
                </c:pt>
                <c:pt idx="1067">
                  <c:v>3.6651130466495101E-4</c:v>
                </c:pt>
                <c:pt idx="1068">
                  <c:v>3.8677953821148202E-4</c:v>
                </c:pt>
                <c:pt idx="1069">
                  <c:v>3.9711710424213299E-4</c:v>
                </c:pt>
                <c:pt idx="1070">
                  <c:v>4.1678746142266901E-4</c:v>
                </c:pt>
                <c:pt idx="1071">
                  <c:v>4.2805048795844998E-4</c:v>
                </c:pt>
                <c:pt idx="1072">
                  <c:v>4.5467294775464298E-4</c:v>
                </c:pt>
                <c:pt idx="1073">
                  <c:v>4.65965869629908E-4</c:v>
                </c:pt>
                <c:pt idx="1074">
                  <c:v>4.9021789645206496E-4</c:v>
                </c:pt>
                <c:pt idx="1075">
                  <c:v>5.0026311977671202E-4</c:v>
                </c:pt>
                <c:pt idx="1076">
                  <c:v>5.2706701756825901E-4</c:v>
                </c:pt>
                <c:pt idx="1077">
                  <c:v>5.3876953541676E-4</c:v>
                </c:pt>
                <c:pt idx="1078">
                  <c:v>5.7323179037053703E-4</c:v>
                </c:pt>
                <c:pt idx="1079">
                  <c:v>5.8650964951549795E-4</c:v>
                </c:pt>
                <c:pt idx="1080">
                  <c:v>6.2717890949442502E-4</c:v>
                </c:pt>
                <c:pt idx="1081">
                  <c:v>6.4649373066663304E-4</c:v>
                </c:pt>
                <c:pt idx="1082">
                  <c:v>6.8629605110421296E-4</c:v>
                </c:pt>
                <c:pt idx="1083">
                  <c:v>7.0590492779907003E-4</c:v>
                </c:pt>
                <c:pt idx="1084">
                  <c:v>7.4783840939987101E-4</c:v>
                </c:pt>
                <c:pt idx="1085">
                  <c:v>7.6923704916668297E-4</c:v>
                </c:pt>
                <c:pt idx="1086">
                  <c:v>8.2670562335593497E-4</c:v>
                </c:pt>
                <c:pt idx="1087">
                  <c:v>8.55422365367761E-4</c:v>
                </c:pt>
                <c:pt idx="1088">
                  <c:v>9.0450517596038103E-4</c:v>
                </c:pt>
                <c:pt idx="1089">
                  <c:v>9.4154417880555098E-4</c:v>
                </c:pt>
                <c:pt idx="1090" formatCode="General">
                  <c:v>1.0031848348569701E-3</c:v>
                </c:pt>
                <c:pt idx="1091" formatCode="General">
                  <c:v>1.0277350417119901E-3</c:v>
                </c:pt>
                <c:pt idx="1092" formatCode="General">
                  <c:v>1.09791079998131E-3</c:v>
                </c:pt>
                <c:pt idx="1093" formatCode="General">
                  <c:v>1.1280449028305999E-3</c:v>
                </c:pt>
                <c:pt idx="1094" formatCode="General">
                  <c:v>1.2095511923084501E-3</c:v>
                </c:pt>
                <c:pt idx="1095" formatCode="General">
                  <c:v>1.2405173691385999E-3</c:v>
                </c:pt>
                <c:pt idx="1096" formatCode="General">
                  <c:v>1.3263847954867701E-3</c:v>
                </c:pt>
                <c:pt idx="1097" formatCode="General">
                  <c:v>1.3525723814209699E-3</c:v>
                </c:pt>
                <c:pt idx="1098" formatCode="General">
                  <c:v>1.4383656655585801E-3</c:v>
                </c:pt>
                <c:pt idx="1099" formatCode="General">
                  <c:v>1.46367054478754E-3</c:v>
                </c:pt>
                <c:pt idx="1100" formatCode="General">
                  <c:v>1.5410989684049199E-3</c:v>
                </c:pt>
                <c:pt idx="1101" formatCode="General">
                  <c:v>1.57419902990398E-3</c:v>
                </c:pt>
                <c:pt idx="1102" formatCode="General">
                  <c:v>1.66451885067034E-3</c:v>
                </c:pt>
                <c:pt idx="1103" formatCode="General">
                  <c:v>1.70927234873939E-3</c:v>
                </c:pt>
                <c:pt idx="1104" formatCode="General">
                  <c:v>1.7741002411351501E-3</c:v>
                </c:pt>
                <c:pt idx="1105" formatCode="General">
                  <c:v>1.81543970853039E-3</c:v>
                </c:pt>
                <c:pt idx="1106" formatCode="General">
                  <c:v>1.8843720237100401E-3</c:v>
                </c:pt>
                <c:pt idx="1107" formatCode="General">
                  <c:v>1.91520278130726E-3</c:v>
                </c:pt>
                <c:pt idx="1108" formatCode="General">
                  <c:v>1.9694287693909698E-3</c:v>
                </c:pt>
                <c:pt idx="1109" formatCode="General">
                  <c:v>2.01274961830668E-3</c:v>
                </c:pt>
                <c:pt idx="1110" formatCode="General">
                  <c:v>2.0625710565827498E-3</c:v>
                </c:pt>
                <c:pt idx="1111" formatCode="General">
                  <c:v>2.0926961224824602E-3</c:v>
                </c:pt>
                <c:pt idx="1112" formatCode="General">
                  <c:v>2.12229528838177E-3</c:v>
                </c:pt>
                <c:pt idx="1113" formatCode="General">
                  <c:v>2.1390620588818202E-3</c:v>
                </c:pt>
                <c:pt idx="1114" formatCode="General">
                  <c:v>2.1586732823698899E-3</c:v>
                </c:pt>
                <c:pt idx="1115" formatCode="General">
                  <c:v>2.1702446237801699E-3</c:v>
                </c:pt>
                <c:pt idx="1116" formatCode="General">
                  <c:v>2.1664132219192801E-3</c:v>
                </c:pt>
                <c:pt idx="1117" formatCode="General">
                  <c:v>2.16729008713461E-3</c:v>
                </c:pt>
                <c:pt idx="1118" formatCode="General">
                  <c:v>2.1288430200849099E-3</c:v>
                </c:pt>
                <c:pt idx="1119" formatCode="General">
                  <c:v>2.1072075307418899E-3</c:v>
                </c:pt>
                <c:pt idx="1120" formatCode="General">
                  <c:v>2.0307654761784698E-3</c:v>
                </c:pt>
                <c:pt idx="1121" formatCode="General">
                  <c:v>1.9829033872548799E-3</c:v>
                </c:pt>
                <c:pt idx="1122" formatCode="General">
                  <c:v>1.8837855170471601E-3</c:v>
                </c:pt>
                <c:pt idx="1123" formatCode="General">
                  <c:v>1.82463967327176E-3</c:v>
                </c:pt>
                <c:pt idx="1124" formatCode="General">
                  <c:v>1.67222637767061E-3</c:v>
                </c:pt>
                <c:pt idx="1125" formatCode="General">
                  <c:v>1.5595452536651499E-3</c:v>
                </c:pt>
                <c:pt idx="1126" formatCode="General">
                  <c:v>1.3488527809583E-3</c:v>
                </c:pt>
                <c:pt idx="1127" formatCode="General">
                  <c:v>1.2345747586779499E-3</c:v>
                </c:pt>
                <c:pt idx="1128">
                  <c:v>9.4889369025672496E-4</c:v>
                </c:pt>
                <c:pt idx="1129">
                  <c:v>7.5875321944919398E-4</c:v>
                </c:pt>
                <c:pt idx="1130">
                  <c:v>3.1639778215284298E-4</c:v>
                </c:pt>
                <c:pt idx="1131">
                  <c:v>6.9355622154590707E-5</c:v>
                </c:pt>
                <c:pt idx="1132">
                  <c:v>-3.7026644226059198E-4</c:v>
                </c:pt>
                <c:pt idx="1133">
                  <c:v>-6.8512695204582899E-4</c:v>
                </c:pt>
                <c:pt idx="1134" formatCode="General">
                  <c:v>-1.33318408737204E-3</c:v>
                </c:pt>
                <c:pt idx="1135" formatCode="General">
                  <c:v>-1.7085492972616599E-3</c:v>
                </c:pt>
                <c:pt idx="1136" formatCode="General">
                  <c:v>-2.3617153144414602E-3</c:v>
                </c:pt>
                <c:pt idx="1137" formatCode="General">
                  <c:v>-2.7210342801167299E-3</c:v>
                </c:pt>
                <c:pt idx="1138" formatCode="General">
                  <c:v>-3.7463736261430102E-3</c:v>
                </c:pt>
                <c:pt idx="1139" formatCode="General">
                  <c:v>-4.1512462001428501E-3</c:v>
                </c:pt>
                <c:pt idx="1140" formatCode="General">
                  <c:v>-5.0014535331192097E-3</c:v>
                </c:pt>
                <c:pt idx="1141" formatCode="General">
                  <c:v>-5.4556977814614101E-3</c:v>
                </c:pt>
                <c:pt idx="1142" formatCode="General">
                  <c:v>-6.1885767813037E-3</c:v>
                </c:pt>
                <c:pt idx="1143" formatCode="General">
                  <c:v>-6.5426150680531602E-3</c:v>
                </c:pt>
                <c:pt idx="1144" formatCode="General">
                  <c:v>-7.1518280236196399E-3</c:v>
                </c:pt>
                <c:pt idx="1145" formatCode="General">
                  <c:v>-7.4130423222328098E-3</c:v>
                </c:pt>
                <c:pt idx="1146" formatCode="General">
                  <c:v>-7.88802702449359E-3</c:v>
                </c:pt>
                <c:pt idx="1147" formatCode="General">
                  <c:v>-8.0718147083496308E-3</c:v>
                </c:pt>
                <c:pt idx="1148" formatCode="General">
                  <c:v>-8.2533588390940205E-3</c:v>
                </c:pt>
                <c:pt idx="1149" formatCode="General">
                  <c:v>-8.2470388907193992E-3</c:v>
                </c:pt>
                <c:pt idx="1150" formatCode="General">
                  <c:v>-8.0349836758457603E-3</c:v>
                </c:pt>
                <c:pt idx="1151" formatCode="General">
                  <c:v>-7.7890092478722301E-3</c:v>
                </c:pt>
                <c:pt idx="1152" formatCode="General">
                  <c:v>-7.25972609479933E-3</c:v>
                </c:pt>
                <c:pt idx="1153" formatCode="General">
                  <c:v>-6.7523094569975203E-3</c:v>
                </c:pt>
                <c:pt idx="1154" formatCode="General">
                  <c:v>-6.0171197020386404E-3</c:v>
                </c:pt>
                <c:pt idx="1155" formatCode="General">
                  <c:v>-5.0997942465442099E-3</c:v>
                </c:pt>
                <c:pt idx="1156" formatCode="General">
                  <c:v>-4.3186445322555096E-3</c:v>
                </c:pt>
                <c:pt idx="1157" formatCode="General">
                  <c:v>-3.69613296610562E-3</c:v>
                </c:pt>
                <c:pt idx="1158" formatCode="General">
                  <c:v>-2.9771556931304701E-3</c:v>
                </c:pt>
                <c:pt idx="1159" formatCode="General">
                  <c:v>-2.0295880343268301E-3</c:v>
                </c:pt>
                <c:pt idx="1160" formatCode="General">
                  <c:v>-1.74370673441678E-3</c:v>
                </c:pt>
                <c:pt idx="1161" formatCode="General">
                  <c:v>-1.6057508555737E-3</c:v>
                </c:pt>
                <c:pt idx="1162">
                  <c:v>-5.4599429078573897E-4</c:v>
                </c:pt>
                <c:pt idx="1163">
                  <c:v>-3.6831289089943201E-4</c:v>
                </c:pt>
                <c:pt idx="1164">
                  <c:v>4.41861017584376E-4</c:v>
                </c:pt>
                <c:pt idx="1165">
                  <c:v>5.1380035089744198E-4</c:v>
                </c:pt>
                <c:pt idx="1166" formatCode="General">
                  <c:v>1.0253796790657701E-3</c:v>
                </c:pt>
                <c:pt idx="1167" formatCode="General">
                  <c:v>1.08286286622933E-3</c:v>
                </c:pt>
                <c:pt idx="1168" formatCode="General">
                  <c:v>1.3478982332490301E-3</c:v>
                </c:pt>
                <c:pt idx="1169" formatCode="General">
                  <c:v>1.34580548332967E-3</c:v>
                </c:pt>
                <c:pt idx="1170" formatCode="General">
                  <c:v>1.5692156644596001E-3</c:v>
                </c:pt>
                <c:pt idx="1171" formatCode="General">
                  <c:v>1.53129601588937E-3</c:v>
                </c:pt>
                <c:pt idx="1172" formatCode="General">
                  <c:v>1.4207267403219799E-3</c:v>
                </c:pt>
                <c:pt idx="1173" formatCode="General">
                  <c:v>1.25435251220083E-3</c:v>
                </c:pt>
                <c:pt idx="1174">
                  <c:v>8.6964732288236503E-4</c:v>
                </c:pt>
                <c:pt idx="1175">
                  <c:v>7.1216791944326901E-4</c:v>
                </c:pt>
                <c:pt idx="1176">
                  <c:v>2.78278310705405E-4</c:v>
                </c:pt>
                <c:pt idx="1177">
                  <c:v>1.88276746774985E-4</c:v>
                </c:pt>
                <c:pt idx="1178">
                  <c:v>-2.44827369784309E-4</c:v>
                </c:pt>
                <c:pt idx="1179">
                  <c:v>-3.1192509575380002E-4</c:v>
                </c:pt>
                <c:pt idx="1180">
                  <c:v>-5.8610510678281801E-4</c:v>
                </c:pt>
                <c:pt idx="1181">
                  <c:v>-6.3222305803211103E-4</c:v>
                </c:pt>
                <c:pt idx="1182">
                  <c:v>-8.6928384244264797E-4</c:v>
                </c:pt>
                <c:pt idx="1183">
                  <c:v>-8.9190539386656503E-4</c:v>
                </c:pt>
                <c:pt idx="1184">
                  <c:v>-9.7823596075255394E-4</c:v>
                </c:pt>
                <c:pt idx="1185">
                  <c:v>-9.9396576330982298E-4</c:v>
                </c:pt>
                <c:pt idx="1186" formatCode="General">
                  <c:v>-1.03701336538778E-3</c:v>
                </c:pt>
                <c:pt idx="1187" formatCode="General">
                  <c:v>-1.03083154700824E-3</c:v>
                </c:pt>
                <c:pt idx="1188" formatCode="General">
                  <c:v>-1.02974126465689E-3</c:v>
                </c:pt>
                <c:pt idx="1189" formatCode="General">
                  <c:v>-1.0130038596298601E-3</c:v>
                </c:pt>
                <c:pt idx="1190">
                  <c:v>-9.8748933883620197E-4</c:v>
                </c:pt>
                <c:pt idx="1191">
                  <c:v>-9.6105867723650601E-4</c:v>
                </c:pt>
                <c:pt idx="1192">
                  <c:v>-9.2625707479580203E-4</c:v>
                </c:pt>
                <c:pt idx="1193">
                  <c:v>-9.1144641679455395E-4</c:v>
                </c:pt>
                <c:pt idx="1194">
                  <c:v>-8.6847342849204396E-4</c:v>
                </c:pt>
                <c:pt idx="1195">
                  <c:v>-8.4251484691721295E-4</c:v>
                </c:pt>
                <c:pt idx="1196">
                  <c:v>-8.0660482069633895E-4</c:v>
                </c:pt>
                <c:pt idx="1197">
                  <c:v>-7.88365756536472E-4</c:v>
                </c:pt>
                <c:pt idx="1198">
                  <c:v>-7.5281651998265395E-4</c:v>
                </c:pt>
                <c:pt idx="1199">
                  <c:v>-7.3194186096226205E-4</c:v>
                </c:pt>
                <c:pt idx="1200">
                  <c:v>-6.9235212670310799E-4</c:v>
                </c:pt>
                <c:pt idx="1201">
                  <c:v>-6.7308553555210204E-4</c:v>
                </c:pt>
                <c:pt idx="1202">
                  <c:v>-6.4790332089694196E-4</c:v>
                </c:pt>
                <c:pt idx="1203">
                  <c:v>-6.3116441472908899E-4</c:v>
                </c:pt>
                <c:pt idx="1204">
                  <c:v>-6.0512517279726497E-4</c:v>
                </c:pt>
                <c:pt idx="1205">
                  <c:v>-5.9055576677722796E-4</c:v>
                </c:pt>
                <c:pt idx="1206">
                  <c:v>-5.6427476112579805E-4</c:v>
                </c:pt>
                <c:pt idx="1207">
                  <c:v>-5.5480254327559299E-4</c:v>
                </c:pt>
                <c:pt idx="1208">
                  <c:v>-5.3434244020728202E-4</c:v>
                </c:pt>
                <c:pt idx="1209">
                  <c:v>-5.2120809223004099E-4</c:v>
                </c:pt>
                <c:pt idx="1210">
                  <c:v>-4.9873968947938298E-4</c:v>
                </c:pt>
                <c:pt idx="1211">
                  <c:v>-4.8719400040565699E-4</c:v>
                </c:pt>
                <c:pt idx="1212">
                  <c:v>-4.6761578736632898E-4</c:v>
                </c:pt>
                <c:pt idx="1213">
                  <c:v>-4.58803627269081E-4</c:v>
                </c:pt>
                <c:pt idx="1214">
                  <c:v>-4.4379724788827198E-4</c:v>
                </c:pt>
                <c:pt idx="1215">
                  <c:v>-4.3538229616087902E-4</c:v>
                </c:pt>
                <c:pt idx="1216">
                  <c:v>-4.1736282945120402E-4</c:v>
                </c:pt>
                <c:pt idx="1217">
                  <c:v>-4.0970390825471198E-4</c:v>
                </c:pt>
                <c:pt idx="1218">
                  <c:v>-3.9570668147267398E-4</c:v>
                </c:pt>
                <c:pt idx="1219">
                  <c:v>-3.8776265683252001E-4</c:v>
                </c:pt>
                <c:pt idx="1220">
                  <c:v>-3.7188036277031601E-4</c:v>
                </c:pt>
                <c:pt idx="1221">
                  <c:v>-3.6468403096035997E-4</c:v>
                </c:pt>
                <c:pt idx="1222">
                  <c:v>-3.4852077017984102E-4</c:v>
                </c:pt>
                <c:pt idx="1223">
                  <c:v>-3.4257890693337103E-4</c:v>
                </c:pt>
                <c:pt idx="1224">
                  <c:v>-3.2913670658357897E-4</c:v>
                </c:pt>
                <c:pt idx="1225">
                  <c:v>-3.2174462916864698E-4</c:v>
                </c:pt>
                <c:pt idx="1226">
                  <c:v>-3.0921423482850602E-4</c:v>
                </c:pt>
                <c:pt idx="1227">
                  <c:v>-3.03402170762128E-4</c:v>
                </c:pt>
                <c:pt idx="1228">
                  <c:v>-2.8881876509850201E-4</c:v>
                </c:pt>
                <c:pt idx="1229">
                  <c:v>-2.8026588692983798E-4</c:v>
                </c:pt>
                <c:pt idx="1230">
                  <c:v>-2.69384090721E-4</c:v>
                </c:pt>
                <c:pt idx="1231">
                  <c:v>-2.6296688959234299E-4</c:v>
                </c:pt>
                <c:pt idx="1232">
                  <c:v>-2.5142611928657499E-4</c:v>
                </c:pt>
                <c:pt idx="1233">
                  <c:v>-2.43950662884952E-4</c:v>
                </c:pt>
                <c:pt idx="1234">
                  <c:v>-2.3561752395002199E-4</c:v>
                </c:pt>
                <c:pt idx="1235">
                  <c:v>-2.3072664956464101E-4</c:v>
                </c:pt>
                <c:pt idx="1236">
                  <c:v>-2.2307716158866201E-4</c:v>
                </c:pt>
                <c:pt idx="1237">
                  <c:v>-2.1704654692151899E-4</c:v>
                </c:pt>
                <c:pt idx="1238">
                  <c:v>-2.10246685275863E-4</c:v>
                </c:pt>
                <c:pt idx="1239">
                  <c:v>-2.06839169482525E-4</c:v>
                </c:pt>
                <c:pt idx="1240">
                  <c:v>-2.00295533320461E-4</c:v>
                </c:pt>
                <c:pt idx="1241">
                  <c:v>-1.95621696807179E-4</c:v>
                </c:pt>
                <c:pt idx="1242">
                  <c:v>-1.89120205448522E-4</c:v>
                </c:pt>
                <c:pt idx="1243">
                  <c:v>-1.8625575542652599E-4</c:v>
                </c:pt>
                <c:pt idx="1244">
                  <c:v>-1.8091181499848801E-4</c:v>
                </c:pt>
                <c:pt idx="1245">
                  <c:v>-1.7761113724083601E-4</c:v>
                </c:pt>
                <c:pt idx="1246">
                  <c:v>-1.71582308540944E-4</c:v>
                </c:pt>
                <c:pt idx="1247">
                  <c:v>-1.6883882447853301E-4</c:v>
                </c:pt>
                <c:pt idx="1248">
                  <c:v>-1.6412040531235599E-4</c:v>
                </c:pt>
                <c:pt idx="1249">
                  <c:v>-1.60729310297841E-4</c:v>
                </c:pt>
                <c:pt idx="1250">
                  <c:v>-1.5650676008525799E-4</c:v>
                </c:pt>
                <c:pt idx="1251">
                  <c:v>-1.5415249850787201E-4</c:v>
                </c:pt>
                <c:pt idx="1252">
                  <c:v>-1.5013290102204401E-4</c:v>
                </c:pt>
                <c:pt idx="1253">
                  <c:v>-1.4731412916769299E-4</c:v>
                </c:pt>
                <c:pt idx="1254">
                  <c:v>-1.43478903752295E-4</c:v>
                </c:pt>
                <c:pt idx="1255">
                  <c:v>-1.4121511175949099E-4</c:v>
                </c:pt>
                <c:pt idx="1256">
                  <c:v>-1.3790464729424099E-4</c:v>
                </c:pt>
                <c:pt idx="1257">
                  <c:v>-1.3520008713038001E-4</c:v>
                </c:pt>
                <c:pt idx="1258">
                  <c:v>-1.32054541278946E-4</c:v>
                </c:pt>
                <c:pt idx="1259">
                  <c:v>-1.3039895025993901E-4</c:v>
                </c:pt>
                <c:pt idx="1260">
                  <c:v>-1.2705018409135701E-4</c:v>
                </c:pt>
                <c:pt idx="1261">
                  <c:v>-1.2502146155231799E-4</c:v>
                </c:pt>
                <c:pt idx="1262">
                  <c:v>-1.2163750812390701E-4</c:v>
                </c:pt>
                <c:pt idx="1263">
                  <c:v>-1.19508117524855E-4</c:v>
                </c:pt>
                <c:pt idx="1264">
                  <c:v>-1.16424154528822E-4</c:v>
                </c:pt>
                <c:pt idx="1265">
                  <c:v>-1.1456761997532701E-4</c:v>
                </c:pt>
                <c:pt idx="1266">
                  <c:v>-1.1180462459622E-4</c:v>
                </c:pt>
                <c:pt idx="1267">
                  <c:v>-1.10077577715036E-4</c:v>
                </c:pt>
                <c:pt idx="1268">
                  <c:v>-1.07417005702716E-4</c:v>
                </c:pt>
                <c:pt idx="1269">
                  <c:v>-1.05584564103009E-4</c:v>
                </c:pt>
                <c:pt idx="1270">
                  <c:v>-1.02870595727809E-4</c:v>
                </c:pt>
                <c:pt idx="1271">
                  <c:v>-1.0142376701355299E-4</c:v>
                </c:pt>
                <c:pt idx="1272">
                  <c:v>-9.8760948550205595E-5</c:v>
                </c:pt>
                <c:pt idx="1273">
                  <c:v>-9.68687055905674E-5</c:v>
                </c:pt>
                <c:pt idx="1274">
                  <c:v>-9.4097062112975005E-5</c:v>
                </c:pt>
                <c:pt idx="1275">
                  <c:v>-9.2161571215006895E-5</c:v>
                </c:pt>
                <c:pt idx="1276">
                  <c:v>-8.9878428901642794E-5</c:v>
                </c:pt>
                <c:pt idx="1277">
                  <c:v>-8.7787877664646503E-5</c:v>
                </c:pt>
                <c:pt idx="1278">
                  <c:v>-8.5651530791460098E-5</c:v>
                </c:pt>
                <c:pt idx="1279">
                  <c:v>-8.37144965524281E-5</c:v>
                </c:pt>
                <c:pt idx="1280">
                  <c:v>-8.1169386449294503E-5</c:v>
                </c:pt>
                <c:pt idx="1281">
                  <c:v>-7.9236320078212197E-5</c:v>
                </c:pt>
                <c:pt idx="1282">
                  <c:v>-7.6829474934735995E-5</c:v>
                </c:pt>
                <c:pt idx="1283">
                  <c:v>-7.5372179140650104E-5</c:v>
                </c:pt>
                <c:pt idx="1284">
                  <c:v>-7.3103431283925397E-5</c:v>
                </c:pt>
                <c:pt idx="1285">
                  <c:v>-7.1163631331897903E-5</c:v>
                </c:pt>
                <c:pt idx="1286">
                  <c:v>-6.8553720499481399E-5</c:v>
                </c:pt>
                <c:pt idx="1287">
                  <c:v>-6.7094819184942595E-5</c:v>
                </c:pt>
                <c:pt idx="1288">
                  <c:v>-6.4668897257266395E-5</c:v>
                </c:pt>
                <c:pt idx="1289">
                  <c:v>-6.3018744944167196E-5</c:v>
                </c:pt>
                <c:pt idx="1290">
                  <c:v>-6.0561627913422102E-5</c:v>
                </c:pt>
                <c:pt idx="1291">
                  <c:v>-5.9001662441913098E-5</c:v>
                </c:pt>
                <c:pt idx="1292">
                  <c:v>-5.58045883063478E-5</c:v>
                </c:pt>
                <c:pt idx="1293">
                  <c:v>-5.3908604873180101E-5</c:v>
                </c:pt>
                <c:pt idx="1294">
                  <c:v>-5.0355213393142202E-5</c:v>
                </c:pt>
                <c:pt idx="1295">
                  <c:v>-4.9347467743184497E-5</c:v>
                </c:pt>
                <c:pt idx="1296">
                  <c:v>-4.5873178384981699E-5</c:v>
                </c:pt>
                <c:pt idx="1297">
                  <c:v>-4.5497402338346601E-5</c:v>
                </c:pt>
                <c:pt idx="1298">
                  <c:v>-4.3566650675516501E-5</c:v>
                </c:pt>
                <c:pt idx="1299">
                  <c:v>-4.1934005839263503E-5</c:v>
                </c:pt>
                <c:pt idx="1300">
                  <c:v>-4.1437746252523097E-5</c:v>
                </c:pt>
                <c:pt idx="1301">
                  <c:v>-3.8697840050587102E-5</c:v>
                </c:pt>
                <c:pt idx="1302">
                  <c:v>-3.7806245783907499E-5</c:v>
                </c:pt>
                <c:pt idx="1303">
                  <c:v>-3.5731634633945202E-5</c:v>
                </c:pt>
                <c:pt idx="1304">
                  <c:v>-3.4143363769186697E-5</c:v>
                </c:pt>
                <c:pt idx="1305">
                  <c:v>-3.2680997060567402E-5</c:v>
                </c:pt>
                <c:pt idx="1306">
                  <c:v>-3.0701989053073501E-5</c:v>
                </c:pt>
                <c:pt idx="1307">
                  <c:v>-2.9924940841270001E-5</c:v>
                </c:pt>
                <c:pt idx="1308">
                  <c:v>-2.76473873490711E-5</c:v>
                </c:pt>
                <c:pt idx="1309">
                  <c:v>-2.75911790454218E-5</c:v>
                </c:pt>
                <c:pt idx="1310">
                  <c:v>-2.5292961775469702E-5</c:v>
                </c:pt>
                <c:pt idx="1311">
                  <c:v>-2.5264061077567399E-5</c:v>
                </c:pt>
                <c:pt idx="1312">
                  <c:v>-2.50812989009106E-5</c:v>
                </c:pt>
                <c:pt idx="1313">
                  <c:v>-2.2991063131803402E-5</c:v>
                </c:pt>
                <c:pt idx="1314">
                  <c:v>-2.22781625036848E-5</c:v>
                </c:pt>
                <c:pt idx="1315">
                  <c:v>-2.1048962723638201E-5</c:v>
                </c:pt>
                <c:pt idx="1316">
                  <c:v>-2.0013033897292501E-5</c:v>
                </c:pt>
                <c:pt idx="1317">
                  <c:v>-1.8933159069478201E-5</c:v>
                </c:pt>
                <c:pt idx="1318">
                  <c:v>-1.7295041225747801E-5</c:v>
                </c:pt>
                <c:pt idx="1319">
                  <c:v>-1.61480987758686E-5</c:v>
                </c:pt>
                <c:pt idx="1320">
                  <c:v>-1.39943511721616E-5</c:v>
                </c:pt>
                <c:pt idx="1321">
                  <c:v>-1.24428777254672E-5</c:v>
                </c:pt>
                <c:pt idx="1322">
                  <c:v>-8.7438149598106704E-6</c:v>
                </c:pt>
                <c:pt idx="1323">
                  <c:v>-8.6051283323383201E-6</c:v>
                </c:pt>
                <c:pt idx="1324">
                  <c:v>-8.2794461577091694E-6</c:v>
                </c:pt>
                <c:pt idx="1325">
                  <c:v>-4.9901603547802097E-6</c:v>
                </c:pt>
                <c:pt idx="1326">
                  <c:v>-3.4161558849491699E-6</c:v>
                </c:pt>
                <c:pt idx="1327">
                  <c:v>-3.9192326432512599E-7</c:v>
                </c:pt>
                <c:pt idx="1328">
                  <c:v>1.0858619337819901E-6</c:v>
                </c:pt>
                <c:pt idx="1329">
                  <c:v>3.5517111346704899E-6</c:v>
                </c:pt>
                <c:pt idx="1330">
                  <c:v>4.8125490113284202E-6</c:v>
                </c:pt>
                <c:pt idx="1331">
                  <c:v>7.5119785588074E-6</c:v>
                </c:pt>
                <c:pt idx="1332">
                  <c:v>8.3262665084824101E-6</c:v>
                </c:pt>
                <c:pt idx="1333">
                  <c:v>1.07017173100452E-5</c:v>
                </c:pt>
                <c:pt idx="1334">
                  <c:v>1.29005661337552E-5</c:v>
                </c:pt>
                <c:pt idx="1335">
                  <c:v>1.4008736610563101E-5</c:v>
                </c:pt>
                <c:pt idx="1336">
                  <c:v>1.6671503308380599E-5</c:v>
                </c:pt>
                <c:pt idx="1337">
                  <c:v>1.7000764779009201E-5</c:v>
                </c:pt>
                <c:pt idx="1338">
                  <c:v>1.7058245143367501E-5</c:v>
                </c:pt>
                <c:pt idx="1339">
                  <c:v>2.0250116624560501E-5</c:v>
                </c:pt>
                <c:pt idx="1340">
                  <c:v>2.08488916543548E-5</c:v>
                </c:pt>
                <c:pt idx="1341">
                  <c:v>2.3413615200278501E-5</c:v>
                </c:pt>
                <c:pt idx="1342">
                  <c:v>2.4905490439580301E-5</c:v>
                </c:pt>
                <c:pt idx="1343">
                  <c:v>2.7175851726619598E-5</c:v>
                </c:pt>
                <c:pt idx="1344">
                  <c:v>3.0047661452851099E-5</c:v>
                </c:pt>
                <c:pt idx="1345">
                  <c:v>3.1902647651603998E-5</c:v>
                </c:pt>
                <c:pt idx="1346">
                  <c:v>3.7292365101032497E-5</c:v>
                </c:pt>
                <c:pt idx="1347">
                  <c:v>3.74650829355766E-5</c:v>
                </c:pt>
                <c:pt idx="1348">
                  <c:v>3.8443540773271998E-5</c:v>
                </c:pt>
                <c:pt idx="1349">
                  <c:v>4.3818107800595002E-5</c:v>
                </c:pt>
                <c:pt idx="1350">
                  <c:v>4.4269981937367598E-5</c:v>
                </c:pt>
                <c:pt idx="1351">
                  <c:v>5.0768215796531902E-5</c:v>
                </c:pt>
                <c:pt idx="1352">
                  <c:v>5.2395641390664202E-5</c:v>
                </c:pt>
                <c:pt idx="1353">
                  <c:v>5.9953754616174703E-5</c:v>
                </c:pt>
                <c:pt idx="1354">
                  <c:v>6.2029059541848799E-5</c:v>
                </c:pt>
                <c:pt idx="1355">
                  <c:v>6.7735900246976603E-5</c:v>
                </c:pt>
                <c:pt idx="1356">
                  <c:v>7.0183370232836402E-5</c:v>
                </c:pt>
                <c:pt idx="1357">
                  <c:v>7.6618524029576206E-5</c:v>
                </c:pt>
                <c:pt idx="1358">
                  <c:v>7.8680330467786395E-5</c:v>
                </c:pt>
                <c:pt idx="1359">
                  <c:v>8.6430525800531205E-5</c:v>
                </c:pt>
                <c:pt idx="1360">
                  <c:v>8.9782788887599399E-5</c:v>
                </c:pt>
                <c:pt idx="1361">
                  <c:v>9.8053055571708603E-5</c:v>
                </c:pt>
                <c:pt idx="1362">
                  <c:v>1.0066781450668699E-4</c:v>
                </c:pt>
                <c:pt idx="1363">
                  <c:v>1.06695731732516E-4</c:v>
                </c:pt>
                <c:pt idx="1364">
                  <c:v>1.10069660047363E-4</c:v>
                </c:pt>
                <c:pt idx="1365">
                  <c:v>1.16942041582699E-4</c:v>
                </c:pt>
                <c:pt idx="1366">
                  <c:v>1.21739832352134E-4</c:v>
                </c:pt>
                <c:pt idx="1367">
                  <c:v>1.2972010583789999E-4</c:v>
                </c:pt>
                <c:pt idx="1368">
                  <c:v>1.3422266293874299E-4</c:v>
                </c:pt>
                <c:pt idx="1369">
                  <c:v>1.44020276588018E-4</c:v>
                </c:pt>
                <c:pt idx="1370">
                  <c:v>1.4777890949163399E-4</c:v>
                </c:pt>
                <c:pt idx="1371">
                  <c:v>1.5578131263626501E-4</c:v>
                </c:pt>
                <c:pt idx="1372">
                  <c:v>1.5965154447966599E-4</c:v>
                </c:pt>
                <c:pt idx="1373">
                  <c:v>1.6821625182647499E-4</c:v>
                </c:pt>
                <c:pt idx="1374">
                  <c:v>1.7403522153383201E-4</c:v>
                </c:pt>
                <c:pt idx="1375">
                  <c:v>1.8435838892173E-4</c:v>
                </c:pt>
                <c:pt idx="1376">
                  <c:v>1.90465400327582E-4</c:v>
                </c:pt>
                <c:pt idx="1377">
                  <c:v>2.0319407065493299E-4</c:v>
                </c:pt>
                <c:pt idx="1378">
                  <c:v>2.0901638311507899E-4</c:v>
                </c:pt>
                <c:pt idx="1379">
                  <c:v>2.2228810715737001E-4</c:v>
                </c:pt>
                <c:pt idx="1380">
                  <c:v>2.2723287862361799E-4</c:v>
                </c:pt>
                <c:pt idx="1381">
                  <c:v>2.40170139922533E-4</c:v>
                </c:pt>
                <c:pt idx="1382">
                  <c:v>2.4615099683433398E-4</c:v>
                </c:pt>
                <c:pt idx="1383">
                  <c:v>2.58847979733871E-4</c:v>
                </c:pt>
                <c:pt idx="1384">
                  <c:v>2.64547587154847E-4</c:v>
                </c:pt>
                <c:pt idx="1385">
                  <c:v>2.8169514500022498E-4</c:v>
                </c:pt>
                <c:pt idx="1386">
                  <c:v>2.8756586622572802E-4</c:v>
                </c:pt>
                <c:pt idx="1387">
                  <c:v>3.0425499188712902E-4</c:v>
                </c:pt>
                <c:pt idx="1388">
                  <c:v>3.0967398633607299E-4</c:v>
                </c:pt>
                <c:pt idx="1389">
                  <c:v>3.2349963242361802E-4</c:v>
                </c:pt>
                <c:pt idx="1390">
                  <c:v>3.30735295432269E-4</c:v>
                </c:pt>
                <c:pt idx="1391">
                  <c:v>3.5127974370873698E-4</c:v>
                </c:pt>
                <c:pt idx="1392">
                  <c:v>3.58844850857867E-4</c:v>
                </c:pt>
                <c:pt idx="1393">
                  <c:v>3.8007441603576697E-4</c:v>
                </c:pt>
                <c:pt idx="1394">
                  <c:v>3.89130916567859E-4</c:v>
                </c:pt>
                <c:pt idx="1395">
                  <c:v>4.1113620293618998E-4</c:v>
                </c:pt>
                <c:pt idx="1396">
                  <c:v>4.2044224584270197E-4</c:v>
                </c:pt>
                <c:pt idx="1397">
                  <c:v>4.4355401141302301E-4</c:v>
                </c:pt>
                <c:pt idx="1398">
                  <c:v>4.5592244483720498E-4</c:v>
                </c:pt>
                <c:pt idx="1399">
                  <c:v>4.86314200929721E-4</c:v>
                </c:pt>
                <c:pt idx="1400">
                  <c:v>4.9705250124486701E-4</c:v>
                </c:pt>
                <c:pt idx="1401">
                  <c:v>5.26804900221073E-4</c:v>
                </c:pt>
                <c:pt idx="1402">
                  <c:v>5.4122044510339904E-4</c:v>
                </c:pt>
                <c:pt idx="1403">
                  <c:v>5.7080651103539497E-4</c:v>
                </c:pt>
                <c:pt idx="1404">
                  <c:v>5.8573913867784497E-4</c:v>
                </c:pt>
                <c:pt idx="1405">
                  <c:v>6.1887403534843105E-4</c:v>
                </c:pt>
                <c:pt idx="1406">
                  <c:v>6.3858277071453197E-4</c:v>
                </c:pt>
                <c:pt idx="1407">
                  <c:v>6.8217193409139199E-4</c:v>
                </c:pt>
                <c:pt idx="1408">
                  <c:v>7.0452648308106899E-4</c:v>
                </c:pt>
                <c:pt idx="1409">
                  <c:v>7.4092913456929395E-4</c:v>
                </c:pt>
                <c:pt idx="1410">
                  <c:v>7.60350471637353E-4</c:v>
                </c:pt>
                <c:pt idx="1411">
                  <c:v>8.0364207782901095E-4</c:v>
                </c:pt>
                <c:pt idx="1412">
                  <c:v>8.3869026874309495E-4</c:v>
                </c:pt>
                <c:pt idx="1413">
                  <c:v>8.88700154412451E-4</c:v>
                </c:pt>
                <c:pt idx="1414">
                  <c:v>9.3097161184660002E-4</c:v>
                </c:pt>
                <c:pt idx="1415" formatCode="General">
                  <c:v>1.00530107664479E-3</c:v>
                </c:pt>
                <c:pt idx="1416" formatCode="General">
                  <c:v>1.0499487805494001E-3</c:v>
                </c:pt>
                <c:pt idx="1417" formatCode="General">
                  <c:v>1.10901930728708E-3</c:v>
                </c:pt>
                <c:pt idx="1418" formatCode="General">
                  <c:v>1.1451874505810299E-3</c:v>
                </c:pt>
                <c:pt idx="1419" formatCode="General">
                  <c:v>1.21702099860516E-3</c:v>
                </c:pt>
                <c:pt idx="1420" formatCode="General">
                  <c:v>1.27125130600701E-3</c:v>
                </c:pt>
                <c:pt idx="1421" formatCode="General">
                  <c:v>1.3507409637512E-3</c:v>
                </c:pt>
                <c:pt idx="1422" formatCode="General">
                  <c:v>1.4014105434953399E-3</c:v>
                </c:pt>
                <c:pt idx="1423" formatCode="General">
                  <c:v>1.49022720627376E-3</c:v>
                </c:pt>
                <c:pt idx="1424" formatCode="General">
                  <c:v>1.52830204272271E-3</c:v>
                </c:pt>
                <c:pt idx="1425" formatCode="General">
                  <c:v>1.61484969011307E-3</c:v>
                </c:pt>
                <c:pt idx="1426" formatCode="General">
                  <c:v>1.65420373063222E-3</c:v>
                </c:pt>
                <c:pt idx="1427" formatCode="General">
                  <c:v>1.74109710163123E-3</c:v>
                </c:pt>
                <c:pt idx="1428" formatCode="General">
                  <c:v>1.7926702531557101E-3</c:v>
                </c:pt>
                <c:pt idx="1429" formatCode="General">
                  <c:v>1.88645249803561E-3</c:v>
                </c:pt>
                <c:pt idx="1430" formatCode="General">
                  <c:v>1.94876575441285E-3</c:v>
                </c:pt>
                <c:pt idx="1431" formatCode="General">
                  <c:v>2.05016412727334E-3</c:v>
                </c:pt>
                <c:pt idx="1432" formatCode="General">
                  <c:v>2.1075039658632199E-3</c:v>
                </c:pt>
                <c:pt idx="1433" formatCode="General">
                  <c:v>2.1847728116098099E-3</c:v>
                </c:pt>
                <c:pt idx="1434" formatCode="General">
                  <c:v>2.25211180929713E-3</c:v>
                </c:pt>
                <c:pt idx="1435" formatCode="General">
                  <c:v>2.3175951871583101E-3</c:v>
                </c:pt>
                <c:pt idx="1436" formatCode="General">
                  <c:v>2.36067379638423E-3</c:v>
                </c:pt>
                <c:pt idx="1437" formatCode="General">
                  <c:v>2.43338332269687E-3</c:v>
                </c:pt>
                <c:pt idx="1438" formatCode="General">
                  <c:v>2.4799703266997E-3</c:v>
                </c:pt>
                <c:pt idx="1439" formatCode="General">
                  <c:v>2.5357747649869498E-3</c:v>
                </c:pt>
                <c:pt idx="1440" formatCode="General">
                  <c:v>2.5693348807929602E-3</c:v>
                </c:pt>
                <c:pt idx="1441" formatCode="General">
                  <c:v>2.6136695578035398E-3</c:v>
                </c:pt>
                <c:pt idx="1442" formatCode="General">
                  <c:v>2.6341857319374302E-3</c:v>
                </c:pt>
                <c:pt idx="1443" formatCode="General">
                  <c:v>2.6401627777950199E-3</c:v>
                </c:pt>
                <c:pt idx="1444" formatCode="General">
                  <c:v>2.6503121686277499E-3</c:v>
                </c:pt>
                <c:pt idx="1445" formatCode="General">
                  <c:v>2.6520398700395202E-3</c:v>
                </c:pt>
                <c:pt idx="1446" formatCode="General">
                  <c:v>2.6513033026708799E-3</c:v>
                </c:pt>
                <c:pt idx="1447" formatCode="General">
                  <c:v>2.6027577000263201E-3</c:v>
                </c:pt>
                <c:pt idx="1448" formatCode="General">
                  <c:v>2.5817083816855198E-3</c:v>
                </c:pt>
                <c:pt idx="1449" formatCode="General">
                  <c:v>2.4739791618686598E-3</c:v>
                </c:pt>
                <c:pt idx="1450" formatCode="General">
                  <c:v>2.4193842977610499E-3</c:v>
                </c:pt>
                <c:pt idx="1451" formatCode="General">
                  <c:v>2.2634950313138598E-3</c:v>
                </c:pt>
                <c:pt idx="1452" formatCode="General">
                  <c:v>2.1789928395872901E-3</c:v>
                </c:pt>
                <c:pt idx="1453" formatCode="General">
                  <c:v>2.0021588757621399E-3</c:v>
                </c:pt>
                <c:pt idx="1454" formatCode="General">
                  <c:v>1.9130850316418601E-3</c:v>
                </c:pt>
                <c:pt idx="1455" formatCode="General">
                  <c:v>1.65110225198583E-3</c:v>
                </c:pt>
                <c:pt idx="1456" formatCode="General">
                  <c:v>1.5037607212536499E-3</c:v>
                </c:pt>
                <c:pt idx="1457" formatCode="General">
                  <c:v>1.1302927043304301E-3</c:v>
                </c:pt>
                <c:pt idx="1458">
                  <c:v>7.73445334139653E-4</c:v>
                </c:pt>
                <c:pt idx="1459">
                  <c:v>2.5011341038725401E-4</c:v>
                </c:pt>
                <c:pt idx="1460">
                  <c:v>-1.8660301163255098E-5</c:v>
                </c:pt>
                <c:pt idx="1461">
                  <c:v>-9.11399275863622E-4</c:v>
                </c:pt>
                <c:pt idx="1462" formatCode="General">
                  <c:v>-1.3402903875437101E-3</c:v>
                </c:pt>
                <c:pt idx="1463" formatCode="General">
                  <c:v>-2.0600147871445902E-3</c:v>
                </c:pt>
                <c:pt idx="1464" formatCode="General">
                  <c:v>-2.54863668105335E-3</c:v>
                </c:pt>
                <c:pt idx="1465" formatCode="General">
                  <c:v>-3.31701037816919E-3</c:v>
                </c:pt>
                <c:pt idx="1466" formatCode="General">
                  <c:v>-3.81851086286473E-3</c:v>
                </c:pt>
                <c:pt idx="1467" formatCode="General">
                  <c:v>-4.6260144251936402E-3</c:v>
                </c:pt>
                <c:pt idx="1468" formatCode="General">
                  <c:v>-5.0619448568801602E-3</c:v>
                </c:pt>
                <c:pt idx="1469" formatCode="General">
                  <c:v>-6.1656782571708696E-3</c:v>
                </c:pt>
                <c:pt idx="1470" formatCode="General">
                  <c:v>-6.5257618756959703E-3</c:v>
                </c:pt>
                <c:pt idx="1471" formatCode="General">
                  <c:v>-7.3122788187533101E-3</c:v>
                </c:pt>
                <c:pt idx="1472" formatCode="General">
                  <c:v>-7.6216346259803096E-3</c:v>
                </c:pt>
                <c:pt idx="1473" formatCode="General">
                  <c:v>-8.2403916946463193E-3</c:v>
                </c:pt>
                <c:pt idx="1474" formatCode="General">
                  <c:v>-8.3994472389666997E-3</c:v>
                </c:pt>
                <c:pt idx="1475" formatCode="General">
                  <c:v>-8.7109141087602995E-3</c:v>
                </c:pt>
                <c:pt idx="1476" formatCode="General">
                  <c:v>-8.7433096961817992E-3</c:v>
                </c:pt>
                <c:pt idx="1477" formatCode="General">
                  <c:v>-8.4822255000281607E-3</c:v>
                </c:pt>
                <c:pt idx="1478" formatCode="General">
                  <c:v>-8.2157668170803697E-3</c:v>
                </c:pt>
                <c:pt idx="1479" formatCode="General">
                  <c:v>-7.7139543272477899E-3</c:v>
                </c:pt>
                <c:pt idx="1480" formatCode="General">
                  <c:v>-7.0788507046333198E-3</c:v>
                </c:pt>
                <c:pt idx="1481" formatCode="General">
                  <c:v>-6.3127775797323796E-3</c:v>
                </c:pt>
                <c:pt idx="1482" formatCode="General">
                  <c:v>-5.6456520922156701E-3</c:v>
                </c:pt>
                <c:pt idx="1483" formatCode="General">
                  <c:v>-4.7622011913550496E-3</c:v>
                </c:pt>
                <c:pt idx="1484" formatCode="General">
                  <c:v>-4.0097573896769297E-3</c:v>
                </c:pt>
                <c:pt idx="1485" formatCode="General">
                  <c:v>-3.2252877579555701E-3</c:v>
                </c:pt>
                <c:pt idx="1486" formatCode="General">
                  <c:v>-2.1195995839876202E-3</c:v>
                </c:pt>
                <c:pt idx="1487" formatCode="General">
                  <c:v>-1.7395786034363999E-3</c:v>
                </c:pt>
                <c:pt idx="1488" formatCode="General">
                  <c:v>-1.5792936780700301E-3</c:v>
                </c:pt>
                <c:pt idx="1489">
                  <c:v>-6.5927470645718198E-4</c:v>
                </c:pt>
                <c:pt idx="1490">
                  <c:v>-4.5299183876771297E-4</c:v>
                </c:pt>
                <c:pt idx="1491">
                  <c:v>3.0576509038086799E-4</c:v>
                </c:pt>
                <c:pt idx="1492">
                  <c:v>5.2876543468249101E-4</c:v>
                </c:pt>
                <c:pt idx="1493" formatCode="General">
                  <c:v>1.16336652677869E-3</c:v>
                </c:pt>
                <c:pt idx="1494" formatCode="General">
                  <c:v>1.21807665183982E-3</c:v>
                </c:pt>
                <c:pt idx="1495" formatCode="General">
                  <c:v>1.5068811836639101E-3</c:v>
                </c:pt>
                <c:pt idx="1496" formatCode="General">
                  <c:v>1.5150643045367001E-3</c:v>
                </c:pt>
                <c:pt idx="1497" formatCode="General">
                  <c:v>1.63522834310961E-3</c:v>
                </c:pt>
                <c:pt idx="1498" formatCode="General">
                  <c:v>1.5595254235445399E-3</c:v>
                </c:pt>
                <c:pt idx="1499" formatCode="General">
                  <c:v>1.3855660757534499E-3</c:v>
                </c:pt>
                <c:pt idx="1500" formatCode="General">
                  <c:v>1.1847129381633899E-3</c:v>
                </c:pt>
                <c:pt idx="1501">
                  <c:v>7.6940633078110502E-4</c:v>
                </c:pt>
                <c:pt idx="1502">
                  <c:v>5.9045619739016395E-4</c:v>
                </c:pt>
                <c:pt idx="1503">
                  <c:v>1.6801808323114301E-4</c:v>
                </c:pt>
                <c:pt idx="1504">
                  <c:v>8.3202834426552099E-5</c:v>
                </c:pt>
                <c:pt idx="1505">
                  <c:v>-3.1643906499161301E-4</c:v>
                </c:pt>
                <c:pt idx="1506">
                  <c:v>-3.92114277736351E-4</c:v>
                </c:pt>
                <c:pt idx="1507">
                  <c:v>-6.7293915946016502E-4</c:v>
                </c:pt>
                <c:pt idx="1508">
                  <c:v>-7.1362099232166699E-4</c:v>
                </c:pt>
                <c:pt idx="1509">
                  <c:v>-9.2307623326614305E-4</c:v>
                </c:pt>
                <c:pt idx="1510">
                  <c:v>-9.4842124715729004E-4</c:v>
                </c:pt>
                <c:pt idx="1511" formatCode="General">
                  <c:v>-1.0565570679556199E-3</c:v>
                </c:pt>
                <c:pt idx="1512" formatCode="General">
                  <c:v>-1.06812183304773E-3</c:v>
                </c:pt>
                <c:pt idx="1513" formatCode="General">
                  <c:v>-1.1069853049588E-3</c:v>
                </c:pt>
                <c:pt idx="1514" formatCode="General">
                  <c:v>-1.10012135694337E-3</c:v>
                </c:pt>
                <c:pt idx="1515" formatCode="General">
                  <c:v>-1.0910572613887701E-3</c:v>
                </c:pt>
                <c:pt idx="1516" formatCode="General">
                  <c:v>-1.0682181847759601E-3</c:v>
                </c:pt>
                <c:pt idx="1517" formatCode="General">
                  <c:v>-1.0429851537684001E-3</c:v>
                </c:pt>
                <c:pt idx="1518" formatCode="General">
                  <c:v>-1.01056875113886E-3</c:v>
                </c:pt>
                <c:pt idx="1519">
                  <c:v>-9.6729846245933201E-4</c:v>
                </c:pt>
                <c:pt idx="1520">
                  <c:v>-9.3407148819650804E-4</c:v>
                </c:pt>
                <c:pt idx="1521">
                  <c:v>-8.9494065776261195E-4</c:v>
                </c:pt>
                <c:pt idx="1522">
                  <c:v>-8.7390698087208801E-4</c:v>
                </c:pt>
                <c:pt idx="1523">
                  <c:v>-8.3808820364255905E-4</c:v>
                </c:pt>
                <c:pt idx="1524">
                  <c:v>-8.17815447985965E-4</c:v>
                </c:pt>
                <c:pt idx="1525">
                  <c:v>-7.8049993400651203E-4</c:v>
                </c:pt>
                <c:pt idx="1526">
                  <c:v>-7.6380996491845704E-4</c:v>
                </c:pt>
                <c:pt idx="1527">
                  <c:v>-7.2298528602179402E-4</c:v>
                </c:pt>
                <c:pt idx="1528">
                  <c:v>-7.0672940008043798E-4</c:v>
                </c:pt>
                <c:pt idx="1529">
                  <c:v>-6.6608496419019302E-4</c:v>
                </c:pt>
                <c:pt idx="1530">
                  <c:v>-6.5507548218818096E-4</c:v>
                </c:pt>
                <c:pt idx="1531">
                  <c:v>-6.2494903001305397E-4</c:v>
                </c:pt>
                <c:pt idx="1532">
                  <c:v>-6.1402460447551295E-4</c:v>
                </c:pt>
                <c:pt idx="1533">
                  <c:v>-5.8775231272984395E-4</c:v>
                </c:pt>
                <c:pt idx="1534">
                  <c:v>-5.7844052978625105E-4</c:v>
                </c:pt>
                <c:pt idx="1535">
                  <c:v>-5.5412796474942202E-4</c:v>
                </c:pt>
                <c:pt idx="1536">
                  <c:v>-5.4405296464971205E-4</c:v>
                </c:pt>
                <c:pt idx="1537">
                  <c:v>-5.2004347415992897E-4</c:v>
                </c:pt>
                <c:pt idx="1538">
                  <c:v>-5.0931985452980699E-4</c:v>
                </c:pt>
                <c:pt idx="1539">
                  <c:v>-4.87464114717878E-4</c:v>
                </c:pt>
                <c:pt idx="1540">
                  <c:v>-4.7851545821586602E-4</c:v>
                </c:pt>
                <c:pt idx="1541">
                  <c:v>-4.5959486708890298E-4</c:v>
                </c:pt>
                <c:pt idx="1542">
                  <c:v>-4.5107863962330001E-4</c:v>
                </c:pt>
                <c:pt idx="1543">
                  <c:v>-4.3518442791761202E-4</c:v>
                </c:pt>
                <c:pt idx="1544">
                  <c:v>-4.2672719498968402E-4</c:v>
                </c:pt>
                <c:pt idx="1545">
                  <c:v>-4.08990516824227E-4</c:v>
                </c:pt>
                <c:pt idx="1546">
                  <c:v>-4.0090796803107001E-4</c:v>
                </c:pt>
                <c:pt idx="1547">
                  <c:v>-3.8838082372361099E-4</c:v>
                </c:pt>
                <c:pt idx="1548">
                  <c:v>-3.8123341924128901E-4</c:v>
                </c:pt>
                <c:pt idx="1549">
                  <c:v>-3.6809412285027202E-4</c:v>
                </c:pt>
                <c:pt idx="1550">
                  <c:v>-3.6005013894988301E-4</c:v>
                </c:pt>
                <c:pt idx="1551">
                  <c:v>-3.43010376225601E-4</c:v>
                </c:pt>
                <c:pt idx="1552">
                  <c:v>-3.3529578875021401E-4</c:v>
                </c:pt>
                <c:pt idx="1553">
                  <c:v>-3.2083536543752898E-4</c:v>
                </c:pt>
                <c:pt idx="1554">
                  <c:v>-3.1394461109709299E-4</c:v>
                </c:pt>
                <c:pt idx="1555">
                  <c:v>-2.9974946305060701E-4</c:v>
                </c:pt>
                <c:pt idx="1556">
                  <c:v>-2.9270808303930799E-4</c:v>
                </c:pt>
                <c:pt idx="1557">
                  <c:v>-2.8004482105688499E-4</c:v>
                </c:pt>
                <c:pt idx="1558">
                  <c:v>-2.7269286976216702E-4</c:v>
                </c:pt>
                <c:pt idx="1559">
                  <c:v>-2.5970460339731598E-4</c:v>
                </c:pt>
                <c:pt idx="1560">
                  <c:v>-2.54177424378841E-4</c:v>
                </c:pt>
                <c:pt idx="1561">
                  <c:v>-2.42350531300791E-4</c:v>
                </c:pt>
                <c:pt idx="1562">
                  <c:v>-2.3714397935023599E-4</c:v>
                </c:pt>
                <c:pt idx="1563">
                  <c:v>-2.283325837251E-4</c:v>
                </c:pt>
                <c:pt idx="1564">
                  <c:v>-2.24812112561149E-4</c:v>
                </c:pt>
                <c:pt idx="1565">
                  <c:v>-2.1710647008825199E-4</c:v>
                </c:pt>
                <c:pt idx="1566">
                  <c:v>-2.1438998644844799E-4</c:v>
                </c:pt>
                <c:pt idx="1567">
                  <c:v>-2.0644570842090999E-4</c:v>
                </c:pt>
                <c:pt idx="1568">
                  <c:v>-2.03714333242897E-4</c:v>
                </c:pt>
                <c:pt idx="1569">
                  <c:v>-1.9597869795336199E-4</c:v>
                </c:pt>
                <c:pt idx="1570">
                  <c:v>-1.9252932964149299E-4</c:v>
                </c:pt>
                <c:pt idx="1571">
                  <c:v>-1.8646845114938501E-4</c:v>
                </c:pt>
                <c:pt idx="1572">
                  <c:v>-1.8435521095872199E-4</c:v>
                </c:pt>
                <c:pt idx="1573">
                  <c:v>-1.7854012513074001E-4</c:v>
                </c:pt>
                <c:pt idx="1574">
                  <c:v>-1.7586225273895701E-4</c:v>
                </c:pt>
                <c:pt idx="1575">
                  <c:v>-1.69645278354936E-4</c:v>
                </c:pt>
                <c:pt idx="1576">
                  <c:v>-1.6739675041019299E-4</c:v>
                </c:pt>
                <c:pt idx="1577">
                  <c:v>-1.6267452175487099E-4</c:v>
                </c:pt>
                <c:pt idx="1578">
                  <c:v>-1.6045026786757301E-4</c:v>
                </c:pt>
                <c:pt idx="1579">
                  <c:v>-1.5512520284924E-4</c:v>
                </c:pt>
                <c:pt idx="1580">
                  <c:v>-1.5311668084158999E-4</c:v>
                </c:pt>
                <c:pt idx="1581">
                  <c:v>-1.4919113095347399E-4</c:v>
                </c:pt>
                <c:pt idx="1582">
                  <c:v>-1.4719789448243699E-4</c:v>
                </c:pt>
                <c:pt idx="1583">
                  <c:v>-1.4320213209139399E-4</c:v>
                </c:pt>
                <c:pt idx="1584">
                  <c:v>-1.4108326102007401E-4</c:v>
                </c:pt>
                <c:pt idx="1585">
                  <c:v>-1.3653556739910699E-4</c:v>
                </c:pt>
                <c:pt idx="1586">
                  <c:v>-1.3443891347754501E-4</c:v>
                </c:pt>
                <c:pt idx="1587">
                  <c:v>-1.3082350996425701E-4</c:v>
                </c:pt>
                <c:pt idx="1588">
                  <c:v>-1.2943290490263201E-4</c:v>
                </c:pt>
                <c:pt idx="1589">
                  <c:v>-1.2592031001733799E-4</c:v>
                </c:pt>
                <c:pt idx="1590">
                  <c:v>-1.24539457103313E-4</c:v>
                </c:pt>
                <c:pt idx="1591">
                  <c:v>-1.20979448006578E-4</c:v>
                </c:pt>
                <c:pt idx="1592">
                  <c:v>-1.18827304799231E-4</c:v>
                </c:pt>
                <c:pt idx="1593">
                  <c:v>-1.15248864725539E-4</c:v>
                </c:pt>
                <c:pt idx="1594">
                  <c:v>-1.13363799921649E-4</c:v>
                </c:pt>
                <c:pt idx="1595">
                  <c:v>-1.10350264745702E-4</c:v>
                </c:pt>
                <c:pt idx="1596">
                  <c:v>-1.08241483324994E-4</c:v>
                </c:pt>
                <c:pt idx="1597">
                  <c:v>-1.04858547932093E-4</c:v>
                </c:pt>
                <c:pt idx="1598">
                  <c:v>-1.03061723548126E-4</c:v>
                </c:pt>
                <c:pt idx="1599">
                  <c:v>-1.00412668202235E-4</c:v>
                </c:pt>
                <c:pt idx="1600">
                  <c:v>-9.9062163769013305E-5</c:v>
                </c:pt>
                <c:pt idx="1601">
                  <c:v>-9.6117663426472397E-5</c:v>
                </c:pt>
                <c:pt idx="1602">
                  <c:v>-9.4915097329779797E-5</c:v>
                </c:pt>
                <c:pt idx="1603">
                  <c:v>-9.1490057344058599E-5</c:v>
                </c:pt>
                <c:pt idx="1604">
                  <c:v>-8.99830904143393E-5</c:v>
                </c:pt>
                <c:pt idx="1605">
                  <c:v>-8.6650101056139401E-5</c:v>
                </c:pt>
                <c:pt idx="1606">
                  <c:v>-8.5127541171608204E-5</c:v>
                </c:pt>
                <c:pt idx="1607">
                  <c:v>-8.2531471522164101E-5</c:v>
                </c:pt>
                <c:pt idx="1608">
                  <c:v>-8.08848896299779E-5</c:v>
                </c:pt>
                <c:pt idx="1609">
                  <c:v>-7.8222446661985702E-5</c:v>
                </c:pt>
                <c:pt idx="1610">
                  <c:v>-7.6717400783900795E-5</c:v>
                </c:pt>
                <c:pt idx="1611">
                  <c:v>-7.3867602248660897E-5</c:v>
                </c:pt>
                <c:pt idx="1612">
                  <c:v>-7.22486075584361E-5</c:v>
                </c:pt>
                <c:pt idx="1613">
                  <c:v>-6.9382748333109801E-5</c:v>
                </c:pt>
                <c:pt idx="1614">
                  <c:v>-6.7491607403286896E-5</c:v>
                </c:pt>
                <c:pt idx="1615">
                  <c:v>-6.47389796934959E-5</c:v>
                </c:pt>
                <c:pt idx="1616">
                  <c:v>-6.3373240072418004E-5</c:v>
                </c:pt>
                <c:pt idx="1617">
                  <c:v>-6.0784390476335103E-5</c:v>
                </c:pt>
                <c:pt idx="1618">
                  <c:v>-5.9330122359867399E-5</c:v>
                </c:pt>
                <c:pt idx="1619">
                  <c:v>-5.6596097976544099E-5</c:v>
                </c:pt>
                <c:pt idx="1620">
                  <c:v>-5.46152943317984E-5</c:v>
                </c:pt>
                <c:pt idx="1621">
                  <c:v>-5.1498359449636702E-5</c:v>
                </c:pt>
                <c:pt idx="1622">
                  <c:v>-4.9991738607997297E-5</c:v>
                </c:pt>
                <c:pt idx="1623">
                  <c:v>-4.6760061531936799E-5</c:v>
                </c:pt>
                <c:pt idx="1624">
                  <c:v>-4.5298878708589702E-5</c:v>
                </c:pt>
                <c:pt idx="1625">
                  <c:v>-4.1846464769164099E-5</c:v>
                </c:pt>
                <c:pt idx="1626">
                  <c:v>-4.02647046022167E-5</c:v>
                </c:pt>
                <c:pt idx="1627">
                  <c:v>-3.7438275380872297E-5</c:v>
                </c:pt>
                <c:pt idx="1628">
                  <c:v>-3.5986605363575197E-5</c:v>
                </c:pt>
                <c:pt idx="1629">
                  <c:v>-3.3367667581526599E-5</c:v>
                </c:pt>
                <c:pt idx="1630">
                  <c:v>-3.1871668922285097E-5</c:v>
                </c:pt>
                <c:pt idx="1631">
                  <c:v>-2.8163663483080499E-5</c:v>
                </c:pt>
                <c:pt idx="1632">
                  <c:v>-2.6365094572077199E-5</c:v>
                </c:pt>
                <c:pt idx="1633">
                  <c:v>-2.2607694770692701E-5</c:v>
                </c:pt>
                <c:pt idx="1634">
                  <c:v>-2.1712512442526301E-5</c:v>
                </c:pt>
                <c:pt idx="1635">
                  <c:v>-1.7974775096490999E-5</c:v>
                </c:pt>
                <c:pt idx="1636">
                  <c:v>-1.6684054580612099E-5</c:v>
                </c:pt>
                <c:pt idx="1637">
                  <c:v>-1.21968062644211E-5</c:v>
                </c:pt>
                <c:pt idx="1638">
                  <c:v>-1.05942971549902E-5</c:v>
                </c:pt>
                <c:pt idx="1639">
                  <c:v>-6.6730204211415398E-6</c:v>
                </c:pt>
                <c:pt idx="1640">
                  <c:v>-5.5042945822468601E-6</c:v>
                </c:pt>
                <c:pt idx="1641">
                  <c:v>-1.2949778080327999E-6</c:v>
                </c:pt>
                <c:pt idx="1642">
                  <c:v>-1.10693901167223E-6</c:v>
                </c:pt>
                <c:pt idx="1643">
                  <c:v>-3.7619652941673201E-7</c:v>
                </c:pt>
                <c:pt idx="1644">
                  <c:v>3.0224672016910199E-6</c:v>
                </c:pt>
                <c:pt idx="1645">
                  <c:v>5.8746805833972604E-6</c:v>
                </c:pt>
                <c:pt idx="1646">
                  <c:v>7.2093143861538E-6</c:v>
                </c:pt>
                <c:pt idx="1647">
                  <c:v>1.10360185954364E-5</c:v>
                </c:pt>
                <c:pt idx="1648">
                  <c:v>1.3986045842023101E-5</c:v>
                </c:pt>
                <c:pt idx="1649">
                  <c:v>1.46578338988279E-5</c:v>
                </c:pt>
                <c:pt idx="1650">
                  <c:v>1.48482464098686E-5</c:v>
                </c:pt>
                <c:pt idx="1651">
                  <c:v>1.7731633191522899E-5</c:v>
                </c:pt>
                <c:pt idx="1652">
                  <c:v>1.86888769793085E-5</c:v>
                </c:pt>
                <c:pt idx="1653">
                  <c:v>2.24610663758541E-5</c:v>
                </c:pt>
                <c:pt idx="1654">
                  <c:v>2.324680271204E-5</c:v>
                </c:pt>
                <c:pt idx="1655">
                  <c:v>2.8049255305733401E-5</c:v>
                </c:pt>
                <c:pt idx="1656">
                  <c:v>2.90012766736428E-5</c:v>
                </c:pt>
                <c:pt idx="1657">
                  <c:v>3.4080846675118103E-5</c:v>
                </c:pt>
                <c:pt idx="1658">
                  <c:v>3.4870879771078E-5</c:v>
                </c:pt>
                <c:pt idx="1659">
                  <c:v>4.09630493281547E-5</c:v>
                </c:pt>
                <c:pt idx="1660">
                  <c:v>4.2498787874753298E-5</c:v>
                </c:pt>
                <c:pt idx="1661">
                  <c:v>4.8198310321751099E-5</c:v>
                </c:pt>
                <c:pt idx="1662">
                  <c:v>5.0548410773376303E-5</c:v>
                </c:pt>
                <c:pt idx="1663">
                  <c:v>5.6160806081359597E-5</c:v>
                </c:pt>
                <c:pt idx="1664">
                  <c:v>5.9217677241052801E-5</c:v>
                </c:pt>
                <c:pt idx="1665">
                  <c:v>6.5315996172234296E-5</c:v>
                </c:pt>
                <c:pt idx="1666">
                  <c:v>6.8140293333816094E-5</c:v>
                </c:pt>
                <c:pt idx="1667">
                  <c:v>7.4499069851299203E-5</c:v>
                </c:pt>
                <c:pt idx="1668">
                  <c:v>7.7134184723553494E-5</c:v>
                </c:pt>
                <c:pt idx="1669">
                  <c:v>8.3309859010519398E-5</c:v>
                </c:pt>
                <c:pt idx="1670">
                  <c:v>8.6225817255400895E-5</c:v>
                </c:pt>
                <c:pt idx="1671">
                  <c:v>9.2527383908301596E-5</c:v>
                </c:pt>
                <c:pt idx="1672">
                  <c:v>9.5878049808152996E-5</c:v>
                </c:pt>
                <c:pt idx="1673">
                  <c:v>1.0352678266209E-4</c:v>
                </c:pt>
                <c:pt idx="1674">
                  <c:v>1.06702981544022E-4</c:v>
                </c:pt>
                <c:pt idx="1675">
                  <c:v>1.12862347125778E-4</c:v>
                </c:pt>
                <c:pt idx="1676">
                  <c:v>1.1684382450519299E-4</c:v>
                </c:pt>
                <c:pt idx="1677">
                  <c:v>1.2525380081088001E-4</c:v>
                </c:pt>
                <c:pt idx="1678">
                  <c:v>1.2928817526936399E-4</c:v>
                </c:pt>
                <c:pt idx="1679">
                  <c:v>1.37283225692381E-4</c:v>
                </c:pt>
                <c:pt idx="1680">
                  <c:v>1.4140837900170601E-4</c:v>
                </c:pt>
                <c:pt idx="1681">
                  <c:v>1.50400120355011E-4</c:v>
                </c:pt>
                <c:pt idx="1682">
                  <c:v>1.55300545442692E-4</c:v>
                </c:pt>
                <c:pt idx="1683">
                  <c:v>1.6506442339602899E-4</c:v>
                </c:pt>
                <c:pt idx="1684">
                  <c:v>1.7028992517825999E-4</c:v>
                </c:pt>
                <c:pt idx="1685">
                  <c:v>1.7972982956303301E-4</c:v>
                </c:pt>
                <c:pt idx="1686">
                  <c:v>1.8617301467893901E-4</c:v>
                </c:pt>
                <c:pt idx="1687">
                  <c:v>1.97530046598621E-4</c:v>
                </c:pt>
                <c:pt idx="1688">
                  <c:v>2.02272556545007E-4</c:v>
                </c:pt>
                <c:pt idx="1689">
                  <c:v>2.1406308479364001E-4</c:v>
                </c:pt>
                <c:pt idx="1690">
                  <c:v>2.21138158705386E-4</c:v>
                </c:pt>
                <c:pt idx="1691">
                  <c:v>2.3375578741884501E-4</c:v>
                </c:pt>
                <c:pt idx="1692">
                  <c:v>2.3862663638394099E-4</c:v>
                </c:pt>
                <c:pt idx="1693">
                  <c:v>2.5019724114260801E-4</c:v>
                </c:pt>
                <c:pt idx="1694">
                  <c:v>2.5944945789240599E-4</c:v>
                </c:pt>
                <c:pt idx="1695">
                  <c:v>2.7472309307198999E-4</c:v>
                </c:pt>
                <c:pt idx="1696">
                  <c:v>2.8055714624452101E-4</c:v>
                </c:pt>
                <c:pt idx="1697">
                  <c:v>2.9899670425587502E-4</c:v>
                </c:pt>
                <c:pt idx="1698">
                  <c:v>3.0853584827958002E-4</c:v>
                </c:pt>
                <c:pt idx="1699">
                  <c:v>3.2558384994291699E-4</c:v>
                </c:pt>
                <c:pt idx="1700">
                  <c:v>3.3301558981932899E-4</c:v>
                </c:pt>
                <c:pt idx="1701">
                  <c:v>3.5353306111209201E-4</c:v>
                </c:pt>
                <c:pt idx="1702">
                  <c:v>3.6308679394057202E-4</c:v>
                </c:pt>
                <c:pt idx="1703">
                  <c:v>3.8544674070663102E-4</c:v>
                </c:pt>
                <c:pt idx="1704">
                  <c:v>3.9533140250880099E-4</c:v>
                </c:pt>
                <c:pt idx="1705">
                  <c:v>4.1846109114322699E-4</c:v>
                </c:pt>
                <c:pt idx="1706">
                  <c:v>4.27905701005537E-4</c:v>
                </c:pt>
                <c:pt idx="1707">
                  <c:v>4.5108069676352098E-4</c:v>
                </c:pt>
                <c:pt idx="1708">
                  <c:v>4.6298121735590699E-4</c:v>
                </c:pt>
                <c:pt idx="1709">
                  <c:v>4.9341782233160299E-4</c:v>
                </c:pt>
                <c:pt idx="1710">
                  <c:v>5.1264626476766998E-4</c:v>
                </c:pt>
                <c:pt idx="1711">
                  <c:v>5.39173444473061E-4</c:v>
                </c:pt>
                <c:pt idx="1712">
                  <c:v>5.5419799473017603E-4</c:v>
                </c:pt>
                <c:pt idx="1713">
                  <c:v>5.8045071662458003E-4</c:v>
                </c:pt>
                <c:pt idx="1714">
                  <c:v>6.0006513713612602E-4</c:v>
                </c:pt>
                <c:pt idx="1715">
                  <c:v>6.4159560123583901E-4</c:v>
                </c:pt>
                <c:pt idx="1716">
                  <c:v>6.6825207018141302E-4</c:v>
                </c:pt>
                <c:pt idx="1717">
                  <c:v>7.1678972675959598E-4</c:v>
                </c:pt>
                <c:pt idx="1718">
                  <c:v>7.3399046683158295E-4</c:v>
                </c:pt>
                <c:pt idx="1719">
                  <c:v>7.7971305940012796E-4</c:v>
                </c:pt>
                <c:pt idx="1720">
                  <c:v>8.0772813234851405E-4</c:v>
                </c:pt>
                <c:pt idx="1721">
                  <c:v>8.6739258453117805E-4</c:v>
                </c:pt>
                <c:pt idx="1722">
                  <c:v>9.1263643293271798E-4</c:v>
                </c:pt>
                <c:pt idx="1723">
                  <c:v>9.846500696801179E-4</c:v>
                </c:pt>
                <c:pt idx="1724" formatCode="General">
                  <c:v>1.02657146014509E-3</c:v>
                </c:pt>
                <c:pt idx="1725" formatCode="General">
                  <c:v>1.1103978255667299E-3</c:v>
                </c:pt>
                <c:pt idx="1726" formatCode="General">
                  <c:v>1.1489118769392099E-3</c:v>
                </c:pt>
                <c:pt idx="1727" formatCode="General">
                  <c:v>1.22647981171732E-3</c:v>
                </c:pt>
                <c:pt idx="1728" formatCode="General">
                  <c:v>1.272809354174E-3</c:v>
                </c:pt>
                <c:pt idx="1729" formatCode="General">
                  <c:v>1.3428448134245399E-3</c:v>
                </c:pt>
                <c:pt idx="1730" formatCode="General">
                  <c:v>1.3965498397024601E-3</c:v>
                </c:pt>
                <c:pt idx="1731" formatCode="General">
                  <c:v>1.4860991703955801E-3</c:v>
                </c:pt>
                <c:pt idx="1732" formatCode="General">
                  <c:v>1.5321933117870099E-3</c:v>
                </c:pt>
                <c:pt idx="1733" formatCode="General">
                  <c:v>1.6357943039103399E-3</c:v>
                </c:pt>
                <c:pt idx="1734" formatCode="General">
                  <c:v>1.6950896049352101E-3</c:v>
                </c:pt>
                <c:pt idx="1735" formatCode="General">
                  <c:v>1.80339806574076E-3</c:v>
                </c:pt>
                <c:pt idx="1736" formatCode="General">
                  <c:v>1.8617393272421399E-3</c:v>
                </c:pt>
                <c:pt idx="1737" formatCode="General">
                  <c:v>1.9598383898186398E-3</c:v>
                </c:pt>
                <c:pt idx="1738" formatCode="General">
                  <c:v>2.0230775823680699E-3</c:v>
                </c:pt>
                <c:pt idx="1739" formatCode="General">
                  <c:v>2.12681607728677E-3</c:v>
                </c:pt>
                <c:pt idx="1740" formatCode="General">
                  <c:v>2.1753986388003401E-3</c:v>
                </c:pt>
                <c:pt idx="1741" formatCode="General">
                  <c:v>2.28221884331558E-3</c:v>
                </c:pt>
                <c:pt idx="1742" formatCode="General">
                  <c:v>2.3554086130629002E-3</c:v>
                </c:pt>
                <c:pt idx="1743" formatCode="General">
                  <c:v>2.4432532173027498E-3</c:v>
                </c:pt>
                <c:pt idx="1744" formatCode="General">
                  <c:v>2.4930222366611999E-3</c:v>
                </c:pt>
                <c:pt idx="1745" formatCode="General">
                  <c:v>2.5697350421689902E-3</c:v>
                </c:pt>
                <c:pt idx="1746" formatCode="General">
                  <c:v>2.6371720120583202E-3</c:v>
                </c:pt>
                <c:pt idx="1747" formatCode="General">
                  <c:v>2.7224843511927102E-3</c:v>
                </c:pt>
                <c:pt idx="1748" formatCode="General">
                  <c:v>2.7838749258394398E-3</c:v>
                </c:pt>
                <c:pt idx="1749" formatCode="General">
                  <c:v>2.8731321342533801E-3</c:v>
                </c:pt>
                <c:pt idx="1750" formatCode="General">
                  <c:v>2.8991450452938998E-3</c:v>
                </c:pt>
                <c:pt idx="1751" formatCode="General">
                  <c:v>2.9377881799133899E-3</c:v>
                </c:pt>
                <c:pt idx="1752" formatCode="General">
                  <c:v>2.9625597198606399E-3</c:v>
                </c:pt>
                <c:pt idx="1753" formatCode="General">
                  <c:v>2.97850343614869E-3</c:v>
                </c:pt>
                <c:pt idx="1754" formatCode="General">
                  <c:v>2.9955912206415698E-3</c:v>
                </c:pt>
                <c:pt idx="1755" formatCode="General">
                  <c:v>2.9952318782920299E-3</c:v>
                </c:pt>
                <c:pt idx="1756" formatCode="General">
                  <c:v>2.9931676433956802E-3</c:v>
                </c:pt>
                <c:pt idx="1757" formatCode="General">
                  <c:v>2.95206712894401E-3</c:v>
                </c:pt>
                <c:pt idx="1758" formatCode="General">
                  <c:v>2.9336436973496699E-3</c:v>
                </c:pt>
                <c:pt idx="1759" formatCode="General">
                  <c:v>2.84797467968371E-3</c:v>
                </c:pt>
                <c:pt idx="1760" formatCode="General">
                  <c:v>2.8098816261919201E-3</c:v>
                </c:pt>
                <c:pt idx="1761" formatCode="General">
                  <c:v>2.6372360587159699E-3</c:v>
                </c:pt>
                <c:pt idx="1762" formatCode="General">
                  <c:v>2.5742697335450898E-3</c:v>
                </c:pt>
                <c:pt idx="1763" formatCode="General">
                  <c:v>2.3546321414513499E-3</c:v>
                </c:pt>
                <c:pt idx="1764" formatCode="General">
                  <c:v>2.2511534833058798E-3</c:v>
                </c:pt>
                <c:pt idx="1765" formatCode="General">
                  <c:v>1.9922178193717398E-3</c:v>
                </c:pt>
                <c:pt idx="1766" formatCode="General">
                  <c:v>1.7584561837381101E-3</c:v>
                </c:pt>
                <c:pt idx="1767" formatCode="General">
                  <c:v>1.31777370050898E-3</c:v>
                </c:pt>
                <c:pt idx="1768" formatCode="General">
                  <c:v>1.04578107626506E-3</c:v>
                </c:pt>
                <c:pt idx="1769">
                  <c:v>4.0269166521064899E-4</c:v>
                </c:pt>
                <c:pt idx="1770">
                  <c:v>6.9292425736205296E-5</c:v>
                </c:pt>
                <c:pt idx="1771">
                  <c:v>-5.8826878606524499E-4</c:v>
                </c:pt>
                <c:pt idx="1772">
                  <c:v>-9.0285682883949905E-4</c:v>
                </c:pt>
                <c:pt idx="1773" formatCode="General">
                  <c:v>-1.9949917697693101E-3</c:v>
                </c:pt>
                <c:pt idx="1774" formatCode="General">
                  <c:v>-2.3232825477337601E-3</c:v>
                </c:pt>
                <c:pt idx="1775" formatCode="General">
                  <c:v>-3.3440999289598098E-3</c:v>
                </c:pt>
                <c:pt idx="1776" formatCode="General">
                  <c:v>-3.59681077597662E-3</c:v>
                </c:pt>
                <c:pt idx="1777" formatCode="General">
                  <c:v>-4.6030765741753299E-3</c:v>
                </c:pt>
                <c:pt idx="1778" formatCode="General">
                  <c:v>-4.8672044358295096E-3</c:v>
                </c:pt>
                <c:pt idx="1779" formatCode="General">
                  <c:v>-5.6198860121554903E-3</c:v>
                </c:pt>
                <c:pt idx="1780" formatCode="General">
                  <c:v>-5.7737049421266702E-3</c:v>
                </c:pt>
                <c:pt idx="1781" formatCode="General">
                  <c:v>-6.3337860679560402E-3</c:v>
                </c:pt>
                <c:pt idx="1782" formatCode="General">
                  <c:v>-6.4000478914403398E-3</c:v>
                </c:pt>
                <c:pt idx="1783" formatCode="General">
                  <c:v>-6.4580757408965904E-3</c:v>
                </c:pt>
                <c:pt idx="1784" formatCode="General">
                  <c:v>-6.3829199146426402E-3</c:v>
                </c:pt>
                <c:pt idx="1785" formatCode="General">
                  <c:v>-6.0903016702048103E-3</c:v>
                </c:pt>
                <c:pt idx="1786" formatCode="General">
                  <c:v>-5.8109468719354301E-3</c:v>
                </c:pt>
                <c:pt idx="1787" formatCode="General">
                  <c:v>-5.3377933255090203E-3</c:v>
                </c:pt>
                <c:pt idx="1788" formatCode="General">
                  <c:v>-4.9102648862149201E-3</c:v>
                </c:pt>
                <c:pt idx="1789" formatCode="General">
                  <c:v>-4.1923258693116602E-3</c:v>
                </c:pt>
                <c:pt idx="1790" formatCode="General">
                  <c:v>-3.6837742029574498E-3</c:v>
                </c:pt>
                <c:pt idx="1791" formatCode="General">
                  <c:v>-3.0587553175191302E-3</c:v>
                </c:pt>
                <c:pt idx="1792" formatCode="General">
                  <c:v>-2.6301018981670699E-3</c:v>
                </c:pt>
                <c:pt idx="1793" formatCode="General">
                  <c:v>-2.0449066973797498E-3</c:v>
                </c:pt>
                <c:pt idx="1794" formatCode="General">
                  <c:v>-1.7888867012533099E-3</c:v>
                </c:pt>
                <c:pt idx="1795" formatCode="General">
                  <c:v>-1.42969062841591E-3</c:v>
                </c:pt>
                <c:pt idx="1796" formatCode="General">
                  <c:v>-1.31243582387893E-3</c:v>
                </c:pt>
                <c:pt idx="1797" formatCode="General">
                  <c:v>-1.03505856798855E-3</c:v>
                </c:pt>
                <c:pt idx="1798">
                  <c:v>-9.5552857133351704E-4</c:v>
                </c:pt>
                <c:pt idx="1799">
                  <c:v>-7.4464644463698496E-4</c:v>
                </c:pt>
                <c:pt idx="1800">
                  <c:v>-6.8403575442367397E-4</c:v>
                </c:pt>
                <c:pt idx="1801">
                  <c:v>-5.4458573996863996E-4</c:v>
                </c:pt>
                <c:pt idx="1802">
                  <c:v>-4.8351612991389401E-4</c:v>
                </c:pt>
                <c:pt idx="1803">
                  <c:v>-3.9455276327958401E-4</c:v>
                </c:pt>
                <c:pt idx="1804">
                  <c:v>-3.6295475943816499E-4</c:v>
                </c:pt>
                <c:pt idx="1805">
                  <c:v>-3.0972062784953499E-4</c:v>
                </c:pt>
                <c:pt idx="1806">
                  <c:v>-2.83076918234092E-4</c:v>
                </c:pt>
                <c:pt idx="1807">
                  <c:v>-2.2765770638747399E-4</c:v>
                </c:pt>
                <c:pt idx="1808">
                  <c:v>-2.0238066299997799E-4</c:v>
                </c:pt>
                <c:pt idx="1809">
                  <c:v>-1.6855295160605701E-4</c:v>
                </c:pt>
                <c:pt idx="1810">
                  <c:v>-1.5459722607006699E-4</c:v>
                </c:pt>
                <c:pt idx="1811">
                  <c:v>-1.2847593280829601E-4</c:v>
                </c:pt>
                <c:pt idx="1812">
                  <c:v>-1.2307969845112401E-4</c:v>
                </c:pt>
                <c:pt idx="1813">
                  <c:v>-9.84712394728494E-5</c:v>
                </c:pt>
                <c:pt idx="1814">
                  <c:v>-8.7608261986424503E-5</c:v>
                </c:pt>
                <c:pt idx="1815">
                  <c:v>-7.6603000906094994E-5</c:v>
                </c:pt>
                <c:pt idx="1816">
                  <c:v>-7.6041497765221496E-5</c:v>
                </c:pt>
                <c:pt idx="1817">
                  <c:v>-5.3681549274786397E-5</c:v>
                </c:pt>
                <c:pt idx="1818">
                  <c:v>-4.9379957609630301E-5</c:v>
                </c:pt>
                <c:pt idx="1819">
                  <c:v>-5.3841120855097802E-5</c:v>
                </c:pt>
                <c:pt idx="1820">
                  <c:v>-5.1974658349668598E-5</c:v>
                </c:pt>
                <c:pt idx="1821">
                  <c:v>-4.4066428000693597E-5</c:v>
                </c:pt>
                <c:pt idx="1822">
                  <c:v>-4.4224152237703599E-5</c:v>
                </c:pt>
                <c:pt idx="1823">
                  <c:v>-3.9752631971006899E-5</c:v>
                </c:pt>
                <c:pt idx="1824">
                  <c:v>-3.8080004874200898E-5</c:v>
                </c:pt>
                <c:pt idx="1825">
                  <c:v>-3.5593047996747103E-5</c:v>
                </c:pt>
                <c:pt idx="1826">
                  <c:v>-3.5538178729306397E-5</c:v>
                </c:pt>
                <c:pt idx="1827">
                  <c:v>-3.42130768891829E-5</c:v>
                </c:pt>
                <c:pt idx="1828">
                  <c:v>-3.1033208372521798E-5</c:v>
                </c:pt>
                <c:pt idx="1829">
                  <c:v>-2.7117461301788799E-5</c:v>
                </c:pt>
                <c:pt idx="1830">
                  <c:v>-2.91497604064096E-5</c:v>
                </c:pt>
                <c:pt idx="1831">
                  <c:v>-2.8194700250310799E-5</c:v>
                </c:pt>
                <c:pt idx="1832">
                  <c:v>-2.88287240309945E-5</c:v>
                </c:pt>
                <c:pt idx="1833">
                  <c:v>-3.3744308725283701E-5</c:v>
                </c:pt>
                <c:pt idx="1834">
                  <c:v>-3.3646651495939E-5</c:v>
                </c:pt>
                <c:pt idx="1835">
                  <c:v>-3.6838392774652797E-5</c:v>
                </c:pt>
                <c:pt idx="1836">
                  <c:v>-4.0456794051375197E-5</c:v>
                </c:pt>
                <c:pt idx="1837">
                  <c:v>-4.6035391023754001E-5</c:v>
                </c:pt>
                <c:pt idx="1838">
                  <c:v>-4.5627694085576302E-5</c:v>
                </c:pt>
                <c:pt idx="1839">
                  <c:v>-4.5337525960658398E-5</c:v>
                </c:pt>
                <c:pt idx="1840">
                  <c:v>-4.7770543491291399E-5</c:v>
                </c:pt>
                <c:pt idx="1841">
                  <c:v>-5.4627367725478598E-5</c:v>
                </c:pt>
                <c:pt idx="1842">
                  <c:v>-5.6918935176333602E-5</c:v>
                </c:pt>
                <c:pt idx="1843">
                  <c:v>-6.1722434097684898E-5</c:v>
                </c:pt>
                <c:pt idx="1844">
                  <c:v>-6.0633904391009897E-5</c:v>
                </c:pt>
                <c:pt idx="1845">
                  <c:v>-5.9452403272476698E-5</c:v>
                </c:pt>
                <c:pt idx="1846">
                  <c:v>-6.34142800439687E-5</c:v>
                </c:pt>
                <c:pt idx="1847">
                  <c:v>-6.9421371116180496E-5</c:v>
                </c:pt>
                <c:pt idx="1848">
                  <c:v>-7.22621753501305E-5</c:v>
                </c:pt>
                <c:pt idx="1849">
                  <c:v>-7.5027507148464607E-5</c:v>
                </c:pt>
                <c:pt idx="1850">
                  <c:v>-7.6624440981756797E-5</c:v>
                </c:pt>
                <c:pt idx="1851">
                  <c:v>-8.3014741052736294E-5</c:v>
                </c:pt>
                <c:pt idx="1852">
                  <c:v>-8.1230881979954599E-5</c:v>
                </c:pt>
                <c:pt idx="1853">
                  <c:v>-8.2663691465538301E-5</c:v>
                </c:pt>
                <c:pt idx="1854">
                  <c:v>-9.1312908504807201E-5</c:v>
                </c:pt>
                <c:pt idx="1855">
                  <c:v>-1.0014517551289201E-4</c:v>
                </c:pt>
                <c:pt idx="1856">
                  <c:v>-1.00401837922169E-4</c:v>
                </c:pt>
                <c:pt idx="1857">
                  <c:v>-1.06217349568701E-4</c:v>
                </c:pt>
                <c:pt idx="1858">
                  <c:v>-1.10374661327911E-4</c:v>
                </c:pt>
                <c:pt idx="1859">
                  <c:v>-1.18572416502079E-4</c:v>
                </c:pt>
                <c:pt idx="1860">
                  <c:v>-1.19902368767729E-4</c:v>
                </c:pt>
                <c:pt idx="1861">
                  <c:v>-1.23462217982636E-4</c:v>
                </c:pt>
                <c:pt idx="1862">
                  <c:v>-1.2752335052094001E-4</c:v>
                </c:pt>
                <c:pt idx="1863">
                  <c:v>-1.3380640017122999E-4</c:v>
                </c:pt>
                <c:pt idx="1864">
                  <c:v>-1.36109714529933E-4</c:v>
                </c:pt>
                <c:pt idx="1865">
                  <c:v>-1.4198169092466501E-4</c:v>
                </c:pt>
                <c:pt idx="1866">
                  <c:v>-1.42392709120685E-4</c:v>
                </c:pt>
                <c:pt idx="1867">
                  <c:v>-1.5164770452498E-4</c:v>
                </c:pt>
                <c:pt idx="1868">
                  <c:v>-1.5861589523475999E-4</c:v>
                </c:pt>
                <c:pt idx="1869">
                  <c:v>-1.61104923043208E-4</c:v>
                </c:pt>
                <c:pt idx="1870">
                  <c:v>-1.63449729727107E-4</c:v>
                </c:pt>
                <c:pt idx="1871">
                  <c:v>-1.7345653874204899E-4</c:v>
                </c:pt>
                <c:pt idx="1872">
                  <c:v>-1.7623023351394501E-4</c:v>
                </c:pt>
                <c:pt idx="1873">
                  <c:v>-1.8405839672802E-4</c:v>
                </c:pt>
                <c:pt idx="1874">
                  <c:v>-1.86485283841889E-4</c:v>
                </c:pt>
                <c:pt idx="1875">
                  <c:v>-1.98719796516611E-4</c:v>
                </c:pt>
                <c:pt idx="1876">
                  <c:v>-2.0486509259903899E-4</c:v>
                </c:pt>
                <c:pt idx="1877">
                  <c:v>-2.08320816767527E-4</c:v>
                </c:pt>
                <c:pt idx="1878">
                  <c:v>-2.09918833767239E-4</c:v>
                </c:pt>
                <c:pt idx="1879">
                  <c:v>-2.2963304268850001E-4</c:v>
                </c:pt>
                <c:pt idx="1880">
                  <c:v>-2.35193303481852E-4</c:v>
                </c:pt>
                <c:pt idx="1881">
                  <c:v>-2.4005241762176501E-4</c:v>
                </c:pt>
                <c:pt idx="1882">
                  <c:v>-2.4431626685348398E-4</c:v>
                </c:pt>
                <c:pt idx="1883">
                  <c:v>-2.5773319965054599E-4</c:v>
                </c:pt>
                <c:pt idx="1884">
                  <c:v>-2.6265619118367198E-4</c:v>
                </c:pt>
                <c:pt idx="1885">
                  <c:v>-2.71456677360204E-4</c:v>
                </c:pt>
                <c:pt idx="1886">
                  <c:v>-2.7723221432523202E-4</c:v>
                </c:pt>
                <c:pt idx="1887">
                  <c:v>-2.9125931453271702E-4</c:v>
                </c:pt>
                <c:pt idx="1888">
                  <c:v>-2.9344170876354099E-4</c:v>
                </c:pt>
                <c:pt idx="1889">
                  <c:v>-3.0690824588441699E-4</c:v>
                </c:pt>
                <c:pt idx="1890">
                  <c:v>-3.1122546863492502E-4</c:v>
                </c:pt>
                <c:pt idx="1891">
                  <c:v>-3.2292608348366602E-4</c:v>
                </c:pt>
                <c:pt idx="1892">
                  <c:v>-3.2810623746903201E-4</c:v>
                </c:pt>
                <c:pt idx="1893">
                  <c:v>-3.5162327164973999E-4</c:v>
                </c:pt>
                <c:pt idx="1894">
                  <c:v>-3.5766335337965798E-4</c:v>
                </c:pt>
                <c:pt idx="1895">
                  <c:v>-3.7493602772152199E-4</c:v>
                </c:pt>
                <c:pt idx="1896">
                  <c:v>-3.83867976652912E-4</c:v>
                </c:pt>
                <c:pt idx="1897">
                  <c:v>-4.0051802815968101E-4</c:v>
                </c:pt>
                <c:pt idx="1898">
                  <c:v>-4.0864228521206699E-4</c:v>
                </c:pt>
                <c:pt idx="1899">
                  <c:v>-4.4393652070180798E-4</c:v>
                </c:pt>
                <c:pt idx="1900">
                  <c:v>-4.5347881219974198E-4</c:v>
                </c:pt>
                <c:pt idx="1901">
                  <c:v>-4.9223857060263999E-4</c:v>
                </c:pt>
                <c:pt idx="1902">
                  <c:v>-5.0646536354081095E-4</c:v>
                </c:pt>
                <c:pt idx="1903">
                  <c:v>-5.6441170865565804E-4</c:v>
                </c:pt>
                <c:pt idx="1904">
                  <c:v>-5.8443356530748895E-4</c:v>
                </c:pt>
                <c:pt idx="1905">
                  <c:v>-6.6371035617139205E-4</c:v>
                </c:pt>
                <c:pt idx="1906">
                  <c:v>-6.92206064694938E-4</c:v>
                </c:pt>
                <c:pt idx="1907">
                  <c:v>-8.7368442899812002E-4</c:v>
                </c:pt>
                <c:pt idx="1908">
                  <c:v>-9.36863548998603E-4</c:v>
                </c:pt>
                <c:pt idx="1909" formatCode="General">
                  <c:v>-1.3765838620651101E-3</c:v>
                </c:pt>
                <c:pt idx="1910" formatCode="General">
                  <c:v>-1.51791819821228E-3</c:v>
                </c:pt>
                <c:pt idx="1911" formatCode="General">
                  <c:v>-1.67416196140144E-3</c:v>
                </c:pt>
                <c:pt idx="1912" formatCode="General">
                  <c:v>-2.32319206172879E-3</c:v>
                </c:pt>
                <c:pt idx="1913" formatCode="General">
                  <c:v>-2.54213876453404E-3</c:v>
                </c:pt>
                <c:pt idx="1914" formatCode="General">
                  <c:v>-3.2242610338220098E-3</c:v>
                </c:pt>
                <c:pt idx="1915" formatCode="General">
                  <c:v>-3.3922925198102698E-3</c:v>
                </c:pt>
                <c:pt idx="1916" formatCode="General">
                  <c:v>-4.21768406671551E-3</c:v>
                </c:pt>
                <c:pt idx="1917" formatCode="General">
                  <c:v>-4.4179694939131898E-3</c:v>
                </c:pt>
                <c:pt idx="1918" formatCode="General">
                  <c:v>-5.3536641320829003E-3</c:v>
                </c:pt>
                <c:pt idx="1919" formatCode="General">
                  <c:v>-5.5751717213258301E-3</c:v>
                </c:pt>
                <c:pt idx="1920" formatCode="General">
                  <c:v>-6.4560875987763004E-3</c:v>
                </c:pt>
                <c:pt idx="1921" formatCode="General">
                  <c:v>-6.70321460412258E-3</c:v>
                </c:pt>
                <c:pt idx="1922" formatCode="General">
                  <c:v>-7.8689822653804694E-3</c:v>
                </c:pt>
                <c:pt idx="1923" formatCode="General">
                  <c:v>-8.2179817747098805E-3</c:v>
                </c:pt>
                <c:pt idx="1924" formatCode="General">
                  <c:v>-9.2791956654046503E-3</c:v>
                </c:pt>
                <c:pt idx="1925" formatCode="General">
                  <c:v>-9.5809188982135807E-3</c:v>
                </c:pt>
                <c:pt idx="1926" formatCode="General">
                  <c:v>-1.0780976661927601E-2</c:v>
                </c:pt>
                <c:pt idx="1927" formatCode="General">
                  <c:v>-1.10356670849182E-2</c:v>
                </c:pt>
                <c:pt idx="1928" formatCode="General">
                  <c:v>-1.24809469483047E-2</c:v>
                </c:pt>
                <c:pt idx="1929" formatCode="General">
                  <c:v>-1.2657469721406399E-2</c:v>
                </c:pt>
                <c:pt idx="1930" formatCode="General">
                  <c:v>-1.35507916184758E-2</c:v>
                </c:pt>
                <c:pt idx="1931" formatCode="General">
                  <c:v>-1.39840503517112E-2</c:v>
                </c:pt>
                <c:pt idx="1932" formatCode="General">
                  <c:v>-1.4042506452978099E-2</c:v>
                </c:pt>
                <c:pt idx="1933" formatCode="General">
                  <c:v>-1.5318022899864E-2</c:v>
                </c:pt>
                <c:pt idx="1934" formatCode="General">
                  <c:v>-1.5528573509101E-2</c:v>
                </c:pt>
                <c:pt idx="1935" formatCode="General">
                  <c:v>-1.6554954193884999E-2</c:v>
                </c:pt>
                <c:pt idx="1936" formatCode="General">
                  <c:v>-1.6982068902403901E-2</c:v>
                </c:pt>
                <c:pt idx="1937" formatCode="General">
                  <c:v>-1.7839990960026999E-2</c:v>
                </c:pt>
                <c:pt idx="1938" formatCode="General">
                  <c:v>-1.8574275343776599E-2</c:v>
                </c:pt>
                <c:pt idx="1939" formatCode="General">
                  <c:v>-1.9133448800159301E-2</c:v>
                </c:pt>
                <c:pt idx="1940" formatCode="General">
                  <c:v>-1.9951615954377399E-2</c:v>
                </c:pt>
                <c:pt idx="1941" formatCode="General">
                  <c:v>-2.03133522953746E-2</c:v>
                </c:pt>
                <c:pt idx="1942" formatCode="General">
                  <c:v>-2.11125621788315E-2</c:v>
                </c:pt>
                <c:pt idx="1943" formatCode="General">
                  <c:v>-2.1365188707462401E-2</c:v>
                </c:pt>
                <c:pt idx="1944" formatCode="General">
                  <c:v>-2.2066702114325199E-2</c:v>
                </c:pt>
                <c:pt idx="1945" formatCode="General">
                  <c:v>-2.2267222770934601E-2</c:v>
                </c:pt>
                <c:pt idx="1946" formatCode="General">
                  <c:v>-2.2627289776470799E-2</c:v>
                </c:pt>
                <c:pt idx="1947" formatCode="General">
                  <c:v>-2.2821572165290599E-2</c:v>
                </c:pt>
                <c:pt idx="1948" formatCode="General">
                  <c:v>-2.2874703063753998E-2</c:v>
                </c:pt>
                <c:pt idx="1949" formatCode="General">
                  <c:v>-2.3265549944423598E-2</c:v>
                </c:pt>
                <c:pt idx="1950" formatCode="General">
                  <c:v>-2.3411192238487501E-2</c:v>
                </c:pt>
                <c:pt idx="1951" formatCode="General">
                  <c:v>-2.35141708419607E-2</c:v>
                </c:pt>
                <c:pt idx="1952" formatCode="General">
                  <c:v>-2.3629072925215999E-2</c:v>
                </c:pt>
                <c:pt idx="1953" formatCode="General">
                  <c:v>-2.3419562716344901E-2</c:v>
                </c:pt>
                <c:pt idx="1954" formatCode="General">
                  <c:v>-2.24197499736748E-2</c:v>
                </c:pt>
                <c:pt idx="1955" formatCode="General">
                  <c:v>-2.19074458785537E-2</c:v>
                </c:pt>
                <c:pt idx="1956" formatCode="General">
                  <c:v>-1.9620907715038799E-2</c:v>
                </c:pt>
                <c:pt idx="1957" formatCode="General">
                  <c:v>-1.9025290290461998E-2</c:v>
                </c:pt>
                <c:pt idx="1958" formatCode="General">
                  <c:v>-1.6828545541224701E-2</c:v>
                </c:pt>
                <c:pt idx="1959" formatCode="General">
                  <c:v>-1.4717536824007499E-2</c:v>
                </c:pt>
                <c:pt idx="1960" formatCode="General">
                  <c:v>-1.2440119367672701E-2</c:v>
                </c:pt>
                <c:pt idx="1961" formatCode="General">
                  <c:v>-1.1758947108154101E-2</c:v>
                </c:pt>
                <c:pt idx="1962" formatCode="General">
                  <c:v>-1.0913929221000899E-2</c:v>
                </c:pt>
                <c:pt idx="1963" formatCode="General">
                  <c:v>-9.8674391496080399E-3</c:v>
                </c:pt>
                <c:pt idx="1964" formatCode="General">
                  <c:v>-8.8259176486349001E-3</c:v>
                </c:pt>
                <c:pt idx="1965" formatCode="General">
                  <c:v>-8.7245522088118706E-3</c:v>
                </c:pt>
                <c:pt idx="1966" formatCode="General">
                  <c:v>-8.5932948074324902E-3</c:v>
                </c:pt>
                <c:pt idx="1967" formatCode="General">
                  <c:v>-8.5139670737408007E-3</c:v>
                </c:pt>
                <c:pt idx="1968" formatCode="General">
                  <c:v>-9.3992474254017792E-3</c:v>
                </c:pt>
                <c:pt idx="1969" formatCode="General">
                  <c:v>-9.4781459201631092E-3</c:v>
                </c:pt>
                <c:pt idx="1970" formatCode="General">
                  <c:v>-1.09198049752801E-2</c:v>
                </c:pt>
                <c:pt idx="1971" formatCode="General">
                  <c:v>-1.09774842259909E-2</c:v>
                </c:pt>
                <c:pt idx="1972" formatCode="General">
                  <c:v>-1.17549458054979E-2</c:v>
                </c:pt>
                <c:pt idx="1973" formatCode="General">
                  <c:v>-1.1613508845176399E-2</c:v>
                </c:pt>
                <c:pt idx="1974" formatCode="General">
                  <c:v>-1.06113063225133E-2</c:v>
                </c:pt>
                <c:pt idx="1975" formatCode="General">
                  <c:v>-1.0580603995753699E-2</c:v>
                </c:pt>
                <c:pt idx="1976" formatCode="General">
                  <c:v>-8.3865920630582305E-3</c:v>
                </c:pt>
                <c:pt idx="1977" formatCode="General">
                  <c:v>-8.2642055522192896E-3</c:v>
                </c:pt>
                <c:pt idx="1978" formatCode="General">
                  <c:v>-6.0740892411102598E-3</c:v>
                </c:pt>
                <c:pt idx="1979" formatCode="General">
                  <c:v>-5.9554469622951599E-3</c:v>
                </c:pt>
                <c:pt idx="1980" formatCode="General">
                  <c:v>-5.4521683110149701E-3</c:v>
                </c:pt>
                <c:pt idx="1981" formatCode="General">
                  <c:v>-3.2142454456073099E-3</c:v>
                </c:pt>
                <c:pt idx="1982" formatCode="General">
                  <c:v>-2.5757558918535401E-3</c:v>
                </c:pt>
                <c:pt idx="1983" formatCode="General">
                  <c:v>-1.1984220476422801E-3</c:v>
                </c:pt>
                <c:pt idx="1984">
                  <c:v>-4.8288062097361702E-4</c:v>
                </c:pt>
                <c:pt idx="1985">
                  <c:v>2.4189737830610701E-4</c:v>
                </c:pt>
                <c:pt idx="1986">
                  <c:v>8.3393361126761403E-4</c:v>
                </c:pt>
                <c:pt idx="1987" formatCode="General">
                  <c:v>1.21221134439641E-3</c:v>
                </c:pt>
                <c:pt idx="1988" formatCode="General">
                  <c:v>1.1860736543458899E-3</c:v>
                </c:pt>
                <c:pt idx="1989">
                  <c:v>9.71244721699226E-4</c:v>
                </c:pt>
                <c:pt idx="1990">
                  <c:v>6.0184954400068001E-4</c:v>
                </c:pt>
                <c:pt idx="1991">
                  <c:v>8.1165600410885194E-5</c:v>
                </c:pt>
                <c:pt idx="1992">
                  <c:v>-2.8850728995664601E-4</c:v>
                </c:pt>
                <c:pt idx="1993" formatCode="General">
                  <c:v>-1.53064528956028E-3</c:v>
                </c:pt>
                <c:pt idx="1994" formatCode="General">
                  <c:v>-1.80151635955489E-3</c:v>
                </c:pt>
                <c:pt idx="1995" formatCode="General">
                  <c:v>-1.9435961661076299E-3</c:v>
                </c:pt>
                <c:pt idx="1996" formatCode="General">
                  <c:v>-3.5749035644916799E-3</c:v>
                </c:pt>
                <c:pt idx="1997" formatCode="General">
                  <c:v>-3.68904718705069E-3</c:v>
                </c:pt>
                <c:pt idx="1998" formatCode="General">
                  <c:v>-4.5578072940316901E-3</c:v>
                </c:pt>
                <c:pt idx="1999" formatCode="General">
                  <c:v>-4.6049251986929503E-3</c:v>
                </c:pt>
                <c:pt idx="2000" formatCode="General">
                  <c:v>-4.1919432414598496E-3</c:v>
                </c:pt>
                <c:pt idx="2001" formatCode="General">
                  <c:v>-4.1910097151738697E-3</c:v>
                </c:pt>
                <c:pt idx="2002" formatCode="General">
                  <c:v>-3.4449482919598198E-3</c:v>
                </c:pt>
                <c:pt idx="2003" formatCode="General">
                  <c:v>-2.87661158213766E-3</c:v>
                </c:pt>
                <c:pt idx="2004" formatCode="General">
                  <c:v>-2.61796163980466E-3</c:v>
                </c:pt>
                <c:pt idx="2005" formatCode="General">
                  <c:v>-2.3973050520777399E-3</c:v>
                </c:pt>
                <c:pt idx="2006" formatCode="General">
                  <c:v>-1.02335112073386E-3</c:v>
                </c:pt>
                <c:pt idx="2007">
                  <c:v>-6.73564293524139E-4</c:v>
                </c:pt>
                <c:pt idx="2008">
                  <c:v>-2.6478793330902198E-5</c:v>
                </c:pt>
                <c:pt idx="2009">
                  <c:v>1.4084349992988799E-4</c:v>
                </c:pt>
                <c:pt idx="2010">
                  <c:v>4.0047212234009999E-4</c:v>
                </c:pt>
                <c:pt idx="2011">
                  <c:v>4.5183173594137401E-4</c:v>
                </c:pt>
                <c:pt idx="2012">
                  <c:v>2.5351030888290502E-4</c:v>
                </c:pt>
                <c:pt idx="2013">
                  <c:v>-2.94423042859137E-5</c:v>
                </c:pt>
                <c:pt idx="2014">
                  <c:v>-5.5476507827808099E-4</c:v>
                </c:pt>
                <c:pt idx="2015">
                  <c:v>-9.88393302554991E-4</c:v>
                </c:pt>
                <c:pt idx="2016" formatCode="General">
                  <c:v>-1.8444047978218E-3</c:v>
                </c:pt>
                <c:pt idx="2017" formatCode="General">
                  <c:v>-2.10306426949758E-3</c:v>
                </c:pt>
                <c:pt idx="2018" formatCode="General">
                  <c:v>-3.2541178855018098E-3</c:v>
                </c:pt>
                <c:pt idx="2019" formatCode="General">
                  <c:v>-3.27391898405691E-3</c:v>
                </c:pt>
                <c:pt idx="2020" formatCode="General">
                  <c:v>-3.2766545417695402E-3</c:v>
                </c:pt>
                <c:pt idx="2021" formatCode="General">
                  <c:v>-3.3101933449611802E-3</c:v>
                </c:pt>
                <c:pt idx="2022" formatCode="General">
                  <c:v>-4.9275293172745599E-3</c:v>
                </c:pt>
                <c:pt idx="2023" formatCode="General">
                  <c:v>-5.2210846549118704E-3</c:v>
                </c:pt>
                <c:pt idx="2024" formatCode="General">
                  <c:v>-6.1897588122631197E-3</c:v>
                </c:pt>
                <c:pt idx="2025" formatCode="General">
                  <c:v>-6.2948090864942598E-3</c:v>
                </c:pt>
                <c:pt idx="2026" formatCode="General">
                  <c:v>-6.4791136201482902E-3</c:v>
                </c:pt>
                <c:pt idx="2027" formatCode="General">
                  <c:v>-7.0319572337954198E-3</c:v>
                </c:pt>
                <c:pt idx="2028" formatCode="General">
                  <c:v>-7.2869400665108502E-3</c:v>
                </c:pt>
                <c:pt idx="2029" formatCode="General">
                  <c:v>-7.3810470116823903E-3</c:v>
                </c:pt>
                <c:pt idx="2030" formatCode="General">
                  <c:v>-7.3520704462110096E-3</c:v>
                </c:pt>
                <c:pt idx="2031" formatCode="General">
                  <c:v>-7.2067462040688399E-3</c:v>
                </c:pt>
                <c:pt idx="2032" formatCode="General">
                  <c:v>-7.32079208369744E-3</c:v>
                </c:pt>
                <c:pt idx="2033" formatCode="General">
                  <c:v>-7.1359517059175499E-3</c:v>
                </c:pt>
                <c:pt idx="2034" formatCode="General">
                  <c:v>-8.3070686630261192E-3</c:v>
                </c:pt>
                <c:pt idx="2035" formatCode="General">
                  <c:v>-8.4285187756761495E-3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Contour_5mm_10lpm_Newcathode_r!$F$9</c:f>
              <c:strCache>
                <c:ptCount val="1"/>
                <c:pt idx="0">
                  <c:v>Bath flow = 10 lpm</c:v>
                </c:pt>
              </c:strCache>
            </c:strRef>
          </c:tx>
          <c:marker>
            <c:symbol val="none"/>
          </c:marker>
          <c:xVal>
            <c:numRef>
              <c:f>Contour_5mm_10lpm_Newcathode_r!$B$10:$B$2045</c:f>
              <c:numCache>
                <c:formatCode>General</c:formatCode>
                <c:ptCount val="2036"/>
                <c:pt idx="0">
                  <c:v>0</c:v>
                </c:pt>
                <c:pt idx="1">
                  <c:v>3.09922147752595E-2</c:v>
                </c:pt>
                <c:pt idx="2">
                  <c:v>0.86973785261965098</c:v>
                </c:pt>
                <c:pt idx="3">
                  <c:v>1.5518703575278201</c:v>
                </c:pt>
                <c:pt idx="4">
                  <c:v>1.61517183833248</c:v>
                </c:pt>
                <c:pt idx="5">
                  <c:v>1.7596759362105401</c:v>
                </c:pt>
                <c:pt idx="6">
                  <c:v>2.3558665995356098</c:v>
                </c:pt>
                <c:pt idx="7">
                  <c:v>2.5399262867717201</c:v>
                </c:pt>
                <c:pt idx="8">
                  <c:v>3.0513918283324499</c:v>
                </c:pt>
                <c:pt idx="9">
                  <c:v>3.1604122833903099</c:v>
                </c:pt>
                <c:pt idx="10">
                  <c:v>3.2614868586475101</c:v>
                </c:pt>
                <c:pt idx="11">
                  <c:v>3.7963384756833798</c:v>
                </c:pt>
                <c:pt idx="12">
                  <c:v>4.0177717505843002</c:v>
                </c:pt>
                <c:pt idx="13">
                  <c:v>4.354398688661</c:v>
                </c:pt>
                <c:pt idx="14">
                  <c:v>4.7954884420061203</c:v>
                </c:pt>
                <c:pt idx="15">
                  <c:v>5.0886242651324798</c:v>
                </c:pt>
                <c:pt idx="16">
                  <c:v>5.4321224764432499</c:v>
                </c:pt>
                <c:pt idx="17">
                  <c:v>5.8078448395739501</c:v>
                </c:pt>
                <c:pt idx="18">
                  <c:v>6.2339547763460299</c:v>
                </c:pt>
                <c:pt idx="19">
                  <c:v>6.6056816622175702</c:v>
                </c:pt>
                <c:pt idx="20">
                  <c:v>6.9314366929682096</c:v>
                </c:pt>
                <c:pt idx="21">
                  <c:v>7.3708510968843903</c:v>
                </c:pt>
                <c:pt idx="22">
                  <c:v>7.5498078443460299</c:v>
                </c:pt>
                <c:pt idx="23">
                  <c:v>8.2141953921594695</c:v>
                </c:pt>
                <c:pt idx="24">
                  <c:v>8.2191584045574704</c:v>
                </c:pt>
                <c:pt idx="25">
                  <c:v>8.2237574394592592</c:v>
                </c:pt>
                <c:pt idx="26">
                  <c:v>8.9131039090705499</c:v>
                </c:pt>
                <c:pt idx="27">
                  <c:v>8.9153686626442603</c:v>
                </c:pt>
                <c:pt idx="28">
                  <c:v>8.9524706033719799</c:v>
                </c:pt>
                <c:pt idx="29">
                  <c:v>9.5578127931639898</c:v>
                </c:pt>
                <c:pt idx="30">
                  <c:v>9.5815468034312001</c:v>
                </c:pt>
                <c:pt idx="31">
                  <c:v>10.110306346579</c:v>
                </c:pt>
                <c:pt idx="32">
                  <c:v>10.142141446170299</c:v>
                </c:pt>
                <c:pt idx="33">
                  <c:v>10.1442322859968</c:v>
                </c:pt>
                <c:pt idx="34">
                  <c:v>10.159409359578699</c:v>
                </c:pt>
                <c:pt idx="35">
                  <c:v>10.8165832433984</c:v>
                </c:pt>
                <c:pt idx="36">
                  <c:v>10.882314099768999</c:v>
                </c:pt>
                <c:pt idx="37">
                  <c:v>11.370624259642801</c:v>
                </c:pt>
                <c:pt idx="38">
                  <c:v>11.3860980413871</c:v>
                </c:pt>
                <c:pt idx="39">
                  <c:v>11.447103786104</c:v>
                </c:pt>
                <c:pt idx="40">
                  <c:v>11.9279730415044</c:v>
                </c:pt>
                <c:pt idx="41">
                  <c:v>12.066033431703399</c:v>
                </c:pt>
                <c:pt idx="42">
                  <c:v>12.465533510113399</c:v>
                </c:pt>
                <c:pt idx="43">
                  <c:v>12.7011598697698</c:v>
                </c:pt>
                <c:pt idx="44">
                  <c:v>13.047954670143399</c:v>
                </c:pt>
                <c:pt idx="45">
                  <c:v>13.3458308349501</c:v>
                </c:pt>
                <c:pt idx="46">
                  <c:v>13.7635705948228</c:v>
                </c:pt>
                <c:pt idx="47">
                  <c:v>14.0321628111463</c:v>
                </c:pt>
                <c:pt idx="48">
                  <c:v>14.491399144461001</c:v>
                </c:pt>
                <c:pt idx="49">
                  <c:v>14.8516348570563</c:v>
                </c:pt>
                <c:pt idx="50">
                  <c:v>15.4156072463937</c:v>
                </c:pt>
                <c:pt idx="51">
                  <c:v>15.6909133000929</c:v>
                </c:pt>
                <c:pt idx="52">
                  <c:v>16.182735057634499</c:v>
                </c:pt>
                <c:pt idx="53">
                  <c:v>16.319440167981099</c:v>
                </c:pt>
                <c:pt idx="54">
                  <c:v>16.914533081015101</c:v>
                </c:pt>
                <c:pt idx="55">
                  <c:v>17.004546252232199</c:v>
                </c:pt>
                <c:pt idx="56">
                  <c:v>17.594504801636699</c:v>
                </c:pt>
                <c:pt idx="57">
                  <c:v>17.730524298460502</c:v>
                </c:pt>
                <c:pt idx="58">
                  <c:v>18.3921418420266</c:v>
                </c:pt>
                <c:pt idx="59">
                  <c:v>18.445606736923001</c:v>
                </c:pt>
                <c:pt idx="60">
                  <c:v>19.087640582884401</c:v>
                </c:pt>
                <c:pt idx="61">
                  <c:v>19.144190500491501</c:v>
                </c:pt>
                <c:pt idx="62">
                  <c:v>19.364828027944501</c:v>
                </c:pt>
                <c:pt idx="63">
                  <c:v>19.7885101798013</c:v>
                </c:pt>
                <c:pt idx="64">
                  <c:v>19.885701827029202</c:v>
                </c:pt>
                <c:pt idx="65">
                  <c:v>20.438268875835401</c:v>
                </c:pt>
                <c:pt idx="66">
                  <c:v>20.531333470580801</c:v>
                </c:pt>
                <c:pt idx="67">
                  <c:v>20.973949028739401</c:v>
                </c:pt>
                <c:pt idx="68">
                  <c:v>21.3453514934622</c:v>
                </c:pt>
                <c:pt idx="69">
                  <c:v>21.958870273174501</c:v>
                </c:pt>
                <c:pt idx="70">
                  <c:v>22.142975912224401</c:v>
                </c:pt>
                <c:pt idx="71">
                  <c:v>22.336201311575099</c:v>
                </c:pt>
                <c:pt idx="72">
                  <c:v>22.769383535408</c:v>
                </c:pt>
                <c:pt idx="73">
                  <c:v>23.181206481404999</c:v>
                </c:pt>
                <c:pt idx="74">
                  <c:v>23.5435032021091</c:v>
                </c:pt>
                <c:pt idx="75">
                  <c:v>23.857694338597501</c:v>
                </c:pt>
                <c:pt idx="76">
                  <c:v>24.472777740792701</c:v>
                </c:pt>
                <c:pt idx="77">
                  <c:v>24.5251084315992</c:v>
                </c:pt>
                <c:pt idx="78">
                  <c:v>24.566075910883399</c:v>
                </c:pt>
                <c:pt idx="79">
                  <c:v>25.216095796440801</c:v>
                </c:pt>
                <c:pt idx="80">
                  <c:v>25.727273433693899</c:v>
                </c:pt>
                <c:pt idx="81">
                  <c:v>25.897924084521499</c:v>
                </c:pt>
                <c:pt idx="82">
                  <c:v>26.391206569777701</c:v>
                </c:pt>
                <c:pt idx="83">
                  <c:v>26.637818409032899</c:v>
                </c:pt>
                <c:pt idx="84">
                  <c:v>26.697743169266701</c:v>
                </c:pt>
                <c:pt idx="85">
                  <c:v>26.833842177310199</c:v>
                </c:pt>
                <c:pt idx="86">
                  <c:v>27.445268289926901</c:v>
                </c:pt>
                <c:pt idx="87">
                  <c:v>27.773641076893199</c:v>
                </c:pt>
                <c:pt idx="88">
                  <c:v>28.2747352783758</c:v>
                </c:pt>
                <c:pt idx="89">
                  <c:v>28.830793410222899</c:v>
                </c:pt>
                <c:pt idx="90">
                  <c:v>29.156843904240201</c:v>
                </c:pt>
                <c:pt idx="91">
                  <c:v>30.168070591980801</c:v>
                </c:pt>
                <c:pt idx="92">
                  <c:v>30.215136309903599</c:v>
                </c:pt>
                <c:pt idx="93">
                  <c:v>30.245039172290301</c:v>
                </c:pt>
                <c:pt idx="94">
                  <c:v>31.338095440074099</c:v>
                </c:pt>
                <c:pt idx="95">
                  <c:v>31.339044136345201</c:v>
                </c:pt>
                <c:pt idx="96">
                  <c:v>31.343081069765699</c:v>
                </c:pt>
                <c:pt idx="97">
                  <c:v>32.359428927573603</c:v>
                </c:pt>
                <c:pt idx="98">
                  <c:v>32.676181348029601</c:v>
                </c:pt>
                <c:pt idx="99">
                  <c:v>33.448586642583699</c:v>
                </c:pt>
                <c:pt idx="100">
                  <c:v>34.018049619649098</c:v>
                </c:pt>
                <c:pt idx="101">
                  <c:v>34.607544936489703</c:v>
                </c:pt>
                <c:pt idx="102">
                  <c:v>35.200744091353101</c:v>
                </c:pt>
                <c:pt idx="103">
                  <c:v>35.805253446551198</c:v>
                </c:pt>
                <c:pt idx="104">
                  <c:v>36.647491762885899</c:v>
                </c:pt>
                <c:pt idx="105">
                  <c:v>37.152529099845502</c:v>
                </c:pt>
                <c:pt idx="106">
                  <c:v>38.2089981192048</c:v>
                </c:pt>
                <c:pt idx="107">
                  <c:v>38.558593230670702</c:v>
                </c:pt>
                <c:pt idx="108">
                  <c:v>39.958897222412503</c:v>
                </c:pt>
                <c:pt idx="109">
                  <c:v>40.021658337608798</c:v>
                </c:pt>
                <c:pt idx="110">
                  <c:v>40.526789578382001</c:v>
                </c:pt>
                <c:pt idx="111">
                  <c:v>41.524445735208097</c:v>
                </c:pt>
                <c:pt idx="112">
                  <c:v>41.658793943821202</c:v>
                </c:pt>
                <c:pt idx="113">
                  <c:v>43.233989499549601</c:v>
                </c:pt>
                <c:pt idx="114">
                  <c:v>43.466780863597599</c:v>
                </c:pt>
                <c:pt idx="115">
                  <c:v>45.096200064871297</c:v>
                </c:pt>
                <c:pt idx="116">
                  <c:v>45.3223620460072</c:v>
                </c:pt>
                <c:pt idx="117">
                  <c:v>46.667000700725403</c:v>
                </c:pt>
                <c:pt idx="118">
                  <c:v>47.031679698102003</c:v>
                </c:pt>
                <c:pt idx="119">
                  <c:v>48.903558336458701</c:v>
                </c:pt>
                <c:pt idx="120">
                  <c:v>49.152879990330902</c:v>
                </c:pt>
                <c:pt idx="121">
                  <c:v>51.001553588865498</c:v>
                </c:pt>
                <c:pt idx="122">
                  <c:v>51.033827164667201</c:v>
                </c:pt>
                <c:pt idx="123">
                  <c:v>51.371084317630903</c:v>
                </c:pt>
                <c:pt idx="124">
                  <c:v>52.810142806875596</c:v>
                </c:pt>
                <c:pt idx="125">
                  <c:v>53.418693398770699</c:v>
                </c:pt>
                <c:pt idx="126">
                  <c:v>54.677482502625899</c:v>
                </c:pt>
                <c:pt idx="127">
                  <c:v>55.088821228574503</c:v>
                </c:pt>
                <c:pt idx="128">
                  <c:v>56.556875179388697</c:v>
                </c:pt>
                <c:pt idx="129">
                  <c:v>57.340516281673899</c:v>
                </c:pt>
                <c:pt idx="130">
                  <c:v>59.089027055467099</c:v>
                </c:pt>
                <c:pt idx="131">
                  <c:v>59.740337791258597</c:v>
                </c:pt>
                <c:pt idx="132">
                  <c:v>61.2504332027139</c:v>
                </c:pt>
                <c:pt idx="133">
                  <c:v>62.424858054132599</c:v>
                </c:pt>
                <c:pt idx="134">
                  <c:v>64.226348216638598</c:v>
                </c:pt>
                <c:pt idx="135">
                  <c:v>65.240553095911395</c:v>
                </c:pt>
                <c:pt idx="136">
                  <c:v>66.756961395304401</c:v>
                </c:pt>
                <c:pt idx="137">
                  <c:v>67.605971629678805</c:v>
                </c:pt>
                <c:pt idx="138">
                  <c:v>68.844314895701203</c:v>
                </c:pt>
                <c:pt idx="139">
                  <c:v>69.916078195447994</c:v>
                </c:pt>
                <c:pt idx="140">
                  <c:v>71.5546473944366</c:v>
                </c:pt>
                <c:pt idx="141">
                  <c:v>72.417831847293101</c:v>
                </c:pt>
                <c:pt idx="142">
                  <c:v>73.631367072586698</c:v>
                </c:pt>
                <c:pt idx="143">
                  <c:v>74.998295491425907</c:v>
                </c:pt>
                <c:pt idx="144">
                  <c:v>76.507780803739493</c:v>
                </c:pt>
                <c:pt idx="145">
                  <c:v>77.660966194600206</c:v>
                </c:pt>
                <c:pt idx="146">
                  <c:v>79.007639220808201</c:v>
                </c:pt>
                <c:pt idx="147">
                  <c:v>79.994900745738406</c:v>
                </c:pt>
                <c:pt idx="148">
                  <c:v>81.422868988401206</c:v>
                </c:pt>
                <c:pt idx="149">
                  <c:v>82.551412858289694</c:v>
                </c:pt>
                <c:pt idx="150">
                  <c:v>83.806131997668899</c:v>
                </c:pt>
                <c:pt idx="151">
                  <c:v>84.928824035693296</c:v>
                </c:pt>
                <c:pt idx="152">
                  <c:v>86.326607892491197</c:v>
                </c:pt>
                <c:pt idx="153">
                  <c:v>87.335119996107096</c:v>
                </c:pt>
                <c:pt idx="154">
                  <c:v>88.601317618013496</c:v>
                </c:pt>
                <c:pt idx="155">
                  <c:v>89.720344354057701</c:v>
                </c:pt>
                <c:pt idx="156">
                  <c:v>91.181202550604297</c:v>
                </c:pt>
                <c:pt idx="157">
                  <c:v>91.979261799041296</c:v>
                </c:pt>
                <c:pt idx="158">
                  <c:v>93.309893836941001</c:v>
                </c:pt>
                <c:pt idx="159">
                  <c:v>94.607406517772304</c:v>
                </c:pt>
                <c:pt idx="160">
                  <c:v>96.009093783993805</c:v>
                </c:pt>
                <c:pt idx="161">
                  <c:v>96.974376370387802</c:v>
                </c:pt>
                <c:pt idx="162">
                  <c:v>98.379708737147098</c:v>
                </c:pt>
                <c:pt idx="163">
                  <c:v>99.3765679816008</c:v>
                </c:pt>
                <c:pt idx="164">
                  <c:v>100.776377280882</c:v>
                </c:pt>
                <c:pt idx="165">
                  <c:v>101.75432896732499</c:v>
                </c:pt>
                <c:pt idx="166">
                  <c:v>103.19802189081599</c:v>
                </c:pt>
                <c:pt idx="167">
                  <c:v>104.125011499149</c:v>
                </c:pt>
                <c:pt idx="168">
                  <c:v>105.623462563126</c:v>
                </c:pt>
                <c:pt idx="169">
                  <c:v>106.58750673058699</c:v>
                </c:pt>
                <c:pt idx="170">
                  <c:v>108.097444758873</c:v>
                </c:pt>
                <c:pt idx="171">
                  <c:v>109.17070483781799</c:v>
                </c:pt>
                <c:pt idx="172">
                  <c:v>110.542134948881</c:v>
                </c:pt>
                <c:pt idx="173">
                  <c:v>111.572753688855</c:v>
                </c:pt>
                <c:pt idx="174">
                  <c:v>113.367955940909</c:v>
                </c:pt>
                <c:pt idx="175">
                  <c:v>114.440223368517</c:v>
                </c:pt>
                <c:pt idx="176">
                  <c:v>115.887879047807</c:v>
                </c:pt>
                <c:pt idx="177">
                  <c:v>116.923911476398</c:v>
                </c:pt>
                <c:pt idx="178">
                  <c:v>118.587057712808</c:v>
                </c:pt>
                <c:pt idx="179">
                  <c:v>119.348104606193</c:v>
                </c:pt>
                <c:pt idx="180">
                  <c:v>121.12558567688301</c:v>
                </c:pt>
                <c:pt idx="181">
                  <c:v>121.73076947066301</c:v>
                </c:pt>
                <c:pt idx="182">
                  <c:v>123.522837139176</c:v>
                </c:pt>
                <c:pt idx="183">
                  <c:v>124.00280229626701</c:v>
                </c:pt>
                <c:pt idx="184">
                  <c:v>126.383027060836</c:v>
                </c:pt>
                <c:pt idx="185">
                  <c:v>126.574681861323</c:v>
                </c:pt>
                <c:pt idx="186">
                  <c:v>128.32405987391601</c:v>
                </c:pt>
                <c:pt idx="187">
                  <c:v>128.610883329106</c:v>
                </c:pt>
                <c:pt idx="188">
                  <c:v>128.6336225858</c:v>
                </c:pt>
                <c:pt idx="189">
                  <c:v>130.73913148742199</c:v>
                </c:pt>
                <c:pt idx="190">
                  <c:v>131.040711394212</c:v>
                </c:pt>
                <c:pt idx="191">
                  <c:v>132.473378162589</c:v>
                </c:pt>
                <c:pt idx="192">
                  <c:v>132.891343188316</c:v>
                </c:pt>
                <c:pt idx="193">
                  <c:v>133.98071977000299</c:v>
                </c:pt>
                <c:pt idx="194">
                  <c:v>134.724113130673</c:v>
                </c:pt>
                <c:pt idx="195">
                  <c:v>135.51280718728299</c:v>
                </c:pt>
                <c:pt idx="196">
                  <c:v>136.51400413063399</c:v>
                </c:pt>
                <c:pt idx="197">
                  <c:v>136.89962763712199</c:v>
                </c:pt>
                <c:pt idx="198">
                  <c:v>137.46604697895199</c:v>
                </c:pt>
                <c:pt idx="199">
                  <c:v>138.517929894487</c:v>
                </c:pt>
                <c:pt idx="200">
                  <c:v>139.075373425083</c:v>
                </c:pt>
                <c:pt idx="201">
                  <c:v>139.965733034111</c:v>
                </c:pt>
                <c:pt idx="202">
                  <c:v>140.68415074895</c:v>
                </c:pt>
                <c:pt idx="203">
                  <c:v>141.32764361115201</c:v>
                </c:pt>
                <c:pt idx="204">
                  <c:v>142.102622087768</c:v>
                </c:pt>
                <c:pt idx="205">
                  <c:v>142.99262774870999</c:v>
                </c:pt>
                <c:pt idx="206">
                  <c:v>143.49528636468699</c:v>
                </c:pt>
                <c:pt idx="207">
                  <c:v>144.41924444619301</c:v>
                </c:pt>
                <c:pt idx="208">
                  <c:v>145.06068148013901</c:v>
                </c:pt>
                <c:pt idx="209">
                  <c:v>145.51572849737599</c:v>
                </c:pt>
                <c:pt idx="210">
                  <c:v>145.631693246466</c:v>
                </c:pt>
                <c:pt idx="211">
                  <c:v>146.654903647975</c:v>
                </c:pt>
                <c:pt idx="212">
                  <c:v>147.020854741986</c:v>
                </c:pt>
                <c:pt idx="213">
                  <c:v>147.96695117236601</c:v>
                </c:pt>
                <c:pt idx="214">
                  <c:v>148.33618100279099</c:v>
                </c:pt>
                <c:pt idx="215">
                  <c:v>149.006607139343</c:v>
                </c:pt>
                <c:pt idx="216">
                  <c:v>149.30527496506201</c:v>
                </c:pt>
                <c:pt idx="217">
                  <c:v>150.088119973983</c:v>
                </c:pt>
                <c:pt idx="218">
                  <c:v>150.59913865756201</c:v>
                </c:pt>
                <c:pt idx="219">
                  <c:v>151.22681807962701</c:v>
                </c:pt>
                <c:pt idx="220">
                  <c:v>151.857112450735</c:v>
                </c:pt>
                <c:pt idx="221">
                  <c:v>152.61008658803499</c:v>
                </c:pt>
                <c:pt idx="222">
                  <c:v>153.28791465034001</c:v>
                </c:pt>
                <c:pt idx="223">
                  <c:v>154.05295765761201</c:v>
                </c:pt>
                <c:pt idx="224">
                  <c:v>155.02496885315699</c:v>
                </c:pt>
                <c:pt idx="225">
                  <c:v>155.75688701205601</c:v>
                </c:pt>
                <c:pt idx="226">
                  <c:v>156.38119312622399</c:v>
                </c:pt>
                <c:pt idx="227">
                  <c:v>157.07574814769501</c:v>
                </c:pt>
                <c:pt idx="228">
                  <c:v>157.59995627959799</c:v>
                </c:pt>
                <c:pt idx="229">
                  <c:v>158.06356383661799</c:v>
                </c:pt>
                <c:pt idx="230">
                  <c:v>158.65903910359901</c:v>
                </c:pt>
                <c:pt idx="231">
                  <c:v>159.09951047155201</c:v>
                </c:pt>
                <c:pt idx="232">
                  <c:v>159.44334797251599</c:v>
                </c:pt>
                <c:pt idx="233">
                  <c:v>159.74105207486099</c:v>
                </c:pt>
                <c:pt idx="234">
                  <c:v>160.10604169059101</c:v>
                </c:pt>
                <c:pt idx="235">
                  <c:v>160.429460027999</c:v>
                </c:pt>
                <c:pt idx="236">
                  <c:v>160.812817250791</c:v>
                </c:pt>
                <c:pt idx="237">
                  <c:v>161.172908141927</c:v>
                </c:pt>
                <c:pt idx="238">
                  <c:v>161.466194428563</c:v>
                </c:pt>
                <c:pt idx="239">
                  <c:v>161.79209411052699</c:v>
                </c:pt>
                <c:pt idx="240">
                  <c:v>162.20222764440399</c:v>
                </c:pt>
                <c:pt idx="241">
                  <c:v>162.53773385314699</c:v>
                </c:pt>
                <c:pt idx="242">
                  <c:v>162.88863987514199</c:v>
                </c:pt>
                <c:pt idx="243">
                  <c:v>163.22005508175999</c:v>
                </c:pt>
                <c:pt idx="244">
                  <c:v>163.57332897830699</c:v>
                </c:pt>
                <c:pt idx="245">
                  <c:v>163.910269287283</c:v>
                </c:pt>
                <c:pt idx="246">
                  <c:v>164.25434882913001</c:v>
                </c:pt>
                <c:pt idx="247">
                  <c:v>164.56553592888201</c:v>
                </c:pt>
                <c:pt idx="248">
                  <c:v>164.87658225451301</c:v>
                </c:pt>
                <c:pt idx="249">
                  <c:v>165.17258171408301</c:v>
                </c:pt>
                <c:pt idx="250">
                  <c:v>165.50215173820999</c:v>
                </c:pt>
                <c:pt idx="251">
                  <c:v>165.81214298285701</c:v>
                </c:pt>
                <c:pt idx="252">
                  <c:v>166.14565237037701</c:v>
                </c:pt>
                <c:pt idx="253">
                  <c:v>166.49396619567699</c:v>
                </c:pt>
                <c:pt idx="254">
                  <c:v>166.95665918089301</c:v>
                </c:pt>
                <c:pt idx="255">
                  <c:v>167.34537016485299</c:v>
                </c:pt>
                <c:pt idx="256">
                  <c:v>167.68687104951101</c:v>
                </c:pt>
                <c:pt idx="257">
                  <c:v>167.999620557594</c:v>
                </c:pt>
                <c:pt idx="258">
                  <c:v>168.34784828394501</c:v>
                </c:pt>
                <c:pt idx="259">
                  <c:v>168.64746032659599</c:v>
                </c:pt>
                <c:pt idx="260">
                  <c:v>168.96268135185201</c:v>
                </c:pt>
                <c:pt idx="261">
                  <c:v>169.29498197454899</c:v>
                </c:pt>
                <c:pt idx="262">
                  <c:v>169.65706014863599</c:v>
                </c:pt>
                <c:pt idx="263">
                  <c:v>170.07202862482799</c:v>
                </c:pt>
                <c:pt idx="264">
                  <c:v>170.348822258289</c:v>
                </c:pt>
                <c:pt idx="265">
                  <c:v>170.78559217518699</c:v>
                </c:pt>
                <c:pt idx="266">
                  <c:v>171.07770225416101</c:v>
                </c:pt>
                <c:pt idx="267">
                  <c:v>171.480947528066</c:v>
                </c:pt>
                <c:pt idx="268">
                  <c:v>171.74200666325399</c:v>
                </c:pt>
                <c:pt idx="269">
                  <c:v>172.142536910969</c:v>
                </c:pt>
                <c:pt idx="270">
                  <c:v>172.431974261519</c:v>
                </c:pt>
                <c:pt idx="271">
                  <c:v>172.793233887442</c:v>
                </c:pt>
                <c:pt idx="272">
                  <c:v>173.075110484232</c:v>
                </c:pt>
                <c:pt idx="273">
                  <c:v>173.468986937278</c:v>
                </c:pt>
                <c:pt idx="274">
                  <c:v>173.760599848547</c:v>
                </c:pt>
                <c:pt idx="275">
                  <c:v>174.09489127945301</c:v>
                </c:pt>
                <c:pt idx="276">
                  <c:v>174.386717983712</c:v>
                </c:pt>
                <c:pt idx="277">
                  <c:v>174.76157662185301</c:v>
                </c:pt>
                <c:pt idx="278">
                  <c:v>175.13559018368801</c:v>
                </c:pt>
                <c:pt idx="279">
                  <c:v>175.55635710672399</c:v>
                </c:pt>
                <c:pt idx="280">
                  <c:v>175.82764706983701</c:v>
                </c:pt>
                <c:pt idx="281">
                  <c:v>176.274218493695</c:v>
                </c:pt>
                <c:pt idx="282">
                  <c:v>176.645658458936</c:v>
                </c:pt>
                <c:pt idx="283">
                  <c:v>177.099000199095</c:v>
                </c:pt>
                <c:pt idx="284">
                  <c:v>177.458969772795</c:v>
                </c:pt>
                <c:pt idx="285">
                  <c:v>177.985141384521</c:v>
                </c:pt>
                <c:pt idx="286">
                  <c:v>178.48684312545001</c:v>
                </c:pt>
                <c:pt idx="287">
                  <c:v>179.210369240017</c:v>
                </c:pt>
                <c:pt idx="288">
                  <c:v>179.62566364660401</c:v>
                </c:pt>
                <c:pt idx="289">
                  <c:v>180.22357486489</c:v>
                </c:pt>
                <c:pt idx="290">
                  <c:v>180.57099648391599</c:v>
                </c:pt>
                <c:pt idx="291">
                  <c:v>181.178824366605</c:v>
                </c:pt>
                <c:pt idx="292">
                  <c:v>181.74607782815701</c:v>
                </c:pt>
                <c:pt idx="293">
                  <c:v>182.51548065498801</c:v>
                </c:pt>
                <c:pt idx="294">
                  <c:v>183.12552478364299</c:v>
                </c:pt>
                <c:pt idx="295">
                  <c:v>183.73517915608701</c:v>
                </c:pt>
                <c:pt idx="296">
                  <c:v>184.08613120311</c:v>
                </c:pt>
                <c:pt idx="297">
                  <c:v>184.81252360244301</c:v>
                </c:pt>
                <c:pt idx="298">
                  <c:v>185.35427282165799</c:v>
                </c:pt>
                <c:pt idx="299">
                  <c:v>186.13693404922799</c:v>
                </c:pt>
                <c:pt idx="300">
                  <c:v>186.57967952613501</c:v>
                </c:pt>
                <c:pt idx="301">
                  <c:v>187.47175979856101</c:v>
                </c:pt>
                <c:pt idx="302">
                  <c:v>187.918462145939</c:v>
                </c:pt>
                <c:pt idx="303">
                  <c:v>188.75464172574399</c:v>
                </c:pt>
                <c:pt idx="304">
                  <c:v>189.32507561137299</c:v>
                </c:pt>
                <c:pt idx="305">
                  <c:v>190.19963094929801</c:v>
                </c:pt>
                <c:pt idx="306">
                  <c:v>190.89514827132399</c:v>
                </c:pt>
                <c:pt idx="307">
                  <c:v>191.888133247382</c:v>
                </c:pt>
                <c:pt idx="308">
                  <c:v>192.69094655256899</c:v>
                </c:pt>
                <c:pt idx="309">
                  <c:v>193.56333649203</c:v>
                </c:pt>
                <c:pt idx="310">
                  <c:v>194.31427209581099</c:v>
                </c:pt>
                <c:pt idx="311">
                  <c:v>195.21999331463701</c:v>
                </c:pt>
                <c:pt idx="312">
                  <c:v>195.86160928384601</c:v>
                </c:pt>
                <c:pt idx="313">
                  <c:v>196.77125849522699</c:v>
                </c:pt>
                <c:pt idx="314">
                  <c:v>197.64001063272801</c:v>
                </c:pt>
                <c:pt idx="315">
                  <c:v>198.40740307771699</c:v>
                </c:pt>
                <c:pt idx="316">
                  <c:v>199.379236448581</c:v>
                </c:pt>
                <c:pt idx="317">
                  <c:v>200.38829482589699</c:v>
                </c:pt>
                <c:pt idx="318">
                  <c:v>201.092282275375</c:v>
                </c:pt>
                <c:pt idx="319">
                  <c:v>202.089126461322</c:v>
                </c:pt>
                <c:pt idx="320">
                  <c:v>202.80999906057599</c:v>
                </c:pt>
                <c:pt idx="321">
                  <c:v>203.84398042673499</c:v>
                </c:pt>
                <c:pt idx="322">
                  <c:v>204.496764313093</c:v>
                </c:pt>
                <c:pt idx="323">
                  <c:v>205.86115002398901</c:v>
                </c:pt>
                <c:pt idx="324">
                  <c:v>206.57990983290199</c:v>
                </c:pt>
                <c:pt idx="325">
                  <c:v>207.73492445395101</c:v>
                </c:pt>
                <c:pt idx="326">
                  <c:v>208.607699392846</c:v>
                </c:pt>
                <c:pt idx="327">
                  <c:v>209.98193518317399</c:v>
                </c:pt>
                <c:pt idx="328">
                  <c:v>210.777672706879</c:v>
                </c:pt>
                <c:pt idx="329">
                  <c:v>211.93768750291201</c:v>
                </c:pt>
                <c:pt idx="330">
                  <c:v>212.63185332078001</c:v>
                </c:pt>
                <c:pt idx="331">
                  <c:v>213.775427708672</c:v>
                </c:pt>
                <c:pt idx="332">
                  <c:v>214.65079932643999</c:v>
                </c:pt>
                <c:pt idx="333">
                  <c:v>216.08500462146799</c:v>
                </c:pt>
                <c:pt idx="334">
                  <c:v>216.89500782592</c:v>
                </c:pt>
                <c:pt idx="335">
                  <c:v>218.092279010064</c:v>
                </c:pt>
                <c:pt idx="336">
                  <c:v>219.03291664866299</c:v>
                </c:pt>
                <c:pt idx="337">
                  <c:v>220.382679364186</c:v>
                </c:pt>
                <c:pt idx="338">
                  <c:v>221.296476527999</c:v>
                </c:pt>
                <c:pt idx="339">
                  <c:v>222.44334615920499</c:v>
                </c:pt>
                <c:pt idx="340">
                  <c:v>223.27963053694199</c:v>
                </c:pt>
                <c:pt idx="341">
                  <c:v>224.80710478481299</c:v>
                </c:pt>
                <c:pt idx="342">
                  <c:v>225.649643860461</c:v>
                </c:pt>
                <c:pt idx="343">
                  <c:v>226.832388747691</c:v>
                </c:pt>
                <c:pt idx="344">
                  <c:v>227.779796060682</c:v>
                </c:pt>
                <c:pt idx="345">
                  <c:v>228.84297346054001</c:v>
                </c:pt>
                <c:pt idx="346">
                  <c:v>229.86534762621599</c:v>
                </c:pt>
                <c:pt idx="347">
                  <c:v>231.03604696553799</c:v>
                </c:pt>
                <c:pt idx="348">
                  <c:v>232.31139528734801</c:v>
                </c:pt>
                <c:pt idx="349">
                  <c:v>233.42198311793999</c:v>
                </c:pt>
                <c:pt idx="350">
                  <c:v>235.089846197203</c:v>
                </c:pt>
                <c:pt idx="351">
                  <c:v>236.30537684973001</c:v>
                </c:pt>
                <c:pt idx="352">
                  <c:v>237.578319852888</c:v>
                </c:pt>
                <c:pt idx="353">
                  <c:v>238.90743365885501</c:v>
                </c:pt>
                <c:pt idx="354">
                  <c:v>239.88816538761299</c:v>
                </c:pt>
                <c:pt idx="355">
                  <c:v>241.34223061226299</c:v>
                </c:pt>
                <c:pt idx="356">
                  <c:v>242.02540664199699</c:v>
                </c:pt>
                <c:pt idx="357">
                  <c:v>243.345185540671</c:v>
                </c:pt>
                <c:pt idx="358">
                  <c:v>244.14967008113101</c:v>
                </c:pt>
                <c:pt idx="359">
                  <c:v>245.832303309205</c:v>
                </c:pt>
                <c:pt idx="360">
                  <c:v>246.44581538549099</c:v>
                </c:pt>
                <c:pt idx="361">
                  <c:v>247.954923007453</c:v>
                </c:pt>
                <c:pt idx="362">
                  <c:v>248.479980388238</c:v>
                </c:pt>
                <c:pt idx="363">
                  <c:v>249.959727748223</c:v>
                </c:pt>
                <c:pt idx="364">
                  <c:v>251.015001311009</c:v>
                </c:pt>
                <c:pt idx="365">
                  <c:v>252.383929183818</c:v>
                </c:pt>
                <c:pt idx="366">
                  <c:v>253.246509068916</c:v>
                </c:pt>
                <c:pt idx="367">
                  <c:v>254.62324681756601</c:v>
                </c:pt>
                <c:pt idx="368">
                  <c:v>255.79523412007401</c:v>
                </c:pt>
                <c:pt idx="369">
                  <c:v>257.08629220680302</c:v>
                </c:pt>
                <c:pt idx="370">
                  <c:v>257.903946760841</c:v>
                </c:pt>
                <c:pt idx="371">
                  <c:v>258.98616558487402</c:v>
                </c:pt>
                <c:pt idx="372">
                  <c:v>260.49973150970698</c:v>
                </c:pt>
                <c:pt idx="373">
                  <c:v>261.49916157489002</c:v>
                </c:pt>
                <c:pt idx="374">
                  <c:v>262.48047121836402</c:v>
                </c:pt>
                <c:pt idx="375">
                  <c:v>263.28700780083602</c:v>
                </c:pt>
                <c:pt idx="376">
                  <c:v>264.61750637325503</c:v>
                </c:pt>
                <c:pt idx="377">
                  <c:v>265.63303208730201</c:v>
                </c:pt>
                <c:pt idx="378">
                  <c:v>266.64209091011202</c:v>
                </c:pt>
                <c:pt idx="379">
                  <c:v>267.78164527498802</c:v>
                </c:pt>
                <c:pt idx="380">
                  <c:v>268.77915457337701</c:v>
                </c:pt>
                <c:pt idx="381">
                  <c:v>269.88655064592501</c:v>
                </c:pt>
                <c:pt idx="382">
                  <c:v>270.76524165313799</c:v>
                </c:pt>
                <c:pt idx="383">
                  <c:v>271.932025629088</c:v>
                </c:pt>
                <c:pt idx="384">
                  <c:v>272.955215842499</c:v>
                </c:pt>
                <c:pt idx="385">
                  <c:v>274.10214686730302</c:v>
                </c:pt>
                <c:pt idx="386">
                  <c:v>274.94281829849899</c:v>
                </c:pt>
                <c:pt idx="387">
                  <c:v>275.91278101857301</c:v>
                </c:pt>
                <c:pt idx="388">
                  <c:v>277.02803288476701</c:v>
                </c:pt>
                <c:pt idx="389">
                  <c:v>277.89305555301598</c:v>
                </c:pt>
                <c:pt idx="390">
                  <c:v>278.80506804181698</c:v>
                </c:pt>
                <c:pt idx="391">
                  <c:v>279.62885318936901</c:v>
                </c:pt>
                <c:pt idx="392">
                  <c:v>280.79664383026301</c:v>
                </c:pt>
                <c:pt idx="393">
                  <c:v>281.64534950934598</c:v>
                </c:pt>
                <c:pt idx="394">
                  <c:v>282.43378170007401</c:v>
                </c:pt>
                <c:pt idx="395">
                  <c:v>283.41509613121502</c:v>
                </c:pt>
                <c:pt idx="396">
                  <c:v>284.206439406448</c:v>
                </c:pt>
                <c:pt idx="397">
                  <c:v>285.269550366678</c:v>
                </c:pt>
                <c:pt idx="398">
                  <c:v>285.86557951077799</c:v>
                </c:pt>
                <c:pt idx="399">
                  <c:v>286.92458880298</c:v>
                </c:pt>
                <c:pt idx="400">
                  <c:v>287.88239224162697</c:v>
                </c:pt>
                <c:pt idx="401">
                  <c:v>288.79612503623298</c:v>
                </c:pt>
                <c:pt idx="402">
                  <c:v>289.41504677363901</c:v>
                </c:pt>
                <c:pt idx="403">
                  <c:v>290.327644450251</c:v>
                </c:pt>
                <c:pt idx="404">
                  <c:v>291.16732362802401</c:v>
                </c:pt>
                <c:pt idx="405">
                  <c:v>292.01358498164598</c:v>
                </c:pt>
                <c:pt idx="406">
                  <c:v>292.79928413692699</c:v>
                </c:pt>
                <c:pt idx="407">
                  <c:v>293.59688254036899</c:v>
                </c:pt>
                <c:pt idx="408">
                  <c:v>294.398398214395</c:v>
                </c:pt>
                <c:pt idx="409">
                  <c:v>295.066279495365</c:v>
                </c:pt>
                <c:pt idx="410">
                  <c:v>295.61912056299502</c:v>
                </c:pt>
                <c:pt idx="411">
                  <c:v>296.46830134151003</c:v>
                </c:pt>
                <c:pt idx="412">
                  <c:v>297.234380352134</c:v>
                </c:pt>
                <c:pt idx="413">
                  <c:v>298.01240079909599</c:v>
                </c:pt>
                <c:pt idx="414">
                  <c:v>298.56601626691298</c:v>
                </c:pt>
                <c:pt idx="415">
                  <c:v>299.28529006955398</c:v>
                </c:pt>
                <c:pt idx="416">
                  <c:v>300.07234355434701</c:v>
                </c:pt>
                <c:pt idx="417">
                  <c:v>300.675081862669</c:v>
                </c:pt>
                <c:pt idx="418">
                  <c:v>301.23183819353</c:v>
                </c:pt>
                <c:pt idx="419">
                  <c:v>301.78986721496398</c:v>
                </c:pt>
                <c:pt idx="420">
                  <c:v>302.43509942152298</c:v>
                </c:pt>
                <c:pt idx="421">
                  <c:v>303.00810941594301</c:v>
                </c:pt>
                <c:pt idx="422">
                  <c:v>303.51087823618798</c:v>
                </c:pt>
                <c:pt idx="423">
                  <c:v>304.03218049061502</c:v>
                </c:pt>
                <c:pt idx="424">
                  <c:v>304.717478812823</c:v>
                </c:pt>
                <c:pt idx="425">
                  <c:v>305.25108004082699</c:v>
                </c:pt>
                <c:pt idx="426">
                  <c:v>305.61191261090102</c:v>
                </c:pt>
                <c:pt idx="427">
                  <c:v>306.12016543541898</c:v>
                </c:pt>
                <c:pt idx="428">
                  <c:v>306.53535727655498</c:v>
                </c:pt>
                <c:pt idx="429">
                  <c:v>306.99112612075402</c:v>
                </c:pt>
                <c:pt idx="430">
                  <c:v>307.27551032502799</c:v>
                </c:pt>
                <c:pt idx="431">
                  <c:v>307.68598465575599</c:v>
                </c:pt>
                <c:pt idx="432">
                  <c:v>308.150945809051</c:v>
                </c:pt>
                <c:pt idx="433">
                  <c:v>308.535586488663</c:v>
                </c:pt>
                <c:pt idx="434">
                  <c:v>308.89843430867597</c:v>
                </c:pt>
                <c:pt idx="435">
                  <c:v>309.187461143782</c:v>
                </c:pt>
                <c:pt idx="436">
                  <c:v>309.61159158355798</c:v>
                </c:pt>
                <c:pt idx="437">
                  <c:v>309.907837591717</c:v>
                </c:pt>
                <c:pt idx="438">
                  <c:v>310.17372422941497</c:v>
                </c:pt>
                <c:pt idx="439">
                  <c:v>310.468103200553</c:v>
                </c:pt>
                <c:pt idx="440">
                  <c:v>310.75933415104203</c:v>
                </c:pt>
                <c:pt idx="441">
                  <c:v>311.04951732985597</c:v>
                </c:pt>
                <c:pt idx="442">
                  <c:v>311.23790832726201</c:v>
                </c:pt>
                <c:pt idx="443">
                  <c:v>311.56526492247701</c:v>
                </c:pt>
                <c:pt idx="444">
                  <c:v>311.79499493934998</c:v>
                </c:pt>
                <c:pt idx="445">
                  <c:v>312.090387782714</c:v>
                </c:pt>
                <c:pt idx="446">
                  <c:v>312.27329338629499</c:v>
                </c:pt>
                <c:pt idx="447">
                  <c:v>312.57794728521498</c:v>
                </c:pt>
                <c:pt idx="448">
                  <c:v>312.80674661097601</c:v>
                </c:pt>
                <c:pt idx="449">
                  <c:v>313.12781405545599</c:v>
                </c:pt>
                <c:pt idx="450">
                  <c:v>313.357456057994</c:v>
                </c:pt>
                <c:pt idx="451">
                  <c:v>313.66375702656597</c:v>
                </c:pt>
                <c:pt idx="452">
                  <c:v>313.97928178688397</c:v>
                </c:pt>
                <c:pt idx="453">
                  <c:v>314.29027563874001</c:v>
                </c:pt>
                <c:pt idx="454">
                  <c:v>314.48856029718701</c:v>
                </c:pt>
                <c:pt idx="455">
                  <c:v>314.78646830498599</c:v>
                </c:pt>
                <c:pt idx="456">
                  <c:v>315.06629175744098</c:v>
                </c:pt>
                <c:pt idx="457">
                  <c:v>315.38251252392001</c:v>
                </c:pt>
                <c:pt idx="458">
                  <c:v>315.51941937820601</c:v>
                </c:pt>
                <c:pt idx="459">
                  <c:v>315.81268355738399</c:v>
                </c:pt>
                <c:pt idx="460">
                  <c:v>316.10827251120497</c:v>
                </c:pt>
                <c:pt idx="461">
                  <c:v>316.45916970054299</c:v>
                </c:pt>
                <c:pt idx="462">
                  <c:v>316.67783254501398</c:v>
                </c:pt>
                <c:pt idx="463">
                  <c:v>316.98949600663798</c:v>
                </c:pt>
                <c:pt idx="464">
                  <c:v>317.23167173916102</c:v>
                </c:pt>
                <c:pt idx="465">
                  <c:v>317.53546374296099</c:v>
                </c:pt>
                <c:pt idx="466">
                  <c:v>317.71844202236298</c:v>
                </c:pt>
                <c:pt idx="467">
                  <c:v>317.992441153502</c:v>
                </c:pt>
                <c:pt idx="468">
                  <c:v>318.30303475168898</c:v>
                </c:pt>
                <c:pt idx="469">
                  <c:v>318.61597204119101</c:v>
                </c:pt>
                <c:pt idx="470">
                  <c:v>318.80197238591199</c:v>
                </c:pt>
                <c:pt idx="471">
                  <c:v>319.13414885492898</c:v>
                </c:pt>
                <c:pt idx="472">
                  <c:v>319.39646677682902</c:v>
                </c:pt>
                <c:pt idx="473">
                  <c:v>319.75908879326698</c:v>
                </c:pt>
                <c:pt idx="474">
                  <c:v>319.97512062092397</c:v>
                </c:pt>
                <c:pt idx="475">
                  <c:v>320.30657265729798</c:v>
                </c:pt>
                <c:pt idx="476">
                  <c:v>320.61330557500099</c:v>
                </c:pt>
                <c:pt idx="477">
                  <c:v>321.05157711362602</c:v>
                </c:pt>
                <c:pt idx="478">
                  <c:v>321.35829322344199</c:v>
                </c:pt>
                <c:pt idx="479">
                  <c:v>321.85934836076501</c:v>
                </c:pt>
                <c:pt idx="480">
                  <c:v>322.09626922163898</c:v>
                </c:pt>
                <c:pt idx="481">
                  <c:v>322.761210482173</c:v>
                </c:pt>
                <c:pt idx="482">
                  <c:v>322.99707698773898</c:v>
                </c:pt>
                <c:pt idx="483">
                  <c:v>323.63810140742203</c:v>
                </c:pt>
                <c:pt idx="484">
                  <c:v>323.926138669274</c:v>
                </c:pt>
                <c:pt idx="485">
                  <c:v>324.626221767792</c:v>
                </c:pt>
                <c:pt idx="486">
                  <c:v>325.09793199344898</c:v>
                </c:pt>
                <c:pt idx="487">
                  <c:v>326.10178310051901</c:v>
                </c:pt>
                <c:pt idx="488">
                  <c:v>326.53356794275697</c:v>
                </c:pt>
                <c:pt idx="489">
                  <c:v>327.69187771217599</c:v>
                </c:pt>
                <c:pt idx="490">
                  <c:v>328.07609810813102</c:v>
                </c:pt>
                <c:pt idx="491">
                  <c:v>329.14684531378998</c:v>
                </c:pt>
                <c:pt idx="492">
                  <c:v>329.71593676709301</c:v>
                </c:pt>
                <c:pt idx="493">
                  <c:v>331.29171786299003</c:v>
                </c:pt>
                <c:pt idx="494">
                  <c:v>331.99567391000897</c:v>
                </c:pt>
                <c:pt idx="495">
                  <c:v>333.38143283662401</c:v>
                </c:pt>
                <c:pt idx="496">
                  <c:v>334.32990407016803</c:v>
                </c:pt>
                <c:pt idx="497">
                  <c:v>335.88691696477002</c:v>
                </c:pt>
                <c:pt idx="498">
                  <c:v>336.85233776196401</c:v>
                </c:pt>
                <c:pt idx="499">
                  <c:v>338.271405140708</c:v>
                </c:pt>
                <c:pt idx="500">
                  <c:v>339.44899844417301</c:v>
                </c:pt>
                <c:pt idx="501">
                  <c:v>341.05700203826501</c:v>
                </c:pt>
                <c:pt idx="502">
                  <c:v>342.357501182953</c:v>
                </c:pt>
                <c:pt idx="503">
                  <c:v>343.56614973947001</c:v>
                </c:pt>
                <c:pt idx="504">
                  <c:v>344.56039558121</c:v>
                </c:pt>
                <c:pt idx="505">
                  <c:v>345.52704071757302</c:v>
                </c:pt>
                <c:pt idx="506">
                  <c:v>347.10908655757697</c:v>
                </c:pt>
                <c:pt idx="507">
                  <c:v>347.48309818700699</c:v>
                </c:pt>
                <c:pt idx="508">
                  <c:v>347.72981656122101</c:v>
                </c:pt>
                <c:pt idx="509">
                  <c:v>349.32572328054403</c:v>
                </c:pt>
                <c:pt idx="510">
                  <c:v>349.75153038266302</c:v>
                </c:pt>
                <c:pt idx="511">
                  <c:v>351.26190769123701</c:v>
                </c:pt>
                <c:pt idx="512">
                  <c:v>351.62436758814198</c:v>
                </c:pt>
                <c:pt idx="513">
                  <c:v>353.19617250726702</c:v>
                </c:pt>
                <c:pt idx="514">
                  <c:v>353.37274294472002</c:v>
                </c:pt>
                <c:pt idx="515">
                  <c:v>354.68238557962297</c:v>
                </c:pt>
                <c:pt idx="516">
                  <c:v>355.09265678312499</c:v>
                </c:pt>
                <c:pt idx="517">
                  <c:v>356.82148507298399</c:v>
                </c:pt>
                <c:pt idx="518">
                  <c:v>357.29857736877699</c:v>
                </c:pt>
                <c:pt idx="519">
                  <c:v>358.70362789146498</c:v>
                </c:pt>
                <c:pt idx="520">
                  <c:v>359.626201628594</c:v>
                </c:pt>
                <c:pt idx="521">
                  <c:v>361.17274246850099</c:v>
                </c:pt>
                <c:pt idx="522">
                  <c:v>361.76375393848002</c:v>
                </c:pt>
                <c:pt idx="523">
                  <c:v>363.07961964155697</c:v>
                </c:pt>
                <c:pt idx="524">
                  <c:v>363.67600728347497</c:v>
                </c:pt>
                <c:pt idx="525">
                  <c:v>364.87854759249097</c:v>
                </c:pt>
                <c:pt idx="526">
                  <c:v>365.37835497034501</c:v>
                </c:pt>
                <c:pt idx="527">
                  <c:v>366.39122516176201</c:v>
                </c:pt>
                <c:pt idx="528">
                  <c:v>367.10869700397598</c:v>
                </c:pt>
                <c:pt idx="529">
                  <c:v>367.86028709087202</c:v>
                </c:pt>
                <c:pt idx="530">
                  <c:v>368.30464215330397</c:v>
                </c:pt>
                <c:pt idx="531">
                  <c:v>369.12483193627003</c:v>
                </c:pt>
                <c:pt idx="532">
                  <c:v>369.45858035965398</c:v>
                </c:pt>
                <c:pt idx="533">
                  <c:v>370.150171175509</c:v>
                </c:pt>
                <c:pt idx="534">
                  <c:v>370.490552417934</c:v>
                </c:pt>
                <c:pt idx="535">
                  <c:v>371.01094925925298</c:v>
                </c:pt>
                <c:pt idx="536">
                  <c:v>371.25718778080898</c:v>
                </c:pt>
                <c:pt idx="537">
                  <c:v>371.72285619122403</c:v>
                </c:pt>
                <c:pt idx="538">
                  <c:v>372.04855298165501</c:v>
                </c:pt>
                <c:pt idx="539">
                  <c:v>372.40674702208702</c:v>
                </c:pt>
                <c:pt idx="540">
                  <c:v>372.61495515366698</c:v>
                </c:pt>
                <c:pt idx="541">
                  <c:v>372.94848921877201</c:v>
                </c:pt>
                <c:pt idx="542">
                  <c:v>373.17434913795</c:v>
                </c:pt>
                <c:pt idx="543">
                  <c:v>373.51709077541898</c:v>
                </c:pt>
                <c:pt idx="544">
                  <c:v>373.72630251629101</c:v>
                </c:pt>
                <c:pt idx="545">
                  <c:v>374.03332658096099</c:v>
                </c:pt>
                <c:pt idx="546">
                  <c:v>374.25055635851902</c:v>
                </c:pt>
                <c:pt idx="547">
                  <c:v>374.58345152665902</c:v>
                </c:pt>
                <c:pt idx="548">
                  <c:v>374.779220722736</c:v>
                </c:pt>
                <c:pt idx="549">
                  <c:v>375.06843861374199</c:v>
                </c:pt>
                <c:pt idx="550">
                  <c:v>375.30255191369599</c:v>
                </c:pt>
                <c:pt idx="551">
                  <c:v>375.62468242881801</c:v>
                </c:pt>
                <c:pt idx="552">
                  <c:v>375.87315592576198</c:v>
                </c:pt>
                <c:pt idx="553">
                  <c:v>376.21130787295903</c:v>
                </c:pt>
                <c:pt idx="554">
                  <c:v>376.45150432484098</c:v>
                </c:pt>
                <c:pt idx="555">
                  <c:v>376.80659411699799</c:v>
                </c:pt>
                <c:pt idx="556">
                  <c:v>377.01531724086402</c:v>
                </c:pt>
                <c:pt idx="557">
                  <c:v>377.31101591069501</c:v>
                </c:pt>
                <c:pt idx="558">
                  <c:v>377.567300162523</c:v>
                </c:pt>
                <c:pt idx="559">
                  <c:v>377.91854371865003</c:v>
                </c:pt>
                <c:pt idx="560">
                  <c:v>378.13426469459603</c:v>
                </c:pt>
                <c:pt idx="561">
                  <c:v>378.44550041617401</c:v>
                </c:pt>
                <c:pt idx="562">
                  <c:v>378.674688285451</c:v>
                </c:pt>
                <c:pt idx="563">
                  <c:v>379.01117366935102</c:v>
                </c:pt>
                <c:pt idx="564">
                  <c:v>379.21634127979002</c:v>
                </c:pt>
                <c:pt idx="565">
                  <c:v>379.49694126400698</c:v>
                </c:pt>
                <c:pt idx="566">
                  <c:v>379.716878098287</c:v>
                </c:pt>
                <c:pt idx="567">
                  <c:v>380.02292206090198</c:v>
                </c:pt>
                <c:pt idx="568">
                  <c:v>380.30342297932299</c:v>
                </c:pt>
                <c:pt idx="569">
                  <c:v>380.63917648642399</c:v>
                </c:pt>
                <c:pt idx="570">
                  <c:v>380.91724361086801</c:v>
                </c:pt>
                <c:pt idx="571">
                  <c:v>381.198853313744</c:v>
                </c:pt>
                <c:pt idx="572">
                  <c:v>381.40078555744401</c:v>
                </c:pt>
                <c:pt idx="573">
                  <c:v>381.70843311945498</c:v>
                </c:pt>
                <c:pt idx="574">
                  <c:v>381.91179345685401</c:v>
                </c:pt>
                <c:pt idx="575">
                  <c:v>382.25023235480103</c:v>
                </c:pt>
                <c:pt idx="576">
                  <c:v>382.49736982574899</c:v>
                </c:pt>
                <c:pt idx="577">
                  <c:v>382.80086872955502</c:v>
                </c:pt>
                <c:pt idx="578">
                  <c:v>383.04617086123699</c:v>
                </c:pt>
                <c:pt idx="579">
                  <c:v>383.35556898631398</c:v>
                </c:pt>
                <c:pt idx="580">
                  <c:v>383.63761789684401</c:v>
                </c:pt>
                <c:pt idx="581">
                  <c:v>383.95554323426302</c:v>
                </c:pt>
                <c:pt idx="582">
                  <c:v>384.31496395509299</c:v>
                </c:pt>
                <c:pt idx="583">
                  <c:v>384.739816112521</c:v>
                </c:pt>
                <c:pt idx="584">
                  <c:v>385.07591707918499</c:v>
                </c:pt>
                <c:pt idx="585">
                  <c:v>385.51085346293098</c:v>
                </c:pt>
                <c:pt idx="586">
                  <c:v>385.88863573927301</c:v>
                </c:pt>
                <c:pt idx="587">
                  <c:v>386.38654027610801</c:v>
                </c:pt>
                <c:pt idx="588">
                  <c:v>386.79834288925599</c:v>
                </c:pt>
                <c:pt idx="589">
                  <c:v>387.43955055764798</c:v>
                </c:pt>
                <c:pt idx="590">
                  <c:v>387.75483720117097</c:v>
                </c:pt>
                <c:pt idx="591">
                  <c:v>388.44640140793098</c:v>
                </c:pt>
                <c:pt idx="592">
                  <c:v>388.80269077759999</c:v>
                </c:pt>
                <c:pt idx="593">
                  <c:v>389.39571303049502</c:v>
                </c:pt>
                <c:pt idx="594">
                  <c:v>389.731189024027</c:v>
                </c:pt>
                <c:pt idx="595">
                  <c:v>390.369243731089</c:v>
                </c:pt>
                <c:pt idx="596">
                  <c:v>390.81230363714599</c:v>
                </c:pt>
                <c:pt idx="597">
                  <c:v>391.55338207175703</c:v>
                </c:pt>
                <c:pt idx="598">
                  <c:v>392.09600800034002</c:v>
                </c:pt>
                <c:pt idx="599">
                  <c:v>392.775346875835</c:v>
                </c:pt>
                <c:pt idx="600">
                  <c:v>393.31580072567402</c:v>
                </c:pt>
                <c:pt idx="601">
                  <c:v>394.033986915144</c:v>
                </c:pt>
                <c:pt idx="602">
                  <c:v>394.55881734533</c:v>
                </c:pt>
                <c:pt idx="603">
                  <c:v>395.54673076717302</c:v>
                </c:pt>
                <c:pt idx="604">
                  <c:v>396.03203345761102</c:v>
                </c:pt>
                <c:pt idx="605">
                  <c:v>396.86034467174397</c:v>
                </c:pt>
                <c:pt idx="606">
                  <c:v>397.562607105913</c:v>
                </c:pt>
                <c:pt idx="607">
                  <c:v>398.415336696282</c:v>
                </c:pt>
                <c:pt idx="608">
                  <c:v>399.150784255823</c:v>
                </c:pt>
                <c:pt idx="609">
                  <c:v>400.000280020753</c:v>
                </c:pt>
                <c:pt idx="610">
                  <c:v>400.66912412128102</c:v>
                </c:pt>
                <c:pt idx="611">
                  <c:v>401.49299156167001</c:v>
                </c:pt>
                <c:pt idx="612">
                  <c:v>402.06775748640399</c:v>
                </c:pt>
                <c:pt idx="613">
                  <c:v>402.97082233689201</c:v>
                </c:pt>
                <c:pt idx="614">
                  <c:v>403.648349696244</c:v>
                </c:pt>
                <c:pt idx="615">
                  <c:v>404.60907273481303</c:v>
                </c:pt>
                <c:pt idx="616">
                  <c:v>405.273276975366</c:v>
                </c:pt>
                <c:pt idx="617">
                  <c:v>406.35321407721898</c:v>
                </c:pt>
                <c:pt idx="618">
                  <c:v>407.159271051693</c:v>
                </c:pt>
                <c:pt idx="619">
                  <c:v>408.219210855722</c:v>
                </c:pt>
                <c:pt idx="620">
                  <c:v>409.05568226774199</c:v>
                </c:pt>
                <c:pt idx="621">
                  <c:v>410.27479171250297</c:v>
                </c:pt>
                <c:pt idx="622">
                  <c:v>410.89582923015701</c:v>
                </c:pt>
                <c:pt idx="623">
                  <c:v>412.10170756351602</c:v>
                </c:pt>
                <c:pt idx="624">
                  <c:v>412.72843645577899</c:v>
                </c:pt>
                <c:pt idx="625">
                  <c:v>413.86982770058</c:v>
                </c:pt>
                <c:pt idx="626">
                  <c:v>414.51718479424699</c:v>
                </c:pt>
                <c:pt idx="627">
                  <c:v>415.56782781762797</c:v>
                </c:pt>
                <c:pt idx="628">
                  <c:v>416.32317323940299</c:v>
                </c:pt>
                <c:pt idx="629">
                  <c:v>417.610520482938</c:v>
                </c:pt>
                <c:pt idx="630">
                  <c:v>418.54589759880599</c:v>
                </c:pt>
                <c:pt idx="631">
                  <c:v>419.47510002866898</c:v>
                </c:pt>
                <c:pt idx="632">
                  <c:v>420.44974640281703</c:v>
                </c:pt>
                <c:pt idx="633">
                  <c:v>421.691877548268</c:v>
                </c:pt>
                <c:pt idx="634">
                  <c:v>422.539482024915</c:v>
                </c:pt>
                <c:pt idx="635">
                  <c:v>423.85213793502902</c:v>
                </c:pt>
                <c:pt idx="636">
                  <c:v>424.77984814621499</c:v>
                </c:pt>
                <c:pt idx="637">
                  <c:v>425.96010754308298</c:v>
                </c:pt>
                <c:pt idx="638">
                  <c:v>426.76454817861799</c:v>
                </c:pt>
                <c:pt idx="639">
                  <c:v>427.94726546196102</c:v>
                </c:pt>
                <c:pt idx="640">
                  <c:v>429.16677983194199</c:v>
                </c:pt>
                <c:pt idx="641">
                  <c:v>430.88055355538199</c:v>
                </c:pt>
                <c:pt idx="642">
                  <c:v>431.51732506608801</c:v>
                </c:pt>
                <c:pt idx="643">
                  <c:v>433.21128706421501</c:v>
                </c:pt>
                <c:pt idx="644">
                  <c:v>433.463367102581</c:v>
                </c:pt>
                <c:pt idx="645">
                  <c:v>434.67521716405503</c:v>
                </c:pt>
                <c:pt idx="646">
                  <c:v>435.30247820048299</c:v>
                </c:pt>
                <c:pt idx="647">
                  <c:v>435.38079173394601</c:v>
                </c:pt>
                <c:pt idx="648">
                  <c:v>437.05929726280198</c:v>
                </c:pt>
                <c:pt idx="649">
                  <c:v>437.45786067206399</c:v>
                </c:pt>
                <c:pt idx="650">
                  <c:v>438.65880568384301</c:v>
                </c:pt>
                <c:pt idx="651">
                  <c:v>439.32444013549599</c:v>
                </c:pt>
                <c:pt idx="652">
                  <c:v>440.04735474627699</c:v>
                </c:pt>
                <c:pt idx="653">
                  <c:v>440.93629419198197</c:v>
                </c:pt>
                <c:pt idx="654">
                  <c:v>441.52937713833899</c:v>
                </c:pt>
                <c:pt idx="655">
                  <c:v>442.53677912398302</c:v>
                </c:pt>
                <c:pt idx="656">
                  <c:v>442.97598659718699</c:v>
                </c:pt>
                <c:pt idx="657">
                  <c:v>443.76963060814302</c:v>
                </c:pt>
                <c:pt idx="658">
                  <c:v>444.53421607105503</c:v>
                </c:pt>
                <c:pt idx="659">
                  <c:v>445.36195104555702</c:v>
                </c:pt>
                <c:pt idx="660">
                  <c:v>445.946552580576</c:v>
                </c:pt>
                <c:pt idx="661">
                  <c:v>446.865811288869</c:v>
                </c:pt>
                <c:pt idx="662">
                  <c:v>447.17464202900197</c:v>
                </c:pt>
                <c:pt idx="663">
                  <c:v>447.40265043559702</c:v>
                </c:pt>
                <c:pt idx="664">
                  <c:v>448.76706714773002</c:v>
                </c:pt>
                <c:pt idx="665">
                  <c:v>449.28108547861001</c:v>
                </c:pt>
                <c:pt idx="666">
                  <c:v>450.31774178609299</c:v>
                </c:pt>
                <c:pt idx="667">
                  <c:v>451.05845666866901</c:v>
                </c:pt>
                <c:pt idx="668">
                  <c:v>451.98692707045097</c:v>
                </c:pt>
                <c:pt idx="669">
                  <c:v>452.66876386753898</c:v>
                </c:pt>
                <c:pt idx="670">
                  <c:v>453.361584519453</c:v>
                </c:pt>
                <c:pt idx="671">
                  <c:v>454.08193349325802</c:v>
                </c:pt>
                <c:pt idx="672">
                  <c:v>454.661868757028</c:v>
                </c:pt>
                <c:pt idx="673">
                  <c:v>455.84177465552898</c:v>
                </c:pt>
                <c:pt idx="674">
                  <c:v>455.867804771061</c:v>
                </c:pt>
                <c:pt idx="675">
                  <c:v>455.884900387458</c:v>
                </c:pt>
                <c:pt idx="676">
                  <c:v>457.06239888462801</c:v>
                </c:pt>
                <c:pt idx="677">
                  <c:v>458.19953934222798</c:v>
                </c:pt>
                <c:pt idx="678">
                  <c:v>458.41923269781603</c:v>
                </c:pt>
                <c:pt idx="679">
                  <c:v>459.41500658499302</c:v>
                </c:pt>
                <c:pt idx="680">
                  <c:v>459.62502108342801</c:v>
                </c:pt>
                <c:pt idx="681">
                  <c:v>460.51344257240402</c:v>
                </c:pt>
                <c:pt idx="682">
                  <c:v>460.78427445013699</c:v>
                </c:pt>
                <c:pt idx="683">
                  <c:v>461.63816166649099</c:v>
                </c:pt>
                <c:pt idx="684">
                  <c:v>462.13457353017498</c:v>
                </c:pt>
                <c:pt idx="685">
                  <c:v>463.12515010606802</c:v>
                </c:pt>
                <c:pt idx="686">
                  <c:v>464.001239004448</c:v>
                </c:pt>
                <c:pt idx="687">
                  <c:v>464.596852658253</c:v>
                </c:pt>
                <c:pt idx="688">
                  <c:v>465.77062114643297</c:v>
                </c:pt>
                <c:pt idx="689">
                  <c:v>466.15126652963397</c:v>
                </c:pt>
                <c:pt idx="690">
                  <c:v>467.89449013645901</c:v>
                </c:pt>
                <c:pt idx="691">
                  <c:v>467.98170023959199</c:v>
                </c:pt>
                <c:pt idx="692">
                  <c:v>468.67678830727903</c:v>
                </c:pt>
                <c:pt idx="693">
                  <c:v>469.96389698707901</c:v>
                </c:pt>
                <c:pt idx="694">
                  <c:v>470.17787150088998</c:v>
                </c:pt>
                <c:pt idx="695">
                  <c:v>471.89223551576401</c:v>
                </c:pt>
                <c:pt idx="696">
                  <c:v>472.46938141832601</c:v>
                </c:pt>
                <c:pt idx="697">
                  <c:v>474.021723360441</c:v>
                </c:pt>
                <c:pt idx="698">
                  <c:v>474.98381861888203</c:v>
                </c:pt>
                <c:pt idx="699">
                  <c:v>476.63234205108802</c:v>
                </c:pt>
                <c:pt idx="700">
                  <c:v>477.49660786165703</c:v>
                </c:pt>
                <c:pt idx="701">
                  <c:v>478.76835922069898</c:v>
                </c:pt>
                <c:pt idx="702">
                  <c:v>479.692560057771</c:v>
                </c:pt>
                <c:pt idx="703">
                  <c:v>481.039763773213</c:v>
                </c:pt>
                <c:pt idx="704">
                  <c:v>481.84460522763698</c:v>
                </c:pt>
                <c:pt idx="705">
                  <c:v>482.996484564752</c:v>
                </c:pt>
                <c:pt idx="706">
                  <c:v>483.85391425841999</c:v>
                </c:pt>
                <c:pt idx="707">
                  <c:v>484.92548313559598</c:v>
                </c:pt>
                <c:pt idx="708">
                  <c:v>485.91415789461502</c:v>
                </c:pt>
                <c:pt idx="709">
                  <c:v>487.32238054364802</c:v>
                </c:pt>
                <c:pt idx="710">
                  <c:v>488.18202334218398</c:v>
                </c:pt>
                <c:pt idx="711">
                  <c:v>489.39869204292501</c:v>
                </c:pt>
                <c:pt idx="712">
                  <c:v>490.27901464751898</c:v>
                </c:pt>
                <c:pt idx="713">
                  <c:v>491.51067349565699</c:v>
                </c:pt>
                <c:pt idx="714">
                  <c:v>492.37885708323302</c:v>
                </c:pt>
                <c:pt idx="715">
                  <c:v>493.37158813693202</c:v>
                </c:pt>
                <c:pt idx="716">
                  <c:v>493.98141873523002</c:v>
                </c:pt>
                <c:pt idx="717">
                  <c:v>495.01650229036602</c:v>
                </c:pt>
                <c:pt idx="718">
                  <c:v>495.65939288651202</c:v>
                </c:pt>
                <c:pt idx="719">
                  <c:v>496.80470703735102</c:v>
                </c:pt>
                <c:pt idx="720">
                  <c:v>497.52057342410899</c:v>
                </c:pt>
                <c:pt idx="721">
                  <c:v>498.63922347258</c:v>
                </c:pt>
                <c:pt idx="722">
                  <c:v>499.51616454143903</c:v>
                </c:pt>
                <c:pt idx="723">
                  <c:v>500.65123105421901</c:v>
                </c:pt>
                <c:pt idx="724">
                  <c:v>501.214238457786</c:v>
                </c:pt>
                <c:pt idx="725">
                  <c:v>502.21282683910698</c:v>
                </c:pt>
                <c:pt idx="726">
                  <c:v>502.71508255234102</c:v>
                </c:pt>
                <c:pt idx="727">
                  <c:v>503.78718410533497</c:v>
                </c:pt>
                <c:pt idx="728">
                  <c:v>504.39871750688701</c:v>
                </c:pt>
                <c:pt idx="729">
                  <c:v>505.51651537355099</c:v>
                </c:pt>
                <c:pt idx="730">
                  <c:v>506.11027919129702</c:v>
                </c:pt>
                <c:pt idx="731">
                  <c:v>506.99720953626098</c:v>
                </c:pt>
                <c:pt idx="732">
                  <c:v>507.61659498401298</c:v>
                </c:pt>
                <c:pt idx="733">
                  <c:v>508.58729660156303</c:v>
                </c:pt>
                <c:pt idx="734">
                  <c:v>509.14764827290202</c:v>
                </c:pt>
                <c:pt idx="735">
                  <c:v>509.775494901434</c:v>
                </c:pt>
                <c:pt idx="736">
                  <c:v>510.39573140632501</c:v>
                </c:pt>
                <c:pt idx="737">
                  <c:v>511.17802243226998</c:v>
                </c:pt>
                <c:pt idx="738">
                  <c:v>511.99764440303898</c:v>
                </c:pt>
                <c:pt idx="739">
                  <c:v>512.80337307211903</c:v>
                </c:pt>
                <c:pt idx="740">
                  <c:v>513.360243566289</c:v>
                </c:pt>
                <c:pt idx="741">
                  <c:v>514.04755014381306</c:v>
                </c:pt>
                <c:pt idx="742">
                  <c:v>514.60929277068999</c:v>
                </c:pt>
                <c:pt idx="743">
                  <c:v>515.23379390647005</c:v>
                </c:pt>
                <c:pt idx="744">
                  <c:v>515.61900438382497</c:v>
                </c:pt>
                <c:pt idx="745">
                  <c:v>516.18751769085998</c:v>
                </c:pt>
                <c:pt idx="746">
                  <c:v>516.66753283343803</c:v>
                </c:pt>
                <c:pt idx="747">
                  <c:v>517.27736356570301</c:v>
                </c:pt>
                <c:pt idx="748">
                  <c:v>517.79147438652899</c:v>
                </c:pt>
                <c:pt idx="749">
                  <c:v>518.35184088401604</c:v>
                </c:pt>
                <c:pt idx="750">
                  <c:v>518.791401883709</c:v>
                </c:pt>
                <c:pt idx="751">
                  <c:v>519.37095685438499</c:v>
                </c:pt>
                <c:pt idx="752">
                  <c:v>519.86984202321401</c:v>
                </c:pt>
                <c:pt idx="753">
                  <c:v>520.30358444484705</c:v>
                </c:pt>
                <c:pt idx="754">
                  <c:v>520.63669231118195</c:v>
                </c:pt>
                <c:pt idx="755">
                  <c:v>521.13937456709095</c:v>
                </c:pt>
                <c:pt idx="756">
                  <c:v>521.49085991470304</c:v>
                </c:pt>
                <c:pt idx="757">
                  <c:v>521.96465351847303</c:v>
                </c:pt>
                <c:pt idx="758">
                  <c:v>522.21238074150801</c:v>
                </c:pt>
                <c:pt idx="759">
                  <c:v>522.58057891930798</c:v>
                </c:pt>
                <c:pt idx="760">
                  <c:v>522.81902267462397</c:v>
                </c:pt>
                <c:pt idx="761">
                  <c:v>523.20364009199</c:v>
                </c:pt>
                <c:pt idx="762">
                  <c:v>523.44505340996295</c:v>
                </c:pt>
                <c:pt idx="763">
                  <c:v>523.80925927525902</c:v>
                </c:pt>
                <c:pt idx="764">
                  <c:v>524.03968739381696</c:v>
                </c:pt>
                <c:pt idx="765">
                  <c:v>524.33818817342706</c:v>
                </c:pt>
                <c:pt idx="766">
                  <c:v>524.57680713310504</c:v>
                </c:pt>
                <c:pt idx="767">
                  <c:v>524.87236300481004</c:v>
                </c:pt>
                <c:pt idx="768">
                  <c:v>525.08903677191302</c:v>
                </c:pt>
                <c:pt idx="769">
                  <c:v>525.39177419060604</c:v>
                </c:pt>
                <c:pt idx="770">
                  <c:v>525.64191401257995</c:v>
                </c:pt>
                <c:pt idx="771">
                  <c:v>525.90157222941195</c:v>
                </c:pt>
                <c:pt idx="772">
                  <c:v>526.10987159350702</c:v>
                </c:pt>
                <c:pt idx="773">
                  <c:v>526.44621973753101</c:v>
                </c:pt>
                <c:pt idx="774">
                  <c:v>526.69668744162698</c:v>
                </c:pt>
                <c:pt idx="775">
                  <c:v>527.02875531441703</c:v>
                </c:pt>
                <c:pt idx="776">
                  <c:v>527.18366012851698</c:v>
                </c:pt>
                <c:pt idx="777">
                  <c:v>527.53461132269899</c:v>
                </c:pt>
                <c:pt idx="778">
                  <c:v>527.71585579806003</c:v>
                </c:pt>
                <c:pt idx="779">
                  <c:v>528.05858986991905</c:v>
                </c:pt>
                <c:pt idx="780">
                  <c:v>528.29409991204898</c:v>
                </c:pt>
                <c:pt idx="781">
                  <c:v>528.68012125602797</c:v>
                </c:pt>
                <c:pt idx="782">
                  <c:v>528.85187489202997</c:v>
                </c:pt>
                <c:pt idx="783">
                  <c:v>529.18251313360201</c:v>
                </c:pt>
                <c:pt idx="784">
                  <c:v>529.38431933178504</c:v>
                </c:pt>
                <c:pt idx="785">
                  <c:v>529.75243653171503</c:v>
                </c:pt>
                <c:pt idx="786">
                  <c:v>529.97229300203196</c:v>
                </c:pt>
                <c:pt idx="787">
                  <c:v>530.33496914239697</c:v>
                </c:pt>
                <c:pt idx="788">
                  <c:v>530.54737853401696</c:v>
                </c:pt>
                <c:pt idx="789">
                  <c:v>530.83096019606899</c:v>
                </c:pt>
                <c:pt idx="790">
                  <c:v>531.03356514919903</c:v>
                </c:pt>
                <c:pt idx="791">
                  <c:v>531.37103142342596</c:v>
                </c:pt>
                <c:pt idx="792">
                  <c:v>531.62218498249001</c:v>
                </c:pt>
                <c:pt idx="793">
                  <c:v>531.95894634257502</c:v>
                </c:pt>
                <c:pt idx="794">
                  <c:v>532.14901661647696</c:v>
                </c:pt>
                <c:pt idx="795">
                  <c:v>532.48189531188302</c:v>
                </c:pt>
                <c:pt idx="796">
                  <c:v>532.69231378164898</c:v>
                </c:pt>
                <c:pt idx="797">
                  <c:v>532.99929945370297</c:v>
                </c:pt>
                <c:pt idx="798">
                  <c:v>533.19184047619501</c:v>
                </c:pt>
                <c:pt idx="799">
                  <c:v>533.54989916237696</c:v>
                </c:pt>
                <c:pt idx="800">
                  <c:v>533.73831462515</c:v>
                </c:pt>
                <c:pt idx="801">
                  <c:v>534.140435971599</c:v>
                </c:pt>
                <c:pt idx="802">
                  <c:v>534.48473030137302</c:v>
                </c:pt>
                <c:pt idx="803">
                  <c:v>535.05613310203398</c:v>
                </c:pt>
                <c:pt idx="804">
                  <c:v>535.30448169072497</c:v>
                </c:pt>
                <c:pt idx="805">
                  <c:v>535.79975111396902</c:v>
                </c:pt>
                <c:pt idx="806">
                  <c:v>536.07395011820404</c:v>
                </c:pt>
                <c:pt idx="807">
                  <c:v>536.81320153713602</c:v>
                </c:pt>
                <c:pt idx="808">
                  <c:v>537.20440642951098</c:v>
                </c:pt>
                <c:pt idx="809">
                  <c:v>538.06514438939996</c:v>
                </c:pt>
                <c:pt idx="810">
                  <c:v>538.46371320650803</c:v>
                </c:pt>
                <c:pt idx="811">
                  <c:v>539.29497588740298</c:v>
                </c:pt>
                <c:pt idx="812">
                  <c:v>539.76806345529496</c:v>
                </c:pt>
                <c:pt idx="813">
                  <c:v>540.88650190675401</c:v>
                </c:pt>
                <c:pt idx="814">
                  <c:v>541.417243233421</c:v>
                </c:pt>
                <c:pt idx="815">
                  <c:v>542.55133218202002</c:v>
                </c:pt>
                <c:pt idx="816">
                  <c:v>543.16394307501002</c:v>
                </c:pt>
                <c:pt idx="817">
                  <c:v>544.48619890991597</c:v>
                </c:pt>
                <c:pt idx="818">
                  <c:v>545.20302610345595</c:v>
                </c:pt>
                <c:pt idx="819">
                  <c:v>546.64794813010701</c:v>
                </c:pt>
                <c:pt idx="820">
                  <c:v>547.652012132143</c:v>
                </c:pt>
                <c:pt idx="821">
                  <c:v>549.23870865850495</c:v>
                </c:pt>
                <c:pt idx="822">
                  <c:v>550.47679642223602</c:v>
                </c:pt>
                <c:pt idx="823">
                  <c:v>551.72840222729405</c:v>
                </c:pt>
                <c:pt idx="824">
                  <c:v>552.99041752969504</c:v>
                </c:pt>
                <c:pt idx="825">
                  <c:v>554.41001166256899</c:v>
                </c:pt>
                <c:pt idx="826">
                  <c:v>555.58355581035505</c:v>
                </c:pt>
                <c:pt idx="827">
                  <c:v>556.82678788949704</c:v>
                </c:pt>
                <c:pt idx="828">
                  <c:v>557.755114991592</c:v>
                </c:pt>
                <c:pt idx="829">
                  <c:v>558.75673512248295</c:v>
                </c:pt>
                <c:pt idx="830">
                  <c:v>560.38643167158398</c:v>
                </c:pt>
                <c:pt idx="831">
                  <c:v>560.83969132751395</c:v>
                </c:pt>
                <c:pt idx="832">
                  <c:v>561.14402427707705</c:v>
                </c:pt>
                <c:pt idx="833">
                  <c:v>562.71834201014997</c:v>
                </c:pt>
                <c:pt idx="834">
                  <c:v>563.28389595263798</c:v>
                </c:pt>
                <c:pt idx="835">
                  <c:v>564.46278852105297</c:v>
                </c:pt>
                <c:pt idx="836">
                  <c:v>565.046459637319</c:v>
                </c:pt>
                <c:pt idx="837">
                  <c:v>566.30972340820801</c:v>
                </c:pt>
                <c:pt idx="838">
                  <c:v>566.96725417299297</c:v>
                </c:pt>
                <c:pt idx="839">
                  <c:v>568.07927047474004</c:v>
                </c:pt>
                <c:pt idx="840">
                  <c:v>568.45583635257503</c:v>
                </c:pt>
                <c:pt idx="841">
                  <c:v>569.79904031076296</c:v>
                </c:pt>
                <c:pt idx="842">
                  <c:v>570.286531770024</c:v>
                </c:pt>
                <c:pt idx="843">
                  <c:v>571.78210564723702</c:v>
                </c:pt>
                <c:pt idx="844">
                  <c:v>572.41505505816701</c:v>
                </c:pt>
                <c:pt idx="845">
                  <c:v>573.878461746413</c:v>
                </c:pt>
                <c:pt idx="846">
                  <c:v>574.67358759784804</c:v>
                </c:pt>
                <c:pt idx="847">
                  <c:v>576.01872962274604</c:v>
                </c:pt>
                <c:pt idx="848">
                  <c:v>576.97475544805195</c:v>
                </c:pt>
                <c:pt idx="849">
                  <c:v>578.17089906046999</c:v>
                </c:pt>
                <c:pt idx="850">
                  <c:v>578.61262697653603</c:v>
                </c:pt>
                <c:pt idx="851">
                  <c:v>579.70302340606304</c:v>
                </c:pt>
                <c:pt idx="852">
                  <c:v>580.29549491289504</c:v>
                </c:pt>
                <c:pt idx="853">
                  <c:v>581.13927669958298</c:v>
                </c:pt>
                <c:pt idx="854">
                  <c:v>581.55905282386504</c:v>
                </c:pt>
                <c:pt idx="855">
                  <c:v>582.31408552745597</c:v>
                </c:pt>
                <c:pt idx="856">
                  <c:v>582.735820434331</c:v>
                </c:pt>
                <c:pt idx="857">
                  <c:v>583.45302685861498</c:v>
                </c:pt>
                <c:pt idx="858">
                  <c:v>583.774506252685</c:v>
                </c:pt>
                <c:pt idx="859">
                  <c:v>584.25329842855103</c:v>
                </c:pt>
                <c:pt idx="860">
                  <c:v>584.51371224407103</c:v>
                </c:pt>
                <c:pt idx="861">
                  <c:v>584.95828449528597</c:v>
                </c:pt>
                <c:pt idx="862">
                  <c:v>585.32547309474501</c:v>
                </c:pt>
                <c:pt idx="863">
                  <c:v>585.68258762353901</c:v>
                </c:pt>
                <c:pt idx="864">
                  <c:v>585.89249609807496</c:v>
                </c:pt>
                <c:pt idx="865">
                  <c:v>586.19658712210901</c:v>
                </c:pt>
                <c:pt idx="866">
                  <c:v>586.41439656598197</c:v>
                </c:pt>
                <c:pt idx="867">
                  <c:v>586.73674349572502</c:v>
                </c:pt>
                <c:pt idx="868">
                  <c:v>586.96871332700505</c:v>
                </c:pt>
                <c:pt idx="869">
                  <c:v>587.27813272529897</c:v>
                </c:pt>
                <c:pt idx="870">
                  <c:v>587.494694205207</c:v>
                </c:pt>
                <c:pt idx="871">
                  <c:v>587.81856007484998</c:v>
                </c:pt>
                <c:pt idx="872">
                  <c:v>588.06164008980397</c:v>
                </c:pt>
                <c:pt idx="873">
                  <c:v>588.34437480661302</c:v>
                </c:pt>
                <c:pt idx="874">
                  <c:v>588.55541432081895</c:v>
                </c:pt>
                <c:pt idx="875">
                  <c:v>588.90262850325996</c:v>
                </c:pt>
                <c:pt idx="876">
                  <c:v>589.17831019497601</c:v>
                </c:pt>
                <c:pt idx="877">
                  <c:v>589.51975341631703</c:v>
                </c:pt>
                <c:pt idx="878">
                  <c:v>589.71271454973805</c:v>
                </c:pt>
                <c:pt idx="879">
                  <c:v>590.10126628551302</c:v>
                </c:pt>
                <c:pt idx="880">
                  <c:v>590.37555869442701</c:v>
                </c:pt>
                <c:pt idx="881">
                  <c:v>590.721292367812</c:v>
                </c:pt>
                <c:pt idx="882">
                  <c:v>590.88915557042606</c:v>
                </c:pt>
                <c:pt idx="883">
                  <c:v>591.18298288489598</c:v>
                </c:pt>
                <c:pt idx="884">
                  <c:v>591.38602831492994</c:v>
                </c:pt>
                <c:pt idx="885">
                  <c:v>591.65437376389696</c:v>
                </c:pt>
                <c:pt idx="886">
                  <c:v>591.848465018159</c:v>
                </c:pt>
                <c:pt idx="887">
                  <c:v>592.19099394792499</c:v>
                </c:pt>
                <c:pt idx="888">
                  <c:v>592.38790853068303</c:v>
                </c:pt>
                <c:pt idx="889">
                  <c:v>592.75288844557394</c:v>
                </c:pt>
                <c:pt idx="890">
                  <c:v>592.98505734364005</c:v>
                </c:pt>
                <c:pt idx="891">
                  <c:v>593.28826435701296</c:v>
                </c:pt>
                <c:pt idx="892">
                  <c:v>593.50751444069101</c:v>
                </c:pt>
                <c:pt idx="893">
                  <c:v>593.892611381557</c:v>
                </c:pt>
                <c:pt idx="894">
                  <c:v>594.098708472206</c:v>
                </c:pt>
                <c:pt idx="895">
                  <c:v>594.413651964628</c:v>
                </c:pt>
                <c:pt idx="896">
                  <c:v>594.610958804132</c:v>
                </c:pt>
                <c:pt idx="897">
                  <c:v>594.99620968040097</c:v>
                </c:pt>
                <c:pt idx="898">
                  <c:v>595.17082195362696</c:v>
                </c:pt>
                <c:pt idx="899">
                  <c:v>595.51343248444903</c:v>
                </c:pt>
                <c:pt idx="900">
                  <c:v>595.700133294338</c:v>
                </c:pt>
                <c:pt idx="901">
                  <c:v>596.03702605498302</c:v>
                </c:pt>
                <c:pt idx="902">
                  <c:v>596.287153153742</c:v>
                </c:pt>
                <c:pt idx="903">
                  <c:v>596.64151804431003</c:v>
                </c:pt>
                <c:pt idx="904">
                  <c:v>596.87087073613202</c:v>
                </c:pt>
                <c:pt idx="905">
                  <c:v>597.29652457268901</c:v>
                </c:pt>
                <c:pt idx="906">
                  <c:v>597.58251019281397</c:v>
                </c:pt>
                <c:pt idx="907">
                  <c:v>598.046103576061</c:v>
                </c:pt>
                <c:pt idx="908">
                  <c:v>598.32813663632498</c:v>
                </c:pt>
                <c:pt idx="909">
                  <c:v>598.76030661182699</c:v>
                </c:pt>
                <c:pt idx="910">
                  <c:v>599.082722607851</c:v>
                </c:pt>
                <c:pt idx="911">
                  <c:v>599.62739151529695</c:v>
                </c:pt>
                <c:pt idx="912">
                  <c:v>600.02564357098299</c:v>
                </c:pt>
                <c:pt idx="913">
                  <c:v>600.55613407374506</c:v>
                </c:pt>
                <c:pt idx="914">
                  <c:v>601.00408784234503</c:v>
                </c:pt>
                <c:pt idx="915">
                  <c:v>601.60343693233006</c:v>
                </c:pt>
                <c:pt idx="916">
                  <c:v>601.98779134268602</c:v>
                </c:pt>
                <c:pt idx="917">
                  <c:v>602.56941794136196</c:v>
                </c:pt>
                <c:pt idx="918">
                  <c:v>603.05877229275598</c:v>
                </c:pt>
                <c:pt idx="919">
                  <c:v>603.64361725708204</c:v>
                </c:pt>
                <c:pt idx="920">
                  <c:v>604.16481869493202</c:v>
                </c:pt>
                <c:pt idx="921">
                  <c:v>604.89351033336595</c:v>
                </c:pt>
                <c:pt idx="922">
                  <c:v>605.43501597200395</c:v>
                </c:pt>
                <c:pt idx="923">
                  <c:v>606.30537108977501</c:v>
                </c:pt>
                <c:pt idx="924">
                  <c:v>606.61297716884405</c:v>
                </c:pt>
                <c:pt idx="925">
                  <c:v>607.33872682453602</c:v>
                </c:pt>
                <c:pt idx="926">
                  <c:v>607.83203713193302</c:v>
                </c:pt>
                <c:pt idx="927">
                  <c:v>608.63261293785501</c:v>
                </c:pt>
                <c:pt idx="928">
                  <c:v>609.18812543211595</c:v>
                </c:pt>
                <c:pt idx="929">
                  <c:v>610.05678484337295</c:v>
                </c:pt>
                <c:pt idx="930">
                  <c:v>610.73835455923302</c:v>
                </c:pt>
                <c:pt idx="931">
                  <c:v>611.59462482019603</c:v>
                </c:pt>
                <c:pt idx="932">
                  <c:v>612.31980282924906</c:v>
                </c:pt>
                <c:pt idx="933">
                  <c:v>613.35689236475696</c:v>
                </c:pt>
                <c:pt idx="934">
                  <c:v>613.89878055174802</c:v>
                </c:pt>
                <c:pt idx="935">
                  <c:v>614.73769978935695</c:v>
                </c:pt>
                <c:pt idx="936">
                  <c:v>615.46918883119702</c:v>
                </c:pt>
                <c:pt idx="937">
                  <c:v>616.35938377919604</c:v>
                </c:pt>
                <c:pt idx="938">
                  <c:v>616.88572648464299</c:v>
                </c:pt>
                <c:pt idx="939">
                  <c:v>617.81297255115805</c:v>
                </c:pt>
                <c:pt idx="940">
                  <c:v>618.52633922376799</c:v>
                </c:pt>
                <c:pt idx="941">
                  <c:v>619.42515503773097</c:v>
                </c:pt>
                <c:pt idx="942">
                  <c:v>620.29432184396296</c:v>
                </c:pt>
                <c:pt idx="943">
                  <c:v>621.40698140305994</c:v>
                </c:pt>
                <c:pt idx="944">
                  <c:v>622.21449517107396</c:v>
                </c:pt>
                <c:pt idx="945">
                  <c:v>623.21726661232196</c:v>
                </c:pt>
                <c:pt idx="946">
                  <c:v>624.04972174679597</c:v>
                </c:pt>
                <c:pt idx="947">
                  <c:v>625.33477340486195</c:v>
                </c:pt>
                <c:pt idx="948">
                  <c:v>626.24482141475403</c:v>
                </c:pt>
                <c:pt idx="949">
                  <c:v>627.32009378495002</c:v>
                </c:pt>
                <c:pt idx="950">
                  <c:v>627.94000021248996</c:v>
                </c:pt>
                <c:pt idx="951">
                  <c:v>628.971019213148</c:v>
                </c:pt>
                <c:pt idx="952">
                  <c:v>629.66701969961196</c:v>
                </c:pt>
                <c:pt idx="953">
                  <c:v>630.80655026358204</c:v>
                </c:pt>
                <c:pt idx="954">
                  <c:v>631.65934787501999</c:v>
                </c:pt>
                <c:pt idx="955">
                  <c:v>632.82634744152404</c:v>
                </c:pt>
                <c:pt idx="956">
                  <c:v>633.56466687882005</c:v>
                </c:pt>
                <c:pt idx="957">
                  <c:v>634.74052827844605</c:v>
                </c:pt>
                <c:pt idx="958">
                  <c:v>635.71166773872994</c:v>
                </c:pt>
                <c:pt idx="959">
                  <c:v>636.95529598857797</c:v>
                </c:pt>
                <c:pt idx="960">
                  <c:v>637.96385557190399</c:v>
                </c:pt>
                <c:pt idx="961">
                  <c:v>639.39399684372199</c:v>
                </c:pt>
                <c:pt idx="962">
                  <c:v>640.14159834432098</c:v>
                </c:pt>
                <c:pt idx="963">
                  <c:v>641.67526086821601</c:v>
                </c:pt>
                <c:pt idx="964">
                  <c:v>642.44794720750895</c:v>
                </c:pt>
                <c:pt idx="965">
                  <c:v>644.20529798922098</c:v>
                </c:pt>
                <c:pt idx="966">
                  <c:v>644.74454628049602</c:v>
                </c:pt>
                <c:pt idx="967">
                  <c:v>646.39269006015002</c:v>
                </c:pt>
                <c:pt idx="968">
                  <c:v>646.60208726678798</c:v>
                </c:pt>
                <c:pt idx="969">
                  <c:v>647.70997136690403</c:v>
                </c:pt>
                <c:pt idx="970">
                  <c:v>648.48065673540395</c:v>
                </c:pt>
                <c:pt idx="971">
                  <c:v>648.61064133390698</c:v>
                </c:pt>
                <c:pt idx="972">
                  <c:v>650.10967477813597</c:v>
                </c:pt>
                <c:pt idx="973">
                  <c:v>650.43762707005601</c:v>
                </c:pt>
                <c:pt idx="974">
                  <c:v>651.74288070264697</c:v>
                </c:pt>
                <c:pt idx="975">
                  <c:v>652.55550546592201</c:v>
                </c:pt>
                <c:pt idx="976">
                  <c:v>653.33063820477503</c:v>
                </c:pt>
                <c:pt idx="977">
                  <c:v>654.338805944157</c:v>
                </c:pt>
                <c:pt idx="978">
                  <c:v>654.71002222356003</c:v>
                </c:pt>
                <c:pt idx="979">
                  <c:v>655.81469804011999</c:v>
                </c:pt>
                <c:pt idx="980">
                  <c:v>655.83950258430696</c:v>
                </c:pt>
                <c:pt idx="981">
                  <c:v>655.94938656878605</c:v>
                </c:pt>
                <c:pt idx="982">
                  <c:v>657.01583951674502</c:v>
                </c:pt>
                <c:pt idx="983">
                  <c:v>657.09528898182305</c:v>
                </c:pt>
                <c:pt idx="984">
                  <c:v>657.572139553434</c:v>
                </c:pt>
                <c:pt idx="985">
                  <c:v>658.19019700577905</c:v>
                </c:pt>
                <c:pt idx="986">
                  <c:v>658.33318542617201</c:v>
                </c:pt>
                <c:pt idx="987">
                  <c:v>659.26172050754201</c:v>
                </c:pt>
                <c:pt idx="988">
                  <c:v>659.55435048091999</c:v>
                </c:pt>
                <c:pt idx="989">
                  <c:v>660.48898329816598</c:v>
                </c:pt>
                <c:pt idx="990">
                  <c:v>661.12464281377697</c:v>
                </c:pt>
                <c:pt idx="991">
                  <c:v>661.77383095729795</c:v>
                </c:pt>
                <c:pt idx="992">
                  <c:v>662.66970933048503</c:v>
                </c:pt>
                <c:pt idx="993">
                  <c:v>663.14307875567101</c:v>
                </c:pt>
                <c:pt idx="994">
                  <c:v>664.37844112734297</c:v>
                </c:pt>
                <c:pt idx="995">
                  <c:v>664.40445504769298</c:v>
                </c:pt>
                <c:pt idx="996">
                  <c:v>664.52794599178105</c:v>
                </c:pt>
                <c:pt idx="997">
                  <c:v>665.422119234874</c:v>
                </c:pt>
                <c:pt idx="998">
                  <c:v>665.57364783360799</c:v>
                </c:pt>
                <c:pt idx="999">
                  <c:v>666.48311445672903</c:v>
                </c:pt>
                <c:pt idx="1000">
                  <c:v>666.88301162879895</c:v>
                </c:pt>
                <c:pt idx="1001">
                  <c:v>667.74999964915298</c:v>
                </c:pt>
                <c:pt idx="1002">
                  <c:v>669.11685321920095</c:v>
                </c:pt>
                <c:pt idx="1003">
                  <c:v>669.22685556209797</c:v>
                </c:pt>
                <c:pt idx="1004">
                  <c:v>669.39942035692297</c:v>
                </c:pt>
                <c:pt idx="1005">
                  <c:v>670.56550229506195</c:v>
                </c:pt>
                <c:pt idx="1006">
                  <c:v>671.38767429709605</c:v>
                </c:pt>
                <c:pt idx="1007">
                  <c:v>671.95589585601897</c:v>
                </c:pt>
                <c:pt idx="1008">
                  <c:v>673.24935361178905</c:v>
                </c:pt>
                <c:pt idx="1009">
                  <c:v>673.38122230747899</c:v>
                </c:pt>
                <c:pt idx="1010">
                  <c:v>673.41529973404602</c:v>
                </c:pt>
                <c:pt idx="1011">
                  <c:v>673.50579823938904</c:v>
                </c:pt>
                <c:pt idx="1012">
                  <c:v>674.89131031746297</c:v>
                </c:pt>
                <c:pt idx="1013">
                  <c:v>675.30769413381995</c:v>
                </c:pt>
                <c:pt idx="1014">
                  <c:v>676.50019367033099</c:v>
                </c:pt>
                <c:pt idx="1015">
                  <c:v>677.05759793451102</c:v>
                </c:pt>
                <c:pt idx="1016">
                  <c:v>677.93010872603895</c:v>
                </c:pt>
                <c:pt idx="1017">
                  <c:v>679.00359488314598</c:v>
                </c:pt>
                <c:pt idx="1018">
                  <c:v>679.60210561228098</c:v>
                </c:pt>
                <c:pt idx="1019">
                  <c:v>681.07432366604598</c:v>
                </c:pt>
                <c:pt idx="1020">
                  <c:v>681.41571910425398</c:v>
                </c:pt>
                <c:pt idx="1021">
                  <c:v>682.69160317604099</c:v>
                </c:pt>
                <c:pt idx="1022">
                  <c:v>683.23692720239001</c:v>
                </c:pt>
                <c:pt idx="1023">
                  <c:v>683.42399697022597</c:v>
                </c:pt>
                <c:pt idx="1024">
                  <c:v>685.18731474701497</c:v>
                </c:pt>
                <c:pt idx="1025">
                  <c:v>685.67152442463498</c:v>
                </c:pt>
                <c:pt idx="1026">
                  <c:v>687.23319282488205</c:v>
                </c:pt>
                <c:pt idx="1027">
                  <c:v>688.22343735643096</c:v>
                </c:pt>
                <c:pt idx="1028">
                  <c:v>689.959123911951</c:v>
                </c:pt>
                <c:pt idx="1029">
                  <c:v>690.96325043399304</c:v>
                </c:pt>
                <c:pt idx="1030">
                  <c:v>692.28498408480596</c:v>
                </c:pt>
                <c:pt idx="1031">
                  <c:v>693.04587790906101</c:v>
                </c:pt>
                <c:pt idx="1032">
                  <c:v>694.20716346041695</c:v>
                </c:pt>
                <c:pt idx="1033">
                  <c:v>694.932367985474</c:v>
                </c:pt>
                <c:pt idx="1034">
                  <c:v>696.2040098855</c:v>
                </c:pt>
                <c:pt idx="1035">
                  <c:v>696.975559394279</c:v>
                </c:pt>
                <c:pt idx="1036">
                  <c:v>698.199604026619</c:v>
                </c:pt>
                <c:pt idx="1037">
                  <c:v>699.06940334667695</c:v>
                </c:pt>
                <c:pt idx="1038">
                  <c:v>700.25027168882502</c:v>
                </c:pt>
                <c:pt idx="1039">
                  <c:v>701.30296795030597</c:v>
                </c:pt>
                <c:pt idx="1040">
                  <c:v>702.41512711684402</c:v>
                </c:pt>
                <c:pt idx="1041">
                  <c:v>703.17143714975498</c:v>
                </c:pt>
                <c:pt idx="1042">
                  <c:v>704.43910621021303</c:v>
                </c:pt>
                <c:pt idx="1043">
                  <c:v>705.25266862668695</c:v>
                </c:pt>
                <c:pt idx="1044">
                  <c:v>706.50517658995898</c:v>
                </c:pt>
                <c:pt idx="1045">
                  <c:v>707.23321332680996</c:v>
                </c:pt>
                <c:pt idx="1046">
                  <c:v>708.31141590526602</c:v>
                </c:pt>
                <c:pt idx="1047">
                  <c:v>708.98553812831301</c:v>
                </c:pt>
                <c:pt idx="1048">
                  <c:v>709.925171531449</c:v>
                </c:pt>
                <c:pt idx="1049">
                  <c:v>710.64494130005505</c:v>
                </c:pt>
                <c:pt idx="1050">
                  <c:v>711.67970708871098</c:v>
                </c:pt>
                <c:pt idx="1051">
                  <c:v>712.45657268174602</c:v>
                </c:pt>
                <c:pt idx="1052">
                  <c:v>713.44488593502297</c:v>
                </c:pt>
                <c:pt idx="1053">
                  <c:v>714.37031366849305</c:v>
                </c:pt>
                <c:pt idx="1054">
                  <c:v>715.37116722591099</c:v>
                </c:pt>
                <c:pt idx="1055">
                  <c:v>716.09361012859995</c:v>
                </c:pt>
                <c:pt idx="1056">
                  <c:v>717.15092967375404</c:v>
                </c:pt>
                <c:pt idx="1057">
                  <c:v>717.98492127341694</c:v>
                </c:pt>
                <c:pt idx="1058">
                  <c:v>718.87264504884502</c:v>
                </c:pt>
                <c:pt idx="1059">
                  <c:v>719.40666205856905</c:v>
                </c:pt>
                <c:pt idx="1060">
                  <c:v>720.34025837790296</c:v>
                </c:pt>
                <c:pt idx="1061">
                  <c:v>720.93036679104796</c:v>
                </c:pt>
                <c:pt idx="1062">
                  <c:v>721.98175302709501</c:v>
                </c:pt>
                <c:pt idx="1063">
                  <c:v>722.575846212442</c:v>
                </c:pt>
                <c:pt idx="1064">
                  <c:v>723.42500259755502</c:v>
                </c:pt>
                <c:pt idx="1065">
                  <c:v>723.845042238519</c:v>
                </c:pt>
                <c:pt idx="1066">
                  <c:v>724.58894555408006</c:v>
                </c:pt>
                <c:pt idx="1067">
                  <c:v>725.11231937922196</c:v>
                </c:pt>
                <c:pt idx="1068">
                  <c:v>725.87950232845299</c:v>
                </c:pt>
                <c:pt idx="1069">
                  <c:v>726.46457673924601</c:v>
                </c:pt>
                <c:pt idx="1070">
                  <c:v>727.14713011009496</c:v>
                </c:pt>
                <c:pt idx="1071">
                  <c:v>727.688783470781</c:v>
                </c:pt>
                <c:pt idx="1072">
                  <c:v>728.45817431434398</c:v>
                </c:pt>
                <c:pt idx="1073">
                  <c:v>728.95110893434901</c:v>
                </c:pt>
                <c:pt idx="1074">
                  <c:v>729.58074499690304</c:v>
                </c:pt>
                <c:pt idx="1075">
                  <c:v>729.95195884413499</c:v>
                </c:pt>
                <c:pt idx="1076">
                  <c:v>730.55213667186104</c:v>
                </c:pt>
                <c:pt idx="1077">
                  <c:v>730.93928658646303</c:v>
                </c:pt>
                <c:pt idx="1078">
                  <c:v>731.63353879971203</c:v>
                </c:pt>
                <c:pt idx="1079">
                  <c:v>731.99118477925299</c:v>
                </c:pt>
                <c:pt idx="1080">
                  <c:v>732.63778568889495</c:v>
                </c:pt>
                <c:pt idx="1081">
                  <c:v>733.06088435526601</c:v>
                </c:pt>
                <c:pt idx="1082">
                  <c:v>733.58208782048803</c:v>
                </c:pt>
                <c:pt idx="1083">
                  <c:v>733.92415170612605</c:v>
                </c:pt>
                <c:pt idx="1084">
                  <c:v>734.37101310043795</c:v>
                </c:pt>
                <c:pt idx="1085">
                  <c:v>734.67807644749803</c:v>
                </c:pt>
                <c:pt idx="1086">
                  <c:v>735.16907294700695</c:v>
                </c:pt>
                <c:pt idx="1087">
                  <c:v>735.49135731966601</c:v>
                </c:pt>
                <c:pt idx="1088">
                  <c:v>735.83476908055798</c:v>
                </c:pt>
                <c:pt idx="1089">
                  <c:v>736.15022759406099</c:v>
                </c:pt>
                <c:pt idx="1090">
                  <c:v>736.47554790038498</c:v>
                </c:pt>
                <c:pt idx="1091">
                  <c:v>736.65107277960999</c:v>
                </c:pt>
                <c:pt idx="1092">
                  <c:v>736.98248276085201</c:v>
                </c:pt>
                <c:pt idx="1093">
                  <c:v>737.17170247316506</c:v>
                </c:pt>
                <c:pt idx="1094">
                  <c:v>737.52778975335298</c:v>
                </c:pt>
                <c:pt idx="1095">
                  <c:v>737.70972806202701</c:v>
                </c:pt>
                <c:pt idx="1096">
                  <c:v>738.06429571480498</c:v>
                </c:pt>
                <c:pt idx="1097">
                  <c:v>738.21283957246101</c:v>
                </c:pt>
                <c:pt idx="1098">
                  <c:v>738.58712459629396</c:v>
                </c:pt>
                <c:pt idx="1099">
                  <c:v>738.728090948832</c:v>
                </c:pt>
                <c:pt idx="1100">
                  <c:v>739.04345526533098</c:v>
                </c:pt>
                <c:pt idx="1101">
                  <c:v>739.23386421566704</c:v>
                </c:pt>
                <c:pt idx="1102">
                  <c:v>739.641130276431</c:v>
                </c:pt>
                <c:pt idx="1103">
                  <c:v>739.885341512276</c:v>
                </c:pt>
                <c:pt idx="1104">
                  <c:v>740.17436350032096</c:v>
                </c:pt>
                <c:pt idx="1105">
                  <c:v>740.41106604215702</c:v>
                </c:pt>
                <c:pt idx="1106">
                  <c:v>740.74744819542298</c:v>
                </c:pt>
                <c:pt idx="1107">
                  <c:v>740.93465697093598</c:v>
                </c:pt>
                <c:pt idx="1108">
                  <c:v>741.24135289277899</c:v>
                </c:pt>
                <c:pt idx="1109">
                  <c:v>741.53472188802505</c:v>
                </c:pt>
                <c:pt idx="1110">
                  <c:v>741.87581990620197</c:v>
                </c:pt>
                <c:pt idx="1111">
                  <c:v>742.11425330665395</c:v>
                </c:pt>
                <c:pt idx="1112">
                  <c:v>742.39195596566799</c:v>
                </c:pt>
                <c:pt idx="1113">
                  <c:v>742.61314094499903</c:v>
                </c:pt>
                <c:pt idx="1114">
                  <c:v>742.88580081844702</c:v>
                </c:pt>
                <c:pt idx="1115">
                  <c:v>743.16399585754505</c:v>
                </c:pt>
                <c:pt idx="1116">
                  <c:v>743.50028588196506</c:v>
                </c:pt>
                <c:pt idx="1117">
                  <c:v>743.702504932387</c:v>
                </c:pt>
                <c:pt idx="1118">
                  <c:v>744.01668552739795</c:v>
                </c:pt>
                <c:pt idx="1119">
                  <c:v>744.27351449778405</c:v>
                </c:pt>
                <c:pt idx="1120">
                  <c:v>744.63390650670999</c:v>
                </c:pt>
                <c:pt idx="1121">
                  <c:v>744.91519129338894</c:v>
                </c:pt>
                <c:pt idx="1122">
                  <c:v>745.20754062250899</c:v>
                </c:pt>
                <c:pt idx="1123">
                  <c:v>745.41367954866996</c:v>
                </c:pt>
                <c:pt idx="1124">
                  <c:v>745.71933185443595</c:v>
                </c:pt>
                <c:pt idx="1125">
                  <c:v>745.98654478848198</c:v>
                </c:pt>
                <c:pt idx="1126">
                  <c:v>746.30582434551104</c:v>
                </c:pt>
                <c:pt idx="1127">
                  <c:v>746.49887216941499</c:v>
                </c:pt>
                <c:pt idx="1128">
                  <c:v>746.83502793202501</c:v>
                </c:pt>
                <c:pt idx="1129">
                  <c:v>747.08182975372097</c:v>
                </c:pt>
                <c:pt idx="1130">
                  <c:v>747.51530654576095</c:v>
                </c:pt>
                <c:pt idx="1131">
                  <c:v>747.77527330933503</c:v>
                </c:pt>
                <c:pt idx="1132">
                  <c:v>748.173409720476</c:v>
                </c:pt>
                <c:pt idx="1133">
                  <c:v>748.47771897713199</c:v>
                </c:pt>
                <c:pt idx="1134">
                  <c:v>749.04470833674998</c:v>
                </c:pt>
                <c:pt idx="1135">
                  <c:v>749.40612458201497</c:v>
                </c:pt>
                <c:pt idx="1136">
                  <c:v>750.00287341246406</c:v>
                </c:pt>
                <c:pt idx="1137">
                  <c:v>750.34752121270003</c:v>
                </c:pt>
                <c:pt idx="1138">
                  <c:v>751.32665095745904</c:v>
                </c:pt>
                <c:pt idx="1139">
                  <c:v>751.764641771843</c:v>
                </c:pt>
                <c:pt idx="1140">
                  <c:v>752.74591532198099</c:v>
                </c:pt>
                <c:pt idx="1141">
                  <c:v>753.28484552562395</c:v>
                </c:pt>
                <c:pt idx="1142">
                  <c:v>754.24698838443601</c:v>
                </c:pt>
                <c:pt idx="1143">
                  <c:v>754.74187914396305</c:v>
                </c:pt>
                <c:pt idx="1144">
                  <c:v>755.79347769853496</c:v>
                </c:pt>
                <c:pt idx="1145">
                  <c:v>756.33809661013299</c:v>
                </c:pt>
                <c:pt idx="1146">
                  <c:v>757.59223592144201</c:v>
                </c:pt>
                <c:pt idx="1147">
                  <c:v>758.26596039440506</c:v>
                </c:pt>
                <c:pt idx="1148">
                  <c:v>760.03258393267402</c:v>
                </c:pt>
                <c:pt idx="1149">
                  <c:v>760.98604066268297</c:v>
                </c:pt>
                <c:pt idx="1150">
                  <c:v>762.62747924241899</c:v>
                </c:pt>
                <c:pt idx="1151">
                  <c:v>763.519589327414</c:v>
                </c:pt>
                <c:pt idx="1152">
                  <c:v>764.96183484649202</c:v>
                </c:pt>
                <c:pt idx="1153">
                  <c:v>766.06161059346505</c:v>
                </c:pt>
                <c:pt idx="1154">
                  <c:v>767.60546262283299</c:v>
                </c:pt>
                <c:pt idx="1155">
                  <c:v>768.88042974037</c:v>
                </c:pt>
                <c:pt idx="1156">
                  <c:v>770.18210485661098</c:v>
                </c:pt>
                <c:pt idx="1157">
                  <c:v>771.03916953987903</c:v>
                </c:pt>
                <c:pt idx="1158">
                  <c:v>772.04752634043098</c:v>
                </c:pt>
                <c:pt idx="1159">
                  <c:v>773.70518881451699</c:v>
                </c:pt>
                <c:pt idx="1160">
                  <c:v>774.08684387599601</c:v>
                </c:pt>
                <c:pt idx="1161">
                  <c:v>774.36041703793296</c:v>
                </c:pt>
                <c:pt idx="1162">
                  <c:v>776.08236259556998</c:v>
                </c:pt>
                <c:pt idx="1163">
                  <c:v>776.47667782930603</c:v>
                </c:pt>
                <c:pt idx="1164">
                  <c:v>778.13223177153395</c:v>
                </c:pt>
                <c:pt idx="1165">
                  <c:v>778.30610634551294</c:v>
                </c:pt>
                <c:pt idx="1166">
                  <c:v>779.49291791379801</c:v>
                </c:pt>
                <c:pt idx="1167">
                  <c:v>779.80186865721396</c:v>
                </c:pt>
                <c:pt idx="1168">
                  <c:v>781.008636578856</c:v>
                </c:pt>
                <c:pt idx="1169">
                  <c:v>781.34470523837103</c:v>
                </c:pt>
                <c:pt idx="1170">
                  <c:v>782.98481893562496</c:v>
                </c:pt>
                <c:pt idx="1171">
                  <c:v>783.35921777373903</c:v>
                </c:pt>
                <c:pt idx="1172">
                  <c:v>785.06620611807398</c:v>
                </c:pt>
                <c:pt idx="1173">
                  <c:v>785.81396050826902</c:v>
                </c:pt>
                <c:pt idx="1174">
                  <c:v>787.51786176658595</c:v>
                </c:pt>
                <c:pt idx="1175">
                  <c:v>788.10147034985698</c:v>
                </c:pt>
                <c:pt idx="1176">
                  <c:v>789.51403213073297</c:v>
                </c:pt>
                <c:pt idx="1177">
                  <c:v>789.87602337368696</c:v>
                </c:pt>
                <c:pt idx="1178">
                  <c:v>791.273576357352</c:v>
                </c:pt>
                <c:pt idx="1179">
                  <c:v>791.62498189769599</c:v>
                </c:pt>
                <c:pt idx="1180">
                  <c:v>792.71405250934004</c:v>
                </c:pt>
                <c:pt idx="1181">
                  <c:v>793.07441338394199</c:v>
                </c:pt>
                <c:pt idx="1182">
                  <c:v>794.35076580979</c:v>
                </c:pt>
                <c:pt idx="1183">
                  <c:v>794.62466260285203</c:v>
                </c:pt>
                <c:pt idx="1184">
                  <c:v>795.37577507700098</c:v>
                </c:pt>
                <c:pt idx="1185">
                  <c:v>795.838474618546</c:v>
                </c:pt>
                <c:pt idx="1186">
                  <c:v>796.45769459619896</c:v>
                </c:pt>
                <c:pt idx="1187">
                  <c:v>796.91565236001702</c:v>
                </c:pt>
                <c:pt idx="1188">
                  <c:v>797.53907767498401</c:v>
                </c:pt>
                <c:pt idx="1189">
                  <c:v>797.78712509885497</c:v>
                </c:pt>
                <c:pt idx="1190">
                  <c:v>798.28981812167206</c:v>
                </c:pt>
                <c:pt idx="1191">
                  <c:v>798.55831321553899</c:v>
                </c:pt>
                <c:pt idx="1192">
                  <c:v>798.92911192289898</c:v>
                </c:pt>
                <c:pt idx="1193">
                  <c:v>799.07431135847696</c:v>
                </c:pt>
                <c:pt idx="1194">
                  <c:v>799.39387496041604</c:v>
                </c:pt>
                <c:pt idx="1195">
                  <c:v>799.63592998112097</c:v>
                </c:pt>
                <c:pt idx="1196">
                  <c:v>799.96086875799301</c:v>
                </c:pt>
                <c:pt idx="1197">
                  <c:v>800.13504624113204</c:v>
                </c:pt>
                <c:pt idx="1198">
                  <c:v>800.44568121190002</c:v>
                </c:pt>
                <c:pt idx="1199">
                  <c:v>800.69192488185195</c:v>
                </c:pt>
                <c:pt idx="1200">
                  <c:v>801.059515641095</c:v>
                </c:pt>
                <c:pt idx="1201">
                  <c:v>801.307157613458</c:v>
                </c:pt>
                <c:pt idx="1202">
                  <c:v>801.59571608880299</c:v>
                </c:pt>
                <c:pt idx="1203">
                  <c:v>801.84069262817502</c:v>
                </c:pt>
                <c:pt idx="1204">
                  <c:v>802.153351610968</c:v>
                </c:pt>
                <c:pt idx="1205">
                  <c:v>802.39118566545505</c:v>
                </c:pt>
                <c:pt idx="1206">
                  <c:v>802.74365537721303</c:v>
                </c:pt>
                <c:pt idx="1207">
                  <c:v>802.92358750773406</c:v>
                </c:pt>
                <c:pt idx="1208">
                  <c:v>803.21153618353605</c:v>
                </c:pt>
                <c:pt idx="1209">
                  <c:v>803.47239044974594</c:v>
                </c:pt>
                <c:pt idx="1210">
                  <c:v>803.81968570231004</c:v>
                </c:pt>
                <c:pt idx="1211">
                  <c:v>804.08691131689397</c:v>
                </c:pt>
                <c:pt idx="1212">
                  <c:v>804.41477580743594</c:v>
                </c:pt>
                <c:pt idx="1213">
                  <c:v>804.63133391864903</c:v>
                </c:pt>
                <c:pt idx="1214">
                  <c:v>804.92056025165095</c:v>
                </c:pt>
                <c:pt idx="1215">
                  <c:v>805.14958441283704</c:v>
                </c:pt>
                <c:pt idx="1216">
                  <c:v>805.50762249029697</c:v>
                </c:pt>
                <c:pt idx="1217">
                  <c:v>805.72353412450002</c:v>
                </c:pt>
                <c:pt idx="1218">
                  <c:v>806.01414518602996</c:v>
                </c:pt>
                <c:pt idx="1219">
                  <c:v>806.25754579816805</c:v>
                </c:pt>
                <c:pt idx="1220">
                  <c:v>806.59965887968804</c:v>
                </c:pt>
                <c:pt idx="1221">
                  <c:v>806.82771418842799</c:v>
                </c:pt>
                <c:pt idx="1222">
                  <c:v>807.186395215429</c:v>
                </c:pt>
                <c:pt idx="1223">
                  <c:v>807.38003312211902</c:v>
                </c:pt>
                <c:pt idx="1224">
                  <c:v>807.67928016705798</c:v>
                </c:pt>
                <c:pt idx="1225">
                  <c:v>807.91670864131004</c:v>
                </c:pt>
                <c:pt idx="1226">
                  <c:v>808.21411210019505</c:v>
                </c:pt>
                <c:pt idx="1227">
                  <c:v>808.41079733441995</c:v>
                </c:pt>
                <c:pt idx="1228">
                  <c:v>808.73199886448197</c:v>
                </c:pt>
                <c:pt idx="1229">
                  <c:v>808.99611992473297</c:v>
                </c:pt>
                <c:pt idx="1230">
                  <c:v>809.27914093568802</c:v>
                </c:pt>
                <c:pt idx="1231">
                  <c:v>809.520390025285</c:v>
                </c:pt>
                <c:pt idx="1232">
                  <c:v>809.85600601945703</c:v>
                </c:pt>
                <c:pt idx="1233">
                  <c:v>810.19432493487204</c:v>
                </c:pt>
                <c:pt idx="1234">
                  <c:v>810.50250961253198</c:v>
                </c:pt>
                <c:pt idx="1235">
                  <c:v>810.79092147283598</c:v>
                </c:pt>
                <c:pt idx="1236">
                  <c:v>811.12991061145101</c:v>
                </c:pt>
                <c:pt idx="1237">
                  <c:v>811.56398003688605</c:v>
                </c:pt>
                <c:pt idx="1238">
                  <c:v>811.93513893147804</c:v>
                </c:pt>
                <c:pt idx="1239">
                  <c:v>812.23683509565399</c:v>
                </c:pt>
                <c:pt idx="1240">
                  <c:v>812.66505096672904</c:v>
                </c:pt>
                <c:pt idx="1241">
                  <c:v>813.16228001768695</c:v>
                </c:pt>
                <c:pt idx="1242">
                  <c:v>813.67745890568199</c:v>
                </c:pt>
                <c:pt idx="1243">
                  <c:v>814.04723173577099</c:v>
                </c:pt>
                <c:pt idx="1244">
                  <c:v>814.54637620327298</c:v>
                </c:pt>
                <c:pt idx="1245">
                  <c:v>815.03496678912597</c:v>
                </c:pt>
                <c:pt idx="1246">
                  <c:v>815.68509951163105</c:v>
                </c:pt>
                <c:pt idx="1247">
                  <c:v>816.169249497544</c:v>
                </c:pt>
                <c:pt idx="1248">
                  <c:v>816.75284153397195</c:v>
                </c:pt>
                <c:pt idx="1249">
                  <c:v>817.40200558716799</c:v>
                </c:pt>
                <c:pt idx="1250">
                  <c:v>817.98213309944799</c:v>
                </c:pt>
                <c:pt idx="1251">
                  <c:v>818.50867734228098</c:v>
                </c:pt>
                <c:pt idx="1252">
                  <c:v>819.15395846172896</c:v>
                </c:pt>
                <c:pt idx="1253">
                  <c:v>819.86095555950703</c:v>
                </c:pt>
                <c:pt idx="1254">
                  <c:v>820.49260583495095</c:v>
                </c:pt>
                <c:pt idx="1255">
                  <c:v>821.10836809582702</c:v>
                </c:pt>
                <c:pt idx="1256">
                  <c:v>821.76301911789506</c:v>
                </c:pt>
                <c:pt idx="1257">
                  <c:v>822.56330530318496</c:v>
                </c:pt>
                <c:pt idx="1258">
                  <c:v>823.23060374354202</c:v>
                </c:pt>
                <c:pt idx="1259">
                  <c:v>823.75543266660702</c:v>
                </c:pt>
                <c:pt idx="1260">
                  <c:v>824.54200505377798</c:v>
                </c:pt>
                <c:pt idx="1261">
                  <c:v>825.25674070149603</c:v>
                </c:pt>
                <c:pt idx="1262">
                  <c:v>826.086805488256</c:v>
                </c:pt>
                <c:pt idx="1263">
                  <c:v>826.90715726184203</c:v>
                </c:pt>
                <c:pt idx="1264">
                  <c:v>827.74275668355494</c:v>
                </c:pt>
                <c:pt idx="1265">
                  <c:v>828.49145657402096</c:v>
                </c:pt>
                <c:pt idx="1266">
                  <c:v>829.26003444402897</c:v>
                </c:pt>
                <c:pt idx="1267">
                  <c:v>830.01542407677005</c:v>
                </c:pt>
                <c:pt idx="1268">
                  <c:v>830.851086148793</c:v>
                </c:pt>
                <c:pt idx="1269">
                  <c:v>831.68888626282001</c:v>
                </c:pt>
                <c:pt idx="1270">
                  <c:v>832.52292986276598</c:v>
                </c:pt>
                <c:pt idx="1271">
                  <c:v>833.22650630676003</c:v>
                </c:pt>
                <c:pt idx="1272">
                  <c:v>834.11983131495401</c:v>
                </c:pt>
                <c:pt idx="1273">
                  <c:v>835.09904608996703</c:v>
                </c:pt>
                <c:pt idx="1274">
                  <c:v>836.04551284790796</c:v>
                </c:pt>
                <c:pt idx="1275">
                  <c:v>837.06079738918402</c:v>
                </c:pt>
                <c:pt idx="1276">
                  <c:v>837.91448330007597</c:v>
                </c:pt>
                <c:pt idx="1277">
                  <c:v>839.01855434495803</c:v>
                </c:pt>
                <c:pt idx="1278">
                  <c:v>839.79034983302495</c:v>
                </c:pt>
                <c:pt idx="1279">
                  <c:v>840.83783582665899</c:v>
                </c:pt>
                <c:pt idx="1280">
                  <c:v>841.82332336506897</c:v>
                </c:pt>
                <c:pt idx="1281">
                  <c:v>842.978301134714</c:v>
                </c:pt>
                <c:pt idx="1282">
                  <c:v>843.949036904026</c:v>
                </c:pt>
                <c:pt idx="1283">
                  <c:v>844.80347449601197</c:v>
                </c:pt>
                <c:pt idx="1284">
                  <c:v>845.72855649344103</c:v>
                </c:pt>
                <c:pt idx="1285">
                  <c:v>846.92784072786299</c:v>
                </c:pt>
                <c:pt idx="1286">
                  <c:v>848.01278801981505</c:v>
                </c:pt>
                <c:pt idx="1287">
                  <c:v>848.94115294352696</c:v>
                </c:pt>
                <c:pt idx="1288">
                  <c:v>849.97578194323796</c:v>
                </c:pt>
                <c:pt idx="1289">
                  <c:v>851.07279783374599</c:v>
                </c:pt>
                <c:pt idx="1290">
                  <c:v>852.13559037432299</c:v>
                </c:pt>
                <c:pt idx="1291">
                  <c:v>853.16554643793404</c:v>
                </c:pt>
                <c:pt idx="1292">
                  <c:v>854.48999426265596</c:v>
                </c:pt>
                <c:pt idx="1293">
                  <c:v>855.76120650361702</c:v>
                </c:pt>
                <c:pt idx="1294">
                  <c:v>857.33079189059902</c:v>
                </c:pt>
                <c:pt idx="1295">
                  <c:v>858.05436453682296</c:v>
                </c:pt>
                <c:pt idx="1296">
                  <c:v>859.67747081002403</c:v>
                </c:pt>
                <c:pt idx="1297">
                  <c:v>859.963592770785</c:v>
                </c:pt>
                <c:pt idx="1298">
                  <c:v>860.92791981084201</c:v>
                </c:pt>
                <c:pt idx="1299">
                  <c:v>861.81741096041605</c:v>
                </c:pt>
                <c:pt idx="1300">
                  <c:v>861.99207714316401</c:v>
                </c:pt>
                <c:pt idx="1301">
                  <c:v>863.49499914396404</c:v>
                </c:pt>
                <c:pt idx="1302">
                  <c:v>863.81785192861105</c:v>
                </c:pt>
                <c:pt idx="1303">
                  <c:v>865.00843100940494</c:v>
                </c:pt>
                <c:pt idx="1304">
                  <c:v>865.65897469112997</c:v>
                </c:pt>
                <c:pt idx="1305">
                  <c:v>866.57079563760499</c:v>
                </c:pt>
                <c:pt idx="1306">
                  <c:v>867.43498688491002</c:v>
                </c:pt>
                <c:pt idx="1307">
                  <c:v>867.95270043534697</c:v>
                </c:pt>
                <c:pt idx="1308">
                  <c:v>869.01880411912202</c:v>
                </c:pt>
                <c:pt idx="1309">
                  <c:v>869.05903658886405</c:v>
                </c:pt>
                <c:pt idx="1310">
                  <c:v>870.22972464835595</c:v>
                </c:pt>
                <c:pt idx="1311">
                  <c:v>870.25219633093502</c:v>
                </c:pt>
                <c:pt idx="1312">
                  <c:v>870.34696044026896</c:v>
                </c:pt>
                <c:pt idx="1313">
                  <c:v>871.47184621641395</c:v>
                </c:pt>
                <c:pt idx="1314">
                  <c:v>871.76144901921305</c:v>
                </c:pt>
                <c:pt idx="1315">
                  <c:v>872.46119060923797</c:v>
                </c:pt>
                <c:pt idx="1316">
                  <c:v>872.89882995381197</c:v>
                </c:pt>
                <c:pt idx="1317">
                  <c:v>873.54504604778595</c:v>
                </c:pt>
                <c:pt idx="1318">
                  <c:v>874.20905842094703</c:v>
                </c:pt>
                <c:pt idx="1319">
                  <c:v>874.84649478172605</c:v>
                </c:pt>
                <c:pt idx="1320">
                  <c:v>875.63638843297394</c:v>
                </c:pt>
                <c:pt idx="1321">
                  <c:v>876.36411198188205</c:v>
                </c:pt>
                <c:pt idx="1322">
                  <c:v>877.67810297894096</c:v>
                </c:pt>
                <c:pt idx="1323">
                  <c:v>877.73962123204205</c:v>
                </c:pt>
                <c:pt idx="1324">
                  <c:v>877.86235860734098</c:v>
                </c:pt>
                <c:pt idx="1325">
                  <c:v>879.09936765083103</c:v>
                </c:pt>
                <c:pt idx="1326">
                  <c:v>879.56548280452103</c:v>
                </c:pt>
                <c:pt idx="1327">
                  <c:v>880.71903489946703</c:v>
                </c:pt>
                <c:pt idx="1328">
                  <c:v>881.15727373795198</c:v>
                </c:pt>
                <c:pt idx="1329">
                  <c:v>882.03846950084096</c:v>
                </c:pt>
                <c:pt idx="1330">
                  <c:v>882.42319824123797</c:v>
                </c:pt>
                <c:pt idx="1331">
                  <c:v>883.39077603308795</c:v>
                </c:pt>
                <c:pt idx="1332">
                  <c:v>883.63727224996001</c:v>
                </c:pt>
                <c:pt idx="1333">
                  <c:v>884.61159123848995</c:v>
                </c:pt>
                <c:pt idx="1334">
                  <c:v>885.47508697057503</c:v>
                </c:pt>
                <c:pt idx="1335">
                  <c:v>885.82126257617597</c:v>
                </c:pt>
                <c:pt idx="1336">
                  <c:v>886.89046203066198</c:v>
                </c:pt>
                <c:pt idx="1337">
                  <c:v>887.03885435603695</c:v>
                </c:pt>
                <c:pt idx="1338">
                  <c:v>887.07640598106605</c:v>
                </c:pt>
                <c:pt idx="1339">
                  <c:v>888.35926393605905</c:v>
                </c:pt>
                <c:pt idx="1340">
                  <c:v>888.69015828979605</c:v>
                </c:pt>
                <c:pt idx="1341">
                  <c:v>889.57544669286199</c:v>
                </c:pt>
                <c:pt idx="1342">
                  <c:v>890.28115992504797</c:v>
                </c:pt>
                <c:pt idx="1343">
                  <c:v>891.02955230605505</c:v>
                </c:pt>
                <c:pt idx="1344">
                  <c:v>892.16554543255404</c:v>
                </c:pt>
                <c:pt idx="1345">
                  <c:v>892.692791198534</c:v>
                </c:pt>
                <c:pt idx="1346">
                  <c:v>894.43732290122398</c:v>
                </c:pt>
                <c:pt idx="1347">
                  <c:v>894.47729179059399</c:v>
                </c:pt>
                <c:pt idx="1348">
                  <c:v>894.77887609027403</c:v>
                </c:pt>
                <c:pt idx="1349">
                  <c:v>896.440964930679</c:v>
                </c:pt>
                <c:pt idx="1350">
                  <c:v>896.64266253036703</c:v>
                </c:pt>
                <c:pt idx="1351">
                  <c:v>898.41498060664196</c:v>
                </c:pt>
                <c:pt idx="1352">
                  <c:v>899.05095970932496</c:v>
                </c:pt>
                <c:pt idx="1353">
                  <c:v>900.94048277895297</c:v>
                </c:pt>
                <c:pt idx="1354">
                  <c:v>901.71984880485297</c:v>
                </c:pt>
                <c:pt idx="1355">
                  <c:v>903.02993795628504</c:v>
                </c:pt>
                <c:pt idx="1356">
                  <c:v>903.84573798317297</c:v>
                </c:pt>
                <c:pt idx="1357">
                  <c:v>905.16681746337201</c:v>
                </c:pt>
                <c:pt idx="1358">
                  <c:v>905.83678166389598</c:v>
                </c:pt>
                <c:pt idx="1359">
                  <c:v>907.37853667783804</c:v>
                </c:pt>
                <c:pt idx="1360">
                  <c:v>908.374485063973</c:v>
                </c:pt>
                <c:pt idx="1361">
                  <c:v>909.88549287988099</c:v>
                </c:pt>
                <c:pt idx="1362">
                  <c:v>910.58529626277596</c:v>
                </c:pt>
                <c:pt idx="1363">
                  <c:v>911.58909998921399</c:v>
                </c:pt>
                <c:pt idx="1364">
                  <c:v>912.40228694916698</c:v>
                </c:pt>
                <c:pt idx="1365">
                  <c:v>913.41556221317398</c:v>
                </c:pt>
                <c:pt idx="1366">
                  <c:v>914.50016928247999</c:v>
                </c:pt>
                <c:pt idx="1367">
                  <c:v>915.61356418654202</c:v>
                </c:pt>
                <c:pt idx="1368">
                  <c:v>916.55846017062595</c:v>
                </c:pt>
                <c:pt idx="1369">
                  <c:v>917.856257728223</c:v>
                </c:pt>
                <c:pt idx="1370">
                  <c:v>918.60239179481403</c:v>
                </c:pt>
                <c:pt idx="1371">
                  <c:v>919.57507807928403</c:v>
                </c:pt>
                <c:pt idx="1372">
                  <c:v>920.26657400153897</c:v>
                </c:pt>
                <c:pt idx="1373">
                  <c:v>921.22266089198502</c:v>
                </c:pt>
                <c:pt idx="1374">
                  <c:v>922.19649509297994</c:v>
                </c:pt>
                <c:pt idx="1375">
                  <c:v>923.268079030835</c:v>
                </c:pt>
                <c:pt idx="1376">
                  <c:v>924.17968366409002</c:v>
                </c:pt>
                <c:pt idx="1377">
                  <c:v>925.33692351080902</c:v>
                </c:pt>
                <c:pt idx="1378">
                  <c:v>926.12790096118897</c:v>
                </c:pt>
                <c:pt idx="1379">
                  <c:v>927.24485376250595</c:v>
                </c:pt>
                <c:pt idx="1380">
                  <c:v>927.88020724613295</c:v>
                </c:pt>
                <c:pt idx="1381">
                  <c:v>928.87446520470598</c:v>
                </c:pt>
                <c:pt idx="1382">
                  <c:v>929.56641119307403</c:v>
                </c:pt>
                <c:pt idx="1383">
                  <c:v>930.46105413304997</c:v>
                </c:pt>
                <c:pt idx="1384">
                  <c:v>931.04759290976904</c:v>
                </c:pt>
                <c:pt idx="1385">
                  <c:v>932.13405814000703</c:v>
                </c:pt>
                <c:pt idx="1386">
                  <c:v>932.68807293978705</c:v>
                </c:pt>
                <c:pt idx="1387">
                  <c:v>933.63626598937503</c:v>
                </c:pt>
                <c:pt idx="1388">
                  <c:v>934.09558357147898</c:v>
                </c:pt>
                <c:pt idx="1389">
                  <c:v>934.811745312987</c:v>
                </c:pt>
                <c:pt idx="1390">
                  <c:v>935.34978062421101</c:v>
                </c:pt>
                <c:pt idx="1391">
                  <c:v>936.29585619487796</c:v>
                </c:pt>
                <c:pt idx="1392">
                  <c:v>936.80960394265799</c:v>
                </c:pt>
                <c:pt idx="1393">
                  <c:v>937.691857605942</c:v>
                </c:pt>
                <c:pt idx="1394">
                  <c:v>938.23542782914103</c:v>
                </c:pt>
                <c:pt idx="1395">
                  <c:v>939.04603592452395</c:v>
                </c:pt>
                <c:pt idx="1396">
                  <c:v>939.53274485755196</c:v>
                </c:pt>
                <c:pt idx="1397">
                  <c:v>940.25229337919495</c:v>
                </c:pt>
                <c:pt idx="1398">
                  <c:v>940.81992840302905</c:v>
                </c:pt>
                <c:pt idx="1399">
                  <c:v>941.65694574622796</c:v>
                </c:pt>
                <c:pt idx="1400">
                  <c:v>942.08345337909202</c:v>
                </c:pt>
                <c:pt idx="1401">
                  <c:v>942.78466332142796</c:v>
                </c:pt>
                <c:pt idx="1402">
                  <c:v>943.25003023605996</c:v>
                </c:pt>
                <c:pt idx="1403">
                  <c:v>943.81732303418096</c:v>
                </c:pt>
                <c:pt idx="1404">
                  <c:v>944.24711272708703</c:v>
                </c:pt>
                <c:pt idx="1405">
                  <c:v>944.81373335435001</c:v>
                </c:pt>
                <c:pt idx="1406">
                  <c:v>945.29306598545497</c:v>
                </c:pt>
                <c:pt idx="1407">
                  <c:v>945.92315277570901</c:v>
                </c:pt>
                <c:pt idx="1408">
                  <c:v>946.35278838083002</c:v>
                </c:pt>
                <c:pt idx="1409">
                  <c:v>946.76456488721101</c:v>
                </c:pt>
                <c:pt idx="1410">
                  <c:v>947.07388498473802</c:v>
                </c:pt>
                <c:pt idx="1411">
                  <c:v>947.49763209087905</c:v>
                </c:pt>
                <c:pt idx="1412">
                  <c:v>947.931051874216</c:v>
                </c:pt>
                <c:pt idx="1413">
                  <c:v>948.29443880094504</c:v>
                </c:pt>
                <c:pt idx="1414">
                  <c:v>948.70831049153105</c:v>
                </c:pt>
                <c:pt idx="1415">
                  <c:v>949.13951601092003</c:v>
                </c:pt>
                <c:pt idx="1416">
                  <c:v>949.46603054201705</c:v>
                </c:pt>
                <c:pt idx="1417">
                  <c:v>949.73997664708804</c:v>
                </c:pt>
                <c:pt idx="1418">
                  <c:v>949.95156120465197</c:v>
                </c:pt>
                <c:pt idx="1419">
                  <c:v>950.23910815514296</c:v>
                </c:pt>
                <c:pt idx="1420">
                  <c:v>950.51329241553901</c:v>
                </c:pt>
                <c:pt idx="1421">
                  <c:v>950.78747100538806</c:v>
                </c:pt>
                <c:pt idx="1422">
                  <c:v>951.02962280537304</c:v>
                </c:pt>
                <c:pt idx="1423">
                  <c:v>951.32233209853405</c:v>
                </c:pt>
                <c:pt idx="1424">
                  <c:v>951.50610640625302</c:v>
                </c:pt>
                <c:pt idx="1425">
                  <c:v>951.80913393662297</c:v>
                </c:pt>
                <c:pt idx="1426">
                  <c:v>951.99098614590696</c:v>
                </c:pt>
                <c:pt idx="1427">
                  <c:v>952.29739279866601</c:v>
                </c:pt>
                <c:pt idx="1428">
                  <c:v>952.53231230346296</c:v>
                </c:pt>
                <c:pt idx="1429">
                  <c:v>952.85873860383197</c:v>
                </c:pt>
                <c:pt idx="1430">
                  <c:v>953.13417574994605</c:v>
                </c:pt>
                <c:pt idx="1431">
                  <c:v>953.497264956104</c:v>
                </c:pt>
                <c:pt idx="1432">
                  <c:v>953.74791193825695</c:v>
                </c:pt>
                <c:pt idx="1433">
                  <c:v>954.041575858437</c:v>
                </c:pt>
                <c:pt idx="1434">
                  <c:v>954.34748377071196</c:v>
                </c:pt>
                <c:pt idx="1435">
                  <c:v>954.60805124498495</c:v>
                </c:pt>
                <c:pt idx="1436">
                  <c:v>954.81963696367302</c:v>
                </c:pt>
                <c:pt idx="1437">
                  <c:v>955.13457774389099</c:v>
                </c:pt>
                <c:pt idx="1438">
                  <c:v>955.40795693772202</c:v>
                </c:pt>
                <c:pt idx="1439">
                  <c:v>955.73012136255795</c:v>
                </c:pt>
                <c:pt idx="1440">
                  <c:v>955.96096798756503</c:v>
                </c:pt>
                <c:pt idx="1441">
                  <c:v>956.26649287158102</c:v>
                </c:pt>
                <c:pt idx="1442">
                  <c:v>956.47650895307595</c:v>
                </c:pt>
                <c:pt idx="1443">
                  <c:v>956.83099163851296</c:v>
                </c:pt>
                <c:pt idx="1444">
                  <c:v>957.04592751583004</c:v>
                </c:pt>
                <c:pt idx="1445">
                  <c:v>957.329532194438</c:v>
                </c:pt>
                <c:pt idx="1446">
                  <c:v>957.49824942496605</c:v>
                </c:pt>
                <c:pt idx="1447">
                  <c:v>957.849370719901</c:v>
                </c:pt>
                <c:pt idx="1448">
                  <c:v>958.04448455711497</c:v>
                </c:pt>
                <c:pt idx="1449">
                  <c:v>958.40362110763294</c:v>
                </c:pt>
                <c:pt idx="1450">
                  <c:v>958.66262688216398</c:v>
                </c:pt>
                <c:pt idx="1451">
                  <c:v>959.02132884846606</c:v>
                </c:pt>
                <c:pt idx="1452">
                  <c:v>959.25106021109195</c:v>
                </c:pt>
                <c:pt idx="1453">
                  <c:v>959.53199988816198</c:v>
                </c:pt>
                <c:pt idx="1454">
                  <c:v>959.69501784279703</c:v>
                </c:pt>
                <c:pt idx="1455">
                  <c:v>960.01138369020703</c:v>
                </c:pt>
                <c:pt idx="1456">
                  <c:v>960.21737855498804</c:v>
                </c:pt>
                <c:pt idx="1457">
                  <c:v>960.57700814637201</c:v>
                </c:pt>
                <c:pt idx="1458">
                  <c:v>960.957150689586</c:v>
                </c:pt>
                <c:pt idx="1459">
                  <c:v>961.41388459555799</c:v>
                </c:pt>
                <c:pt idx="1460">
                  <c:v>961.66295084484705</c:v>
                </c:pt>
                <c:pt idx="1461">
                  <c:v>962.40488383026195</c:v>
                </c:pt>
                <c:pt idx="1462">
                  <c:v>962.79160162599396</c:v>
                </c:pt>
                <c:pt idx="1463">
                  <c:v>963.40588709017902</c:v>
                </c:pt>
                <c:pt idx="1464">
                  <c:v>963.83662460983498</c:v>
                </c:pt>
                <c:pt idx="1465">
                  <c:v>964.53763555957403</c:v>
                </c:pt>
                <c:pt idx="1466">
                  <c:v>965.00593719942106</c:v>
                </c:pt>
                <c:pt idx="1467">
                  <c:v>965.78865646404097</c:v>
                </c:pt>
                <c:pt idx="1468">
                  <c:v>966.24675570157603</c:v>
                </c:pt>
                <c:pt idx="1469">
                  <c:v>967.48872197904905</c:v>
                </c:pt>
                <c:pt idx="1470">
                  <c:v>967.95283091090505</c:v>
                </c:pt>
                <c:pt idx="1471">
                  <c:v>969.17451966882197</c:v>
                </c:pt>
                <c:pt idx="1472">
                  <c:v>969.712911824662</c:v>
                </c:pt>
                <c:pt idx="1473">
                  <c:v>971.17639317048997</c:v>
                </c:pt>
                <c:pt idx="1474">
                  <c:v>971.66695317994095</c:v>
                </c:pt>
                <c:pt idx="1475">
                  <c:v>973.24071055502702</c:v>
                </c:pt>
                <c:pt idx="1476">
                  <c:v>973.85908861966095</c:v>
                </c:pt>
                <c:pt idx="1477">
                  <c:v>975.795392657516</c:v>
                </c:pt>
                <c:pt idx="1478">
                  <c:v>976.83720843793799</c:v>
                </c:pt>
                <c:pt idx="1479">
                  <c:v>978.34426107316995</c:v>
                </c:pt>
                <c:pt idx="1480">
                  <c:v>979.56281105814298</c:v>
                </c:pt>
                <c:pt idx="1481">
                  <c:v>981.01839961919802</c:v>
                </c:pt>
                <c:pt idx="1482">
                  <c:v>981.83692603344105</c:v>
                </c:pt>
                <c:pt idx="1483">
                  <c:v>983.29849142709702</c:v>
                </c:pt>
                <c:pt idx="1484">
                  <c:v>984.27241817281094</c:v>
                </c:pt>
                <c:pt idx="1485">
                  <c:v>985.32292932589803</c:v>
                </c:pt>
                <c:pt idx="1486">
                  <c:v>987.10912278527996</c:v>
                </c:pt>
                <c:pt idx="1487">
                  <c:v>987.59711879021404</c:v>
                </c:pt>
                <c:pt idx="1488">
                  <c:v>987.89295600211199</c:v>
                </c:pt>
                <c:pt idx="1489">
                  <c:v>989.33178851075195</c:v>
                </c:pt>
                <c:pt idx="1490">
                  <c:v>989.75186561790997</c:v>
                </c:pt>
                <c:pt idx="1491">
                  <c:v>991.19499441993003</c:v>
                </c:pt>
                <c:pt idx="1492">
                  <c:v>991.67596917957599</c:v>
                </c:pt>
                <c:pt idx="1493">
                  <c:v>993.08064286021795</c:v>
                </c:pt>
                <c:pt idx="1494">
                  <c:v>993.30849581194002</c:v>
                </c:pt>
                <c:pt idx="1495">
                  <c:v>994.61431253261503</c:v>
                </c:pt>
                <c:pt idx="1496">
                  <c:v>994.97346856214403</c:v>
                </c:pt>
                <c:pt idx="1497">
                  <c:v>996.42764504387901</c:v>
                </c:pt>
                <c:pt idx="1498">
                  <c:v>997.03303061608199</c:v>
                </c:pt>
                <c:pt idx="1499">
                  <c:v>998.68065796286805</c:v>
                </c:pt>
                <c:pt idx="1500">
                  <c:v>999.45786610531195</c:v>
                </c:pt>
                <c:pt idx="1501">
                  <c:v>1001.0634938823</c:v>
                </c:pt>
                <c:pt idx="1502">
                  <c:v>1001.67445495886</c:v>
                </c:pt>
                <c:pt idx="1503">
                  <c:v>1002.95205153055</c:v>
                </c:pt>
                <c:pt idx="1504">
                  <c:v>1003.28487296842</c:v>
                </c:pt>
                <c:pt idx="1505">
                  <c:v>1004.56692272832</c:v>
                </c:pt>
                <c:pt idx="1506">
                  <c:v>1004.9436288852201</c:v>
                </c:pt>
                <c:pt idx="1507">
                  <c:v>1005.9942459812301</c:v>
                </c:pt>
                <c:pt idx="1508">
                  <c:v>1006.29378446595</c:v>
                </c:pt>
                <c:pt idx="1509">
                  <c:v>1007.38712014852</c:v>
                </c:pt>
                <c:pt idx="1510">
                  <c:v>1007.69080724975</c:v>
                </c:pt>
                <c:pt idx="1511">
                  <c:v>1008.59246514918</c:v>
                </c:pt>
                <c:pt idx="1512">
                  <c:v>1008.94108539223</c:v>
                </c:pt>
                <c:pt idx="1513">
                  <c:v>1009.6669251276001</c:v>
                </c:pt>
                <c:pt idx="1514">
                  <c:v>1010.08518138565</c:v>
                </c:pt>
                <c:pt idx="1515">
                  <c:v>1010.75474945749</c:v>
                </c:pt>
                <c:pt idx="1516">
                  <c:v>1011.06651214492</c:v>
                </c:pt>
                <c:pt idx="1517">
                  <c:v>1011.44607806542</c:v>
                </c:pt>
                <c:pt idx="1518">
                  <c:v>1011.7575421771</c:v>
                </c:pt>
                <c:pt idx="1519">
                  <c:v>1012.1483505501</c:v>
                </c:pt>
                <c:pt idx="1520">
                  <c:v>1012.4288824799399</c:v>
                </c:pt>
                <c:pt idx="1521">
                  <c:v>1012.73827022478</c:v>
                </c:pt>
                <c:pt idx="1522">
                  <c:v>1012.92005346154</c:v>
                </c:pt>
                <c:pt idx="1523">
                  <c:v>1013.2205329672699</c:v>
                </c:pt>
                <c:pt idx="1524">
                  <c:v>1013.41252906863</c:v>
                </c:pt>
                <c:pt idx="1525">
                  <c:v>1013.73531460123</c:v>
                </c:pt>
                <c:pt idx="1526">
                  <c:v>1013.91121507713</c:v>
                </c:pt>
                <c:pt idx="1527">
                  <c:v>1014.29013279348</c:v>
                </c:pt>
                <c:pt idx="1528">
                  <c:v>1014.5010565730501</c:v>
                </c:pt>
                <c:pt idx="1529">
                  <c:v>1014.92129899601</c:v>
                </c:pt>
                <c:pt idx="1530">
                  <c:v>1015.08497514339</c:v>
                </c:pt>
                <c:pt idx="1531">
                  <c:v>1015.44163112827</c:v>
                </c:pt>
                <c:pt idx="1532">
                  <c:v>1015.60850539029</c:v>
                </c:pt>
                <c:pt idx="1533">
                  <c:v>1015.94946954925</c:v>
                </c:pt>
                <c:pt idx="1534">
                  <c:v>1016.12537068833</c:v>
                </c:pt>
                <c:pt idx="1535">
                  <c:v>1016.46064917048</c:v>
                </c:pt>
                <c:pt idx="1536">
                  <c:v>1016.66628020797</c:v>
                </c:pt>
                <c:pt idx="1537">
                  <c:v>1017.02012415537</c:v>
                </c:pt>
                <c:pt idx="1538">
                  <c:v>1017.2618294935399</c:v>
                </c:pt>
                <c:pt idx="1539">
                  <c:v>1017.62756253802</c:v>
                </c:pt>
                <c:pt idx="1540">
                  <c:v>1017.84507643017</c:v>
                </c:pt>
                <c:pt idx="1541">
                  <c:v>1018.19793318246</c:v>
                </c:pt>
                <c:pt idx="1542">
                  <c:v>1018.41558477909</c:v>
                </c:pt>
                <c:pt idx="1543">
                  <c:v>1018.71064247032</c:v>
                </c:pt>
                <c:pt idx="1544">
                  <c:v>1018.95398489861</c:v>
                </c:pt>
                <c:pt idx="1545">
                  <c:v>1019.31049470407</c:v>
                </c:pt>
                <c:pt idx="1546">
                  <c:v>1019.53402102952</c:v>
                </c:pt>
                <c:pt idx="1547">
                  <c:v>1019.7956176782</c:v>
                </c:pt>
                <c:pt idx="1548">
                  <c:v>1020.0110550313</c:v>
                </c:pt>
                <c:pt idx="1549">
                  <c:v>1020.30003847744</c:v>
                </c:pt>
                <c:pt idx="1550">
                  <c:v>1020.55018318661</c:v>
                </c:pt>
                <c:pt idx="1551">
                  <c:v>1020.92173561784</c:v>
                </c:pt>
                <c:pt idx="1552">
                  <c:v>1021.16204207768</c:v>
                </c:pt>
                <c:pt idx="1553">
                  <c:v>1021.4919767149501</c:v>
                </c:pt>
                <c:pt idx="1554">
                  <c:v>1021.71026619729</c:v>
                </c:pt>
                <c:pt idx="1555">
                  <c:v>1022.02680791433</c:v>
                </c:pt>
                <c:pt idx="1556">
                  <c:v>1022.2476097198301</c:v>
                </c:pt>
                <c:pt idx="1557">
                  <c:v>1022.55443014215</c:v>
                </c:pt>
                <c:pt idx="1558">
                  <c:v>1022.82425325031</c:v>
                </c:pt>
                <c:pt idx="1559">
                  <c:v>1023.20612738518</c:v>
                </c:pt>
                <c:pt idx="1560">
                  <c:v>1023.46551488936</c:v>
                </c:pt>
                <c:pt idx="1561">
                  <c:v>1023.90812746719</c:v>
                </c:pt>
                <c:pt idx="1562">
                  <c:v>1024.2328321300799</c:v>
                </c:pt>
                <c:pt idx="1563">
                  <c:v>1024.6543422140401</c:v>
                </c:pt>
                <c:pt idx="1564">
                  <c:v>1024.9266462517</c:v>
                </c:pt>
                <c:pt idx="1565">
                  <c:v>1025.3664594685499</c:v>
                </c:pt>
                <c:pt idx="1566">
                  <c:v>1025.61440315142</c:v>
                </c:pt>
                <c:pt idx="1567">
                  <c:v>1026.16349878033</c:v>
                </c:pt>
                <c:pt idx="1568">
                  <c:v>1026.4696860650499</c:v>
                </c:pt>
                <c:pt idx="1569">
                  <c:v>1027.08254062016</c:v>
                </c:pt>
                <c:pt idx="1570">
                  <c:v>1027.53897760685</c:v>
                </c:pt>
                <c:pt idx="1571">
                  <c:v>1028.1179043751699</c:v>
                </c:pt>
                <c:pt idx="1572">
                  <c:v>1028.4381858054201</c:v>
                </c:pt>
                <c:pt idx="1573">
                  <c:v>1029.0757846254801</c:v>
                </c:pt>
                <c:pt idx="1574">
                  <c:v>1029.5428361621</c:v>
                </c:pt>
                <c:pt idx="1575">
                  <c:v>1030.2998198831001</c:v>
                </c:pt>
                <c:pt idx="1576">
                  <c:v>1030.7582530743</c:v>
                </c:pt>
                <c:pt idx="1577">
                  <c:v>1031.44541260552</c:v>
                </c:pt>
                <c:pt idx="1578">
                  <c:v>1031.96009742349</c:v>
                </c:pt>
                <c:pt idx="1579">
                  <c:v>1032.7718186831401</c:v>
                </c:pt>
                <c:pt idx="1580">
                  <c:v>1033.2824040723201</c:v>
                </c:pt>
                <c:pt idx="1581">
                  <c:v>1033.9537268563499</c:v>
                </c:pt>
                <c:pt idx="1582">
                  <c:v>1034.5079647811699</c:v>
                </c:pt>
                <c:pt idx="1583">
                  <c:v>1035.2560167004201</c:v>
                </c:pt>
                <c:pt idx="1584">
                  <c:v>1035.9180461251599</c:v>
                </c:pt>
                <c:pt idx="1585">
                  <c:v>1036.82890668357</c:v>
                </c:pt>
                <c:pt idx="1586">
                  <c:v>1037.5135482651799</c:v>
                </c:pt>
                <c:pt idx="1587">
                  <c:v>1038.3577481838099</c:v>
                </c:pt>
                <c:pt idx="1588">
                  <c:v>1038.8765830805901</c:v>
                </c:pt>
                <c:pt idx="1589">
                  <c:v>1039.74419951718</c:v>
                </c:pt>
                <c:pt idx="1590">
                  <c:v>1040.29489519307</c:v>
                </c:pt>
                <c:pt idx="1591">
                  <c:v>1041.21632505157</c:v>
                </c:pt>
                <c:pt idx="1592">
                  <c:v>1042.0845580764201</c:v>
                </c:pt>
                <c:pt idx="1593">
                  <c:v>1043.10710903773</c:v>
                </c:pt>
                <c:pt idx="1594">
                  <c:v>1043.92646929994</c:v>
                </c:pt>
                <c:pt idx="1595">
                  <c:v>1044.7915309151001</c:v>
                </c:pt>
                <c:pt idx="1596">
                  <c:v>1045.71913820283</c:v>
                </c:pt>
                <c:pt idx="1597">
                  <c:v>1046.7857642879701</c:v>
                </c:pt>
                <c:pt idx="1598">
                  <c:v>1047.66351229827</c:v>
                </c:pt>
                <c:pt idx="1599">
                  <c:v>1048.51179336516</c:v>
                </c:pt>
                <c:pt idx="1600">
                  <c:v>1049.1935482444701</c:v>
                </c:pt>
                <c:pt idx="1601">
                  <c:v>1050.18728990977</c:v>
                </c:pt>
                <c:pt idx="1602">
                  <c:v>1050.84817627897</c:v>
                </c:pt>
                <c:pt idx="1603">
                  <c:v>1052.0739412088401</c:v>
                </c:pt>
                <c:pt idx="1604">
                  <c:v>1052.9528286366799</c:v>
                </c:pt>
                <c:pt idx="1605">
                  <c:v>1054.1515117182901</c:v>
                </c:pt>
                <c:pt idx="1606">
                  <c:v>1055.05657558906</c:v>
                </c:pt>
                <c:pt idx="1607">
                  <c:v>1056.0086070310899</c:v>
                </c:pt>
                <c:pt idx="1608">
                  <c:v>1056.9654874349301</c:v>
                </c:pt>
                <c:pt idx="1609">
                  <c:v>1057.98171512063</c:v>
                </c:pt>
                <c:pt idx="1610">
                  <c:v>1058.8772205089899</c:v>
                </c:pt>
                <c:pt idx="1611">
                  <c:v>1059.99660016235</c:v>
                </c:pt>
                <c:pt idx="1612">
                  <c:v>1060.97704700585</c:v>
                </c:pt>
                <c:pt idx="1613">
                  <c:v>1062.06464196517</c:v>
                </c:pt>
                <c:pt idx="1614">
                  <c:v>1063.23291119789</c:v>
                </c:pt>
                <c:pt idx="1615">
                  <c:v>1064.32914140461</c:v>
                </c:pt>
                <c:pt idx="1616">
                  <c:v>1065.2021157241099</c:v>
                </c:pt>
                <c:pt idx="1617">
                  <c:v>1066.2613042583901</c:v>
                </c:pt>
                <c:pt idx="1618">
                  <c:v>1067.1934741652401</c:v>
                </c:pt>
                <c:pt idx="1619">
                  <c:v>1068.2801105879901</c:v>
                </c:pt>
                <c:pt idx="1620">
                  <c:v>1069.5146154131901</c:v>
                </c:pt>
                <c:pt idx="1621">
                  <c:v>1070.7764127156499</c:v>
                </c:pt>
                <c:pt idx="1622">
                  <c:v>1071.72172647005</c:v>
                </c:pt>
                <c:pt idx="1623">
                  <c:v>1073.0179939147699</c:v>
                </c:pt>
                <c:pt idx="1624">
                  <c:v>1073.95137247806</c:v>
                </c:pt>
                <c:pt idx="1625">
                  <c:v>1075.3616697232301</c:v>
                </c:pt>
                <c:pt idx="1626">
                  <c:v>1076.3963444723499</c:v>
                </c:pt>
                <c:pt idx="1627">
                  <c:v>1077.56186679182</c:v>
                </c:pt>
                <c:pt idx="1628">
                  <c:v>1078.49575162167</c:v>
                </c:pt>
                <c:pt idx="1629">
                  <c:v>1079.53822589529</c:v>
                </c:pt>
                <c:pt idx="1630">
                  <c:v>1080.4614777586601</c:v>
                </c:pt>
                <c:pt idx="1631">
                  <c:v>1081.9381711574399</c:v>
                </c:pt>
                <c:pt idx="1632">
                  <c:v>1083.10336157968</c:v>
                </c:pt>
                <c:pt idx="1633">
                  <c:v>1084.6814094288</c:v>
                </c:pt>
                <c:pt idx="1634">
                  <c:v>1085.3446789135601</c:v>
                </c:pt>
                <c:pt idx="1635">
                  <c:v>1086.8637864934999</c:v>
                </c:pt>
                <c:pt idx="1636">
                  <c:v>1087.7357838472401</c:v>
                </c:pt>
                <c:pt idx="1637">
                  <c:v>1089.3659399181099</c:v>
                </c:pt>
                <c:pt idx="1638">
                  <c:v>1090.1819321344601</c:v>
                </c:pt>
                <c:pt idx="1639">
                  <c:v>1091.44864002552</c:v>
                </c:pt>
                <c:pt idx="1640">
                  <c:v>1091.97697196531</c:v>
                </c:pt>
                <c:pt idx="1641">
                  <c:v>1093.2696141107101</c:v>
                </c:pt>
                <c:pt idx="1642">
                  <c:v>1093.35724063524</c:v>
                </c:pt>
                <c:pt idx="1643">
                  <c:v>1093.5976330037199</c:v>
                </c:pt>
                <c:pt idx="1644">
                  <c:v>1094.70518381995</c:v>
                </c:pt>
                <c:pt idx="1645">
                  <c:v>1095.6630433538401</c:v>
                </c:pt>
                <c:pt idx="1646">
                  <c:v>1096.02783854719</c:v>
                </c:pt>
                <c:pt idx="1647">
                  <c:v>1097.3660616294601</c:v>
                </c:pt>
                <c:pt idx="1648">
                  <c:v>1098.33553186622</c:v>
                </c:pt>
                <c:pt idx="1649">
                  <c:v>1098.60024415663</c:v>
                </c:pt>
                <c:pt idx="1650">
                  <c:v>1098.7058754700499</c:v>
                </c:pt>
                <c:pt idx="1651">
                  <c:v>1099.7772359043399</c:v>
                </c:pt>
                <c:pt idx="1652">
                  <c:v>1100.29085870885</c:v>
                </c:pt>
                <c:pt idx="1653">
                  <c:v>1101.4900518187401</c:v>
                </c:pt>
                <c:pt idx="1654">
                  <c:v>1101.9435660009699</c:v>
                </c:pt>
                <c:pt idx="1655">
                  <c:v>1103.5151291648201</c:v>
                </c:pt>
                <c:pt idx="1656">
                  <c:v>1104.0150420679399</c:v>
                </c:pt>
                <c:pt idx="1657">
                  <c:v>1105.52725736915</c:v>
                </c:pt>
                <c:pt idx="1658">
                  <c:v>1105.89414269076</c:v>
                </c:pt>
                <c:pt idx="1659">
                  <c:v>1107.63834970578</c:v>
                </c:pt>
                <c:pt idx="1660">
                  <c:v>1108.2998555751999</c:v>
                </c:pt>
                <c:pt idx="1661">
                  <c:v>1109.78550364384</c:v>
                </c:pt>
                <c:pt idx="1662">
                  <c:v>1110.7129585012999</c:v>
                </c:pt>
                <c:pt idx="1663">
                  <c:v>1112.0526330200701</c:v>
                </c:pt>
                <c:pt idx="1664">
                  <c:v>1113.1579518585199</c:v>
                </c:pt>
                <c:pt idx="1665">
                  <c:v>1114.4730097056099</c:v>
                </c:pt>
                <c:pt idx="1666">
                  <c:v>1115.4003526624699</c:v>
                </c:pt>
                <c:pt idx="1667">
                  <c:v>1116.70083258624</c:v>
                </c:pt>
                <c:pt idx="1668">
                  <c:v>1117.52749563268</c:v>
                </c:pt>
                <c:pt idx="1669">
                  <c:v>1118.6860149521499</c:v>
                </c:pt>
                <c:pt idx="1670">
                  <c:v>1119.5558976607099</c:v>
                </c:pt>
                <c:pt idx="1671">
                  <c:v>1120.6824682418701</c:v>
                </c:pt>
                <c:pt idx="1672">
                  <c:v>1121.5886555152399</c:v>
                </c:pt>
                <c:pt idx="1673">
                  <c:v>1122.8568274827201</c:v>
                </c:pt>
                <c:pt idx="1674">
                  <c:v>1123.6770687516801</c:v>
                </c:pt>
                <c:pt idx="1675">
                  <c:v>1124.62096564275</c:v>
                </c:pt>
                <c:pt idx="1676">
                  <c:v>1125.5492412687599</c:v>
                </c:pt>
                <c:pt idx="1677">
                  <c:v>1126.7658888283099</c:v>
                </c:pt>
                <c:pt idx="1678">
                  <c:v>1127.6335155234499</c:v>
                </c:pt>
                <c:pt idx="1679">
                  <c:v>1128.6782926998201</c:v>
                </c:pt>
                <c:pt idx="1680">
                  <c:v>1129.50113994043</c:v>
                </c:pt>
                <c:pt idx="1681">
                  <c:v>1130.5962665944201</c:v>
                </c:pt>
                <c:pt idx="1682">
                  <c:v>1131.48047563708</c:v>
                </c:pt>
                <c:pt idx="1683">
                  <c:v>1132.5177819002699</c:v>
                </c:pt>
                <c:pt idx="1684">
                  <c:v>1133.3813953332899</c:v>
                </c:pt>
                <c:pt idx="1685">
                  <c:v>1134.3112107262</c:v>
                </c:pt>
                <c:pt idx="1686">
                  <c:v>1135.28902617365</c:v>
                </c:pt>
                <c:pt idx="1687">
                  <c:v>1136.3387882505899</c:v>
                </c:pt>
                <c:pt idx="1688">
                  <c:v>1136.9999500251799</c:v>
                </c:pt>
                <c:pt idx="1689">
                  <c:v>1137.9422929366899</c:v>
                </c:pt>
                <c:pt idx="1690">
                  <c:v>1138.7997640524</c:v>
                </c:pt>
                <c:pt idx="1691">
                  <c:v>1139.71260961913</c:v>
                </c:pt>
                <c:pt idx="1692">
                  <c:v>1140.27480935782</c:v>
                </c:pt>
                <c:pt idx="1693">
                  <c:v>1141.0737419321599</c:v>
                </c:pt>
                <c:pt idx="1694">
                  <c:v>1141.9968583105599</c:v>
                </c:pt>
                <c:pt idx="1695">
                  <c:v>1142.9211047737299</c:v>
                </c:pt>
                <c:pt idx="1696">
                  <c:v>1143.4436180996499</c:v>
                </c:pt>
                <c:pt idx="1697">
                  <c:v>1144.4102151863999</c:v>
                </c:pt>
                <c:pt idx="1698">
                  <c:v>1145.14676478246</c:v>
                </c:pt>
                <c:pt idx="1699">
                  <c:v>1145.9369042809999</c:v>
                </c:pt>
                <c:pt idx="1700">
                  <c:v>1146.47389107911</c:v>
                </c:pt>
                <c:pt idx="1701">
                  <c:v>1147.4044227545</c:v>
                </c:pt>
                <c:pt idx="1702">
                  <c:v>1147.9858875196101</c:v>
                </c:pt>
                <c:pt idx="1703">
                  <c:v>1148.7809614897601</c:v>
                </c:pt>
                <c:pt idx="1704">
                  <c:v>1149.30690994169</c:v>
                </c:pt>
                <c:pt idx="1705">
                  <c:v>1150.0368302880599</c:v>
                </c:pt>
                <c:pt idx="1706">
                  <c:v>1150.4676888884701</c:v>
                </c:pt>
                <c:pt idx="1707">
                  <c:v>1151.10064377352</c:v>
                </c:pt>
                <c:pt idx="1708">
                  <c:v>1151.5933379748101</c:v>
                </c:pt>
                <c:pt idx="1709">
                  <c:v>1152.32629224999</c:v>
                </c:pt>
                <c:pt idx="1710">
                  <c:v>1152.97244230201</c:v>
                </c:pt>
                <c:pt idx="1711">
                  <c:v>1153.4962780570299</c:v>
                </c:pt>
                <c:pt idx="1712">
                  <c:v>1153.90933155278</c:v>
                </c:pt>
                <c:pt idx="1713">
                  <c:v>1154.3303866628901</c:v>
                </c:pt>
                <c:pt idx="1714">
                  <c:v>1154.8001370209199</c:v>
                </c:pt>
                <c:pt idx="1715">
                  <c:v>1155.3898555543799</c:v>
                </c:pt>
                <c:pt idx="1716">
                  <c:v>1155.91293936184</c:v>
                </c:pt>
                <c:pt idx="1717">
                  <c:v>1156.4613756815299</c:v>
                </c:pt>
                <c:pt idx="1718">
                  <c:v>1156.73480276229</c:v>
                </c:pt>
                <c:pt idx="1719">
                  <c:v>1157.18027522125</c:v>
                </c:pt>
                <c:pt idx="1720">
                  <c:v>1157.52822207708</c:v>
                </c:pt>
                <c:pt idx="1721">
                  <c:v>1157.9780795034701</c:v>
                </c:pt>
                <c:pt idx="1722">
                  <c:v>1158.4157104298199</c:v>
                </c:pt>
                <c:pt idx="1723">
                  <c:v>1158.82952039354</c:v>
                </c:pt>
                <c:pt idx="1724">
                  <c:v>1159.14168250953</c:v>
                </c:pt>
                <c:pt idx="1725">
                  <c:v>1159.55070789195</c:v>
                </c:pt>
                <c:pt idx="1726">
                  <c:v>1159.8022519052599</c:v>
                </c:pt>
                <c:pt idx="1727">
                  <c:v>1160.1412973474901</c:v>
                </c:pt>
                <c:pt idx="1728">
                  <c:v>1160.4148841500601</c:v>
                </c:pt>
                <c:pt idx="1729">
                  <c:v>1160.7154790861</c:v>
                </c:pt>
                <c:pt idx="1730">
                  <c:v>1161.0105569086099</c:v>
                </c:pt>
                <c:pt idx="1731">
                  <c:v>1161.3648423054501</c:v>
                </c:pt>
                <c:pt idx="1732">
                  <c:v>1161.61683707362</c:v>
                </c:pt>
                <c:pt idx="1733">
                  <c:v>1162.01555442221</c:v>
                </c:pt>
                <c:pt idx="1734">
                  <c:v>1162.3252637288999</c:v>
                </c:pt>
                <c:pt idx="1735">
                  <c:v>1162.7278979770001</c:v>
                </c:pt>
                <c:pt idx="1736">
                  <c:v>1163.0187342622401</c:v>
                </c:pt>
                <c:pt idx="1737">
                  <c:v>1163.3890298942899</c:v>
                </c:pt>
                <c:pt idx="1738">
                  <c:v>1163.6910896603999</c:v>
                </c:pt>
                <c:pt idx="1739">
                  <c:v>1164.0637740355601</c:v>
                </c:pt>
                <c:pt idx="1740">
                  <c:v>1164.3056105235501</c:v>
                </c:pt>
                <c:pt idx="1741">
                  <c:v>1164.7194492353401</c:v>
                </c:pt>
                <c:pt idx="1742">
                  <c:v>1165.06617053992</c:v>
                </c:pt>
                <c:pt idx="1743">
                  <c:v>1165.39698284005</c:v>
                </c:pt>
                <c:pt idx="1744">
                  <c:v>1165.6374743337401</c:v>
                </c:pt>
                <c:pt idx="1745">
                  <c:v>1165.9816470025401</c:v>
                </c:pt>
                <c:pt idx="1746">
                  <c:v>1166.33039166548</c:v>
                </c:pt>
                <c:pt idx="1747">
                  <c:v>1166.7584837858701</c:v>
                </c:pt>
                <c:pt idx="1748">
                  <c:v>1167.09828067782</c:v>
                </c:pt>
                <c:pt idx="1749">
                  <c:v>1167.4990485041001</c:v>
                </c:pt>
                <c:pt idx="1750">
                  <c:v>1167.71732730128</c:v>
                </c:pt>
                <c:pt idx="1751">
                  <c:v>1168.0838032645599</c:v>
                </c:pt>
                <c:pt idx="1752">
                  <c:v>1168.30289485254</c:v>
                </c:pt>
                <c:pt idx="1753">
                  <c:v>1168.73896953596</c:v>
                </c:pt>
                <c:pt idx="1754">
                  <c:v>1168.9976371263899</c:v>
                </c:pt>
                <c:pt idx="1755">
                  <c:v>1169.38864921356</c:v>
                </c:pt>
                <c:pt idx="1756">
                  <c:v>1169.65369045432</c:v>
                </c:pt>
                <c:pt idx="1757">
                  <c:v>1170.08617518908</c:v>
                </c:pt>
                <c:pt idx="1758">
                  <c:v>1170.3208913564199</c:v>
                </c:pt>
                <c:pt idx="1759">
                  <c:v>1170.7215080005201</c:v>
                </c:pt>
                <c:pt idx="1760">
                  <c:v>1170.94005777967</c:v>
                </c:pt>
                <c:pt idx="1761">
                  <c:v>1171.39700459034</c:v>
                </c:pt>
                <c:pt idx="1762">
                  <c:v>1171.6014430151899</c:v>
                </c:pt>
                <c:pt idx="1763">
                  <c:v>1172.0094098567399</c:v>
                </c:pt>
                <c:pt idx="1764">
                  <c:v>1172.2393613386</c:v>
                </c:pt>
                <c:pt idx="1765">
                  <c:v>1172.59269738887</c:v>
                </c:pt>
                <c:pt idx="1766">
                  <c:v>1172.94535535308</c:v>
                </c:pt>
                <c:pt idx="1767">
                  <c:v>1173.40809389016</c:v>
                </c:pt>
                <c:pt idx="1768">
                  <c:v>1173.7025789985601</c:v>
                </c:pt>
                <c:pt idx="1769">
                  <c:v>1174.2772452189799</c:v>
                </c:pt>
                <c:pt idx="1770">
                  <c:v>1174.59087398869</c:v>
                </c:pt>
                <c:pt idx="1771">
                  <c:v>1175.16081604889</c:v>
                </c:pt>
                <c:pt idx="1772">
                  <c:v>1175.43910481529</c:v>
                </c:pt>
                <c:pt idx="1773">
                  <c:v>1176.4460627204101</c:v>
                </c:pt>
                <c:pt idx="1774">
                  <c:v>1176.77126995135</c:v>
                </c:pt>
                <c:pt idx="1775">
                  <c:v>1177.83465017137</c:v>
                </c:pt>
                <c:pt idx="1776">
                  <c:v>1178.1219067479799</c:v>
                </c:pt>
                <c:pt idx="1777">
                  <c:v>1179.4651767532901</c:v>
                </c:pt>
                <c:pt idx="1778">
                  <c:v>1179.8629118431099</c:v>
                </c:pt>
                <c:pt idx="1779">
                  <c:v>1181.2372959465399</c:v>
                </c:pt>
                <c:pt idx="1780">
                  <c:v>1181.6050260146001</c:v>
                </c:pt>
                <c:pt idx="1781">
                  <c:v>1183.49246299438</c:v>
                </c:pt>
                <c:pt idx="1782">
                  <c:v>1184.02515593063</c:v>
                </c:pt>
                <c:pt idx="1783">
                  <c:v>1185.73348894526</c:v>
                </c:pt>
                <c:pt idx="1784">
                  <c:v>1186.31081147139</c:v>
                </c:pt>
                <c:pt idx="1785">
                  <c:v>1187.9916713049099</c:v>
                </c:pt>
                <c:pt idx="1786">
                  <c:v>1188.8709089199599</c:v>
                </c:pt>
                <c:pt idx="1787">
                  <c:v>1190.45469583709</c:v>
                </c:pt>
                <c:pt idx="1788">
                  <c:v>1191.24929419148</c:v>
                </c:pt>
                <c:pt idx="1789">
                  <c:v>1192.88952202936</c:v>
                </c:pt>
                <c:pt idx="1790">
                  <c:v>1193.78504243006</c:v>
                </c:pt>
                <c:pt idx="1791">
                  <c:v>1195.13505729761</c:v>
                </c:pt>
                <c:pt idx="1792">
                  <c:v>1196.0429963787301</c:v>
                </c:pt>
                <c:pt idx="1793">
                  <c:v>1197.4126466278401</c:v>
                </c:pt>
                <c:pt idx="1794">
                  <c:v>1198.23545482143</c:v>
                </c:pt>
                <c:pt idx="1795">
                  <c:v>1199.6329582849</c:v>
                </c:pt>
                <c:pt idx="1796">
                  <c:v>1200.31085220214</c:v>
                </c:pt>
                <c:pt idx="1797">
                  <c:v>1201.7457678266101</c:v>
                </c:pt>
                <c:pt idx="1798">
                  <c:v>1202.6809734051601</c:v>
                </c:pt>
                <c:pt idx="1799">
                  <c:v>1204.19345037474</c:v>
                </c:pt>
                <c:pt idx="1800">
                  <c:v>1205.22169637139</c:v>
                </c:pt>
                <c:pt idx="1801">
                  <c:v>1206.63045906771</c:v>
                </c:pt>
                <c:pt idx="1802">
                  <c:v>1207.8940892585299</c:v>
                </c:pt>
                <c:pt idx="1803">
                  <c:v>1209.1637898701299</c:v>
                </c:pt>
                <c:pt idx="1804">
                  <c:v>1210.2719083960999</c:v>
                </c:pt>
                <c:pt idx="1805">
                  <c:v>1211.2805606854099</c:v>
                </c:pt>
                <c:pt idx="1806">
                  <c:v>1212.8629018921299</c:v>
                </c:pt>
                <c:pt idx="1807">
                  <c:v>1214.12611181482</c:v>
                </c:pt>
                <c:pt idx="1808">
                  <c:v>1215.5486871089699</c:v>
                </c:pt>
                <c:pt idx="1809">
                  <c:v>1216.7358687389601</c:v>
                </c:pt>
                <c:pt idx="1810">
                  <c:v>1217.90905990231</c:v>
                </c:pt>
                <c:pt idx="1811">
                  <c:v>1219.07333049364</c:v>
                </c:pt>
                <c:pt idx="1812">
                  <c:v>1220.0185766438799</c:v>
                </c:pt>
                <c:pt idx="1813">
                  <c:v>1221.2795151248599</c:v>
                </c:pt>
                <c:pt idx="1814">
                  <c:v>1222.2850103425701</c:v>
                </c:pt>
                <c:pt idx="1815">
                  <c:v>1223.7682836594199</c:v>
                </c:pt>
                <c:pt idx="1816">
                  <c:v>1224.8548207332001</c:v>
                </c:pt>
                <c:pt idx="1817">
                  <c:v>1226.4403099541901</c:v>
                </c:pt>
                <c:pt idx="1818">
                  <c:v>1227.75325896857</c:v>
                </c:pt>
                <c:pt idx="1819">
                  <c:v>1228.93827476909</c:v>
                </c:pt>
                <c:pt idx="1820">
                  <c:v>1230.1352345698001</c:v>
                </c:pt>
                <c:pt idx="1821">
                  <c:v>1231.3828523335101</c:v>
                </c:pt>
                <c:pt idx="1822">
                  <c:v>1232.66549261555</c:v>
                </c:pt>
                <c:pt idx="1823">
                  <c:v>1233.8211543867201</c:v>
                </c:pt>
                <c:pt idx="1824">
                  <c:v>1234.6487281636701</c:v>
                </c:pt>
                <c:pt idx="1825">
                  <c:v>1235.80822873083</c:v>
                </c:pt>
                <c:pt idx="1826">
                  <c:v>1236.9217928703199</c:v>
                </c:pt>
                <c:pt idx="1827">
                  <c:v>1238.4422434662099</c:v>
                </c:pt>
                <c:pt idx="1828">
                  <c:v>1239.8436766549301</c:v>
                </c:pt>
                <c:pt idx="1829">
                  <c:v>1241.1140928826501</c:v>
                </c:pt>
                <c:pt idx="1830">
                  <c:v>1242.42495496687</c:v>
                </c:pt>
                <c:pt idx="1831">
                  <c:v>1243.5974340836599</c:v>
                </c:pt>
                <c:pt idx="1832">
                  <c:v>1244.8619817237</c:v>
                </c:pt>
                <c:pt idx="1833">
                  <c:v>1246.17203369921</c:v>
                </c:pt>
                <c:pt idx="1834">
                  <c:v>1247.0599383751</c:v>
                </c:pt>
                <c:pt idx="1835">
                  <c:v>1248.3222458704699</c:v>
                </c:pt>
                <c:pt idx="1836">
                  <c:v>1249.1281516500401</c:v>
                </c:pt>
                <c:pt idx="1837">
                  <c:v>1250.37183438949</c:v>
                </c:pt>
                <c:pt idx="1838">
                  <c:v>1251.2972470663599</c:v>
                </c:pt>
                <c:pt idx="1839">
                  <c:v>1252.7177237864</c:v>
                </c:pt>
                <c:pt idx="1840">
                  <c:v>1254.01487983385</c:v>
                </c:pt>
                <c:pt idx="1841">
                  <c:v>1255.41757552996</c:v>
                </c:pt>
                <c:pt idx="1842">
                  <c:v>1256.6961719593501</c:v>
                </c:pt>
                <c:pt idx="1843">
                  <c:v>1257.9868117819501</c:v>
                </c:pt>
                <c:pt idx="1844">
                  <c:v>1259.1286002593199</c:v>
                </c:pt>
                <c:pt idx="1845">
                  <c:v>1260.21902429129</c:v>
                </c:pt>
                <c:pt idx="1846">
                  <c:v>1261.3932527880299</c:v>
                </c:pt>
                <c:pt idx="1847">
                  <c:v>1262.44554413227</c:v>
                </c:pt>
                <c:pt idx="1848">
                  <c:v>1263.8727254099199</c:v>
                </c:pt>
                <c:pt idx="1849">
                  <c:v>1265.1470496462</c:v>
                </c:pt>
                <c:pt idx="1850">
                  <c:v>1266.3249878504</c:v>
                </c:pt>
                <c:pt idx="1851">
                  <c:v>1267.51116342509</c:v>
                </c:pt>
                <c:pt idx="1852">
                  <c:v>1268.79926587516</c:v>
                </c:pt>
                <c:pt idx="1853">
                  <c:v>1270.2235548041699</c:v>
                </c:pt>
                <c:pt idx="1854">
                  <c:v>1271.2277308233599</c:v>
                </c:pt>
                <c:pt idx="1855">
                  <c:v>1272.3432144767701</c:v>
                </c:pt>
                <c:pt idx="1856">
                  <c:v>1273.6018473424101</c:v>
                </c:pt>
                <c:pt idx="1857">
                  <c:v>1275.0152531067799</c:v>
                </c:pt>
                <c:pt idx="1858">
                  <c:v>1276.04612572986</c:v>
                </c:pt>
                <c:pt idx="1859">
                  <c:v>1277.2880845085101</c:v>
                </c:pt>
                <c:pt idx="1860">
                  <c:v>1278.5015288501299</c:v>
                </c:pt>
                <c:pt idx="1861">
                  <c:v>1279.92054932475</c:v>
                </c:pt>
                <c:pt idx="1862">
                  <c:v>1281.2027615765701</c:v>
                </c:pt>
                <c:pt idx="1863">
                  <c:v>1282.3523361176699</c:v>
                </c:pt>
                <c:pt idx="1864">
                  <c:v>1283.4875035851601</c:v>
                </c:pt>
                <c:pt idx="1865">
                  <c:v>1284.7393867748899</c:v>
                </c:pt>
                <c:pt idx="1866">
                  <c:v>1286.1352904995699</c:v>
                </c:pt>
                <c:pt idx="1867">
                  <c:v>1287.3974914881501</c:v>
                </c:pt>
                <c:pt idx="1868">
                  <c:v>1288.61596759487</c:v>
                </c:pt>
                <c:pt idx="1869">
                  <c:v>1290.0176933232999</c:v>
                </c:pt>
                <c:pt idx="1870">
                  <c:v>1291.44426324594</c:v>
                </c:pt>
                <c:pt idx="1871">
                  <c:v>1292.59790859803</c:v>
                </c:pt>
                <c:pt idx="1872">
                  <c:v>1293.5901047770999</c:v>
                </c:pt>
                <c:pt idx="1873">
                  <c:v>1294.9267823876901</c:v>
                </c:pt>
                <c:pt idx="1874">
                  <c:v>1295.9114938973901</c:v>
                </c:pt>
                <c:pt idx="1875">
                  <c:v>1297.0840455954501</c:v>
                </c:pt>
                <c:pt idx="1876">
                  <c:v>1298.0802154713399</c:v>
                </c:pt>
                <c:pt idx="1877">
                  <c:v>1299.6795554728999</c:v>
                </c:pt>
                <c:pt idx="1878">
                  <c:v>1300.8294386070099</c:v>
                </c:pt>
                <c:pt idx="1879">
                  <c:v>1302.26068354318</c:v>
                </c:pt>
                <c:pt idx="1880">
                  <c:v>1303.4817569044001</c:v>
                </c:pt>
                <c:pt idx="1881">
                  <c:v>1304.8005386536699</c:v>
                </c:pt>
                <c:pt idx="1882">
                  <c:v>1306.1857625652001</c:v>
                </c:pt>
                <c:pt idx="1883">
                  <c:v>1307.35190737986</c:v>
                </c:pt>
                <c:pt idx="1884">
                  <c:v>1308.5374779528399</c:v>
                </c:pt>
                <c:pt idx="1885">
                  <c:v>1309.94605069104</c:v>
                </c:pt>
                <c:pt idx="1886">
                  <c:v>1311.01961628967</c:v>
                </c:pt>
                <c:pt idx="1887">
                  <c:v>1312.20182348156</c:v>
                </c:pt>
                <c:pt idx="1888">
                  <c:v>1313.12368631246</c:v>
                </c:pt>
                <c:pt idx="1889">
                  <c:v>1314.5288168918</c:v>
                </c:pt>
                <c:pt idx="1890">
                  <c:v>1315.49803646597</c:v>
                </c:pt>
                <c:pt idx="1891">
                  <c:v>1316.8482792065199</c:v>
                </c:pt>
                <c:pt idx="1892">
                  <c:v>1317.97535368699</c:v>
                </c:pt>
                <c:pt idx="1893">
                  <c:v>1319.38418345931</c:v>
                </c:pt>
                <c:pt idx="1894">
                  <c:v>1320.26109068132</c:v>
                </c:pt>
                <c:pt idx="1895">
                  <c:v>1321.74158515508</c:v>
                </c:pt>
                <c:pt idx="1896">
                  <c:v>1323.07411076263</c:v>
                </c:pt>
                <c:pt idx="1897">
                  <c:v>1324.6369357522001</c:v>
                </c:pt>
                <c:pt idx="1898">
                  <c:v>1325.63317607554</c:v>
                </c:pt>
                <c:pt idx="1899">
                  <c:v>1326.92936579874</c:v>
                </c:pt>
                <c:pt idx="1900">
                  <c:v>1327.95997371977</c:v>
                </c:pt>
                <c:pt idx="1901">
                  <c:v>1329.32892036525</c:v>
                </c:pt>
                <c:pt idx="1902">
                  <c:v>1330.33489982272</c:v>
                </c:pt>
                <c:pt idx="1903">
                  <c:v>1332.08662755605</c:v>
                </c:pt>
                <c:pt idx="1904">
                  <c:v>1332.8796146433201</c:v>
                </c:pt>
                <c:pt idx="1905">
                  <c:v>1334.38580179879</c:v>
                </c:pt>
                <c:pt idx="1906">
                  <c:v>1335.0411017581</c:v>
                </c:pt>
                <c:pt idx="1907">
                  <c:v>1336.9316643739501</c:v>
                </c:pt>
                <c:pt idx="1908">
                  <c:v>1337.4991190976</c:v>
                </c:pt>
                <c:pt idx="1909">
                  <c:v>1339.24644484498</c:v>
                </c:pt>
                <c:pt idx="1910">
                  <c:v>1339.7353236516799</c:v>
                </c:pt>
                <c:pt idx="1911">
                  <c:v>1340.14439662885</c:v>
                </c:pt>
                <c:pt idx="1912">
                  <c:v>1341.5502334784901</c:v>
                </c:pt>
                <c:pt idx="1913">
                  <c:v>1342.0390287155401</c:v>
                </c:pt>
                <c:pt idx="1914">
                  <c:v>1343.27380530138</c:v>
                </c:pt>
                <c:pt idx="1915">
                  <c:v>1343.6218447610499</c:v>
                </c:pt>
                <c:pt idx="1916">
                  <c:v>1344.97500734037</c:v>
                </c:pt>
                <c:pt idx="1917">
                  <c:v>1345.3518918283901</c:v>
                </c:pt>
                <c:pt idx="1918">
                  <c:v>1346.8716859463</c:v>
                </c:pt>
                <c:pt idx="1919">
                  <c:v>1347.2545122521999</c:v>
                </c:pt>
                <c:pt idx="1920">
                  <c:v>1348.52765792785</c:v>
                </c:pt>
                <c:pt idx="1921">
                  <c:v>1348.9323981898799</c:v>
                </c:pt>
                <c:pt idx="1922">
                  <c:v>1350.59575777593</c:v>
                </c:pt>
                <c:pt idx="1923">
                  <c:v>1351.12040962169</c:v>
                </c:pt>
                <c:pt idx="1924">
                  <c:v>1352.53243240242</c:v>
                </c:pt>
                <c:pt idx="1925">
                  <c:v>1352.9525569489099</c:v>
                </c:pt>
                <c:pt idx="1926">
                  <c:v>1354.3919885047701</c:v>
                </c:pt>
                <c:pt idx="1927">
                  <c:v>1354.7353879581899</c:v>
                </c:pt>
                <c:pt idx="1928">
                  <c:v>1356.3821899611601</c:v>
                </c:pt>
                <c:pt idx="1929">
                  <c:v>1356.60508188634</c:v>
                </c:pt>
                <c:pt idx="1930">
                  <c:v>1357.5020026464399</c:v>
                </c:pt>
                <c:pt idx="1931">
                  <c:v>1358.0428179979299</c:v>
                </c:pt>
                <c:pt idx="1932">
                  <c:v>1358.1124447458701</c:v>
                </c:pt>
                <c:pt idx="1933">
                  <c:v>1359.52236614041</c:v>
                </c:pt>
                <c:pt idx="1934">
                  <c:v>1359.75863551355</c:v>
                </c:pt>
                <c:pt idx="1935">
                  <c:v>1360.91801404031</c:v>
                </c:pt>
                <c:pt idx="1936">
                  <c:v>1361.3886916664401</c:v>
                </c:pt>
                <c:pt idx="1937">
                  <c:v>1362.2233694633601</c:v>
                </c:pt>
                <c:pt idx="1938">
                  <c:v>1362.94886012902</c:v>
                </c:pt>
                <c:pt idx="1939">
                  <c:v>1363.4756584158399</c:v>
                </c:pt>
                <c:pt idx="1940">
                  <c:v>1364.3014943088499</c:v>
                </c:pt>
                <c:pt idx="1941">
                  <c:v>1364.6049259644799</c:v>
                </c:pt>
                <c:pt idx="1942">
                  <c:v>1365.52585985583</c:v>
                </c:pt>
                <c:pt idx="1943">
                  <c:v>1365.7150951367601</c:v>
                </c:pt>
                <c:pt idx="1944">
                  <c:v>1366.6920453994101</c:v>
                </c:pt>
                <c:pt idx="1945">
                  <c:v>1366.83545504377</c:v>
                </c:pt>
                <c:pt idx="1946">
                  <c:v>1367.2709076669</c:v>
                </c:pt>
                <c:pt idx="1947">
                  <c:v>1367.73994275108</c:v>
                </c:pt>
                <c:pt idx="1948">
                  <c:v>1367.96626902607</c:v>
                </c:pt>
                <c:pt idx="1949">
                  <c:v>1368.6160099778799</c:v>
                </c:pt>
                <c:pt idx="1950">
                  <c:v>1369.0534238400801</c:v>
                </c:pt>
                <c:pt idx="1951">
                  <c:v>1369.4726600497099</c:v>
                </c:pt>
                <c:pt idx="1952">
                  <c:v>1370.0568972296201</c:v>
                </c:pt>
                <c:pt idx="1953">
                  <c:v>1370.3262799571701</c:v>
                </c:pt>
                <c:pt idx="1954">
                  <c:v>1371.04745745543</c:v>
                </c:pt>
                <c:pt idx="1955">
                  <c:v>1371.2924300116599</c:v>
                </c:pt>
                <c:pt idx="1956">
                  <c:v>1371.8994001937699</c:v>
                </c:pt>
                <c:pt idx="1957">
                  <c:v>1372.05166525137</c:v>
                </c:pt>
                <c:pt idx="1958">
                  <c:v>1372.5512385297</c:v>
                </c:pt>
                <c:pt idx="1959">
                  <c:v>1372.9064394633699</c:v>
                </c:pt>
                <c:pt idx="1960">
                  <c:v>1373.4598734988499</c:v>
                </c:pt>
                <c:pt idx="1961">
                  <c:v>1373.61444031881</c:v>
                </c:pt>
                <c:pt idx="1962">
                  <c:v>1373.88994617201</c:v>
                </c:pt>
                <c:pt idx="1963">
                  <c:v>1374.2174880411201</c:v>
                </c:pt>
                <c:pt idx="1964">
                  <c:v>1374.7613146497599</c:v>
                </c:pt>
                <c:pt idx="1965">
                  <c:v>1374.8373918761199</c:v>
                </c:pt>
                <c:pt idx="1966">
                  <c:v>1375.42571599851</c:v>
                </c:pt>
                <c:pt idx="1967">
                  <c:v>1375.66023188704</c:v>
                </c:pt>
                <c:pt idx="1968">
                  <c:v>1376.15093759766</c:v>
                </c:pt>
                <c:pt idx="1969">
                  <c:v>1376.3376602063199</c:v>
                </c:pt>
                <c:pt idx="1970">
                  <c:v>1376.8705541807501</c:v>
                </c:pt>
                <c:pt idx="1971">
                  <c:v>1377.04826813716</c:v>
                </c:pt>
                <c:pt idx="1972">
                  <c:v>1377.5967872502099</c:v>
                </c:pt>
                <c:pt idx="1973">
                  <c:v>1377.6857376554501</c:v>
                </c:pt>
                <c:pt idx="1974">
                  <c:v>1378.30084090371</c:v>
                </c:pt>
                <c:pt idx="1975">
                  <c:v>1378.3127376678201</c:v>
                </c:pt>
                <c:pt idx="1976">
                  <c:v>1378.82996318248</c:v>
                </c:pt>
                <c:pt idx="1977">
                  <c:v>1378.8687216626199</c:v>
                </c:pt>
                <c:pt idx="1978">
                  <c:v>1379.2892225264</c:v>
                </c:pt>
                <c:pt idx="1979">
                  <c:v>1379.3171924737701</c:v>
                </c:pt>
                <c:pt idx="1980">
                  <c:v>1379.4120534869</c:v>
                </c:pt>
                <c:pt idx="1981">
                  <c:v>1379.80019276648</c:v>
                </c:pt>
                <c:pt idx="1982">
                  <c:v>1379.93221200007</c:v>
                </c:pt>
                <c:pt idx="1983">
                  <c:v>1380.2734528803201</c:v>
                </c:pt>
                <c:pt idx="1984">
                  <c:v>1380.57118948641</c:v>
                </c:pt>
                <c:pt idx="1985">
                  <c:v>1380.87690035735</c:v>
                </c:pt>
                <c:pt idx="1986">
                  <c:v>1381.38373351424</c:v>
                </c:pt>
                <c:pt idx="1987">
                  <c:v>1381.7566926776799</c:v>
                </c:pt>
                <c:pt idx="1988">
                  <c:v>1382.1779125609701</c:v>
                </c:pt>
                <c:pt idx="1989">
                  <c:v>1382.5763573158399</c:v>
                </c:pt>
                <c:pt idx="1990">
                  <c:v>1382.8632160417601</c:v>
                </c:pt>
                <c:pt idx="1991">
                  <c:v>1383.35774223821</c:v>
                </c:pt>
                <c:pt idx="1992">
                  <c:v>1383.57649978061</c:v>
                </c:pt>
                <c:pt idx="1993">
                  <c:v>1384.06407857196</c:v>
                </c:pt>
                <c:pt idx="1994">
                  <c:v>1384.2235302796901</c:v>
                </c:pt>
                <c:pt idx="1995">
                  <c:v>1384.29105393583</c:v>
                </c:pt>
                <c:pt idx="1996">
                  <c:v>1384.94732987829</c:v>
                </c:pt>
                <c:pt idx="1997">
                  <c:v>1385.0282712313201</c:v>
                </c:pt>
                <c:pt idx="1998">
                  <c:v>1385.56487575911</c:v>
                </c:pt>
                <c:pt idx="1999">
                  <c:v>1385.6728872462099</c:v>
                </c:pt>
                <c:pt idx="2000">
                  <c:v>1386.31356878479</c:v>
                </c:pt>
                <c:pt idx="2001">
                  <c:v>1386.38567928005</c:v>
                </c:pt>
                <c:pt idx="2002">
                  <c:v>1386.74140578131</c:v>
                </c:pt>
                <c:pt idx="2003">
                  <c:v>1387.03332990274</c:v>
                </c:pt>
                <c:pt idx="2004">
                  <c:v>1387.0887848262701</c:v>
                </c:pt>
                <c:pt idx="2005">
                  <c:v>1387.1743803660199</c:v>
                </c:pt>
                <c:pt idx="2006">
                  <c:v>1387.7483483884801</c:v>
                </c:pt>
                <c:pt idx="2007">
                  <c:v>1387.8857152196499</c:v>
                </c:pt>
                <c:pt idx="2008">
                  <c:v>1388.2938659397701</c:v>
                </c:pt>
                <c:pt idx="2009">
                  <c:v>1388.57770367443</c:v>
                </c:pt>
                <c:pt idx="2010">
                  <c:v>1388.95243551063</c:v>
                </c:pt>
                <c:pt idx="2011">
                  <c:v>1389.3192429182</c:v>
                </c:pt>
                <c:pt idx="2012">
                  <c:v>1389.7435324789301</c:v>
                </c:pt>
                <c:pt idx="2013">
                  <c:v>1390.2474151819399</c:v>
                </c:pt>
                <c:pt idx="2014">
                  <c:v>1390.6717838399099</c:v>
                </c:pt>
                <c:pt idx="2015">
                  <c:v>1390.9924709014399</c:v>
                </c:pt>
                <c:pt idx="2016">
                  <c:v>1391.46973548201</c:v>
                </c:pt>
                <c:pt idx="2017">
                  <c:v>1391.59658710295</c:v>
                </c:pt>
                <c:pt idx="2018">
                  <c:v>1392.20038627292</c:v>
                </c:pt>
                <c:pt idx="2019">
                  <c:v>1392.2118621315799</c:v>
                </c:pt>
                <c:pt idx="2020">
                  <c:v>1392.2138074982799</c:v>
                </c:pt>
                <c:pt idx="2021">
                  <c:v>1392.2260996336599</c:v>
                </c:pt>
                <c:pt idx="2022">
                  <c:v>1392.82205171434</c:v>
                </c:pt>
                <c:pt idx="2023">
                  <c:v>1392.9110000836299</c:v>
                </c:pt>
                <c:pt idx="2024">
                  <c:v>1393.4566578277099</c:v>
                </c:pt>
                <c:pt idx="2025">
                  <c:v>1393.5306016597101</c:v>
                </c:pt>
                <c:pt idx="2026">
                  <c:v>1393.7116236552099</c:v>
                </c:pt>
                <c:pt idx="2027">
                  <c:v>1394.1637854031901</c:v>
                </c:pt>
                <c:pt idx="2028">
                  <c:v>1394.5049705710801</c:v>
                </c:pt>
                <c:pt idx="2029">
                  <c:v>1394.8948073480201</c:v>
                </c:pt>
                <c:pt idx="2030">
                  <c:v>1395.1575898604001</c:v>
                </c:pt>
                <c:pt idx="2031">
                  <c:v>1395.60373796417</c:v>
                </c:pt>
                <c:pt idx="2032">
                  <c:v>1396.1742681486901</c:v>
                </c:pt>
                <c:pt idx="2033">
                  <c:v>1396.47016218106</c:v>
                </c:pt>
                <c:pt idx="2034">
                  <c:v>1397.25771898275</c:v>
                </c:pt>
                <c:pt idx="2035">
                  <c:v>1397.3</c:v>
                </c:pt>
              </c:numCache>
            </c:numRef>
          </c:xVal>
          <c:yVal>
            <c:numRef>
              <c:f>Contour_5mm_10lpm_Newcathode_r!$C$10:$C$2045</c:f>
              <c:numCache>
                <c:formatCode>0.00E+00</c:formatCode>
                <c:ptCount val="2036"/>
                <c:pt idx="0" formatCode="General">
                  <c:v>0</c:v>
                </c:pt>
                <c:pt idx="1">
                  <c:v>1.14089795321206E-4</c:v>
                </c:pt>
                <c:pt idx="2" formatCode="General">
                  <c:v>3.0131280371121002E-3</c:v>
                </c:pt>
                <c:pt idx="3" formatCode="General">
                  <c:v>5.7474194384571501E-3</c:v>
                </c:pt>
                <c:pt idx="4" formatCode="General">
                  <c:v>5.9492133169872299E-3</c:v>
                </c:pt>
                <c:pt idx="5" formatCode="General">
                  <c:v>6.4869661253059404E-3</c:v>
                </c:pt>
                <c:pt idx="6" formatCode="General">
                  <c:v>8.7802914221183897E-3</c:v>
                </c:pt>
                <c:pt idx="7" formatCode="General">
                  <c:v>9.4993763773861904E-3</c:v>
                </c:pt>
                <c:pt idx="8" formatCode="General">
                  <c:v>1.05931751479201E-2</c:v>
                </c:pt>
                <c:pt idx="9" formatCode="General">
                  <c:v>1.05943469151531E-2</c:v>
                </c:pt>
                <c:pt idx="10" formatCode="General">
                  <c:v>1.02965140706496E-2</c:v>
                </c:pt>
                <c:pt idx="11" formatCode="General">
                  <c:v>9.45744378400553E-3</c:v>
                </c:pt>
                <c:pt idx="12" formatCode="General">
                  <c:v>8.4512840834443503E-3</c:v>
                </c:pt>
                <c:pt idx="13" formatCode="General">
                  <c:v>7.3737412823037703E-3</c:v>
                </c:pt>
                <c:pt idx="14" formatCode="General">
                  <c:v>5.7729342210116903E-3</c:v>
                </c:pt>
                <c:pt idx="15" formatCode="General">
                  <c:v>4.8584356317254102E-3</c:v>
                </c:pt>
                <c:pt idx="16" formatCode="General">
                  <c:v>3.9020280076149899E-3</c:v>
                </c:pt>
                <c:pt idx="17" formatCode="General">
                  <c:v>2.9664944283547298E-3</c:v>
                </c:pt>
                <c:pt idx="18" formatCode="General">
                  <c:v>2.24413152815999E-3</c:v>
                </c:pt>
                <c:pt idx="19" formatCode="General">
                  <c:v>1.5025422612294399E-3</c:v>
                </c:pt>
                <c:pt idx="20" formatCode="General">
                  <c:v>1.0906425188765699E-3</c:v>
                </c:pt>
                <c:pt idx="21">
                  <c:v>1.77752008428513E-4</c:v>
                </c:pt>
                <c:pt idx="22">
                  <c:v>-1.2896199236231399E-4</c:v>
                </c:pt>
                <c:pt idx="23" formatCode="General">
                  <c:v>-1.52064698545108E-3</c:v>
                </c:pt>
                <c:pt idx="24" formatCode="General">
                  <c:v>-1.5318469915008E-3</c:v>
                </c:pt>
                <c:pt idx="25" formatCode="General">
                  <c:v>-1.5444166568585301E-3</c:v>
                </c:pt>
                <c:pt idx="26" formatCode="General">
                  <c:v>-2.8071864934577999E-3</c:v>
                </c:pt>
                <c:pt idx="27" formatCode="General">
                  <c:v>-2.81220026814639E-3</c:v>
                </c:pt>
                <c:pt idx="28" formatCode="General">
                  <c:v>-2.8523774716389299E-3</c:v>
                </c:pt>
                <c:pt idx="29" formatCode="General">
                  <c:v>-3.53098232380959E-3</c:v>
                </c:pt>
                <c:pt idx="30" formatCode="General">
                  <c:v>-3.5486938119823098E-3</c:v>
                </c:pt>
                <c:pt idx="31" formatCode="General">
                  <c:v>-3.5757449186385299E-3</c:v>
                </c:pt>
                <c:pt idx="32" formatCode="General">
                  <c:v>-3.5788172494552102E-3</c:v>
                </c:pt>
                <c:pt idx="33" formatCode="General">
                  <c:v>-3.5749513138005301E-3</c:v>
                </c:pt>
                <c:pt idx="34" formatCode="General">
                  <c:v>-3.5549133562288002E-3</c:v>
                </c:pt>
                <c:pt idx="35" formatCode="General">
                  <c:v>-2.6912561159153901E-3</c:v>
                </c:pt>
                <c:pt idx="36" formatCode="General">
                  <c:v>-2.6438003899727099E-3</c:v>
                </c:pt>
                <c:pt idx="37" formatCode="General">
                  <c:v>-1.81152807674357E-3</c:v>
                </c:pt>
                <c:pt idx="38" formatCode="General">
                  <c:v>-1.7957878406493601E-3</c:v>
                </c:pt>
                <c:pt idx="39" formatCode="General">
                  <c:v>-1.7112350064623599E-3</c:v>
                </c:pt>
                <c:pt idx="40">
                  <c:v>-9.8093986230681396E-4</c:v>
                </c:pt>
                <c:pt idx="41">
                  <c:v>-8.42455488410503E-4</c:v>
                </c:pt>
                <c:pt idx="42">
                  <c:v>-4.8053273825892501E-4</c:v>
                </c:pt>
                <c:pt idx="43">
                  <c:v>-3.96130549449024E-4</c:v>
                </c:pt>
                <c:pt idx="44">
                  <c:v>-2.8366274933060902E-4</c:v>
                </c:pt>
                <c:pt idx="45">
                  <c:v>-2.1591576455573199E-4</c:v>
                </c:pt>
                <c:pt idx="46">
                  <c:v>-1.5277661277440999E-4</c:v>
                </c:pt>
                <c:pt idx="47">
                  <c:v>-1.8495760227917101E-4</c:v>
                </c:pt>
                <c:pt idx="48">
                  <c:v>-2.10933495251714E-4</c:v>
                </c:pt>
                <c:pt idx="49">
                  <c:v>-2.9996079653663E-4</c:v>
                </c:pt>
                <c:pt idx="50">
                  <c:v>-4.6920880359340502E-4</c:v>
                </c:pt>
                <c:pt idx="51">
                  <c:v>-6.2370699060465605E-4</c:v>
                </c:pt>
                <c:pt idx="52" formatCode="General">
                  <c:v>-1.1476023794300099E-3</c:v>
                </c:pt>
                <c:pt idx="53" formatCode="General">
                  <c:v>-1.2293503493314699E-3</c:v>
                </c:pt>
                <c:pt idx="54" formatCode="General">
                  <c:v>-1.7042334485235699E-3</c:v>
                </c:pt>
                <c:pt idx="55" formatCode="General">
                  <c:v>-1.7256417242060599E-3</c:v>
                </c:pt>
                <c:pt idx="56" formatCode="General">
                  <c:v>-1.72348012544387E-3</c:v>
                </c:pt>
                <c:pt idx="57" formatCode="General">
                  <c:v>-1.66744953355876E-3</c:v>
                </c:pt>
                <c:pt idx="58">
                  <c:v>-9.7220651035358804E-4</c:v>
                </c:pt>
                <c:pt idx="59">
                  <c:v>-9.3086525151586902E-4</c:v>
                </c:pt>
                <c:pt idx="60">
                  <c:v>-9.6889894248948695E-5</c:v>
                </c:pt>
                <c:pt idx="61">
                  <c:v>-5.0194251093187699E-5</c:v>
                </c:pt>
                <c:pt idx="62">
                  <c:v>1.4938517504119999E-4</c:v>
                </c:pt>
                <c:pt idx="63">
                  <c:v>5.4418152602366302E-4</c:v>
                </c:pt>
                <c:pt idx="64">
                  <c:v>5.9199593812983196E-4</c:v>
                </c:pt>
                <c:pt idx="65">
                  <c:v>9.4868405857991499E-4</c:v>
                </c:pt>
                <c:pt idx="66">
                  <c:v>9.6025785289113202E-4</c:v>
                </c:pt>
                <c:pt idx="67" formatCode="General">
                  <c:v>1.0910399489707601E-3</c:v>
                </c:pt>
                <c:pt idx="68" formatCode="General">
                  <c:v>1.1747206451612499E-3</c:v>
                </c:pt>
                <c:pt idx="69" formatCode="General">
                  <c:v>1.3893588369289201E-3</c:v>
                </c:pt>
                <c:pt idx="70" formatCode="General">
                  <c:v>1.4082155203437401E-3</c:v>
                </c:pt>
                <c:pt idx="71" formatCode="General">
                  <c:v>1.4726577971223801E-3</c:v>
                </c:pt>
                <c:pt idx="72" formatCode="General">
                  <c:v>1.6611033221853901E-3</c:v>
                </c:pt>
                <c:pt idx="73" formatCode="General">
                  <c:v>1.8910473206840701E-3</c:v>
                </c:pt>
                <c:pt idx="74" formatCode="General">
                  <c:v>2.2207572017875201E-3</c:v>
                </c:pt>
                <c:pt idx="75" formatCode="General">
                  <c:v>2.4454957150268799E-3</c:v>
                </c:pt>
                <c:pt idx="76" formatCode="General">
                  <c:v>3.1679820550697701E-3</c:v>
                </c:pt>
                <c:pt idx="77" formatCode="General">
                  <c:v>3.2250362598181901E-3</c:v>
                </c:pt>
                <c:pt idx="78" formatCode="General">
                  <c:v>3.2859463855157201E-3</c:v>
                </c:pt>
                <c:pt idx="79" formatCode="General">
                  <c:v>4.1953143098624798E-3</c:v>
                </c:pt>
                <c:pt idx="80" formatCode="General">
                  <c:v>4.96480409901942E-3</c:v>
                </c:pt>
                <c:pt idx="81" formatCode="General">
                  <c:v>5.2256248767053697E-3</c:v>
                </c:pt>
                <c:pt idx="82" formatCode="General">
                  <c:v>5.9338741874096499E-3</c:v>
                </c:pt>
                <c:pt idx="83" formatCode="General">
                  <c:v>6.3007585228685497E-3</c:v>
                </c:pt>
                <c:pt idx="84" formatCode="General">
                  <c:v>6.3719928610962298E-3</c:v>
                </c:pt>
                <c:pt idx="85" formatCode="General">
                  <c:v>6.5336396056816202E-3</c:v>
                </c:pt>
                <c:pt idx="86" formatCode="General">
                  <c:v>7.22833004159732E-3</c:v>
                </c:pt>
                <c:pt idx="87" formatCode="General">
                  <c:v>7.4838958956419399E-3</c:v>
                </c:pt>
                <c:pt idx="88" formatCode="General">
                  <c:v>7.8482945265226506E-3</c:v>
                </c:pt>
                <c:pt idx="89" formatCode="General">
                  <c:v>8.0145831702660604E-3</c:v>
                </c:pt>
                <c:pt idx="90" formatCode="General">
                  <c:v>8.1503683069617805E-3</c:v>
                </c:pt>
                <c:pt idx="91" formatCode="General">
                  <c:v>8.1570464128051193E-3</c:v>
                </c:pt>
                <c:pt idx="92" formatCode="General">
                  <c:v>8.1695895456191901E-3</c:v>
                </c:pt>
                <c:pt idx="93" formatCode="General">
                  <c:v>8.1706580731965798E-3</c:v>
                </c:pt>
                <c:pt idx="94" formatCode="General">
                  <c:v>7.7572099859893997E-3</c:v>
                </c:pt>
                <c:pt idx="95" formatCode="General">
                  <c:v>7.7571477069042997E-3</c:v>
                </c:pt>
                <c:pt idx="96" formatCode="General">
                  <c:v>7.7556977439845604E-3</c:v>
                </c:pt>
                <c:pt idx="97" formatCode="General">
                  <c:v>7.0376778529684502E-3</c:v>
                </c:pt>
                <c:pt idx="98" formatCode="General">
                  <c:v>6.85331783868695E-3</c:v>
                </c:pt>
                <c:pt idx="99" formatCode="General">
                  <c:v>6.3568075651912904E-3</c:v>
                </c:pt>
                <c:pt idx="100" formatCode="General">
                  <c:v>6.0560238647088399E-3</c:v>
                </c:pt>
                <c:pt idx="101" formatCode="General">
                  <c:v>5.7541073376860298E-3</c:v>
                </c:pt>
                <c:pt idx="102" formatCode="General">
                  <c:v>5.4653421561985001E-3</c:v>
                </c:pt>
                <c:pt idx="103" formatCode="General">
                  <c:v>5.1683725251332902E-3</c:v>
                </c:pt>
                <c:pt idx="104" formatCode="General">
                  <c:v>4.8255219389234903E-3</c:v>
                </c:pt>
                <c:pt idx="105" formatCode="General">
                  <c:v>4.5731609903663702E-3</c:v>
                </c:pt>
                <c:pt idx="106" formatCode="General">
                  <c:v>4.2026279536334504E-3</c:v>
                </c:pt>
                <c:pt idx="107" formatCode="General">
                  <c:v>4.0434768742399502E-3</c:v>
                </c:pt>
                <c:pt idx="108" formatCode="General">
                  <c:v>3.6168905040727399E-3</c:v>
                </c:pt>
                <c:pt idx="109" formatCode="General">
                  <c:v>3.59116959740635E-3</c:v>
                </c:pt>
                <c:pt idx="110" formatCode="General">
                  <c:v>3.4408945960572698E-3</c:v>
                </c:pt>
                <c:pt idx="111" formatCode="General">
                  <c:v>3.1143075859993798E-3</c:v>
                </c:pt>
                <c:pt idx="112" formatCode="General">
                  <c:v>3.0877344112146699E-3</c:v>
                </c:pt>
                <c:pt idx="113" formatCode="General">
                  <c:v>2.6625221899877999E-3</c:v>
                </c:pt>
                <c:pt idx="114" formatCode="General">
                  <c:v>2.6239214827289401E-3</c:v>
                </c:pt>
                <c:pt idx="115" formatCode="General">
                  <c:v>2.2187730615715502E-3</c:v>
                </c:pt>
                <c:pt idx="116" formatCode="General">
                  <c:v>2.18343158107283E-3</c:v>
                </c:pt>
                <c:pt idx="117" formatCode="General">
                  <c:v>1.8947548133133501E-3</c:v>
                </c:pt>
                <c:pt idx="118" formatCode="General">
                  <c:v>1.84427643047541E-3</c:v>
                </c:pt>
                <c:pt idx="119" formatCode="General">
                  <c:v>1.46808699482292E-3</c:v>
                </c:pt>
                <c:pt idx="120" formatCode="General">
                  <c:v>1.43502337842516E-3</c:v>
                </c:pt>
                <c:pt idx="121" formatCode="General">
                  <c:v>1.0899890397656001E-3</c:v>
                </c:pt>
                <c:pt idx="122" formatCode="General">
                  <c:v>1.086124186079E-3</c:v>
                </c:pt>
                <c:pt idx="123" formatCode="General">
                  <c:v>1.02569232191175E-3</c:v>
                </c:pt>
                <c:pt idx="124">
                  <c:v>8.1761689132316703E-4</c:v>
                </c:pt>
                <c:pt idx="125">
                  <c:v>7.4792344388499501E-4</c:v>
                </c:pt>
                <c:pt idx="126">
                  <c:v>6.7483788228715996E-4</c:v>
                </c:pt>
                <c:pt idx="127">
                  <c:v>6.5983088145881797E-4</c:v>
                </c:pt>
                <c:pt idx="128">
                  <c:v>5.9695632075432202E-4</c:v>
                </c:pt>
                <c:pt idx="129">
                  <c:v>5.7838562425327196E-4</c:v>
                </c:pt>
                <c:pt idx="130">
                  <c:v>5.0291723259000495E-4</c:v>
                </c:pt>
                <c:pt idx="131">
                  <c:v>4.8868014745943899E-4</c:v>
                </c:pt>
                <c:pt idx="132">
                  <c:v>4.17303764691883E-4</c:v>
                </c:pt>
                <c:pt idx="133">
                  <c:v>3.8775013330970103E-4</c:v>
                </c:pt>
                <c:pt idx="134">
                  <c:v>3.0643801743489502E-4</c:v>
                </c:pt>
                <c:pt idx="135">
                  <c:v>2.8574143464634301E-4</c:v>
                </c:pt>
                <c:pt idx="136">
                  <c:v>2.3285025076458899E-4</c:v>
                </c:pt>
                <c:pt idx="137">
                  <c:v>2.17968183037893E-4</c:v>
                </c:pt>
                <c:pt idx="138">
                  <c:v>1.7241898459310399E-4</c:v>
                </c:pt>
                <c:pt idx="139">
                  <c:v>1.56768962925707E-4</c:v>
                </c:pt>
                <c:pt idx="140">
                  <c:v>1.16374487690342E-4</c:v>
                </c:pt>
                <c:pt idx="141">
                  <c:v>1.0637650709087701E-4</c:v>
                </c:pt>
                <c:pt idx="142">
                  <c:v>8.0887432648733896E-5</c:v>
                </c:pt>
                <c:pt idx="143">
                  <c:v>6.8825105549488101E-5</c:v>
                </c:pt>
                <c:pt idx="144">
                  <c:v>4.8493804291525197E-5</c:v>
                </c:pt>
                <c:pt idx="145">
                  <c:v>4.4224933122378298E-5</c:v>
                </c:pt>
                <c:pt idx="146">
                  <c:v>3.2062458081354003E-5</c:v>
                </c:pt>
                <c:pt idx="147">
                  <c:v>2.67715039152271E-5</c:v>
                </c:pt>
                <c:pt idx="148">
                  <c:v>1.7182497065510801E-5</c:v>
                </c:pt>
                <c:pt idx="149">
                  <c:v>1.6483812400660098E-5</c:v>
                </c:pt>
                <c:pt idx="150">
                  <c:v>1.05883407206996E-5</c:v>
                </c:pt>
                <c:pt idx="151">
                  <c:v>5.8873267315856301E-6</c:v>
                </c:pt>
                <c:pt idx="152">
                  <c:v>8.8200119330866195E-6</c:v>
                </c:pt>
                <c:pt idx="153">
                  <c:v>1.08379647080375E-5</c:v>
                </c:pt>
                <c:pt idx="154">
                  <c:v>3.9500778211594103E-6</c:v>
                </c:pt>
                <c:pt idx="155">
                  <c:v>3.4992956352357399E-6</c:v>
                </c:pt>
                <c:pt idx="156">
                  <c:v>8.1420868683934101E-6</c:v>
                </c:pt>
                <c:pt idx="157">
                  <c:v>9.1805164508778503E-6</c:v>
                </c:pt>
                <c:pt idx="158">
                  <c:v>9.2153471461387806E-6</c:v>
                </c:pt>
                <c:pt idx="159">
                  <c:v>7.8943407843242295E-6</c:v>
                </c:pt>
                <c:pt idx="160">
                  <c:v>1.0720820941717901E-5</c:v>
                </c:pt>
                <c:pt idx="161">
                  <c:v>1.3397447469992301E-5</c:v>
                </c:pt>
                <c:pt idx="162">
                  <c:v>1.79590458163986E-5</c:v>
                </c:pt>
                <c:pt idx="163">
                  <c:v>1.8797315013209999E-5</c:v>
                </c:pt>
                <c:pt idx="164">
                  <c:v>2.0473570953932799E-5</c:v>
                </c:pt>
                <c:pt idx="165">
                  <c:v>2.1241166536802901E-5</c:v>
                </c:pt>
                <c:pt idx="166">
                  <c:v>2.3522218621327299E-5</c:v>
                </c:pt>
                <c:pt idx="167">
                  <c:v>2.4074190135341001E-5</c:v>
                </c:pt>
                <c:pt idx="168">
                  <c:v>2.6012348031003201E-5</c:v>
                </c:pt>
                <c:pt idx="169">
                  <c:v>2.8733923860821799E-5</c:v>
                </c:pt>
                <c:pt idx="170">
                  <c:v>3.5627789063585403E-5</c:v>
                </c:pt>
                <c:pt idx="171">
                  <c:v>3.43268245970351E-5</c:v>
                </c:pt>
                <c:pt idx="172">
                  <c:v>3.5432929557653801E-5</c:v>
                </c:pt>
                <c:pt idx="173">
                  <c:v>3.7025576858118902E-5</c:v>
                </c:pt>
                <c:pt idx="174">
                  <c:v>4.0525516986548402E-5</c:v>
                </c:pt>
                <c:pt idx="175">
                  <c:v>4.2520261275002399E-5</c:v>
                </c:pt>
                <c:pt idx="176">
                  <c:v>4.9446017189712301E-5</c:v>
                </c:pt>
                <c:pt idx="177">
                  <c:v>5.15875529065547E-5</c:v>
                </c:pt>
                <c:pt idx="178">
                  <c:v>5.7360262758854002E-5</c:v>
                </c:pt>
                <c:pt idx="179">
                  <c:v>5.9417385706253602E-5</c:v>
                </c:pt>
                <c:pt idx="180">
                  <c:v>6.63966421252464E-5</c:v>
                </c:pt>
                <c:pt idx="181">
                  <c:v>6.7230437602926204E-5</c:v>
                </c:pt>
                <c:pt idx="182">
                  <c:v>7.4982615663163904E-5</c:v>
                </c:pt>
                <c:pt idx="183">
                  <c:v>7.6471490782494594E-5</c:v>
                </c:pt>
                <c:pt idx="184">
                  <c:v>9.6522809912540295E-5</c:v>
                </c:pt>
                <c:pt idx="185">
                  <c:v>9.7414931504656504E-5</c:v>
                </c:pt>
                <c:pt idx="186">
                  <c:v>1.07098584623652E-4</c:v>
                </c:pt>
                <c:pt idx="187">
                  <c:v>1.08875734886612E-4</c:v>
                </c:pt>
                <c:pt idx="188">
                  <c:v>1.09310655857156E-4</c:v>
                </c:pt>
                <c:pt idx="189">
                  <c:v>1.37898904574657E-4</c:v>
                </c:pt>
                <c:pt idx="190">
                  <c:v>1.4531772875610299E-4</c:v>
                </c:pt>
                <c:pt idx="191">
                  <c:v>1.73935075166018E-4</c:v>
                </c:pt>
                <c:pt idx="192">
                  <c:v>1.89066767836183E-4</c:v>
                </c:pt>
                <c:pt idx="193">
                  <c:v>2.1723242421394201E-4</c:v>
                </c:pt>
                <c:pt idx="194">
                  <c:v>2.46550478782414E-4</c:v>
                </c:pt>
                <c:pt idx="195">
                  <c:v>2.7094401659787798E-4</c:v>
                </c:pt>
                <c:pt idx="196">
                  <c:v>3.3066605836252398E-4</c:v>
                </c:pt>
                <c:pt idx="197">
                  <c:v>3.5189598081606001E-4</c:v>
                </c:pt>
                <c:pt idx="198">
                  <c:v>4.05133520397901E-4</c:v>
                </c:pt>
                <c:pt idx="199">
                  <c:v>4.9433171280606003E-4</c:v>
                </c:pt>
                <c:pt idx="200">
                  <c:v>5.50683736281147E-4</c:v>
                </c:pt>
                <c:pt idx="201">
                  <c:v>6.5282916396396096E-4</c:v>
                </c:pt>
                <c:pt idx="202">
                  <c:v>7.3768389748604798E-4</c:v>
                </c:pt>
                <c:pt idx="203">
                  <c:v>8.2097186261718101E-4</c:v>
                </c:pt>
                <c:pt idx="204">
                  <c:v>9.1458215966190896E-4</c:v>
                </c:pt>
                <c:pt idx="205" formatCode="General">
                  <c:v>1.0276179795387799E-3</c:v>
                </c:pt>
                <c:pt idx="206" formatCode="General">
                  <c:v>1.08062543722735E-3</c:v>
                </c:pt>
                <c:pt idx="207" formatCode="General">
                  <c:v>1.17404151867494E-3</c:v>
                </c:pt>
                <c:pt idx="208" formatCode="General">
                  <c:v>1.23261299596929E-3</c:v>
                </c:pt>
                <c:pt idx="209" formatCode="General">
                  <c:v>1.2662028194497801E-3</c:v>
                </c:pt>
                <c:pt idx="210" formatCode="General">
                  <c:v>1.2726621727464399E-3</c:v>
                </c:pt>
                <c:pt idx="211" formatCode="General">
                  <c:v>1.3196681394018401E-3</c:v>
                </c:pt>
                <c:pt idx="212" formatCode="General">
                  <c:v>1.3261666877863801E-3</c:v>
                </c:pt>
                <c:pt idx="213" formatCode="General">
                  <c:v>1.3445550154608701E-3</c:v>
                </c:pt>
                <c:pt idx="214" formatCode="General">
                  <c:v>1.3377611705920199E-3</c:v>
                </c:pt>
                <c:pt idx="215" formatCode="General">
                  <c:v>1.3307978757103899E-3</c:v>
                </c:pt>
                <c:pt idx="216" formatCode="General">
                  <c:v>1.3197800568267601E-3</c:v>
                </c:pt>
                <c:pt idx="217" formatCode="General">
                  <c:v>1.2830266958142099E-3</c:v>
                </c:pt>
                <c:pt idx="218" formatCode="General">
                  <c:v>1.2497131176358899E-3</c:v>
                </c:pt>
                <c:pt idx="219" formatCode="General">
                  <c:v>1.1966821881239499E-3</c:v>
                </c:pt>
                <c:pt idx="220" formatCode="General">
                  <c:v>1.1296923246678001E-3</c:v>
                </c:pt>
                <c:pt idx="221" formatCode="General">
                  <c:v>1.04753183828098E-3</c:v>
                </c:pt>
                <c:pt idx="222">
                  <c:v>9.6542714107612695E-4</c:v>
                </c:pt>
                <c:pt idx="223">
                  <c:v>8.5442334652660796E-4</c:v>
                </c:pt>
                <c:pt idx="224">
                  <c:v>7.20393059076054E-4</c:v>
                </c:pt>
                <c:pt idx="225">
                  <c:v>5.9252270337262897E-4</c:v>
                </c:pt>
                <c:pt idx="226">
                  <c:v>5.0372497385839496E-4</c:v>
                </c:pt>
                <c:pt idx="227">
                  <c:v>3.7495342811728801E-4</c:v>
                </c:pt>
                <c:pt idx="228">
                  <c:v>3.0080935673951702E-4</c:v>
                </c:pt>
                <c:pt idx="229">
                  <c:v>2.1544880192981501E-4</c:v>
                </c:pt>
                <c:pt idx="230">
                  <c:v>1.43115760835446E-4</c:v>
                </c:pt>
                <c:pt idx="231">
                  <c:v>6.7213322414997405E-5</c:v>
                </c:pt>
                <c:pt idx="232">
                  <c:v>3.4814811120819601E-5</c:v>
                </c:pt>
                <c:pt idx="233">
                  <c:v>-3.14623549288325E-6</c:v>
                </c:pt>
                <c:pt idx="234">
                  <c:v>-2.6536429715902799E-5</c:v>
                </c:pt>
                <c:pt idx="235">
                  <c:v>-5.8264665534430602E-5</c:v>
                </c:pt>
                <c:pt idx="236">
                  <c:v>-7.3629078478867498E-5</c:v>
                </c:pt>
                <c:pt idx="237">
                  <c:v>-9.7883495407690495E-5</c:v>
                </c:pt>
                <c:pt idx="238">
                  <c:v>-1.0533351377864801E-4</c:v>
                </c:pt>
                <c:pt idx="239">
                  <c:v>-1.1857229006777E-4</c:v>
                </c:pt>
                <c:pt idx="240">
                  <c:v>-1.2505891795854701E-4</c:v>
                </c:pt>
                <c:pt idx="241">
                  <c:v>-1.34924652427749E-4</c:v>
                </c:pt>
                <c:pt idx="242">
                  <c:v>-1.3741113082923499E-4</c:v>
                </c:pt>
                <c:pt idx="243">
                  <c:v>-1.4447650364546999E-4</c:v>
                </c:pt>
                <c:pt idx="244">
                  <c:v>-1.4598021144176699E-4</c:v>
                </c:pt>
                <c:pt idx="245">
                  <c:v>-1.4969802657806701E-4</c:v>
                </c:pt>
                <c:pt idx="246">
                  <c:v>-1.50135863439784E-4</c:v>
                </c:pt>
                <c:pt idx="247">
                  <c:v>-1.51471965084913E-4</c:v>
                </c:pt>
                <c:pt idx="248">
                  <c:v>-1.5109321963466699E-4</c:v>
                </c:pt>
                <c:pt idx="249">
                  <c:v>-1.5209672369374401E-4</c:v>
                </c:pt>
                <c:pt idx="250">
                  <c:v>-1.50610622088607E-4</c:v>
                </c:pt>
                <c:pt idx="251">
                  <c:v>-1.511263113781E-4</c:v>
                </c:pt>
                <c:pt idx="252">
                  <c:v>-1.4981673905743701E-4</c:v>
                </c:pt>
                <c:pt idx="253">
                  <c:v>-1.4848410960471601E-4</c:v>
                </c:pt>
                <c:pt idx="254">
                  <c:v>-1.4629323746350099E-4</c:v>
                </c:pt>
                <c:pt idx="255">
                  <c:v>-1.44818915348907E-4</c:v>
                </c:pt>
                <c:pt idx="256">
                  <c:v>-1.4277827269853799E-4</c:v>
                </c:pt>
                <c:pt idx="257">
                  <c:v>-1.4112329754391599E-4</c:v>
                </c:pt>
                <c:pt idx="258">
                  <c:v>-1.3927388894389401E-4</c:v>
                </c:pt>
                <c:pt idx="259">
                  <c:v>-1.36867447459144E-4</c:v>
                </c:pt>
                <c:pt idx="260">
                  <c:v>-1.34681376858145E-4</c:v>
                </c:pt>
                <c:pt idx="261">
                  <c:v>-1.3287277557252899E-4</c:v>
                </c:pt>
                <c:pt idx="262">
                  <c:v>-1.3027412195463001E-4</c:v>
                </c:pt>
                <c:pt idx="263">
                  <c:v>-1.2733592726762901E-4</c:v>
                </c:pt>
                <c:pt idx="264">
                  <c:v>-1.2549262331658199E-4</c:v>
                </c:pt>
                <c:pt idx="265">
                  <c:v>-1.21754386796095E-4</c:v>
                </c:pt>
                <c:pt idx="266">
                  <c:v>-1.1983688416387E-4</c:v>
                </c:pt>
                <c:pt idx="267">
                  <c:v>-1.16250244374882E-4</c:v>
                </c:pt>
                <c:pt idx="268">
                  <c:v>-1.1439479070188099E-4</c:v>
                </c:pt>
                <c:pt idx="269">
                  <c:v>-1.10532988441552E-4</c:v>
                </c:pt>
                <c:pt idx="270">
                  <c:v>-1.08342522674357E-4</c:v>
                </c:pt>
                <c:pt idx="271">
                  <c:v>-1.0488150060308201E-4</c:v>
                </c:pt>
                <c:pt idx="272">
                  <c:v>-1.02736189332244E-4</c:v>
                </c:pt>
                <c:pt idx="273">
                  <c:v>-9.8607594103702296E-5</c:v>
                </c:pt>
                <c:pt idx="274">
                  <c:v>-9.6313984421754993E-5</c:v>
                </c:pt>
                <c:pt idx="275">
                  <c:v>-9.3058102494521404E-5</c:v>
                </c:pt>
                <c:pt idx="276">
                  <c:v>-9.0973279839698693E-5</c:v>
                </c:pt>
                <c:pt idx="277">
                  <c:v>-8.7457538680027301E-5</c:v>
                </c:pt>
                <c:pt idx="278">
                  <c:v>-8.5157461762952797E-5</c:v>
                </c:pt>
                <c:pt idx="279">
                  <c:v>-8.2157137507160395E-5</c:v>
                </c:pt>
                <c:pt idx="280">
                  <c:v>-8.0784416388560504E-5</c:v>
                </c:pt>
                <c:pt idx="281">
                  <c:v>-7.7866100460378504E-5</c:v>
                </c:pt>
                <c:pt idx="282">
                  <c:v>-7.6289403126913701E-5</c:v>
                </c:pt>
                <c:pt idx="283">
                  <c:v>-7.3754377670618194E-5</c:v>
                </c:pt>
                <c:pt idx="284">
                  <c:v>-7.2390967623929404E-5</c:v>
                </c:pt>
                <c:pt idx="285">
                  <c:v>-6.9761641314512493E-5</c:v>
                </c:pt>
                <c:pt idx="286">
                  <c:v>-6.81979633202803E-5</c:v>
                </c:pt>
                <c:pt idx="287">
                  <c:v>-6.5212536077311094E-5</c:v>
                </c:pt>
                <c:pt idx="288">
                  <c:v>-6.4083952191482701E-5</c:v>
                </c:pt>
                <c:pt idx="289">
                  <c:v>-6.1935447347585701E-5</c:v>
                </c:pt>
                <c:pt idx="290">
                  <c:v>-6.1109333614023601E-5</c:v>
                </c:pt>
                <c:pt idx="291">
                  <c:v>-5.8982522849769697E-5</c:v>
                </c:pt>
                <c:pt idx="292">
                  <c:v>-5.7731536691788003E-5</c:v>
                </c:pt>
                <c:pt idx="293">
                  <c:v>-5.5404856828717203E-5</c:v>
                </c:pt>
                <c:pt idx="294">
                  <c:v>-5.4227201759302097E-5</c:v>
                </c:pt>
                <c:pt idx="295">
                  <c:v>-5.26851911674804E-5</c:v>
                </c:pt>
                <c:pt idx="296">
                  <c:v>-5.2077079932832701E-5</c:v>
                </c:pt>
                <c:pt idx="297">
                  <c:v>-5.0238549683608597E-5</c:v>
                </c:pt>
                <c:pt idx="298">
                  <c:v>-4.9338276439057301E-5</c:v>
                </c:pt>
                <c:pt idx="299">
                  <c:v>-4.7561787482568101E-5</c:v>
                </c:pt>
                <c:pt idx="300">
                  <c:v>-4.6899239211093499E-5</c:v>
                </c:pt>
                <c:pt idx="301">
                  <c:v>-4.5118807726145501E-5</c:v>
                </c:pt>
                <c:pt idx="302">
                  <c:v>-4.4513012904932303E-5</c:v>
                </c:pt>
                <c:pt idx="303">
                  <c:v>-4.28267034276077E-5</c:v>
                </c:pt>
                <c:pt idx="304">
                  <c:v>-4.2103456565411603E-5</c:v>
                </c:pt>
                <c:pt idx="305">
                  <c:v>-4.0504821367900497E-5</c:v>
                </c:pt>
                <c:pt idx="306">
                  <c:v>-3.9685502110281098E-5</c:v>
                </c:pt>
                <c:pt idx="307">
                  <c:v>-3.7932203684042501E-5</c:v>
                </c:pt>
                <c:pt idx="308">
                  <c:v>-3.7050798830693101E-5</c:v>
                </c:pt>
                <c:pt idx="309">
                  <c:v>-3.5684614356832001E-5</c:v>
                </c:pt>
                <c:pt idx="310">
                  <c:v>-3.4899921502682902E-5</c:v>
                </c:pt>
                <c:pt idx="311">
                  <c:v>-3.3555602681683402E-5</c:v>
                </c:pt>
                <c:pt idx="312">
                  <c:v>-3.2949148626306201E-5</c:v>
                </c:pt>
                <c:pt idx="313">
                  <c:v>-3.1613107874323302E-5</c:v>
                </c:pt>
                <c:pt idx="314">
                  <c:v>-3.08014780444711E-5</c:v>
                </c:pt>
                <c:pt idx="315">
                  <c:v>-2.9760627921120901E-5</c:v>
                </c:pt>
                <c:pt idx="316">
                  <c:v>-2.8921760899436699E-5</c:v>
                </c:pt>
                <c:pt idx="317">
                  <c:v>-2.7650349140047099E-5</c:v>
                </c:pt>
                <c:pt idx="318">
                  <c:v>-2.7083203908975399E-5</c:v>
                </c:pt>
                <c:pt idx="319">
                  <c:v>-2.5960857049380201E-5</c:v>
                </c:pt>
                <c:pt idx="320">
                  <c:v>-2.5411145235340699E-5</c:v>
                </c:pt>
                <c:pt idx="321">
                  <c:v>-2.4304534130079599E-5</c:v>
                </c:pt>
                <c:pt idx="322">
                  <c:v>-2.38398333385555E-5</c:v>
                </c:pt>
                <c:pt idx="323">
                  <c:v>-2.2454410696218E-5</c:v>
                </c:pt>
                <c:pt idx="324">
                  <c:v>-2.1987652734896602E-5</c:v>
                </c:pt>
                <c:pt idx="325">
                  <c:v>-2.0854221385149102E-5</c:v>
                </c:pt>
                <c:pt idx="326">
                  <c:v>-2.0293002705401201E-5</c:v>
                </c:pt>
                <c:pt idx="327">
                  <c:v>-1.90050959087674E-5</c:v>
                </c:pt>
                <c:pt idx="328">
                  <c:v>-1.85295202280769E-5</c:v>
                </c:pt>
                <c:pt idx="329">
                  <c:v>-1.7495535050502301E-5</c:v>
                </c:pt>
                <c:pt idx="330">
                  <c:v>-1.7089737316557901E-5</c:v>
                </c:pt>
                <c:pt idx="331">
                  <c:v>-1.6099748251343399E-5</c:v>
                </c:pt>
                <c:pt idx="332">
                  <c:v>-1.5615653485366099E-5</c:v>
                </c:pt>
                <c:pt idx="333">
                  <c:v>-1.4415357583517701E-5</c:v>
                </c:pt>
                <c:pt idx="334">
                  <c:v>-1.3978584819848001E-5</c:v>
                </c:pt>
                <c:pt idx="335">
                  <c:v>-1.30612886886917E-5</c:v>
                </c:pt>
                <c:pt idx="336">
                  <c:v>-1.25933485725666E-5</c:v>
                </c:pt>
                <c:pt idx="337">
                  <c:v>-1.15091458806332E-5</c:v>
                </c:pt>
                <c:pt idx="338">
                  <c:v>-1.1056852704458299E-5</c:v>
                </c:pt>
                <c:pt idx="339">
                  <c:v>-1.0233045475836099E-5</c:v>
                </c:pt>
                <c:pt idx="340">
                  <c:v>-9.8437667810985296E-6</c:v>
                </c:pt>
                <c:pt idx="341">
                  <c:v>-8.7671056401348193E-6</c:v>
                </c:pt>
                <c:pt idx="342">
                  <c:v>-8.38431407358686E-6</c:v>
                </c:pt>
                <c:pt idx="343">
                  <c:v>-7.5218896797836303E-6</c:v>
                </c:pt>
                <c:pt idx="344">
                  <c:v>-7.0867141359195097E-6</c:v>
                </c:pt>
                <c:pt idx="345">
                  <c:v>-6.3563096931104903E-6</c:v>
                </c:pt>
                <c:pt idx="346">
                  <c:v>-5.9092494516880898E-6</c:v>
                </c:pt>
                <c:pt idx="347">
                  <c:v>-5.1365252006040402E-6</c:v>
                </c:pt>
                <c:pt idx="348">
                  <c:v>-4.6192487548639399E-6</c:v>
                </c:pt>
                <c:pt idx="349">
                  <c:v>-3.8522770573773299E-6</c:v>
                </c:pt>
                <c:pt idx="350">
                  <c:v>-3.1309206656565901E-6</c:v>
                </c:pt>
                <c:pt idx="351">
                  <c:v>-2.26665926126034E-6</c:v>
                </c:pt>
                <c:pt idx="352">
                  <c:v>-1.63032291109038E-6</c:v>
                </c:pt>
                <c:pt idx="353">
                  <c:v>-6.7794912605574505E-7</c:v>
                </c:pt>
                <c:pt idx="354">
                  <c:v>-1.57111716659889E-7</c:v>
                </c:pt>
                <c:pt idx="355">
                  <c:v>8.4273201992123303E-7</c:v>
                </c:pt>
                <c:pt idx="356">
                  <c:v>1.17893227456604E-6</c:v>
                </c:pt>
                <c:pt idx="357">
                  <c:v>2.0624193098458801E-6</c:v>
                </c:pt>
                <c:pt idx="358">
                  <c:v>2.3912035285916201E-6</c:v>
                </c:pt>
                <c:pt idx="359">
                  <c:v>3.4075928165981899E-6</c:v>
                </c:pt>
                <c:pt idx="360">
                  <c:v>3.6039617528288801E-6</c:v>
                </c:pt>
                <c:pt idx="361">
                  <c:v>4.3861374110681198E-6</c:v>
                </c:pt>
                <c:pt idx="362">
                  <c:v>4.5502434563426699E-6</c:v>
                </c:pt>
                <c:pt idx="363">
                  <c:v>5.33209369319852E-6</c:v>
                </c:pt>
                <c:pt idx="364">
                  <c:v>5.7047866294858798E-6</c:v>
                </c:pt>
                <c:pt idx="365">
                  <c:v>6.4538091996302204E-6</c:v>
                </c:pt>
                <c:pt idx="366">
                  <c:v>6.7741175693867601E-6</c:v>
                </c:pt>
                <c:pt idx="367">
                  <c:v>7.5769209354062002E-6</c:v>
                </c:pt>
                <c:pt idx="368">
                  <c:v>8.0040332129374001E-6</c:v>
                </c:pt>
                <c:pt idx="369">
                  <c:v>8.7220770448948599E-6</c:v>
                </c:pt>
                <c:pt idx="370">
                  <c:v>9.0402199217268204E-6</c:v>
                </c:pt>
                <c:pt idx="371">
                  <c:v>9.6854852067499695E-6</c:v>
                </c:pt>
                <c:pt idx="372">
                  <c:v>1.0272210576455599E-5</c:v>
                </c:pt>
                <c:pt idx="373">
                  <c:v>1.08670756762529E-5</c:v>
                </c:pt>
                <c:pt idx="374">
                  <c:v>1.12389853918094E-5</c:v>
                </c:pt>
                <c:pt idx="375">
                  <c:v>1.1714167209524E-5</c:v>
                </c:pt>
                <c:pt idx="376">
                  <c:v>1.22301846583884E-5</c:v>
                </c:pt>
                <c:pt idx="377">
                  <c:v>1.28255424052781E-5</c:v>
                </c:pt>
                <c:pt idx="378">
                  <c:v>1.31890462878785E-5</c:v>
                </c:pt>
                <c:pt idx="379">
                  <c:v>1.38259941878993E-5</c:v>
                </c:pt>
                <c:pt idx="380">
                  <c:v>1.4189411604422899E-5</c:v>
                </c:pt>
                <c:pt idx="381">
                  <c:v>1.48085649328925E-5</c:v>
                </c:pt>
                <c:pt idx="382">
                  <c:v>1.5120892619991599E-5</c:v>
                </c:pt>
                <c:pt idx="383">
                  <c:v>1.5755872807156699E-5</c:v>
                </c:pt>
                <c:pt idx="384">
                  <c:v>1.6125077297843201E-5</c:v>
                </c:pt>
                <c:pt idx="385">
                  <c:v>1.6736774553093999E-5</c:v>
                </c:pt>
                <c:pt idx="386">
                  <c:v>1.7039188924090399E-5</c:v>
                </c:pt>
                <c:pt idx="387">
                  <c:v>1.7526601595453501E-5</c:v>
                </c:pt>
                <c:pt idx="388">
                  <c:v>1.7936203413122201E-5</c:v>
                </c:pt>
                <c:pt idx="389">
                  <c:v>1.8392962394293699E-5</c:v>
                </c:pt>
                <c:pt idx="390">
                  <c:v>1.8706480380173299E-5</c:v>
                </c:pt>
                <c:pt idx="391">
                  <c:v>1.90995633196845E-5</c:v>
                </c:pt>
                <c:pt idx="392">
                  <c:v>1.9485250208813101E-5</c:v>
                </c:pt>
                <c:pt idx="393">
                  <c:v>1.9925379727495599E-5</c:v>
                </c:pt>
                <c:pt idx="394">
                  <c:v>2.0150888621530399E-5</c:v>
                </c:pt>
                <c:pt idx="395">
                  <c:v>2.0601066526194999E-5</c:v>
                </c:pt>
                <c:pt idx="396">
                  <c:v>2.0811440548074201E-5</c:v>
                </c:pt>
                <c:pt idx="397">
                  <c:v>2.1255829906035199E-5</c:v>
                </c:pt>
                <c:pt idx="398">
                  <c:v>2.14222069853703E-5</c:v>
                </c:pt>
                <c:pt idx="399">
                  <c:v>2.17991940991757E-5</c:v>
                </c:pt>
                <c:pt idx="400">
                  <c:v>2.2035828072578299E-5</c:v>
                </c:pt>
                <c:pt idx="401">
                  <c:v>2.23479377060416E-5</c:v>
                </c:pt>
                <c:pt idx="402">
                  <c:v>2.24833754495635E-5</c:v>
                </c:pt>
                <c:pt idx="403">
                  <c:v>2.2701724752515399E-5</c:v>
                </c:pt>
                <c:pt idx="404">
                  <c:v>2.2852887098061899E-5</c:v>
                </c:pt>
                <c:pt idx="405">
                  <c:v>2.3027340688905301E-5</c:v>
                </c:pt>
                <c:pt idx="406">
                  <c:v>2.3129698198109999E-5</c:v>
                </c:pt>
                <c:pt idx="407">
                  <c:v>2.3211196752443001E-5</c:v>
                </c:pt>
                <c:pt idx="408">
                  <c:v>2.3275022715282E-5</c:v>
                </c:pt>
                <c:pt idx="409">
                  <c:v>2.3334868316463799E-5</c:v>
                </c:pt>
                <c:pt idx="410">
                  <c:v>2.33068660363656E-5</c:v>
                </c:pt>
                <c:pt idx="411">
                  <c:v>2.3183373194196901E-5</c:v>
                </c:pt>
                <c:pt idx="412">
                  <c:v>2.3113059409071101E-5</c:v>
                </c:pt>
                <c:pt idx="413">
                  <c:v>2.28821202514155E-5</c:v>
                </c:pt>
                <c:pt idx="414">
                  <c:v>2.2758080538999601E-5</c:v>
                </c:pt>
                <c:pt idx="415">
                  <c:v>2.2340410563151401E-5</c:v>
                </c:pt>
                <c:pt idx="416">
                  <c:v>2.2021120003267399E-5</c:v>
                </c:pt>
                <c:pt idx="417">
                  <c:v>2.1481741274109501E-5</c:v>
                </c:pt>
                <c:pt idx="418">
                  <c:v>2.11507093157439E-5</c:v>
                </c:pt>
                <c:pt idx="419">
                  <c:v>2.04009103092928E-5</c:v>
                </c:pt>
                <c:pt idx="420">
                  <c:v>1.9816461016699501E-5</c:v>
                </c:pt>
                <c:pt idx="421">
                  <c:v>1.8877824543652901E-5</c:v>
                </c:pt>
                <c:pt idx="422">
                  <c:v>1.83154095530319E-5</c:v>
                </c:pt>
                <c:pt idx="423">
                  <c:v>1.70863760639583E-5</c:v>
                </c:pt>
                <c:pt idx="424">
                  <c:v>1.5935713432159299E-5</c:v>
                </c:pt>
                <c:pt idx="425">
                  <c:v>1.43708914157607E-5</c:v>
                </c:pt>
                <c:pt idx="426">
                  <c:v>1.35784658571157E-5</c:v>
                </c:pt>
                <c:pt idx="427">
                  <c:v>1.1518786948115E-5</c:v>
                </c:pt>
                <c:pt idx="428">
                  <c:v>1.02962639571217E-5</c:v>
                </c:pt>
                <c:pt idx="429">
                  <c:v>7.8549488390015007E-6</c:v>
                </c:pt>
                <c:pt idx="430">
                  <c:v>6.7768659513064702E-6</c:v>
                </c:pt>
                <c:pt idx="431">
                  <c:v>3.8511052520230802E-6</c:v>
                </c:pt>
                <c:pt idx="432">
                  <c:v>1.44165077913989E-6</c:v>
                </c:pt>
                <c:pt idx="433">
                  <c:v>-2.38033065236687E-6</c:v>
                </c:pt>
                <c:pt idx="434">
                  <c:v>-5.0840173038974802E-6</c:v>
                </c:pt>
                <c:pt idx="435">
                  <c:v>-9.0184664308936195E-6</c:v>
                </c:pt>
                <c:pt idx="436">
                  <c:v>-1.3591209416283701E-5</c:v>
                </c:pt>
                <c:pt idx="437">
                  <c:v>-1.9109974824721798E-5</c:v>
                </c:pt>
                <c:pt idx="438">
                  <c:v>-2.2936962720810601E-5</c:v>
                </c:pt>
                <c:pt idx="439">
                  <c:v>-3.0060269765270801E-5</c:v>
                </c:pt>
                <c:pt idx="440">
                  <c:v>-3.5737916280770001E-5</c:v>
                </c:pt>
                <c:pt idx="441">
                  <c:v>-4.4663265590582102E-5</c:v>
                </c:pt>
                <c:pt idx="442">
                  <c:v>-4.8943739598491001E-5</c:v>
                </c:pt>
                <c:pt idx="443">
                  <c:v>-6.0436477225848E-5</c:v>
                </c:pt>
                <c:pt idx="444">
                  <c:v>-6.6669752804950899E-5</c:v>
                </c:pt>
                <c:pt idx="445">
                  <c:v>-7.9430996530228701E-5</c:v>
                </c:pt>
                <c:pt idx="446">
                  <c:v>-8.5194352656156594E-5</c:v>
                </c:pt>
                <c:pt idx="447">
                  <c:v>-9.9978694844444702E-5</c:v>
                </c:pt>
                <c:pt idx="448">
                  <c:v>-1.08287933046289E-4</c:v>
                </c:pt>
                <c:pt idx="449">
                  <c:v>-1.2676127610106299E-4</c:v>
                </c:pt>
                <c:pt idx="450">
                  <c:v>-1.3631273059683699E-4</c:v>
                </c:pt>
                <c:pt idx="451">
                  <c:v>-1.5619192137250701E-4</c:v>
                </c:pt>
                <c:pt idx="452">
                  <c:v>-1.71936253694638E-4</c:v>
                </c:pt>
                <c:pt idx="453">
                  <c:v>-1.9616969578068499E-4</c:v>
                </c:pt>
                <c:pt idx="454">
                  <c:v>-2.07298290600553E-4</c:v>
                </c:pt>
                <c:pt idx="455">
                  <c:v>-2.3310122931117599E-4</c:v>
                </c:pt>
                <c:pt idx="456">
                  <c:v>-2.5123453491345899E-4</c:v>
                </c:pt>
                <c:pt idx="457">
                  <c:v>-2.8316291579166797E-4</c:v>
                </c:pt>
                <c:pt idx="458">
                  <c:v>-2.9304550825253898E-4</c:v>
                </c:pt>
                <c:pt idx="459">
                  <c:v>-3.2430461384174201E-4</c:v>
                </c:pt>
                <c:pt idx="460">
                  <c:v>-3.4958688021005999E-4</c:v>
                </c:pt>
                <c:pt idx="461">
                  <c:v>-3.9512455764628701E-4</c:v>
                </c:pt>
                <c:pt idx="462">
                  <c:v>-4.1639062342263398E-4</c:v>
                </c:pt>
                <c:pt idx="463">
                  <c:v>-4.60719274394257E-4</c:v>
                </c:pt>
                <c:pt idx="464">
                  <c:v>-4.8863736132264204E-4</c:v>
                </c:pt>
                <c:pt idx="465">
                  <c:v>-5.4073667275254095E-4</c:v>
                </c:pt>
                <c:pt idx="466">
                  <c:v>-5.6396005251983902E-4</c:v>
                </c:pt>
                <c:pt idx="467">
                  <c:v>-6.1540318284669302E-4</c:v>
                </c:pt>
                <c:pt idx="468">
                  <c:v>-6.6369509660914804E-4</c:v>
                </c:pt>
                <c:pt idx="469">
                  <c:v>-7.3410425209970999E-4</c:v>
                </c:pt>
                <c:pt idx="470">
                  <c:v>-7.6673639611099802E-4</c:v>
                </c:pt>
                <c:pt idx="471">
                  <c:v>-8.4887660613988799E-4</c:v>
                </c:pt>
                <c:pt idx="472">
                  <c:v>-9.05506165652509E-4</c:v>
                </c:pt>
                <c:pt idx="473" formatCode="General">
                  <c:v>-1.0183943856801199E-3</c:v>
                </c:pt>
                <c:pt idx="474" formatCode="General">
                  <c:v>-1.0744814393484599E-3</c:v>
                </c:pt>
                <c:pt idx="475" formatCode="General">
                  <c:v>-1.1848525943812299E-3</c:v>
                </c:pt>
                <c:pt idx="476" formatCode="General">
                  <c:v>-1.2798760669969901E-3</c:v>
                </c:pt>
                <c:pt idx="477" formatCode="General">
                  <c:v>-1.45416212790957E-3</c:v>
                </c:pt>
                <c:pt idx="478" formatCode="General">
                  <c:v>-1.5462549523873701E-3</c:v>
                </c:pt>
                <c:pt idx="479" formatCode="General">
                  <c:v>-1.73229462933638E-3</c:v>
                </c:pt>
                <c:pt idx="480" formatCode="General">
                  <c:v>-1.79950824969824E-3</c:v>
                </c:pt>
                <c:pt idx="481" formatCode="General">
                  <c:v>-2.02026504084893E-3</c:v>
                </c:pt>
                <c:pt idx="482" formatCode="General">
                  <c:v>-2.0831419399755802E-3</c:v>
                </c:pt>
                <c:pt idx="483" formatCode="General">
                  <c:v>-2.26148745687706E-3</c:v>
                </c:pt>
                <c:pt idx="484" formatCode="General">
                  <c:v>-2.3315203246830102E-3</c:v>
                </c:pt>
                <c:pt idx="485" formatCode="General">
                  <c:v>-2.5103405426212299E-3</c:v>
                </c:pt>
                <c:pt idx="486" formatCode="General">
                  <c:v>-2.6166651614250298E-3</c:v>
                </c:pt>
                <c:pt idx="487" formatCode="General">
                  <c:v>-2.8347034591619702E-3</c:v>
                </c:pt>
                <c:pt idx="488" formatCode="General">
                  <c:v>-2.91540038440479E-3</c:v>
                </c:pt>
                <c:pt idx="489" formatCode="General">
                  <c:v>-3.1221010896425698E-3</c:v>
                </c:pt>
                <c:pt idx="490" formatCode="General">
                  <c:v>-3.1748031740238001E-3</c:v>
                </c:pt>
                <c:pt idx="491" formatCode="General">
                  <c:v>-3.3016839382265101E-3</c:v>
                </c:pt>
                <c:pt idx="492" formatCode="General">
                  <c:v>-3.35530584576841E-3</c:v>
                </c:pt>
                <c:pt idx="493" formatCode="General">
                  <c:v>-3.4119888898680802E-3</c:v>
                </c:pt>
                <c:pt idx="494" formatCode="General">
                  <c:v>-3.4353050493179799E-3</c:v>
                </c:pt>
                <c:pt idx="495" formatCode="General">
                  <c:v>-3.38981868422406E-3</c:v>
                </c:pt>
                <c:pt idx="496" formatCode="General">
                  <c:v>-3.3358491601498102E-3</c:v>
                </c:pt>
                <c:pt idx="497" formatCode="General">
                  <c:v>-3.1441841755928202E-3</c:v>
                </c:pt>
                <c:pt idx="498" formatCode="General">
                  <c:v>-3.00920601827651E-3</c:v>
                </c:pt>
                <c:pt idx="499" formatCode="General">
                  <c:v>-2.7406414043559101E-3</c:v>
                </c:pt>
                <c:pt idx="500" formatCode="General">
                  <c:v>-2.5017421397325098E-3</c:v>
                </c:pt>
                <c:pt idx="501" formatCode="General">
                  <c:v>-2.1190424805024098E-3</c:v>
                </c:pt>
                <c:pt idx="502" formatCode="General">
                  <c:v>-1.7417775324103399E-3</c:v>
                </c:pt>
                <c:pt idx="503" formatCode="General">
                  <c:v>-1.39272898988829E-3</c:v>
                </c:pt>
                <c:pt idx="504" formatCode="General">
                  <c:v>-1.1189985259734E-3</c:v>
                </c:pt>
                <c:pt idx="505">
                  <c:v>-8.3429007675771001E-4</c:v>
                </c:pt>
                <c:pt idx="506">
                  <c:v>-4.1271099046597399E-4</c:v>
                </c:pt>
                <c:pt idx="507">
                  <c:v>-3.06611102375007E-4</c:v>
                </c:pt>
                <c:pt idx="508">
                  <c:v>-2.5161864380498898E-4</c:v>
                </c:pt>
                <c:pt idx="509">
                  <c:v>1.6384652959421301E-4</c:v>
                </c:pt>
                <c:pt idx="510">
                  <c:v>2.4862124796881598E-4</c:v>
                </c:pt>
                <c:pt idx="511">
                  <c:v>5.9434762858356601E-4</c:v>
                </c:pt>
                <c:pt idx="512">
                  <c:v>6.6170377242858597E-4</c:v>
                </c:pt>
                <c:pt idx="513">
                  <c:v>9.62643540715838E-4</c:v>
                </c:pt>
                <c:pt idx="514">
                  <c:v>9.8353021632500005E-4</c:v>
                </c:pt>
                <c:pt idx="515" formatCode="General">
                  <c:v>1.1359065003054699E-3</c:v>
                </c:pt>
                <c:pt idx="516" formatCode="General">
                  <c:v>1.15442694133817E-3</c:v>
                </c:pt>
                <c:pt idx="517" formatCode="General">
                  <c:v>1.2500964822202501E-3</c:v>
                </c:pt>
                <c:pt idx="518" formatCode="General">
                  <c:v>1.2423523252839E-3</c:v>
                </c:pt>
                <c:pt idx="519" formatCode="General">
                  <c:v>1.2139401515479701E-3</c:v>
                </c:pt>
                <c:pt idx="520" formatCode="General">
                  <c:v>1.1407582685214099E-3</c:v>
                </c:pt>
                <c:pt idx="521">
                  <c:v>9.9726932775776891E-4</c:v>
                </c:pt>
                <c:pt idx="522">
                  <c:v>9.2445568782819601E-4</c:v>
                </c:pt>
                <c:pt idx="523">
                  <c:v>7.3805567627475098E-4</c:v>
                </c:pt>
                <c:pt idx="524">
                  <c:v>6.5820287449043404E-4</c:v>
                </c:pt>
                <c:pt idx="525">
                  <c:v>4.5766883115252598E-4</c:v>
                </c:pt>
                <c:pt idx="526">
                  <c:v>3.9046382627678502E-4</c:v>
                </c:pt>
                <c:pt idx="527">
                  <c:v>2.1559648189912E-4</c:v>
                </c:pt>
                <c:pt idx="528">
                  <c:v>1.2599065843541999E-4</c:v>
                </c:pt>
                <c:pt idx="529">
                  <c:v>1.3717694167534999E-6</c:v>
                </c:pt>
                <c:pt idx="530">
                  <c:v>-4.2874377134288903E-5</c:v>
                </c:pt>
                <c:pt idx="531">
                  <c:v>-1.5168771801666499E-4</c:v>
                </c:pt>
                <c:pt idx="532">
                  <c:v>-1.7781766195036701E-4</c:v>
                </c:pt>
                <c:pt idx="533">
                  <c:v>-2.5551794282021201E-4</c:v>
                </c:pt>
                <c:pt idx="534">
                  <c:v>-2.7488174400566202E-4</c:v>
                </c:pt>
                <c:pt idx="535">
                  <c:v>-3.1680251255824599E-4</c:v>
                </c:pt>
                <c:pt idx="536">
                  <c:v>-3.27168827294427E-4</c:v>
                </c:pt>
                <c:pt idx="537">
                  <c:v>-3.5329010302544497E-4</c:v>
                </c:pt>
                <c:pt idx="538">
                  <c:v>-3.5744827723849498E-4</c:v>
                </c:pt>
                <c:pt idx="539">
                  <c:v>-3.6979908115014398E-4</c:v>
                </c:pt>
                <c:pt idx="540">
                  <c:v>-3.6864397427194501E-4</c:v>
                </c:pt>
                <c:pt idx="541">
                  <c:v>-3.7143328748066699E-4</c:v>
                </c:pt>
                <c:pt idx="542">
                  <c:v>-3.6866533358207202E-4</c:v>
                </c:pt>
                <c:pt idx="543">
                  <c:v>-3.6474620251734002E-4</c:v>
                </c:pt>
                <c:pt idx="544">
                  <c:v>-3.6069059709008098E-4</c:v>
                </c:pt>
                <c:pt idx="545">
                  <c:v>-3.5837882954992898E-4</c:v>
                </c:pt>
                <c:pt idx="546">
                  <c:v>-3.5386225025528902E-4</c:v>
                </c:pt>
                <c:pt idx="547">
                  <c:v>-3.4608176021322899E-4</c:v>
                </c:pt>
                <c:pt idx="548">
                  <c:v>-3.4180038576905999E-4</c:v>
                </c:pt>
                <c:pt idx="549">
                  <c:v>-3.3643741662974799E-4</c:v>
                </c:pt>
                <c:pt idx="550">
                  <c:v>-3.3186134384235701E-4</c:v>
                </c:pt>
                <c:pt idx="551">
                  <c:v>-3.2373484823281098E-4</c:v>
                </c:pt>
                <c:pt idx="552">
                  <c:v>-3.1857760951035902E-4</c:v>
                </c:pt>
                <c:pt idx="553">
                  <c:v>-3.1080940284234298E-4</c:v>
                </c:pt>
                <c:pt idx="554">
                  <c:v>-3.0597776881781299E-4</c:v>
                </c:pt>
                <c:pt idx="555">
                  <c:v>-2.9742337565534001E-4</c:v>
                </c:pt>
                <c:pt idx="556">
                  <c:v>-2.9304567143009698E-4</c:v>
                </c:pt>
                <c:pt idx="557">
                  <c:v>-2.8591660718945599E-4</c:v>
                </c:pt>
                <c:pt idx="558">
                  <c:v>-2.8115425239354003E-4</c:v>
                </c:pt>
                <c:pt idx="559">
                  <c:v>-2.7256903764307102E-4</c:v>
                </c:pt>
                <c:pt idx="560">
                  <c:v>-2.6854929371195599E-4</c:v>
                </c:pt>
                <c:pt idx="561">
                  <c:v>-2.60892589356473E-4</c:v>
                </c:pt>
                <c:pt idx="562">
                  <c:v>-2.5686275038776398E-4</c:v>
                </c:pt>
                <c:pt idx="563">
                  <c:v>-2.4886172329870399E-4</c:v>
                </c:pt>
                <c:pt idx="564">
                  <c:v>-2.4524756257224598E-4</c:v>
                </c:pt>
                <c:pt idx="565">
                  <c:v>-2.38857571740461E-4</c:v>
                </c:pt>
                <c:pt idx="566">
                  <c:v>-2.35060327116219E-4</c:v>
                </c:pt>
                <c:pt idx="567">
                  <c:v>-2.2728831874747299E-4</c:v>
                </c:pt>
                <c:pt idx="568">
                  <c:v>-2.2240030160380599E-4</c:v>
                </c:pt>
                <c:pt idx="569">
                  <c:v>-2.1438250890220401E-4</c:v>
                </c:pt>
                <c:pt idx="570">
                  <c:v>-2.0963981930008501E-4</c:v>
                </c:pt>
                <c:pt idx="571">
                  <c:v>-2.0255416474771799E-4</c:v>
                </c:pt>
                <c:pt idx="572">
                  <c:v>-1.9890195808775301E-4</c:v>
                </c:pt>
                <c:pt idx="573">
                  <c:v>-1.91650219100471E-4</c:v>
                </c:pt>
                <c:pt idx="574">
                  <c:v>-1.87919358341869E-4</c:v>
                </c:pt>
                <c:pt idx="575">
                  <c:v>-1.7932651980086001E-4</c:v>
                </c:pt>
                <c:pt idx="576">
                  <c:v>-1.7488912368632099E-4</c:v>
                </c:pt>
                <c:pt idx="577">
                  <c:v>-1.6777912632054599E-4</c:v>
                </c:pt>
                <c:pt idx="578">
                  <c:v>-1.63892226750049E-4</c:v>
                </c:pt>
                <c:pt idx="579">
                  <c:v>-1.5714695772406999E-4</c:v>
                </c:pt>
                <c:pt idx="580">
                  <c:v>-1.53223647101967E-4</c:v>
                </c:pt>
                <c:pt idx="581">
                  <c:v>-1.4803315265674E-4</c:v>
                </c:pt>
                <c:pt idx="582">
                  <c:v>-1.4425452408544799E-4</c:v>
                </c:pt>
                <c:pt idx="583">
                  <c:v>-1.38541358073763E-4</c:v>
                </c:pt>
                <c:pt idx="584">
                  <c:v>-1.3579222247946701E-4</c:v>
                </c:pt>
                <c:pt idx="585">
                  <c:v>-1.3097858559681601E-4</c:v>
                </c:pt>
                <c:pt idx="586">
                  <c:v>-1.2835640470811399E-4</c:v>
                </c:pt>
                <c:pt idx="587">
                  <c:v>-1.23853391165848E-4</c:v>
                </c:pt>
                <c:pt idx="588">
                  <c:v>-1.21524944061321E-4</c:v>
                </c:pt>
                <c:pt idx="589">
                  <c:v>-1.16880326961522E-4</c:v>
                </c:pt>
                <c:pt idx="590">
                  <c:v>-1.15448867884602E-4</c:v>
                </c:pt>
                <c:pt idx="591">
                  <c:v>-1.1105997063649199E-4</c:v>
                </c:pt>
                <c:pt idx="592">
                  <c:v>-1.09680672168537E-4</c:v>
                </c:pt>
                <c:pt idx="593">
                  <c:v>-1.0632631414173E-4</c:v>
                </c:pt>
                <c:pt idx="594">
                  <c:v>-1.05122233987564E-4</c:v>
                </c:pt>
                <c:pt idx="595">
                  <c:v>-1.01942761862777E-4</c:v>
                </c:pt>
                <c:pt idx="596">
                  <c:v>-1.00570737172384E-4</c:v>
                </c:pt>
                <c:pt idx="597">
                  <c:v>-9.7119479116400894E-5</c:v>
                </c:pt>
                <c:pt idx="598">
                  <c:v>-9.5584849439756095E-5</c:v>
                </c:pt>
                <c:pt idx="599">
                  <c:v>-9.2757461614167999E-5</c:v>
                </c:pt>
                <c:pt idx="600">
                  <c:v>-9.1329333173668795E-5</c:v>
                </c:pt>
                <c:pt idx="601">
                  <c:v>-8.8694901522160799E-5</c:v>
                </c:pt>
                <c:pt idx="602">
                  <c:v>-8.7487465563849202E-5</c:v>
                </c:pt>
                <c:pt idx="603">
                  <c:v>-8.4219195268324894E-5</c:v>
                </c:pt>
                <c:pt idx="604">
                  <c:v>-8.3214908431051594E-5</c:v>
                </c:pt>
                <c:pt idx="605">
                  <c:v>-8.0675150184128394E-5</c:v>
                </c:pt>
                <c:pt idx="606">
                  <c:v>-7.9348494009576397E-5</c:v>
                </c:pt>
                <c:pt idx="607">
                  <c:v>-7.6841938100063605E-5</c:v>
                </c:pt>
                <c:pt idx="608">
                  <c:v>-7.5500922309733705E-5</c:v>
                </c:pt>
                <c:pt idx="609">
                  <c:v>-7.3290516049550705E-5</c:v>
                </c:pt>
                <c:pt idx="610">
                  <c:v>-7.2162457376135898E-5</c:v>
                </c:pt>
                <c:pt idx="611">
                  <c:v>-7.0144862739816095E-5</c:v>
                </c:pt>
                <c:pt idx="612">
                  <c:v>-6.9228014629226699E-5</c:v>
                </c:pt>
                <c:pt idx="613">
                  <c:v>-6.7127885175414097E-5</c:v>
                </c:pt>
                <c:pt idx="614">
                  <c:v>-6.6116362786407498E-5</c:v>
                </c:pt>
                <c:pt idx="615">
                  <c:v>-6.4048829323076E-5</c:v>
                </c:pt>
                <c:pt idx="616">
                  <c:v>-6.3136527637636301E-5</c:v>
                </c:pt>
                <c:pt idx="617">
                  <c:v>-6.0873434224200499E-5</c:v>
                </c:pt>
                <c:pt idx="618">
                  <c:v>-5.98046435568388E-5</c:v>
                </c:pt>
                <c:pt idx="619">
                  <c:v>-5.77508854321056E-5</c:v>
                </c:pt>
                <c:pt idx="620">
                  <c:v>-5.6711090754776503E-5</c:v>
                </c:pt>
                <c:pt idx="621">
                  <c:v>-5.4454275844393501E-5</c:v>
                </c:pt>
                <c:pt idx="622">
                  <c:v>-5.3747917006054497E-5</c:v>
                </c:pt>
                <c:pt idx="623">
                  <c:v>-5.17102536603529E-5</c:v>
                </c:pt>
                <c:pt idx="624">
                  <c:v>-5.1027869971335603E-5</c:v>
                </c:pt>
                <c:pt idx="625">
                  <c:v>-4.90937886917267E-5</c:v>
                </c:pt>
                <c:pt idx="626">
                  <c:v>-4.8394034724653103E-5</c:v>
                </c:pt>
                <c:pt idx="627">
                  <c:v>-4.6647979383075503E-5</c:v>
                </c:pt>
                <c:pt idx="628">
                  <c:v>-4.5853069125822501E-5</c:v>
                </c:pt>
                <c:pt idx="629">
                  <c:v>-4.3790679449826303E-5</c:v>
                </c:pt>
                <c:pt idx="630">
                  <c:v>-4.2851515936498501E-5</c:v>
                </c:pt>
                <c:pt idx="631">
                  <c:v>-4.13201262477436E-5</c:v>
                </c:pt>
                <c:pt idx="632">
                  <c:v>-4.0326241779216399E-5</c:v>
                </c:pt>
                <c:pt idx="633">
                  <c:v>-3.8421478297766102E-5</c:v>
                </c:pt>
                <c:pt idx="634">
                  <c:v>-3.75989439559128E-5</c:v>
                </c:pt>
                <c:pt idx="635">
                  <c:v>-3.5681369236652998E-5</c:v>
                </c:pt>
                <c:pt idx="636">
                  <c:v>-3.4825469955525199E-5</c:v>
                </c:pt>
                <c:pt idx="637">
                  <c:v>-3.3087123948332097E-5</c:v>
                </c:pt>
                <c:pt idx="638">
                  <c:v>-3.2329163012606602E-5</c:v>
                </c:pt>
                <c:pt idx="639">
                  <c:v>-3.0599139177465698E-5</c:v>
                </c:pt>
                <c:pt idx="640">
                  <c:v>-2.94903448058203E-5</c:v>
                </c:pt>
                <c:pt idx="641">
                  <c:v>-2.7129621181109399E-5</c:v>
                </c:pt>
                <c:pt idx="642">
                  <c:v>-2.6584497345705599E-5</c:v>
                </c:pt>
                <c:pt idx="643">
                  <c:v>-2.44791421996765E-5</c:v>
                </c:pt>
                <c:pt idx="644">
                  <c:v>-2.4279778592935298E-5</c:v>
                </c:pt>
                <c:pt idx="645">
                  <c:v>-2.2816907535741201E-5</c:v>
                </c:pt>
                <c:pt idx="646">
                  <c:v>-2.20914549107062E-5</c:v>
                </c:pt>
                <c:pt idx="647">
                  <c:v>-2.1951255361140399E-5</c:v>
                </c:pt>
                <c:pt idx="648">
                  <c:v>-2.0073654676326001E-5</c:v>
                </c:pt>
                <c:pt idx="649">
                  <c:v>-1.9461168028047001E-5</c:v>
                </c:pt>
                <c:pt idx="650">
                  <c:v>-1.8257617259796399E-5</c:v>
                </c:pt>
                <c:pt idx="651">
                  <c:v>-1.73277708983453E-5</c:v>
                </c:pt>
                <c:pt idx="652">
                  <c:v>-1.66690305718581E-5</c:v>
                </c:pt>
                <c:pt idx="653">
                  <c:v>-1.5497377126378799E-5</c:v>
                </c:pt>
                <c:pt idx="654">
                  <c:v>-1.49924109606012E-5</c:v>
                </c:pt>
                <c:pt idx="655">
                  <c:v>-1.3776903934684599E-5</c:v>
                </c:pt>
                <c:pt idx="656">
                  <c:v>-1.3381898000680001E-5</c:v>
                </c:pt>
                <c:pt idx="657">
                  <c:v>-1.2390574550663E-5</c:v>
                </c:pt>
                <c:pt idx="658">
                  <c:v>-1.16813129128197E-5</c:v>
                </c:pt>
                <c:pt idx="659">
                  <c:v>-1.0621281716894599E-5</c:v>
                </c:pt>
                <c:pt idx="660">
                  <c:v>-1.0075749039417799E-5</c:v>
                </c:pt>
                <c:pt idx="661">
                  <c:v>-9.1665788143567703E-6</c:v>
                </c:pt>
                <c:pt idx="662">
                  <c:v>-8.78954141412093E-6</c:v>
                </c:pt>
                <c:pt idx="663">
                  <c:v>-8.4602589394754205E-6</c:v>
                </c:pt>
                <c:pt idx="664">
                  <c:v>-6.9502641477958102E-6</c:v>
                </c:pt>
                <c:pt idx="665">
                  <c:v>-6.14987876743569E-6</c:v>
                </c:pt>
                <c:pt idx="666">
                  <c:v>-4.9146811047317304E-6</c:v>
                </c:pt>
                <c:pt idx="667">
                  <c:v>-3.7196625847780598E-6</c:v>
                </c:pt>
                <c:pt idx="668">
                  <c:v>-2.5371492268726098E-6</c:v>
                </c:pt>
                <c:pt idx="669">
                  <c:v>-1.4105737160214101E-6</c:v>
                </c:pt>
                <c:pt idx="670">
                  <c:v>-5.0693983656512296E-7</c:v>
                </c:pt>
                <c:pt idx="671">
                  <c:v>6.8252613340366103E-7</c:v>
                </c:pt>
                <c:pt idx="672">
                  <c:v>1.4417081492533801E-6</c:v>
                </c:pt>
                <c:pt idx="673">
                  <c:v>3.2351755654548501E-6</c:v>
                </c:pt>
                <c:pt idx="674">
                  <c:v>3.2758120716255401E-6</c:v>
                </c:pt>
                <c:pt idx="675">
                  <c:v>3.3062626646183799E-6</c:v>
                </c:pt>
                <c:pt idx="676">
                  <c:v>4.9825156169206901E-6</c:v>
                </c:pt>
                <c:pt idx="677">
                  <c:v>6.4829419217347504E-6</c:v>
                </c:pt>
                <c:pt idx="678">
                  <c:v>6.8507761670752904E-6</c:v>
                </c:pt>
                <c:pt idx="679">
                  <c:v>8.0271621840768606E-6</c:v>
                </c:pt>
                <c:pt idx="680">
                  <c:v>8.36525192882818E-6</c:v>
                </c:pt>
                <c:pt idx="681">
                  <c:v>9.3959557610061006E-6</c:v>
                </c:pt>
                <c:pt idx="682">
                  <c:v>9.7902439566266092E-6</c:v>
                </c:pt>
                <c:pt idx="683">
                  <c:v>1.07573211112475E-5</c:v>
                </c:pt>
                <c:pt idx="684">
                  <c:v>1.12417772146214E-5</c:v>
                </c:pt>
                <c:pt idx="685">
                  <c:v>1.2597645601446701E-5</c:v>
                </c:pt>
                <c:pt idx="686">
                  <c:v>1.35282510305394E-5</c:v>
                </c:pt>
                <c:pt idx="687">
                  <c:v>1.44170340785174E-5</c:v>
                </c:pt>
                <c:pt idx="688">
                  <c:v>1.58385600569388E-5</c:v>
                </c:pt>
                <c:pt idx="689">
                  <c:v>1.6513882736338801E-5</c:v>
                </c:pt>
                <c:pt idx="690">
                  <c:v>1.8811252739591002E-5</c:v>
                </c:pt>
                <c:pt idx="691">
                  <c:v>1.8983942514796401E-5</c:v>
                </c:pt>
                <c:pt idx="692">
                  <c:v>1.9976186316913402E-5</c:v>
                </c:pt>
                <c:pt idx="693">
                  <c:v>2.1825467932858899E-5</c:v>
                </c:pt>
                <c:pt idx="694">
                  <c:v>2.20365101294592E-5</c:v>
                </c:pt>
                <c:pt idx="695">
                  <c:v>2.46677126263995E-5</c:v>
                </c:pt>
                <c:pt idx="696">
                  <c:v>2.5274449596202501E-5</c:v>
                </c:pt>
                <c:pt idx="697">
                  <c:v>2.7874456699363299E-5</c:v>
                </c:pt>
                <c:pt idx="698">
                  <c:v>2.89616658605855E-5</c:v>
                </c:pt>
                <c:pt idx="699">
                  <c:v>3.1900870389116198E-5</c:v>
                </c:pt>
                <c:pt idx="700">
                  <c:v>3.2980166065058297E-5</c:v>
                </c:pt>
                <c:pt idx="701">
                  <c:v>3.5455237804796598E-5</c:v>
                </c:pt>
                <c:pt idx="702">
                  <c:v>3.6666418274132003E-5</c:v>
                </c:pt>
                <c:pt idx="703">
                  <c:v>3.9385123512039697E-5</c:v>
                </c:pt>
                <c:pt idx="704">
                  <c:v>4.0443184751156599E-5</c:v>
                </c:pt>
                <c:pt idx="705">
                  <c:v>4.2822262832762801E-5</c:v>
                </c:pt>
                <c:pt idx="706">
                  <c:v>4.3994129703272298E-5</c:v>
                </c:pt>
                <c:pt idx="707">
                  <c:v>4.62908543218217E-5</c:v>
                </c:pt>
                <c:pt idx="708">
                  <c:v>4.7721562239984197E-5</c:v>
                </c:pt>
                <c:pt idx="709">
                  <c:v>5.0966118094593403E-5</c:v>
                </c:pt>
                <c:pt idx="710">
                  <c:v>5.228225522853E-5</c:v>
                </c:pt>
                <c:pt idx="711">
                  <c:v>5.52136288507295E-5</c:v>
                </c:pt>
                <c:pt idx="712">
                  <c:v>5.6627102953765201E-5</c:v>
                </c:pt>
                <c:pt idx="713">
                  <c:v>5.9773981876191198E-5</c:v>
                </c:pt>
                <c:pt idx="714">
                  <c:v>6.1233340805647702E-5</c:v>
                </c:pt>
                <c:pt idx="715">
                  <c:v>6.3918295053574502E-5</c:v>
                </c:pt>
                <c:pt idx="716">
                  <c:v>6.4960659012084E-5</c:v>
                </c:pt>
                <c:pt idx="717">
                  <c:v>6.7702356372523705E-5</c:v>
                </c:pt>
                <c:pt idx="718">
                  <c:v>6.8916925544081496E-5</c:v>
                </c:pt>
                <c:pt idx="719">
                  <c:v>7.2287795411060294E-5</c:v>
                </c:pt>
                <c:pt idx="720">
                  <c:v>7.3667755061599695E-5</c:v>
                </c:pt>
                <c:pt idx="721">
                  <c:v>7.7007240944722402E-5</c:v>
                </c:pt>
                <c:pt idx="722">
                  <c:v>7.8814608010071199E-5</c:v>
                </c:pt>
                <c:pt idx="723">
                  <c:v>8.2543725181296807E-5</c:v>
                </c:pt>
                <c:pt idx="724">
                  <c:v>8.3752532227758997E-5</c:v>
                </c:pt>
                <c:pt idx="725">
                  <c:v>8.7118918847666101E-5</c:v>
                </c:pt>
                <c:pt idx="726">
                  <c:v>8.8305397127771696E-5</c:v>
                </c:pt>
                <c:pt idx="727">
                  <c:v>9.21230907395038E-5</c:v>
                </c:pt>
                <c:pt idx="728">
                  <c:v>9.3662750242079994E-5</c:v>
                </c:pt>
                <c:pt idx="729">
                  <c:v>9.7915091192216905E-5</c:v>
                </c:pt>
                <c:pt idx="730">
                  <c:v>9.9488480201919996E-5</c:v>
                </c:pt>
                <c:pt idx="731">
                  <c:v>1.02944798754341E-4</c:v>
                </c:pt>
                <c:pt idx="732">
                  <c:v>1.04744004355835E-4</c:v>
                </c:pt>
                <c:pt idx="733">
                  <c:v>1.09001588615286E-4</c:v>
                </c:pt>
                <c:pt idx="734">
                  <c:v>1.10750656938541E-4</c:v>
                </c:pt>
                <c:pt idx="735">
                  <c:v>1.13634721959269E-4</c:v>
                </c:pt>
                <c:pt idx="736">
                  <c:v>1.1568001214879499E-4</c:v>
                </c:pt>
                <c:pt idx="737">
                  <c:v>1.19706068549432E-4</c:v>
                </c:pt>
                <c:pt idx="738">
                  <c:v>1.22562574542452E-4</c:v>
                </c:pt>
                <c:pt idx="739">
                  <c:v>1.27107985050991E-4</c:v>
                </c:pt>
                <c:pt idx="740">
                  <c:v>1.2919546329222701E-4</c:v>
                </c:pt>
                <c:pt idx="741">
                  <c:v>1.3324345979022999E-4</c:v>
                </c:pt>
                <c:pt idx="742">
                  <c:v>1.3560402527725701E-4</c:v>
                </c:pt>
                <c:pt idx="743">
                  <c:v>1.39748301512715E-4</c:v>
                </c:pt>
                <c:pt idx="744">
                  <c:v>1.4142557191798E-4</c:v>
                </c:pt>
                <c:pt idx="745">
                  <c:v>1.4526721376895499E-4</c:v>
                </c:pt>
                <c:pt idx="746">
                  <c:v>1.4750258789727899E-4</c:v>
                </c:pt>
                <c:pt idx="747">
                  <c:v>1.5177950205284401E-4</c:v>
                </c:pt>
                <c:pt idx="748">
                  <c:v>1.54455761179302E-4</c:v>
                </c:pt>
                <c:pt idx="749">
                  <c:v>1.5899843195198499E-4</c:v>
                </c:pt>
                <c:pt idx="750">
                  <c:v>1.61466348970337E-4</c:v>
                </c:pt>
                <c:pt idx="751">
                  <c:v>1.66339871431573E-4</c:v>
                </c:pt>
                <c:pt idx="752">
                  <c:v>1.69531887933263E-4</c:v>
                </c:pt>
                <c:pt idx="753">
                  <c:v>1.7374503686083001E-4</c:v>
                </c:pt>
                <c:pt idx="754">
                  <c:v>1.7601043688069901E-4</c:v>
                </c:pt>
                <c:pt idx="755">
                  <c:v>1.8112869689913401E-4</c:v>
                </c:pt>
                <c:pt idx="756">
                  <c:v>1.83625539952797E-4</c:v>
                </c:pt>
                <c:pt idx="757">
                  <c:v>1.8869058615717901E-4</c:v>
                </c:pt>
                <c:pt idx="758">
                  <c:v>1.9077412417842899E-4</c:v>
                </c:pt>
                <c:pt idx="759">
                  <c:v>1.94964224581578E-4</c:v>
                </c:pt>
                <c:pt idx="760">
                  <c:v>1.9722732325515901E-4</c:v>
                </c:pt>
                <c:pt idx="761">
                  <c:v>2.0162372989575999E-4</c:v>
                </c:pt>
                <c:pt idx="762">
                  <c:v>2.03907899430823E-4</c:v>
                </c:pt>
                <c:pt idx="763">
                  <c:v>2.07303095713775E-4</c:v>
                </c:pt>
                <c:pt idx="764">
                  <c:v>2.0919677149060901E-4</c:v>
                </c:pt>
                <c:pt idx="765">
                  <c:v>2.0986883323337701E-4</c:v>
                </c:pt>
                <c:pt idx="766">
                  <c:v>2.1028602540219401E-4</c:v>
                </c:pt>
                <c:pt idx="767">
                  <c:v>2.0911039341645399E-4</c:v>
                </c:pt>
                <c:pt idx="768">
                  <c:v>2.0794765655731499E-4</c:v>
                </c:pt>
                <c:pt idx="769">
                  <c:v>2.03589147605814E-4</c:v>
                </c:pt>
                <c:pt idx="770">
                  <c:v>2.0089927131717599E-4</c:v>
                </c:pt>
                <c:pt idx="771">
                  <c:v>1.94217592089587E-4</c:v>
                </c:pt>
                <c:pt idx="772">
                  <c:v>1.9025040981913299E-4</c:v>
                </c:pt>
                <c:pt idx="773">
                  <c:v>1.79126487817299E-4</c:v>
                </c:pt>
                <c:pt idx="774">
                  <c:v>1.7215771799050501E-4</c:v>
                </c:pt>
                <c:pt idx="775">
                  <c:v>1.5652454316454601E-4</c:v>
                </c:pt>
                <c:pt idx="776">
                  <c:v>1.5085541215495801E-4</c:v>
                </c:pt>
                <c:pt idx="777">
                  <c:v>1.2916145614653399E-4</c:v>
                </c:pt>
                <c:pt idx="778">
                  <c:v>1.2049889691597701E-4</c:v>
                </c:pt>
                <c:pt idx="779">
                  <c:v>9.3685404912752099E-5</c:v>
                </c:pt>
                <c:pt idx="780">
                  <c:v>7.9085491060505104E-5</c:v>
                </c:pt>
                <c:pt idx="781">
                  <c:v>4.1357776443255397E-5</c:v>
                </c:pt>
                <c:pt idx="782">
                  <c:v>2.80810772962563E-5</c:v>
                </c:pt>
                <c:pt idx="783">
                  <c:v>-1.11226203295972E-5</c:v>
                </c:pt>
                <c:pt idx="784">
                  <c:v>-3.0513882808868899E-5</c:v>
                </c:pt>
                <c:pt idx="785">
                  <c:v>-8.4912674776773794E-5</c:v>
                </c:pt>
                <c:pt idx="786">
                  <c:v>-1.10243927026451E-4</c:v>
                </c:pt>
                <c:pt idx="787">
                  <c:v>-1.7472473041406001E-4</c:v>
                </c:pt>
                <c:pt idx="788">
                  <c:v>-2.0437793774161599E-4</c:v>
                </c:pt>
                <c:pt idx="789">
                  <c:v>-2.6510494716729398E-4</c:v>
                </c:pt>
                <c:pt idx="790">
                  <c:v>-2.98906100244725E-4</c:v>
                </c:pt>
                <c:pt idx="791">
                  <c:v>-3.8234167515833599E-4</c:v>
                </c:pt>
                <c:pt idx="792">
                  <c:v>-4.3225958731646802E-4</c:v>
                </c:pt>
                <c:pt idx="793">
                  <c:v>-5.3225257960788001E-4</c:v>
                </c:pt>
                <c:pt idx="794">
                  <c:v>-5.7734480876108396E-4</c:v>
                </c:pt>
                <c:pt idx="795">
                  <c:v>-6.9435554961232398E-4</c:v>
                </c:pt>
                <c:pt idx="796">
                  <c:v>-7.5423478222784804E-4</c:v>
                </c:pt>
                <c:pt idx="797">
                  <c:v>-8.7946991204455296E-4</c:v>
                </c:pt>
                <c:pt idx="798">
                  <c:v>-9.4651018367324503E-4</c:v>
                </c:pt>
                <c:pt idx="799" formatCode="General">
                  <c:v>-1.11308799270948E-3</c:v>
                </c:pt>
                <c:pt idx="800" formatCode="General">
                  <c:v>-1.18825227139392E-3</c:v>
                </c:pt>
                <c:pt idx="801" formatCode="General">
                  <c:v>-1.3899046305366901E-3</c:v>
                </c:pt>
                <c:pt idx="802" formatCode="General">
                  <c:v>-1.5429978089422701E-3</c:v>
                </c:pt>
                <c:pt idx="803" formatCode="General">
                  <c:v>-1.83866997806417E-3</c:v>
                </c:pt>
                <c:pt idx="804" formatCode="General">
                  <c:v>-1.9439653216987501E-3</c:v>
                </c:pt>
                <c:pt idx="805" formatCode="General">
                  <c:v>-2.1755483729862099E-3</c:v>
                </c:pt>
                <c:pt idx="806" formatCode="General">
                  <c:v>-2.28315788889165E-3</c:v>
                </c:pt>
                <c:pt idx="807" formatCode="General">
                  <c:v>-2.5942274314164301E-3</c:v>
                </c:pt>
                <c:pt idx="808" formatCode="General">
                  <c:v>-2.73082885828663E-3</c:v>
                </c:pt>
                <c:pt idx="809" formatCode="General">
                  <c:v>-3.0466670307240499E-3</c:v>
                </c:pt>
                <c:pt idx="810" formatCode="General">
                  <c:v>-3.1745103294927302E-3</c:v>
                </c:pt>
                <c:pt idx="811" formatCode="General">
                  <c:v>-3.4335227233900098E-3</c:v>
                </c:pt>
                <c:pt idx="812" formatCode="General">
                  <c:v>-3.56574131298868E-3</c:v>
                </c:pt>
                <c:pt idx="813" formatCode="General">
                  <c:v>-3.8315732722384701E-3</c:v>
                </c:pt>
                <c:pt idx="814" formatCode="General">
                  <c:v>-3.9315066474638304E-3</c:v>
                </c:pt>
                <c:pt idx="815" formatCode="General">
                  <c:v>-4.1370404819189299E-3</c:v>
                </c:pt>
                <c:pt idx="816" formatCode="General">
                  <c:v>-4.2202482201052901E-3</c:v>
                </c:pt>
                <c:pt idx="817" formatCode="General">
                  <c:v>-4.3087452060236999E-3</c:v>
                </c:pt>
                <c:pt idx="818" formatCode="General">
                  <c:v>-4.3404927667214299E-3</c:v>
                </c:pt>
                <c:pt idx="819" formatCode="General">
                  <c:v>-4.2973870152658101E-3</c:v>
                </c:pt>
                <c:pt idx="820" formatCode="General">
                  <c:v>-4.2263292488553296E-3</c:v>
                </c:pt>
                <c:pt idx="821" formatCode="General">
                  <c:v>-3.9899578479340803E-3</c:v>
                </c:pt>
                <c:pt idx="822" formatCode="General">
                  <c:v>-3.7738432992122199E-3</c:v>
                </c:pt>
                <c:pt idx="823" formatCode="General">
                  <c:v>-3.4770438214806101E-3</c:v>
                </c:pt>
                <c:pt idx="824" formatCode="General">
                  <c:v>-3.1452939378385498E-3</c:v>
                </c:pt>
                <c:pt idx="825" formatCode="General">
                  <c:v>-2.7454499172873902E-3</c:v>
                </c:pt>
                <c:pt idx="826" formatCode="General">
                  <c:v>-2.2960482325804698E-3</c:v>
                </c:pt>
                <c:pt idx="827" formatCode="General">
                  <c:v>-1.86037521463507E-3</c:v>
                </c:pt>
                <c:pt idx="828" formatCode="General">
                  <c:v>-1.5433039727296601E-3</c:v>
                </c:pt>
                <c:pt idx="829" formatCode="General">
                  <c:v>-1.18568911142828E-3</c:v>
                </c:pt>
                <c:pt idx="830">
                  <c:v>-6.6777934562053704E-4</c:v>
                </c:pt>
                <c:pt idx="831">
                  <c:v>-5.1029425332050097E-4</c:v>
                </c:pt>
                <c:pt idx="832">
                  <c:v>-4.2800254871979001E-4</c:v>
                </c:pt>
                <c:pt idx="833">
                  <c:v>6.8363652878682197E-5</c:v>
                </c:pt>
                <c:pt idx="834">
                  <c:v>2.0562824584894501E-4</c:v>
                </c:pt>
                <c:pt idx="835">
                  <c:v>5.2075993544497005E-4</c:v>
                </c:pt>
                <c:pt idx="836">
                  <c:v>6.5668172437777304E-4</c:v>
                </c:pt>
                <c:pt idx="837">
                  <c:v>9.3400334923289497E-4</c:v>
                </c:pt>
                <c:pt idx="838" formatCode="General">
                  <c:v>1.0179544494633699E-3</c:v>
                </c:pt>
                <c:pt idx="839" formatCode="General">
                  <c:v>1.1621333898620199E-3</c:v>
                </c:pt>
                <c:pt idx="840" formatCode="General">
                  <c:v>1.1711164844374301E-3</c:v>
                </c:pt>
                <c:pt idx="841" formatCode="General">
                  <c:v>1.25923800760677E-3</c:v>
                </c:pt>
                <c:pt idx="842" formatCode="General">
                  <c:v>1.2435362961246399E-3</c:v>
                </c:pt>
                <c:pt idx="843" formatCode="General">
                  <c:v>1.2146546813794699E-3</c:v>
                </c:pt>
                <c:pt idx="844" formatCode="General">
                  <c:v>1.1579163136845401E-3</c:v>
                </c:pt>
                <c:pt idx="845">
                  <c:v>9.989700646050371E-4</c:v>
                </c:pt>
                <c:pt idx="846">
                  <c:v>8.8616501871186296E-4</c:v>
                </c:pt>
                <c:pt idx="847">
                  <c:v>6.6264782644145004E-4</c:v>
                </c:pt>
                <c:pt idx="848">
                  <c:v>5.12827870255667E-4</c:v>
                </c:pt>
                <c:pt idx="849">
                  <c:v>2.8582392014504099E-4</c:v>
                </c:pt>
                <c:pt idx="850">
                  <c:v>2.2424770806629601E-4</c:v>
                </c:pt>
                <c:pt idx="851">
                  <c:v>2.40034632608325E-5</c:v>
                </c:pt>
                <c:pt idx="852">
                  <c:v>-4.8565592177581297E-5</c:v>
                </c:pt>
                <c:pt idx="853">
                  <c:v>-1.8736963115029099E-4</c:v>
                </c:pt>
                <c:pt idx="854">
                  <c:v>-2.2913859673804799E-4</c:v>
                </c:pt>
                <c:pt idx="855">
                  <c:v>-3.3507340311317898E-4</c:v>
                </c:pt>
                <c:pt idx="856">
                  <c:v>-3.62670719352909E-4</c:v>
                </c:pt>
                <c:pt idx="857">
                  <c:v>-4.3138557600433001E-4</c:v>
                </c:pt>
                <c:pt idx="858">
                  <c:v>-4.45108387211856E-4</c:v>
                </c:pt>
                <c:pt idx="859">
                  <c:v>-4.76323143789362E-4</c:v>
                </c:pt>
                <c:pt idx="860">
                  <c:v>-4.8090133293562199E-4</c:v>
                </c:pt>
                <c:pt idx="861">
                  <c:v>-4.9485879229386098E-4</c:v>
                </c:pt>
                <c:pt idx="862">
                  <c:v>-4.9182226748232204E-4</c:v>
                </c:pt>
                <c:pt idx="863">
                  <c:v>-4.9517083215313803E-4</c:v>
                </c:pt>
                <c:pt idx="864">
                  <c:v>-4.8914757535713802E-4</c:v>
                </c:pt>
                <c:pt idx="865">
                  <c:v>-4.8401985638998597E-4</c:v>
                </c:pt>
                <c:pt idx="866">
                  <c:v>-4.764448528552E-4</c:v>
                </c:pt>
                <c:pt idx="867">
                  <c:v>-4.6549708269276398E-4</c:v>
                </c:pt>
                <c:pt idx="868">
                  <c:v>-4.5733871629699199E-4</c:v>
                </c:pt>
                <c:pt idx="869">
                  <c:v>-4.4663354845636002E-4</c:v>
                </c:pt>
                <c:pt idx="870">
                  <c:v>-4.3932384452599702E-4</c:v>
                </c:pt>
                <c:pt idx="871">
                  <c:v>-4.2824727154804998E-4</c:v>
                </c:pt>
                <c:pt idx="872">
                  <c:v>-4.2020913927009101E-4</c:v>
                </c:pt>
                <c:pt idx="873">
                  <c:v>-4.0900409723242798E-4</c:v>
                </c:pt>
                <c:pt idx="874">
                  <c:v>-4.0259352335763102E-4</c:v>
                </c:pt>
                <c:pt idx="875">
                  <c:v>-3.8953866324183502E-4</c:v>
                </c:pt>
                <c:pt idx="876">
                  <c:v>-3.8118534608075902E-4</c:v>
                </c:pt>
                <c:pt idx="877">
                  <c:v>-3.6962023063914301E-4</c:v>
                </c:pt>
                <c:pt idx="878">
                  <c:v>-3.64369960623779E-4</c:v>
                </c:pt>
                <c:pt idx="879">
                  <c:v>-3.51052508480904E-4</c:v>
                </c:pt>
                <c:pt idx="880">
                  <c:v>-3.4392815111092398E-4</c:v>
                </c:pt>
                <c:pt idx="881">
                  <c:v>-3.3300791253674698E-4</c:v>
                </c:pt>
                <c:pt idx="882">
                  <c:v>-3.2894799313895102E-4</c:v>
                </c:pt>
                <c:pt idx="883">
                  <c:v>-3.18913136485087E-4</c:v>
                </c:pt>
                <c:pt idx="884">
                  <c:v>-3.1411571392000201E-4</c:v>
                </c:pt>
                <c:pt idx="885">
                  <c:v>-3.0616329899446702E-4</c:v>
                </c:pt>
                <c:pt idx="886">
                  <c:v>-3.0189466946819202E-4</c:v>
                </c:pt>
                <c:pt idx="887">
                  <c:v>-2.9148196180933602E-4</c:v>
                </c:pt>
                <c:pt idx="888">
                  <c:v>-2.8732723003004502E-4</c:v>
                </c:pt>
                <c:pt idx="889">
                  <c:v>-2.76547739824047E-4</c:v>
                </c:pt>
                <c:pt idx="890">
                  <c:v>-2.7180071634887903E-4</c:v>
                </c:pt>
                <c:pt idx="891">
                  <c:v>-2.6261790082719798E-4</c:v>
                </c:pt>
                <c:pt idx="892">
                  <c:v>-2.5801839244018597E-4</c:v>
                </c:pt>
                <c:pt idx="893">
                  <c:v>-2.4743737252783799E-4</c:v>
                </c:pt>
                <c:pt idx="894">
                  <c:v>-2.4324101492975399E-4</c:v>
                </c:pt>
                <c:pt idx="895">
                  <c:v>-2.33721156068511E-4</c:v>
                </c:pt>
                <c:pt idx="896">
                  <c:v>-2.29629671499871E-4</c:v>
                </c:pt>
                <c:pt idx="897">
                  <c:v>-2.1914778325022799E-4</c:v>
                </c:pt>
                <c:pt idx="898">
                  <c:v>-2.15550413663715E-4</c:v>
                </c:pt>
                <c:pt idx="899">
                  <c:v>-2.0549025029641799E-4</c:v>
                </c:pt>
                <c:pt idx="900">
                  <c:v>-2.0167437051798499E-4</c:v>
                </c:pt>
                <c:pt idx="901">
                  <c:v>-1.9223881467414001E-4</c:v>
                </c:pt>
                <c:pt idx="902">
                  <c:v>-1.8753022445200799E-4</c:v>
                </c:pt>
                <c:pt idx="903">
                  <c:v>-1.7945388211141101E-4</c:v>
                </c:pt>
                <c:pt idx="904">
                  <c:v>-1.76035300269716E-4</c:v>
                </c:pt>
                <c:pt idx="905">
                  <c:v>-1.6800345207922801E-4</c:v>
                </c:pt>
                <c:pt idx="906">
                  <c:v>-1.6464377128552399E-4</c:v>
                </c:pt>
                <c:pt idx="907">
                  <c:v>-1.5784732198353301E-4</c:v>
                </c:pt>
                <c:pt idx="908">
                  <c:v>-1.5525228179448199E-4</c:v>
                </c:pt>
                <c:pt idx="909">
                  <c:v>-1.49728001417526E-4</c:v>
                </c:pt>
                <c:pt idx="910">
                  <c:v>-1.47246304698983E-4</c:v>
                </c:pt>
                <c:pt idx="911">
                  <c:v>-1.41751741946762E-4</c:v>
                </c:pt>
                <c:pt idx="912">
                  <c:v>-1.3931793527213201E-4</c:v>
                </c:pt>
                <c:pt idx="913">
                  <c:v>-1.3449918637699999E-4</c:v>
                </c:pt>
                <c:pt idx="914">
                  <c:v>-1.3206592048512999E-4</c:v>
                </c:pt>
                <c:pt idx="915">
                  <c:v>-1.27702011456897E-4</c:v>
                </c:pt>
                <c:pt idx="916">
                  <c:v>-1.2592223260364199E-4</c:v>
                </c:pt>
                <c:pt idx="917">
                  <c:v>-1.21999053154604E-4</c:v>
                </c:pt>
                <c:pt idx="918">
                  <c:v>-1.20011715702611E-4</c:v>
                </c:pt>
                <c:pt idx="919">
                  <c:v>-1.1667215503174001E-4</c:v>
                </c:pt>
                <c:pt idx="920">
                  <c:v>-1.1479125342496999E-4</c:v>
                </c:pt>
                <c:pt idx="921">
                  <c:v>-1.1107647056610901E-4</c:v>
                </c:pt>
                <c:pt idx="922">
                  <c:v>-1.09330780056577E-4</c:v>
                </c:pt>
                <c:pt idx="923">
                  <c:v>-1.0557008441002E-4</c:v>
                </c:pt>
                <c:pt idx="924">
                  <c:v>-1.04725546617621E-4</c:v>
                </c:pt>
                <c:pt idx="925">
                  <c:v>-1.0171193014099E-4</c:v>
                </c:pt>
                <c:pt idx="926">
                  <c:v>-1.00463422685841E-4</c:v>
                </c:pt>
                <c:pt idx="927">
                  <c:v>-9.7475333421861204E-5</c:v>
                </c:pt>
                <c:pt idx="928">
                  <c:v>-9.6208472953814199E-5</c:v>
                </c:pt>
                <c:pt idx="929">
                  <c:v>-9.3131518903644405E-5</c:v>
                </c:pt>
                <c:pt idx="930">
                  <c:v>-9.1641219662661906E-5</c:v>
                </c:pt>
                <c:pt idx="931">
                  <c:v>-8.8937133492730005E-5</c:v>
                </c:pt>
                <c:pt idx="932">
                  <c:v>-8.7495283703439296E-5</c:v>
                </c:pt>
                <c:pt idx="933">
                  <c:v>-8.4467311794873899E-5</c:v>
                </c:pt>
                <c:pt idx="934">
                  <c:v>-8.3486064055272798E-5</c:v>
                </c:pt>
                <c:pt idx="935">
                  <c:v>-8.11759921807062E-5</c:v>
                </c:pt>
                <c:pt idx="936">
                  <c:v>-7.9953419633536807E-5</c:v>
                </c:pt>
                <c:pt idx="937">
                  <c:v>-7.7663670261743993E-5</c:v>
                </c:pt>
                <c:pt idx="938">
                  <c:v>-7.6830952458711396E-5</c:v>
                </c:pt>
                <c:pt idx="939">
                  <c:v>-7.4527291095238802E-5</c:v>
                </c:pt>
                <c:pt idx="940">
                  <c:v>-7.3461123549320995E-5</c:v>
                </c:pt>
                <c:pt idx="941">
                  <c:v>-7.1353679936160197E-5</c:v>
                </c:pt>
                <c:pt idx="942">
                  <c:v>-7.0080352741489494E-5</c:v>
                </c:pt>
                <c:pt idx="943">
                  <c:v>-6.7596212397996795E-5</c:v>
                </c:pt>
                <c:pt idx="944">
                  <c:v>-6.64614552130916E-5</c:v>
                </c:pt>
                <c:pt idx="945">
                  <c:v>-6.4385983437036505E-5</c:v>
                </c:pt>
                <c:pt idx="946">
                  <c:v>-6.3293929641406097E-5</c:v>
                </c:pt>
                <c:pt idx="947">
                  <c:v>-6.0705144763722198E-5</c:v>
                </c:pt>
                <c:pt idx="948">
                  <c:v>-5.9573091419175697E-5</c:v>
                </c:pt>
                <c:pt idx="949">
                  <c:v>-5.7566892343662101E-5</c:v>
                </c:pt>
                <c:pt idx="950">
                  <c:v>-5.6806777904115897E-5</c:v>
                </c:pt>
                <c:pt idx="951">
                  <c:v>-5.48999483846266E-5</c:v>
                </c:pt>
                <c:pt idx="952">
                  <c:v>-5.4068527707656799E-5</c:v>
                </c:pt>
                <c:pt idx="953">
                  <c:v>-5.1981466474407403E-5</c:v>
                </c:pt>
                <c:pt idx="954">
                  <c:v>-5.0993444843041497E-5</c:v>
                </c:pt>
                <c:pt idx="955">
                  <c:v>-4.8948169997162797E-5</c:v>
                </c:pt>
                <c:pt idx="956">
                  <c:v>-4.8152077641226099E-5</c:v>
                </c:pt>
                <c:pt idx="957">
                  <c:v>-4.60491540132635E-5</c:v>
                </c:pt>
                <c:pt idx="958">
                  <c:v>-4.4994014946389602E-5</c:v>
                </c:pt>
                <c:pt idx="959">
                  <c:v>-4.2910637186532799E-5</c:v>
                </c:pt>
                <c:pt idx="960">
                  <c:v>-4.1840339510087998E-5</c:v>
                </c:pt>
                <c:pt idx="961">
                  <c:v>-3.9546086247119998E-5</c:v>
                </c:pt>
                <c:pt idx="962">
                  <c:v>-3.8781127263452598E-5</c:v>
                </c:pt>
                <c:pt idx="963">
                  <c:v>-3.63651060416143E-5</c:v>
                </c:pt>
                <c:pt idx="964">
                  <c:v>-3.5574515325524097E-5</c:v>
                </c:pt>
                <c:pt idx="965">
                  <c:v>-3.2859129521372202E-5</c:v>
                </c:pt>
                <c:pt idx="966">
                  <c:v>-3.23399916332852E-5</c:v>
                </c:pt>
                <c:pt idx="967">
                  <c:v>-2.99332065807638E-5</c:v>
                </c:pt>
                <c:pt idx="968">
                  <c:v>-2.9739588092918501E-5</c:v>
                </c:pt>
                <c:pt idx="969">
                  <c:v>-2.81937693324214E-5</c:v>
                </c:pt>
                <c:pt idx="970">
                  <c:v>-2.7175336906143899E-5</c:v>
                </c:pt>
                <c:pt idx="971">
                  <c:v>-2.69208641900748E-5</c:v>
                </c:pt>
                <c:pt idx="972">
                  <c:v>-2.49491337274993E-5</c:v>
                </c:pt>
                <c:pt idx="973">
                  <c:v>-2.4362790393903899E-5</c:v>
                </c:pt>
                <c:pt idx="974">
                  <c:v>-2.2775940550545899E-5</c:v>
                </c:pt>
                <c:pt idx="975">
                  <c:v>-2.1490372295317099E-5</c:v>
                </c:pt>
                <c:pt idx="976">
                  <c:v>-2.0658365669268998E-5</c:v>
                </c:pt>
                <c:pt idx="977">
                  <c:v>-1.91497695392224E-5</c:v>
                </c:pt>
                <c:pt idx="978">
                  <c:v>-1.8776979637052601E-5</c:v>
                </c:pt>
                <c:pt idx="979">
                  <c:v>-1.7243516775446201E-5</c:v>
                </c:pt>
                <c:pt idx="980">
                  <c:v>-1.72066738118556E-5</c:v>
                </c:pt>
                <c:pt idx="981">
                  <c:v>-1.7057349359873001E-5</c:v>
                </c:pt>
                <c:pt idx="982">
                  <c:v>-1.56498796430501E-5</c:v>
                </c:pt>
                <c:pt idx="983">
                  <c:v>-1.5579527150283299E-5</c:v>
                </c:pt>
                <c:pt idx="984">
                  <c:v>-1.4959717229963201E-5</c:v>
                </c:pt>
                <c:pt idx="985">
                  <c:v>-1.41570898784897E-5</c:v>
                </c:pt>
                <c:pt idx="986">
                  <c:v>-1.39230587179386E-5</c:v>
                </c:pt>
                <c:pt idx="987">
                  <c:v>-1.27592674727443E-5</c:v>
                </c:pt>
                <c:pt idx="988">
                  <c:v>-1.2288902091453499E-5</c:v>
                </c:pt>
                <c:pt idx="989">
                  <c:v>-1.1165949327434299E-5</c:v>
                </c:pt>
                <c:pt idx="990">
                  <c:v>-1.01320867552498E-5</c:v>
                </c:pt>
                <c:pt idx="991">
                  <c:v>-9.3586475333682993E-6</c:v>
                </c:pt>
                <c:pt idx="992">
                  <c:v>-7.8170742171280807E-6</c:v>
                </c:pt>
                <c:pt idx="993">
                  <c:v>-7.1735818835970598E-6</c:v>
                </c:pt>
                <c:pt idx="994">
                  <c:v>-4.9740721312604603E-6</c:v>
                </c:pt>
                <c:pt idx="995">
                  <c:v>-4.93646364444502E-6</c:v>
                </c:pt>
                <c:pt idx="996">
                  <c:v>-4.7175104235109696E-6</c:v>
                </c:pt>
                <c:pt idx="997">
                  <c:v>-3.1565662568407598E-6</c:v>
                </c:pt>
                <c:pt idx="998">
                  <c:v>-2.8380699994150899E-6</c:v>
                </c:pt>
                <c:pt idx="999">
                  <c:v>-1.28096560370457E-6</c:v>
                </c:pt>
                <c:pt idx="1000">
                  <c:v>-4.3358735508820302E-7</c:v>
                </c:pt>
                <c:pt idx="1001">
                  <c:v>1.02034481870363E-6</c:v>
                </c:pt>
                <c:pt idx="1002">
                  <c:v>3.6764488892243501E-6</c:v>
                </c:pt>
                <c:pt idx="1003">
                  <c:v>3.8503661068046501E-6</c:v>
                </c:pt>
                <c:pt idx="1004">
                  <c:v>4.1401532251977397E-6</c:v>
                </c:pt>
                <c:pt idx="1005">
                  <c:v>6.1480139142488698E-6</c:v>
                </c:pt>
                <c:pt idx="1006">
                  <c:v>7.6332122039344996E-6</c:v>
                </c:pt>
                <c:pt idx="1007">
                  <c:v>8.4396996248876102E-6</c:v>
                </c:pt>
                <c:pt idx="1008">
                  <c:v>1.0506214567576E-5</c:v>
                </c:pt>
                <c:pt idx="1009">
                  <c:v>1.0711886658297899E-5</c:v>
                </c:pt>
                <c:pt idx="1010">
                  <c:v>1.07855873460664E-5</c:v>
                </c:pt>
                <c:pt idx="1011">
                  <c:v>1.09373028799854E-5</c:v>
                </c:pt>
                <c:pt idx="1012">
                  <c:v>1.2962355678139101E-5</c:v>
                </c:pt>
                <c:pt idx="1013">
                  <c:v>1.3445626822424301E-5</c:v>
                </c:pt>
                <c:pt idx="1014">
                  <c:v>1.55323201816171E-5</c:v>
                </c:pt>
                <c:pt idx="1015">
                  <c:v>1.62763955261174E-5</c:v>
                </c:pt>
                <c:pt idx="1016">
                  <c:v>1.7919728613626101E-5</c:v>
                </c:pt>
                <c:pt idx="1017">
                  <c:v>1.9481328681747599E-5</c:v>
                </c:pt>
                <c:pt idx="1018">
                  <c:v>2.07594157651266E-5</c:v>
                </c:pt>
                <c:pt idx="1019">
                  <c:v>2.31539902835119E-5</c:v>
                </c:pt>
                <c:pt idx="1020">
                  <c:v>2.3968118746644999E-5</c:v>
                </c:pt>
                <c:pt idx="1021">
                  <c:v>2.6400922232396899E-5</c:v>
                </c:pt>
                <c:pt idx="1022">
                  <c:v>2.7398209044934301E-5</c:v>
                </c:pt>
                <c:pt idx="1023">
                  <c:v>2.7639945491916901E-5</c:v>
                </c:pt>
                <c:pt idx="1024">
                  <c:v>3.1239956840602001E-5</c:v>
                </c:pt>
                <c:pt idx="1025">
                  <c:v>3.1911988422268898E-5</c:v>
                </c:pt>
                <c:pt idx="1026">
                  <c:v>3.5344445934038E-5</c:v>
                </c:pt>
                <c:pt idx="1027">
                  <c:v>3.6842450301232301E-5</c:v>
                </c:pt>
                <c:pt idx="1028">
                  <c:v>4.10867572754231E-5</c:v>
                </c:pt>
                <c:pt idx="1029">
                  <c:v>4.2723434654430901E-5</c:v>
                </c:pt>
                <c:pt idx="1030">
                  <c:v>4.6204102171660198E-5</c:v>
                </c:pt>
                <c:pt idx="1031">
                  <c:v>4.75620126240849E-5</c:v>
                </c:pt>
                <c:pt idx="1032">
                  <c:v>5.0866613613655801E-5</c:v>
                </c:pt>
                <c:pt idx="1033">
                  <c:v>5.2176357360779799E-5</c:v>
                </c:pt>
                <c:pt idx="1034">
                  <c:v>5.5840340439324999E-5</c:v>
                </c:pt>
                <c:pt idx="1035">
                  <c:v>5.7284818737617602E-5</c:v>
                </c:pt>
                <c:pt idx="1036">
                  <c:v>6.0911412429697497E-5</c:v>
                </c:pt>
                <c:pt idx="1037">
                  <c:v>6.2714856730239401E-5</c:v>
                </c:pt>
                <c:pt idx="1038">
                  <c:v>6.6681408168866498E-5</c:v>
                </c:pt>
                <c:pt idx="1039">
                  <c:v>6.8932812076148402E-5</c:v>
                </c:pt>
                <c:pt idx="1040">
                  <c:v>7.2746118050194604E-5</c:v>
                </c:pt>
                <c:pt idx="1041">
                  <c:v>7.4445875190951906E-5</c:v>
                </c:pt>
                <c:pt idx="1042">
                  <c:v>7.9197255940044299E-5</c:v>
                </c:pt>
                <c:pt idx="1043">
                  <c:v>8.1196521385548505E-5</c:v>
                </c:pt>
                <c:pt idx="1044">
                  <c:v>8.6177901794738695E-5</c:v>
                </c:pt>
                <c:pt idx="1045">
                  <c:v>8.8053558198966601E-5</c:v>
                </c:pt>
                <c:pt idx="1046">
                  <c:v>9.2406449971634398E-5</c:v>
                </c:pt>
                <c:pt idx="1047">
                  <c:v>9.4254470688906805E-5</c:v>
                </c:pt>
                <c:pt idx="1048">
                  <c:v>9.8417829339637997E-5</c:v>
                </c:pt>
                <c:pt idx="1049">
                  <c:v>1.0056429293740701E-4</c:v>
                </c:pt>
                <c:pt idx="1050">
                  <c:v>1.0557826604326E-4</c:v>
                </c:pt>
                <c:pt idx="1051">
                  <c:v>1.08043379218869E-4</c:v>
                </c:pt>
                <c:pt idx="1052">
                  <c:v>1.13000098217318E-4</c:v>
                </c:pt>
                <c:pt idx="1053">
                  <c:v>1.16205992220166E-4</c:v>
                </c:pt>
                <c:pt idx="1054">
                  <c:v>1.21942337135831E-4</c:v>
                </c:pt>
                <c:pt idx="1055">
                  <c:v>1.2461970102169099E-4</c:v>
                </c:pt>
                <c:pt idx="1056">
                  <c:v>1.30856049913855E-4</c:v>
                </c:pt>
                <c:pt idx="1057">
                  <c:v>1.34280582045797E-4</c:v>
                </c:pt>
                <c:pt idx="1058">
                  <c:v>1.4024021286423999E-4</c:v>
                </c:pt>
                <c:pt idx="1059">
                  <c:v>1.4253915005134099E-4</c:v>
                </c:pt>
                <c:pt idx="1060">
                  <c:v>1.49121568300875E-4</c:v>
                </c:pt>
                <c:pt idx="1061">
                  <c:v>1.5198211200757099E-4</c:v>
                </c:pt>
                <c:pt idx="1062">
                  <c:v>1.6000679883741801E-4</c:v>
                </c:pt>
                <c:pt idx="1063">
                  <c:v>1.6309645581960401E-4</c:v>
                </c:pt>
                <c:pt idx="1064">
                  <c:v>1.7003202907227801E-4</c:v>
                </c:pt>
                <c:pt idx="1065">
                  <c:v>1.7244042821112099E-4</c:v>
                </c:pt>
                <c:pt idx="1066">
                  <c:v>1.7893592019047999E-4</c:v>
                </c:pt>
                <c:pt idx="1067">
                  <c:v>1.8223133147466199E-4</c:v>
                </c:pt>
                <c:pt idx="1068">
                  <c:v>1.89970319039875E-4</c:v>
                </c:pt>
                <c:pt idx="1069">
                  <c:v>1.9398776097984301E-4</c:v>
                </c:pt>
                <c:pt idx="1070">
                  <c:v>2.01260324056572E-4</c:v>
                </c:pt>
                <c:pt idx="1071">
                  <c:v>2.05462104708703E-4</c:v>
                </c:pt>
                <c:pt idx="1072">
                  <c:v>2.1516858588923099E-4</c:v>
                </c:pt>
                <c:pt idx="1073">
                  <c:v>2.1929288129193101E-4</c:v>
                </c:pt>
                <c:pt idx="1074">
                  <c:v>2.27723167165608E-4</c:v>
                </c:pt>
                <c:pt idx="1075">
                  <c:v>2.3121151399830599E-4</c:v>
                </c:pt>
                <c:pt idx="1076">
                  <c:v>2.40256620420268E-4</c:v>
                </c:pt>
                <c:pt idx="1077">
                  <c:v>2.44182518748686E-4</c:v>
                </c:pt>
                <c:pt idx="1078">
                  <c:v>2.5519922578569001E-4</c:v>
                </c:pt>
                <c:pt idx="1079">
                  <c:v>2.5951610381866899E-4</c:v>
                </c:pt>
                <c:pt idx="1080">
                  <c:v>2.7204355811123802E-4</c:v>
                </c:pt>
                <c:pt idx="1081">
                  <c:v>2.7812610204102901E-4</c:v>
                </c:pt>
                <c:pt idx="1082">
                  <c:v>2.89776503878617E-4</c:v>
                </c:pt>
                <c:pt idx="1083">
                  <c:v>2.9559936087517101E-4</c:v>
                </c:pt>
                <c:pt idx="1084">
                  <c:v>3.0717178291784499E-4</c:v>
                </c:pt>
                <c:pt idx="1085">
                  <c:v>3.13195415252714E-4</c:v>
                </c:pt>
                <c:pt idx="1086">
                  <c:v>3.2827759156816498E-4</c:v>
                </c:pt>
                <c:pt idx="1087">
                  <c:v>3.3593701275746101E-4</c:v>
                </c:pt>
                <c:pt idx="1088">
                  <c:v>3.4787260772822299E-4</c:v>
                </c:pt>
                <c:pt idx="1089">
                  <c:v>3.5710550628489099E-4</c:v>
                </c:pt>
                <c:pt idx="1090">
                  <c:v>3.7157826470496201E-4</c:v>
                </c:pt>
                <c:pt idx="1091">
                  <c:v>3.7728494927296202E-4</c:v>
                </c:pt>
                <c:pt idx="1092">
                  <c:v>3.9242602038993402E-4</c:v>
                </c:pt>
                <c:pt idx="1093">
                  <c:v>3.9876702598396299E-4</c:v>
                </c:pt>
                <c:pt idx="1094">
                  <c:v>4.1435619744080898E-4</c:v>
                </c:pt>
                <c:pt idx="1095">
                  <c:v>4.1985786854858498E-4</c:v>
                </c:pt>
                <c:pt idx="1096">
                  <c:v>4.3313876346069301E-4</c:v>
                </c:pt>
                <c:pt idx="1097">
                  <c:v>4.3698924195296698E-4</c:v>
                </c:pt>
                <c:pt idx="1098">
                  <c:v>4.4677449688773998E-4</c:v>
                </c:pt>
                <c:pt idx="1099">
                  <c:v>4.4949938611340602E-4</c:v>
                </c:pt>
                <c:pt idx="1100">
                  <c:v>4.5545834559435099E-4</c:v>
                </c:pt>
                <c:pt idx="1101">
                  <c:v>4.57613841755099E-4</c:v>
                </c:pt>
                <c:pt idx="1102">
                  <c:v>4.5906976832289201E-4</c:v>
                </c:pt>
                <c:pt idx="1103">
                  <c:v>4.5986251188726501E-4</c:v>
                </c:pt>
                <c:pt idx="1104">
                  <c:v>4.5672299864438898E-4</c:v>
                </c:pt>
                <c:pt idx="1105">
                  <c:v>4.5446450867972201E-4</c:v>
                </c:pt>
                <c:pt idx="1106">
                  <c:v>4.4560425484870897E-4</c:v>
                </c:pt>
                <c:pt idx="1107">
                  <c:v>4.4136057118900898E-4</c:v>
                </c:pt>
                <c:pt idx="1108">
                  <c:v>4.2608612356707698E-4</c:v>
                </c:pt>
                <c:pt idx="1109">
                  <c:v>4.1482425548664898E-4</c:v>
                </c:pt>
                <c:pt idx="1110">
                  <c:v>3.9007626507962502E-4</c:v>
                </c:pt>
                <c:pt idx="1111">
                  <c:v>3.7614508453108502E-4</c:v>
                </c:pt>
                <c:pt idx="1112">
                  <c:v>3.4697151103190999E-4</c:v>
                </c:pt>
                <c:pt idx="1113">
                  <c:v>3.2910239731098799E-4</c:v>
                </c:pt>
                <c:pt idx="1114">
                  <c:v>2.9463153316155002E-4</c:v>
                </c:pt>
                <c:pt idx="1115">
                  <c:v>2.6575840779977198E-4</c:v>
                </c:pt>
                <c:pt idx="1116">
                  <c:v>2.09745909909324E-4</c:v>
                </c:pt>
                <c:pt idx="1117">
                  <c:v>1.8283111795020201E-4</c:v>
                </c:pt>
                <c:pt idx="1118">
                  <c:v>1.18044067728731E-4</c:v>
                </c:pt>
                <c:pt idx="1119">
                  <c:v>7.3528809430556697E-5</c:v>
                </c:pt>
                <c:pt idx="1120">
                  <c:v>-2.3015791337508101E-5</c:v>
                </c:pt>
                <c:pt idx="1121">
                  <c:v>-8.3587554459549994E-5</c:v>
                </c:pt>
                <c:pt idx="1122">
                  <c:v>-1.7935946888643001E-4</c:v>
                </c:pt>
                <c:pt idx="1123">
                  <c:v>-2.3505519258015101E-4</c:v>
                </c:pt>
                <c:pt idx="1124">
                  <c:v>-3.5652630465967598E-4</c:v>
                </c:pt>
                <c:pt idx="1125">
                  <c:v>-4.4451061096572502E-4</c:v>
                </c:pt>
                <c:pt idx="1126">
                  <c:v>-5.9760688055490101E-4</c:v>
                </c:pt>
                <c:pt idx="1127">
                  <c:v>-6.7561901000558102E-4</c:v>
                </c:pt>
                <c:pt idx="1128">
                  <c:v>-8.5995668949184604E-4</c:v>
                </c:pt>
                <c:pt idx="1129">
                  <c:v>-9.7848760664213008E-4</c:v>
                </c:pt>
                <c:pt idx="1130" formatCode="General">
                  <c:v>-1.2375959113873E-3</c:v>
                </c:pt>
                <c:pt idx="1131" formatCode="General">
                  <c:v>-1.37733777296002E-3</c:v>
                </c:pt>
                <c:pt idx="1132" formatCode="General">
                  <c:v>-1.6118508276159399E-3</c:v>
                </c:pt>
                <c:pt idx="1133" formatCode="General">
                  <c:v>-1.77031182705539E-3</c:v>
                </c:pt>
                <c:pt idx="1134" formatCode="General">
                  <c:v>-2.1074937135997398E-3</c:v>
                </c:pt>
                <c:pt idx="1135" formatCode="General">
                  <c:v>-2.2826843155175098E-3</c:v>
                </c:pt>
                <c:pt idx="1136" formatCode="General">
                  <c:v>-2.59673482338541E-3</c:v>
                </c:pt>
                <c:pt idx="1137" formatCode="General">
                  <c:v>-2.7554758553845998E-3</c:v>
                </c:pt>
                <c:pt idx="1138" formatCode="General">
                  <c:v>-3.23168365242254E-3</c:v>
                </c:pt>
                <c:pt idx="1139" formatCode="General">
                  <c:v>-3.3985144335882101E-3</c:v>
                </c:pt>
                <c:pt idx="1140" formatCode="General">
                  <c:v>-3.7607984788658902E-3</c:v>
                </c:pt>
                <c:pt idx="1141" formatCode="General">
                  <c:v>-3.9429601317652703E-3</c:v>
                </c:pt>
                <c:pt idx="1142" formatCode="General">
                  <c:v>-4.2479364491391398E-3</c:v>
                </c:pt>
                <c:pt idx="1143" formatCode="General">
                  <c:v>-4.3863029852885104E-3</c:v>
                </c:pt>
                <c:pt idx="1144" formatCode="General">
                  <c:v>-4.6225868462824501E-3</c:v>
                </c:pt>
                <c:pt idx="1145" formatCode="General">
                  <c:v>-4.7093935853638096E-3</c:v>
                </c:pt>
                <c:pt idx="1146" formatCode="General">
                  <c:v>-4.8515167872081296E-3</c:v>
                </c:pt>
                <c:pt idx="1147" formatCode="General">
                  <c:v>-4.8985909028906403E-3</c:v>
                </c:pt>
                <c:pt idx="1148" formatCode="General">
                  <c:v>-4.8654223297725299E-3</c:v>
                </c:pt>
                <c:pt idx="1149" formatCode="General">
                  <c:v>-4.8022132393199003E-3</c:v>
                </c:pt>
                <c:pt idx="1150" formatCode="General">
                  <c:v>-4.5747772287823996E-3</c:v>
                </c:pt>
                <c:pt idx="1151" formatCode="General">
                  <c:v>-4.40298763713084E-3</c:v>
                </c:pt>
                <c:pt idx="1152" formatCode="General">
                  <c:v>-4.0181612864077596E-3</c:v>
                </c:pt>
                <c:pt idx="1153" formatCode="General">
                  <c:v>-3.70451325427102E-3</c:v>
                </c:pt>
                <c:pt idx="1154" formatCode="General">
                  <c:v>-3.2061869541049099E-3</c:v>
                </c:pt>
                <c:pt idx="1155" formatCode="General">
                  <c:v>-2.6742731643643E-3</c:v>
                </c:pt>
                <c:pt idx="1156" formatCode="General">
                  <c:v>-2.1752269701503998E-3</c:v>
                </c:pt>
                <c:pt idx="1157" formatCode="General">
                  <c:v>-1.83281387899748E-3</c:v>
                </c:pt>
                <c:pt idx="1158" formatCode="General">
                  <c:v>-1.4075929718729301E-3</c:v>
                </c:pt>
                <c:pt idx="1159">
                  <c:v>-8.3044920861964004E-4</c:v>
                </c:pt>
                <c:pt idx="1160">
                  <c:v>-6.7977222781751001E-4</c:v>
                </c:pt>
                <c:pt idx="1161">
                  <c:v>-6.0149626808301702E-4</c:v>
                </c:pt>
                <c:pt idx="1162">
                  <c:v>4.6409611416870798E-6</c:v>
                </c:pt>
                <c:pt idx="1163">
                  <c:v>1.08484493308661E-4</c:v>
                </c:pt>
                <c:pt idx="1164">
                  <c:v>5.8941914191004599E-4</c:v>
                </c:pt>
                <c:pt idx="1165">
                  <c:v>6.2974462897588798E-4</c:v>
                </c:pt>
                <c:pt idx="1166">
                  <c:v>9.0949068951627805E-4</c:v>
                </c:pt>
                <c:pt idx="1167">
                  <c:v>9.4529536043412002E-4</c:v>
                </c:pt>
                <c:pt idx="1168" formatCode="General">
                  <c:v>1.12409981340439E-3</c:v>
                </c:pt>
                <c:pt idx="1169" formatCode="General">
                  <c:v>1.13345472164761E-3</c:v>
                </c:pt>
                <c:pt idx="1170" formatCode="General">
                  <c:v>1.27373635016962E-3</c:v>
                </c:pt>
                <c:pt idx="1171" formatCode="General">
                  <c:v>1.26078174483089E-3</c:v>
                </c:pt>
                <c:pt idx="1172" formatCode="General">
                  <c:v>1.20851595947062E-3</c:v>
                </c:pt>
                <c:pt idx="1173" formatCode="General">
                  <c:v>1.12297984257322E-3</c:v>
                </c:pt>
                <c:pt idx="1174">
                  <c:v>9.0785610771948705E-4</c:v>
                </c:pt>
                <c:pt idx="1175">
                  <c:v>8.1483667278195199E-4</c:v>
                </c:pt>
                <c:pt idx="1176">
                  <c:v>5.5200496953244503E-4</c:v>
                </c:pt>
                <c:pt idx="1177">
                  <c:v>4.9202088404164904E-4</c:v>
                </c:pt>
                <c:pt idx="1178">
                  <c:v>2.05526241038749E-4</c:v>
                </c:pt>
                <c:pt idx="1179">
                  <c:v>1.53504885356398E-4</c:v>
                </c:pt>
                <c:pt idx="1180">
                  <c:v>-5.2426396090108997E-5</c:v>
                </c:pt>
                <c:pt idx="1181">
                  <c:v>-9.4418403015464699E-5</c:v>
                </c:pt>
                <c:pt idx="1182">
                  <c:v>-3.0081285866883798E-4</c:v>
                </c:pt>
                <c:pt idx="1183">
                  <c:v>-3.2679605680013298E-4</c:v>
                </c:pt>
                <c:pt idx="1184">
                  <c:v>-4.2145328193575498E-4</c:v>
                </c:pt>
                <c:pt idx="1185">
                  <c:v>-4.52688206935675E-4</c:v>
                </c:pt>
                <c:pt idx="1186">
                  <c:v>-5.1556480379281403E-4</c:v>
                </c:pt>
                <c:pt idx="1187">
                  <c:v>-5.3175859079322696E-4</c:v>
                </c:pt>
                <c:pt idx="1188">
                  <c:v>-5.6723341426230696E-4</c:v>
                </c:pt>
                <c:pt idx="1189">
                  <c:v>-5.66898102846626E-4</c:v>
                </c:pt>
                <c:pt idx="1190">
                  <c:v>-5.7811840429474099E-4</c:v>
                </c:pt>
                <c:pt idx="1191">
                  <c:v>-5.7127298263488595E-4</c:v>
                </c:pt>
                <c:pt idx="1192">
                  <c:v>-5.6676282050646795E-4</c:v>
                </c:pt>
                <c:pt idx="1193">
                  <c:v>-5.6164474331149301E-4</c:v>
                </c:pt>
                <c:pt idx="1194">
                  <c:v>-5.4670434181970499E-4</c:v>
                </c:pt>
                <c:pt idx="1195">
                  <c:v>-5.3593265961044496E-4</c:v>
                </c:pt>
                <c:pt idx="1196">
                  <c:v>-5.23280026710438E-4</c:v>
                </c:pt>
                <c:pt idx="1197">
                  <c:v>-5.1458049777832404E-4</c:v>
                </c:pt>
                <c:pt idx="1198">
                  <c:v>-4.9882961953851804E-4</c:v>
                </c:pt>
                <c:pt idx="1199">
                  <c:v>-4.88571096264204E-4</c:v>
                </c:pt>
                <c:pt idx="1200">
                  <c:v>-4.6940025624318701E-4</c:v>
                </c:pt>
                <c:pt idx="1201">
                  <c:v>-4.59314327040627E-4</c:v>
                </c:pt>
                <c:pt idx="1202">
                  <c:v>-4.4681403102639101E-4</c:v>
                </c:pt>
                <c:pt idx="1203">
                  <c:v>-4.37561459538147E-4</c:v>
                </c:pt>
                <c:pt idx="1204">
                  <c:v>-4.2373101170003802E-4</c:v>
                </c:pt>
                <c:pt idx="1205">
                  <c:v>-4.15302010613837E-4</c:v>
                </c:pt>
                <c:pt idx="1206">
                  <c:v>-4.0040093226457497E-4</c:v>
                </c:pt>
                <c:pt idx="1207">
                  <c:v>-3.9479745654450902E-4</c:v>
                </c:pt>
                <c:pt idx="1208">
                  <c:v>-3.8280986813290098E-4</c:v>
                </c:pt>
                <c:pt idx="1209">
                  <c:v>-3.74693279426563E-4</c:v>
                </c:pt>
                <c:pt idx="1210">
                  <c:v>-3.6093199207109199E-4</c:v>
                </c:pt>
                <c:pt idx="1211">
                  <c:v>-3.5365338470901199E-4</c:v>
                </c:pt>
                <c:pt idx="1212">
                  <c:v>-3.4140079387399801E-4</c:v>
                </c:pt>
                <c:pt idx="1213">
                  <c:v>-3.3567230306826202E-4</c:v>
                </c:pt>
                <c:pt idx="1214">
                  <c:v>-3.2604411250321301E-4</c:v>
                </c:pt>
                <c:pt idx="1215">
                  <c:v>-3.2044406335766202E-4</c:v>
                </c:pt>
                <c:pt idx="1216">
                  <c:v>-3.0853624846625602E-4</c:v>
                </c:pt>
                <c:pt idx="1217">
                  <c:v>-3.0331477097304702E-4</c:v>
                </c:pt>
                <c:pt idx="1218">
                  <c:v>-2.9379061996305202E-4</c:v>
                </c:pt>
                <c:pt idx="1219">
                  <c:v>-2.8829869222077E-4</c:v>
                </c:pt>
                <c:pt idx="1220">
                  <c:v>-2.7736729889685702E-4</c:v>
                </c:pt>
                <c:pt idx="1221">
                  <c:v>-2.7228153480718902E-4</c:v>
                </c:pt>
                <c:pt idx="1222">
                  <c:v>-2.6084574159610299E-4</c:v>
                </c:pt>
                <c:pt idx="1223">
                  <c:v>-2.5658934209832302E-4</c:v>
                </c:pt>
                <c:pt idx="1224">
                  <c:v>-2.4697406676302502E-4</c:v>
                </c:pt>
                <c:pt idx="1225">
                  <c:v>-2.4160285745950099E-4</c:v>
                </c:pt>
                <c:pt idx="1226">
                  <c:v>-2.32567637150081E-4</c:v>
                </c:pt>
                <c:pt idx="1227">
                  <c:v>-2.28320196758614E-4</c:v>
                </c:pt>
                <c:pt idx="1228">
                  <c:v>-2.1759491286685499E-4</c:v>
                </c:pt>
                <c:pt idx="1229">
                  <c:v>-2.1126222885517801E-4</c:v>
                </c:pt>
                <c:pt idx="1230">
                  <c:v>-2.03247420867316E-4</c:v>
                </c:pt>
                <c:pt idx="1231">
                  <c:v>-1.98480229670935E-4</c:v>
                </c:pt>
                <c:pt idx="1232">
                  <c:v>-1.89908301250887E-4</c:v>
                </c:pt>
                <c:pt idx="1233">
                  <c:v>-1.84320179353607E-4</c:v>
                </c:pt>
                <c:pt idx="1234">
                  <c:v>-1.7811273804084401E-4</c:v>
                </c:pt>
                <c:pt idx="1235">
                  <c:v>-1.7444597703268299E-4</c:v>
                </c:pt>
                <c:pt idx="1236">
                  <c:v>-1.6870281223216099E-4</c:v>
                </c:pt>
                <c:pt idx="1237">
                  <c:v>-1.64160947122357E-4</c:v>
                </c:pt>
                <c:pt idx="1238">
                  <c:v>-1.5905004139767499E-4</c:v>
                </c:pt>
                <c:pt idx="1239">
                  <c:v>-1.5647180967783499E-4</c:v>
                </c:pt>
                <c:pt idx="1240">
                  <c:v>-1.5152000935477801E-4</c:v>
                </c:pt>
                <c:pt idx="1241">
                  <c:v>-1.4796761539953899E-4</c:v>
                </c:pt>
                <c:pt idx="1242">
                  <c:v>-1.4304259635759801E-4</c:v>
                </c:pt>
                <c:pt idx="1243">
                  <c:v>-1.4085745212405099E-4</c:v>
                </c:pt>
                <c:pt idx="1244">
                  <c:v>-1.3676766439669699E-4</c:v>
                </c:pt>
                <c:pt idx="1245">
                  <c:v>-1.34238970712021E-4</c:v>
                </c:pt>
                <c:pt idx="1246">
                  <c:v>-1.2962589868097601E-4</c:v>
                </c:pt>
                <c:pt idx="1247">
                  <c:v>-1.2751914603202399E-4</c:v>
                </c:pt>
                <c:pt idx="1248">
                  <c:v>-1.2386522239570899E-4</c:v>
                </c:pt>
                <c:pt idx="1249">
                  <c:v>-1.2124576235995299E-4</c:v>
                </c:pt>
                <c:pt idx="1250">
                  <c:v>-1.17998681768283E-4</c:v>
                </c:pt>
                <c:pt idx="1251">
                  <c:v>-1.1616971062839699E-4</c:v>
                </c:pt>
                <c:pt idx="1252">
                  <c:v>-1.13048064712856E-4</c:v>
                </c:pt>
                <c:pt idx="1253">
                  <c:v>-1.1085781479674499E-4</c:v>
                </c:pt>
                <c:pt idx="1254">
                  <c:v>-1.07878098980152E-4</c:v>
                </c:pt>
                <c:pt idx="1255">
                  <c:v>-1.0611718455529E-4</c:v>
                </c:pt>
                <c:pt idx="1256">
                  <c:v>-1.0351808566377599E-4</c:v>
                </c:pt>
                <c:pt idx="1257">
                  <c:v>-1.01403745197646E-4</c:v>
                </c:pt>
                <c:pt idx="1258">
                  <c:v>-9.8952783137419806E-5</c:v>
                </c:pt>
                <c:pt idx="1259">
                  <c:v>-9.7660488687806703E-5</c:v>
                </c:pt>
                <c:pt idx="1260">
                  <c:v>-9.5015473139540795E-5</c:v>
                </c:pt>
                <c:pt idx="1261">
                  <c:v>-9.3420018543484101E-5</c:v>
                </c:pt>
                <c:pt idx="1262">
                  <c:v>-9.0776968427969598E-5</c:v>
                </c:pt>
                <c:pt idx="1263">
                  <c:v>-8.9112346974638999E-5</c:v>
                </c:pt>
                <c:pt idx="1264">
                  <c:v>-8.6676701205136702E-5</c:v>
                </c:pt>
                <c:pt idx="1265">
                  <c:v>-8.5214679425000799E-5</c:v>
                </c:pt>
                <c:pt idx="1266">
                  <c:v>-8.3068386089815498E-5</c:v>
                </c:pt>
                <c:pt idx="1267">
                  <c:v>-8.1717345358526706E-5</c:v>
                </c:pt>
                <c:pt idx="1268">
                  <c:v>-7.9607613930223904E-5</c:v>
                </c:pt>
                <c:pt idx="1269">
                  <c:v>-7.8168068580879095E-5</c:v>
                </c:pt>
                <c:pt idx="1270">
                  <c:v>-7.6046275194950998E-5</c:v>
                </c:pt>
                <c:pt idx="1271">
                  <c:v>-7.4911446012586295E-5</c:v>
                </c:pt>
                <c:pt idx="1272">
                  <c:v>-7.2817343285327103E-5</c:v>
                </c:pt>
                <c:pt idx="1273">
                  <c:v>-7.1334204731628994E-5</c:v>
                </c:pt>
                <c:pt idx="1274">
                  <c:v>-6.9164225469161506E-5</c:v>
                </c:pt>
                <c:pt idx="1275">
                  <c:v>-6.7657286949010607E-5</c:v>
                </c:pt>
                <c:pt idx="1276">
                  <c:v>-6.5857341153350202E-5</c:v>
                </c:pt>
                <c:pt idx="1277">
                  <c:v>-6.42317397355048E-5</c:v>
                </c:pt>
                <c:pt idx="1278">
                  <c:v>-6.25710894576132E-5</c:v>
                </c:pt>
                <c:pt idx="1279">
                  <c:v>-6.1060575964022801E-5</c:v>
                </c:pt>
                <c:pt idx="1280">
                  <c:v>-5.9085933107705301E-5</c:v>
                </c:pt>
                <c:pt idx="1281">
                  <c:v>-5.7577600770461097E-5</c:v>
                </c:pt>
                <c:pt idx="1282">
                  <c:v>-5.5704675729234802E-5</c:v>
                </c:pt>
                <c:pt idx="1283">
                  <c:v>-5.4589490746198001E-5</c:v>
                </c:pt>
                <c:pt idx="1284">
                  <c:v>-5.2832926705583098E-5</c:v>
                </c:pt>
                <c:pt idx="1285">
                  <c:v>-5.1325112485830303E-5</c:v>
                </c:pt>
                <c:pt idx="1286">
                  <c:v>-4.9315036853247801E-5</c:v>
                </c:pt>
                <c:pt idx="1287">
                  <c:v>-4.81946457625533E-5</c:v>
                </c:pt>
                <c:pt idx="1288">
                  <c:v>-4.6327438812696898E-5</c:v>
                </c:pt>
                <c:pt idx="1289">
                  <c:v>-4.5058549089090197E-5</c:v>
                </c:pt>
                <c:pt idx="1290">
                  <c:v>-4.31692130002311E-5</c:v>
                </c:pt>
                <c:pt idx="1291">
                  <c:v>-4.19800359310933E-5</c:v>
                </c:pt>
                <c:pt idx="1292">
                  <c:v>-3.9569640768572398E-5</c:v>
                </c:pt>
                <c:pt idx="1293">
                  <c:v>-3.8141813279815799E-5</c:v>
                </c:pt>
                <c:pt idx="1294">
                  <c:v>-3.5490815718010202E-5</c:v>
                </c:pt>
                <c:pt idx="1295">
                  <c:v>-3.4726688567994498E-5</c:v>
                </c:pt>
                <c:pt idx="1296">
                  <c:v>-3.2148999294295903E-5</c:v>
                </c:pt>
                <c:pt idx="1297">
                  <c:v>-3.1865709347253402E-5</c:v>
                </c:pt>
                <c:pt idx="1298">
                  <c:v>-3.0452657113864501E-5</c:v>
                </c:pt>
                <c:pt idx="1299">
                  <c:v>-2.9215231881601401E-5</c:v>
                </c:pt>
                <c:pt idx="1300">
                  <c:v>-2.8850200973737299E-5</c:v>
                </c:pt>
                <c:pt idx="1301">
                  <c:v>-2.6803562123015999E-5</c:v>
                </c:pt>
                <c:pt idx="1302">
                  <c:v>-2.6165319448018901E-5</c:v>
                </c:pt>
                <c:pt idx="1303">
                  <c:v>-2.46372658692798E-5</c:v>
                </c:pt>
                <c:pt idx="1304">
                  <c:v>-2.34858815007697E-5</c:v>
                </c:pt>
                <c:pt idx="1305">
                  <c:v>-2.2405005038929601E-5</c:v>
                </c:pt>
                <c:pt idx="1306">
                  <c:v>-2.0983224232109899E-5</c:v>
                </c:pt>
                <c:pt idx="1307">
                  <c:v>-2.0410185607288398E-5</c:v>
                </c:pt>
                <c:pt idx="1308">
                  <c:v>-1.8796615722687399E-5</c:v>
                </c:pt>
                <c:pt idx="1309">
                  <c:v>-1.8755797181927999E-5</c:v>
                </c:pt>
                <c:pt idx="1310">
                  <c:v>-1.7102927712644102E-5</c:v>
                </c:pt>
                <c:pt idx="1311">
                  <c:v>-1.7081964828272301E-5</c:v>
                </c:pt>
                <c:pt idx="1312">
                  <c:v>-1.6952615871740799E-5</c:v>
                </c:pt>
                <c:pt idx="1313">
                  <c:v>-1.5440347273399901E-5</c:v>
                </c:pt>
                <c:pt idx="1314">
                  <c:v>-1.49401295311617E-5</c:v>
                </c:pt>
                <c:pt idx="1315">
                  <c:v>-1.4063154099450599E-5</c:v>
                </c:pt>
                <c:pt idx="1316">
                  <c:v>-1.3331915991145599E-5</c:v>
                </c:pt>
                <c:pt idx="1317">
                  <c:v>-1.25596589300101E-5</c:v>
                </c:pt>
                <c:pt idx="1318">
                  <c:v>-1.14098579633771E-5</c:v>
                </c:pt>
                <c:pt idx="1319">
                  <c:v>-1.06060600280384E-5</c:v>
                </c:pt>
                <c:pt idx="1320">
                  <c:v>-9.1022648825769204E-6</c:v>
                </c:pt>
                <c:pt idx="1321">
                  <c:v>-8.0149147499680707E-6</c:v>
                </c:pt>
                <c:pt idx="1322">
                  <c:v>-5.4619832286721597E-6</c:v>
                </c:pt>
                <c:pt idx="1323">
                  <c:v>-5.3642058224939604E-6</c:v>
                </c:pt>
                <c:pt idx="1324">
                  <c:v>-5.1408571919564599E-6</c:v>
                </c:pt>
                <c:pt idx="1325">
                  <c:v>-2.8402308415111E-6</c:v>
                </c:pt>
                <c:pt idx="1326">
                  <c:v>-1.75740940858107E-6</c:v>
                </c:pt>
                <c:pt idx="1327">
                  <c:v>3.4477583275684201E-7</c:v>
                </c:pt>
                <c:pt idx="1328">
                  <c:v>1.3576929351703E-6</c:v>
                </c:pt>
                <c:pt idx="1329">
                  <c:v>3.04067842835876E-6</c:v>
                </c:pt>
                <c:pt idx="1330">
                  <c:v>3.9044592266295604E-6</c:v>
                </c:pt>
                <c:pt idx="1331">
                  <c:v>5.7351933789170403E-6</c:v>
                </c:pt>
                <c:pt idx="1332">
                  <c:v>6.2912358912987001E-6</c:v>
                </c:pt>
                <c:pt idx="1333">
                  <c:v>7.9331255860213408E-6</c:v>
                </c:pt>
                <c:pt idx="1334">
                  <c:v>9.4095605513609006E-6</c:v>
                </c:pt>
                <c:pt idx="1335">
                  <c:v>1.0163172352933501E-5</c:v>
                </c:pt>
                <c:pt idx="1336">
                  <c:v>1.1943662220920701E-5</c:v>
                </c:pt>
                <c:pt idx="1337">
                  <c:v>1.2167369905713701E-5</c:v>
                </c:pt>
                <c:pt idx="1338">
                  <c:v>1.2205901183965701E-5</c:v>
                </c:pt>
                <c:pt idx="1339">
                  <c:v>1.43526260369829E-5</c:v>
                </c:pt>
                <c:pt idx="1340">
                  <c:v>1.47510772409595E-5</c:v>
                </c:pt>
                <c:pt idx="1341">
                  <c:v>1.6458463323570899E-5</c:v>
                </c:pt>
                <c:pt idx="1342">
                  <c:v>1.7446288022853599E-5</c:v>
                </c:pt>
                <c:pt idx="1343">
                  <c:v>1.8961441020156501E-5</c:v>
                </c:pt>
                <c:pt idx="1344">
                  <c:v>2.08365358480744E-5</c:v>
                </c:pt>
                <c:pt idx="1345">
                  <c:v>2.2059351788809E-5</c:v>
                </c:pt>
                <c:pt idx="1346">
                  <c:v>2.5522200882515301E-5</c:v>
                </c:pt>
                <c:pt idx="1347">
                  <c:v>2.5633881695622E-5</c:v>
                </c:pt>
                <c:pt idx="1348">
                  <c:v>2.6256570944513199E-5</c:v>
                </c:pt>
                <c:pt idx="1349">
                  <c:v>2.9701840122831501E-5</c:v>
                </c:pt>
                <c:pt idx="1350">
                  <c:v>2.9991108678185E-5</c:v>
                </c:pt>
                <c:pt idx="1351">
                  <c:v>3.4089885568693001E-5</c:v>
                </c:pt>
                <c:pt idx="1352">
                  <c:v>3.5112628606328799E-5</c:v>
                </c:pt>
                <c:pt idx="1353">
                  <c:v>3.9821234170037897E-5</c:v>
                </c:pt>
                <c:pt idx="1354">
                  <c:v>4.1124634118224402E-5</c:v>
                </c:pt>
                <c:pt idx="1355">
                  <c:v>4.4675541116623699E-5</c:v>
                </c:pt>
                <c:pt idx="1356">
                  <c:v>4.6190125866340398E-5</c:v>
                </c:pt>
                <c:pt idx="1357">
                  <c:v>5.0114912853192899E-5</c:v>
                </c:pt>
                <c:pt idx="1358">
                  <c:v>5.1367987769278397E-5</c:v>
                </c:pt>
                <c:pt idx="1359">
                  <c:v>5.6019436823211101E-5</c:v>
                </c:pt>
                <c:pt idx="1360">
                  <c:v>5.8042523410457097E-5</c:v>
                </c:pt>
                <c:pt idx="1361">
                  <c:v>6.3008533676752398E-5</c:v>
                </c:pt>
                <c:pt idx="1362">
                  <c:v>6.4570458773648804E-5</c:v>
                </c:pt>
                <c:pt idx="1363">
                  <c:v>6.8096783212913707E-5</c:v>
                </c:pt>
                <c:pt idx="1364">
                  <c:v>7.0078334688216203E-5</c:v>
                </c:pt>
                <c:pt idx="1365">
                  <c:v>7.4045459715054002E-5</c:v>
                </c:pt>
                <c:pt idx="1366">
                  <c:v>7.6817886629295597E-5</c:v>
                </c:pt>
                <c:pt idx="1367">
                  <c:v>8.1354344419648706E-5</c:v>
                </c:pt>
                <c:pt idx="1368">
                  <c:v>8.3925120514884903E-5</c:v>
                </c:pt>
                <c:pt idx="1369">
                  <c:v>8.9478985760633304E-5</c:v>
                </c:pt>
                <c:pt idx="1370">
                  <c:v>9.1613908071718506E-5</c:v>
                </c:pt>
                <c:pt idx="1371">
                  <c:v>9.6060898771114497E-5</c:v>
                </c:pt>
                <c:pt idx="1372">
                  <c:v>9.8226821756309705E-5</c:v>
                </c:pt>
                <c:pt idx="1373">
                  <c:v>1.02903308691806E-4</c:v>
                </c:pt>
                <c:pt idx="1374">
                  <c:v>1.06112665994979E-4</c:v>
                </c:pt>
                <c:pt idx="1375">
                  <c:v>1.1172141716840701E-4</c:v>
                </c:pt>
                <c:pt idx="1376">
                  <c:v>1.15016798035116E-4</c:v>
                </c:pt>
                <c:pt idx="1377">
                  <c:v>1.2175655450827401E-4</c:v>
                </c:pt>
                <c:pt idx="1378">
                  <c:v>1.2483420811185801E-4</c:v>
                </c:pt>
                <c:pt idx="1379">
                  <c:v>1.3175396422069799E-4</c:v>
                </c:pt>
                <c:pt idx="1380">
                  <c:v>1.3435224900169401E-4</c:v>
                </c:pt>
                <c:pt idx="1381">
                  <c:v>1.4101287657419199E-4</c:v>
                </c:pt>
                <c:pt idx="1382">
                  <c:v>1.4409609066030199E-4</c:v>
                </c:pt>
                <c:pt idx="1383">
                  <c:v>1.50504334643263E-4</c:v>
                </c:pt>
                <c:pt idx="1384">
                  <c:v>1.5336928336874201E-4</c:v>
                </c:pt>
                <c:pt idx="1385">
                  <c:v>1.61827661009572E-4</c:v>
                </c:pt>
                <c:pt idx="1386">
                  <c:v>1.6476322509029E-4</c:v>
                </c:pt>
                <c:pt idx="1387">
                  <c:v>1.72953248069728E-4</c:v>
                </c:pt>
                <c:pt idx="1388">
                  <c:v>1.7562039233357099E-4</c:v>
                </c:pt>
                <c:pt idx="1389">
                  <c:v>1.82177794807441E-4</c:v>
                </c:pt>
                <c:pt idx="1390">
                  <c:v>1.85653400056592E-4</c:v>
                </c:pt>
                <c:pt idx="1391">
                  <c:v>1.9526930747253599E-4</c:v>
                </c:pt>
                <c:pt idx="1392">
                  <c:v>1.9886380077108E-4</c:v>
                </c:pt>
                <c:pt idx="1393">
                  <c:v>2.0863326800610999E-4</c:v>
                </c:pt>
                <c:pt idx="1394">
                  <c:v>2.1282782444424799E-4</c:v>
                </c:pt>
                <c:pt idx="1395">
                  <c:v>2.2265628838372299E-4</c:v>
                </c:pt>
                <c:pt idx="1396">
                  <c:v>2.26860199469863E-4</c:v>
                </c:pt>
                <c:pt idx="1397">
                  <c:v>2.36870575366125E-4</c:v>
                </c:pt>
                <c:pt idx="1398">
                  <c:v>2.4232467794772401E-4</c:v>
                </c:pt>
                <c:pt idx="1399">
                  <c:v>2.5540574430176399E-4</c:v>
                </c:pt>
                <c:pt idx="1400">
                  <c:v>2.6004938208869699E-4</c:v>
                </c:pt>
                <c:pt idx="1401">
                  <c:v>2.7224446066265E-4</c:v>
                </c:pt>
                <c:pt idx="1402">
                  <c:v>2.7827900828337701E-4</c:v>
                </c:pt>
                <c:pt idx="1403">
                  <c:v>2.9014647203906102E-4</c:v>
                </c:pt>
                <c:pt idx="1404">
                  <c:v>2.9624308735095602E-4</c:v>
                </c:pt>
                <c:pt idx="1405">
                  <c:v>3.09213436464385E-4</c:v>
                </c:pt>
                <c:pt idx="1406">
                  <c:v>3.1701736640236098E-4</c:v>
                </c:pt>
                <c:pt idx="1407">
                  <c:v>3.3357093763083798E-4</c:v>
                </c:pt>
                <c:pt idx="1408">
                  <c:v>3.4214739650114599E-4</c:v>
                </c:pt>
                <c:pt idx="1409">
                  <c:v>3.5541018477961897E-4</c:v>
                </c:pt>
                <c:pt idx="1410">
                  <c:v>3.6262031542492199E-4</c:v>
                </c:pt>
                <c:pt idx="1411">
                  <c:v>3.7773464824953799E-4</c:v>
                </c:pt>
                <c:pt idx="1412">
                  <c:v>3.9013465723315602E-4</c:v>
                </c:pt>
                <c:pt idx="1413">
                  <c:v>4.0728765192471998E-4</c:v>
                </c:pt>
                <c:pt idx="1414">
                  <c:v>4.2173364454087898E-4</c:v>
                </c:pt>
                <c:pt idx="1415">
                  <c:v>4.4570271655528399E-4</c:v>
                </c:pt>
                <c:pt idx="1416">
                  <c:v>4.6017437864537199E-4</c:v>
                </c:pt>
                <c:pt idx="1417">
                  <c:v>4.7829359114851699E-4</c:v>
                </c:pt>
                <c:pt idx="1418">
                  <c:v>4.8952163608304998E-4</c:v>
                </c:pt>
                <c:pt idx="1419">
                  <c:v>5.1040040557511E-4</c:v>
                </c:pt>
                <c:pt idx="1420">
                  <c:v>5.2611065470558303E-4</c:v>
                </c:pt>
                <c:pt idx="1421">
                  <c:v>5.4732087280459901E-4</c:v>
                </c:pt>
                <c:pt idx="1422">
                  <c:v>5.6064421814471096E-4</c:v>
                </c:pt>
                <c:pt idx="1423">
                  <c:v>5.8279234487291695E-4</c:v>
                </c:pt>
                <c:pt idx="1424">
                  <c:v>5.9167936494947495E-4</c:v>
                </c:pt>
                <c:pt idx="1425">
                  <c:v>6.09814130501947E-4</c:v>
                </c:pt>
                <c:pt idx="1426">
                  <c:v>6.1788631924285698E-4</c:v>
                </c:pt>
                <c:pt idx="1427">
                  <c:v>6.3307484140163301E-4</c:v>
                </c:pt>
                <c:pt idx="1428">
                  <c:v>6.4171173128899095E-4</c:v>
                </c:pt>
                <c:pt idx="1429">
                  <c:v>6.54577261926319E-4</c:v>
                </c:pt>
                <c:pt idx="1430">
                  <c:v>6.6243710852711198E-4</c:v>
                </c:pt>
                <c:pt idx="1431">
                  <c:v>6.70745245892432E-4</c:v>
                </c:pt>
                <c:pt idx="1432">
                  <c:v>6.7525783536908203E-4</c:v>
                </c:pt>
                <c:pt idx="1433">
                  <c:v>6.7628895907932804E-4</c:v>
                </c:pt>
                <c:pt idx="1434">
                  <c:v>6.7695578161540198E-4</c:v>
                </c:pt>
                <c:pt idx="1435">
                  <c:v>6.7291865527298398E-4</c:v>
                </c:pt>
                <c:pt idx="1436">
                  <c:v>6.6974038129122098E-4</c:v>
                </c:pt>
                <c:pt idx="1437">
                  <c:v>6.5792203668979695E-4</c:v>
                </c:pt>
                <c:pt idx="1438">
                  <c:v>6.48197854808881E-4</c:v>
                </c:pt>
                <c:pt idx="1439">
                  <c:v>6.2488865294124001E-4</c:v>
                </c:pt>
                <c:pt idx="1440">
                  <c:v>6.1128759818109501E-4</c:v>
                </c:pt>
                <c:pt idx="1441">
                  <c:v>5.8027046422898904E-4</c:v>
                </c:pt>
                <c:pt idx="1442">
                  <c:v>5.6237327266537901E-4</c:v>
                </c:pt>
                <c:pt idx="1443">
                  <c:v>5.0890131088645099E-4</c:v>
                </c:pt>
                <c:pt idx="1444">
                  <c:v>4.8342070343644899E-4</c:v>
                </c:pt>
                <c:pt idx="1445">
                  <c:v>4.3035556631965599E-4</c:v>
                </c:pt>
                <c:pt idx="1446">
                  <c:v>4.0474650580996302E-4</c:v>
                </c:pt>
                <c:pt idx="1447">
                  <c:v>3.19146441216173E-4</c:v>
                </c:pt>
                <c:pt idx="1448">
                  <c:v>2.8075732873237701E-4</c:v>
                </c:pt>
                <c:pt idx="1449">
                  <c:v>1.6863293624359401E-4</c:v>
                </c:pt>
                <c:pt idx="1450">
                  <c:v>1.01593723956504E-4</c:v>
                </c:pt>
                <c:pt idx="1451">
                  <c:v>-4.0773052216929E-5</c:v>
                </c:pt>
                <c:pt idx="1452">
                  <c:v>-1.17725287449066E-4</c:v>
                </c:pt>
                <c:pt idx="1453">
                  <c:v>-2.5470121684168098E-4</c:v>
                </c:pt>
                <c:pt idx="1454">
                  <c:v>-3.2169710966200698E-4</c:v>
                </c:pt>
                <c:pt idx="1455">
                  <c:v>-4.9955276639702798E-4</c:v>
                </c:pt>
                <c:pt idx="1456">
                  <c:v>-5.9997014459836303E-4</c:v>
                </c:pt>
                <c:pt idx="1457">
                  <c:v>-8.2724778073135004E-4</c:v>
                </c:pt>
                <c:pt idx="1458" formatCode="General">
                  <c:v>-1.0425134515705101E-3</c:v>
                </c:pt>
                <c:pt idx="1459" formatCode="General">
                  <c:v>-1.3523771541509801E-3</c:v>
                </c:pt>
                <c:pt idx="1460" formatCode="General">
                  <c:v>-1.49431395096252E-3</c:v>
                </c:pt>
                <c:pt idx="1461" formatCode="General">
                  <c:v>-1.9689110370623101E-3</c:v>
                </c:pt>
                <c:pt idx="1462" formatCode="General">
                  <c:v>-2.17532691205743E-3</c:v>
                </c:pt>
                <c:pt idx="1463" formatCode="General">
                  <c:v>-2.5251608249798399E-3</c:v>
                </c:pt>
                <c:pt idx="1464" formatCode="General">
                  <c:v>-2.7488007485306498E-3</c:v>
                </c:pt>
                <c:pt idx="1465" formatCode="General">
                  <c:v>-3.11320147587377E-3</c:v>
                </c:pt>
                <c:pt idx="1466" formatCode="General">
                  <c:v>-3.3307496513260799E-3</c:v>
                </c:pt>
                <c:pt idx="1467" formatCode="General">
                  <c:v>-3.7043115305492101E-3</c:v>
                </c:pt>
                <c:pt idx="1468" formatCode="General">
                  <c:v>-3.88241178508009E-3</c:v>
                </c:pt>
                <c:pt idx="1469" formatCode="General">
                  <c:v>-4.3728275858418804E-3</c:v>
                </c:pt>
                <c:pt idx="1470" formatCode="General">
                  <c:v>-4.5105733367960098E-3</c:v>
                </c:pt>
                <c:pt idx="1471" formatCode="General">
                  <c:v>-4.8166945090801303E-3</c:v>
                </c:pt>
                <c:pt idx="1472" formatCode="General">
                  <c:v>-4.9283377194538304E-3</c:v>
                </c:pt>
                <c:pt idx="1473" formatCode="General">
                  <c:v>-5.1252619268798601E-3</c:v>
                </c:pt>
                <c:pt idx="1474" formatCode="General">
                  <c:v>-5.1642368341918102E-3</c:v>
                </c:pt>
                <c:pt idx="1475" formatCode="General">
                  <c:v>-5.2078194978474098E-3</c:v>
                </c:pt>
                <c:pt idx="1476" formatCode="General">
                  <c:v>-5.18156294068355E-3</c:v>
                </c:pt>
                <c:pt idx="1477" formatCode="General">
                  <c:v>-4.8846208150490501E-3</c:v>
                </c:pt>
                <c:pt idx="1478" formatCode="General">
                  <c:v>-4.6831288676012902E-3</c:v>
                </c:pt>
                <c:pt idx="1479" formatCode="General">
                  <c:v>-4.3001171545261003E-3</c:v>
                </c:pt>
                <c:pt idx="1480" formatCode="General">
                  <c:v>-3.9026517003285699E-3</c:v>
                </c:pt>
                <c:pt idx="1481" formatCode="General">
                  <c:v>-3.3778482452803101E-3</c:v>
                </c:pt>
                <c:pt idx="1482" formatCode="General">
                  <c:v>-2.9973239122994201E-3</c:v>
                </c:pt>
                <c:pt idx="1483" formatCode="General">
                  <c:v>-2.4226395612760802E-3</c:v>
                </c:pt>
                <c:pt idx="1484" formatCode="General">
                  <c:v>-2.0046707988783099E-3</c:v>
                </c:pt>
                <c:pt idx="1485" formatCode="General">
                  <c:v>-1.5443088090531601E-3</c:v>
                </c:pt>
                <c:pt idx="1486">
                  <c:v>-8.7611026227602798E-4</c:v>
                </c:pt>
                <c:pt idx="1487">
                  <c:v>-6.7704890133332598E-4</c:v>
                </c:pt>
                <c:pt idx="1488">
                  <c:v>-5.8712366024755405E-4</c:v>
                </c:pt>
                <c:pt idx="1489">
                  <c:v>-6.4479484863959398E-5</c:v>
                </c:pt>
                <c:pt idx="1490">
                  <c:v>5.3898610288684902E-5</c:v>
                </c:pt>
                <c:pt idx="1491">
                  <c:v>5.0187075810829605E-4</c:v>
                </c:pt>
                <c:pt idx="1492">
                  <c:v>6.2571631905459395E-4</c:v>
                </c:pt>
                <c:pt idx="1493">
                  <c:v>9.7218975017807595E-4</c:v>
                </c:pt>
                <c:pt idx="1494" formatCode="General">
                  <c:v>1.0033536718384601E-3</c:v>
                </c:pt>
                <c:pt idx="1495" formatCode="General">
                  <c:v>1.18305302972865E-3</c:v>
                </c:pt>
                <c:pt idx="1496" formatCode="General">
                  <c:v>1.1962127462851601E-3</c:v>
                </c:pt>
                <c:pt idx="1497" formatCode="General">
                  <c:v>1.27689687817285E-3</c:v>
                </c:pt>
                <c:pt idx="1498" formatCode="General">
                  <c:v>1.2474453000763199E-3</c:v>
                </c:pt>
                <c:pt idx="1499" formatCode="General">
                  <c:v>1.1593203387151301E-3</c:v>
                </c:pt>
                <c:pt idx="1500" formatCode="General">
                  <c:v>1.05494131583674E-3</c:v>
                </c:pt>
                <c:pt idx="1501">
                  <c:v>8.2191891519424096E-4</c:v>
                </c:pt>
                <c:pt idx="1502">
                  <c:v>7.1632820164474497E-4</c:v>
                </c:pt>
                <c:pt idx="1503">
                  <c:v>4.61688077397807E-4</c:v>
                </c:pt>
                <c:pt idx="1504">
                  <c:v>4.0483379290317297E-4</c:v>
                </c:pt>
                <c:pt idx="1505">
                  <c:v>1.3988971924117801E-4</c:v>
                </c:pt>
                <c:pt idx="1506">
                  <c:v>8.2239255191501106E-5</c:v>
                </c:pt>
                <c:pt idx="1507">
                  <c:v>-1.2280955038752799E-4</c:v>
                </c:pt>
                <c:pt idx="1508">
                  <c:v>-1.5909721981872E-4</c:v>
                </c:pt>
                <c:pt idx="1509">
                  <c:v>-3.3657335215965902E-4</c:v>
                </c:pt>
                <c:pt idx="1510">
                  <c:v>-3.65153877625198E-4</c:v>
                </c:pt>
                <c:pt idx="1511">
                  <c:v>-4.7899034096010498E-4</c:v>
                </c:pt>
                <c:pt idx="1512">
                  <c:v>-5.0181008410551497E-4</c:v>
                </c:pt>
                <c:pt idx="1513">
                  <c:v>-5.6634805680409999E-4</c:v>
                </c:pt>
                <c:pt idx="1514">
                  <c:v>-5.8021930429442297E-4</c:v>
                </c:pt>
                <c:pt idx="1515">
                  <c:v>-6.1170623617802804E-4</c:v>
                </c:pt>
                <c:pt idx="1516">
                  <c:v>-6.1030437425182397E-4</c:v>
                </c:pt>
                <c:pt idx="1517">
                  <c:v>-6.1431701370843496E-4</c:v>
                </c:pt>
                <c:pt idx="1518">
                  <c:v>-6.0511007632460697E-4</c:v>
                </c:pt>
                <c:pt idx="1519">
                  <c:v>-5.9593606143311796E-4</c:v>
                </c:pt>
                <c:pt idx="1520">
                  <c:v>-5.8284207151826503E-4</c:v>
                </c:pt>
                <c:pt idx="1521">
                  <c:v>-5.6959420686350103E-4</c:v>
                </c:pt>
                <c:pt idx="1522">
                  <c:v>-5.6012847157041001E-4</c:v>
                </c:pt>
                <c:pt idx="1523">
                  <c:v>-5.4577316013454304E-4</c:v>
                </c:pt>
                <c:pt idx="1524">
                  <c:v>-5.3584393789280697E-4</c:v>
                </c:pt>
                <c:pt idx="1525">
                  <c:v>-5.1892328783318602E-4</c:v>
                </c:pt>
                <c:pt idx="1526">
                  <c:v>-5.1016255616336697E-4</c:v>
                </c:pt>
                <c:pt idx="1527">
                  <c:v>-4.8978114863285202E-4</c:v>
                </c:pt>
                <c:pt idx="1528">
                  <c:v>-4.8099382237741598E-4</c:v>
                </c:pt>
                <c:pt idx="1529">
                  <c:v>-4.5939207758975101E-4</c:v>
                </c:pt>
                <c:pt idx="1530">
                  <c:v>-4.5319228735281401E-4</c:v>
                </c:pt>
                <c:pt idx="1531">
                  <c:v>-4.3656114200613599E-4</c:v>
                </c:pt>
                <c:pt idx="1532">
                  <c:v>-4.3005777545378199E-4</c:v>
                </c:pt>
                <c:pt idx="1533">
                  <c:v>-4.1485760132603403E-4</c:v>
                </c:pt>
                <c:pt idx="1534">
                  <c:v>-4.0927863803956699E-4</c:v>
                </c:pt>
                <c:pt idx="1535">
                  <c:v>-3.9475190045905301E-4</c:v>
                </c:pt>
                <c:pt idx="1536">
                  <c:v>-3.8851008542711298E-4</c:v>
                </c:pt>
                <c:pt idx="1537">
                  <c:v>-3.7359172071962102E-4</c:v>
                </c:pt>
                <c:pt idx="1538">
                  <c:v>-3.6676534585771699E-4</c:v>
                </c:pt>
                <c:pt idx="1539">
                  <c:v>-3.52881921331657E-4</c:v>
                </c:pt>
                <c:pt idx="1540">
                  <c:v>-3.47028422105077E-4</c:v>
                </c:pt>
                <c:pt idx="1541">
                  <c:v>-3.3472715904811099E-4</c:v>
                </c:pt>
                <c:pt idx="1542">
                  <c:v>-3.2900712373169902E-4</c:v>
                </c:pt>
                <c:pt idx="1543">
                  <c:v>-3.1832995962246201E-4</c:v>
                </c:pt>
                <c:pt idx="1544">
                  <c:v>-3.1257658495575398E-4</c:v>
                </c:pt>
                <c:pt idx="1545">
                  <c:v>-3.0042551787824202E-4</c:v>
                </c:pt>
                <c:pt idx="1546">
                  <c:v>-2.9477804901678801E-4</c:v>
                </c:pt>
                <c:pt idx="1547">
                  <c:v>-2.8605134600161598E-4</c:v>
                </c:pt>
                <c:pt idx="1548">
                  <c:v>-2.8100518883683497E-4</c:v>
                </c:pt>
                <c:pt idx="1549">
                  <c:v>-2.71754417352125E-4</c:v>
                </c:pt>
                <c:pt idx="1550">
                  <c:v>-2.65994604764854E-4</c:v>
                </c:pt>
                <c:pt idx="1551">
                  <c:v>-2.5378314571738401E-4</c:v>
                </c:pt>
                <c:pt idx="1552">
                  <c:v>-2.4819411570864701E-4</c:v>
                </c:pt>
                <c:pt idx="1553">
                  <c:v>-2.3773859752932301E-4</c:v>
                </c:pt>
                <c:pt idx="1554">
                  <c:v>-2.3270927750620801E-4</c:v>
                </c:pt>
                <c:pt idx="1555">
                  <c:v>-2.22346100185994E-4</c:v>
                </c:pt>
                <c:pt idx="1556">
                  <c:v>-2.1716139121409999E-4</c:v>
                </c:pt>
                <c:pt idx="1557">
                  <c:v>-2.0784024882282201E-4</c:v>
                </c:pt>
                <c:pt idx="1558">
                  <c:v>-2.02414224975903E-4</c:v>
                </c:pt>
                <c:pt idx="1559">
                  <c:v>-1.92854225180597E-4</c:v>
                </c:pt>
                <c:pt idx="1560">
                  <c:v>-1.8875460633844499E-4</c:v>
                </c:pt>
                <c:pt idx="1561">
                  <c:v>-1.7999092968888199E-4</c:v>
                </c:pt>
                <c:pt idx="1562">
                  <c:v>-1.7611877114665099E-4</c:v>
                </c:pt>
                <c:pt idx="1563">
                  <c:v>-1.6956510660507499E-4</c:v>
                </c:pt>
                <c:pt idx="1564">
                  <c:v>-1.66939961566042E-4</c:v>
                </c:pt>
                <c:pt idx="1565">
                  <c:v>-1.61190265003713E-4</c:v>
                </c:pt>
                <c:pt idx="1566">
                  <c:v>-1.5915615453613799E-4</c:v>
                </c:pt>
                <c:pt idx="1567">
                  <c:v>-1.5320755304105201E-4</c:v>
                </c:pt>
                <c:pt idx="1568">
                  <c:v>-1.5115438060115801E-4</c:v>
                </c:pt>
                <c:pt idx="1569">
                  <c:v>-1.4532579251916899E-4</c:v>
                </c:pt>
                <c:pt idx="1570">
                  <c:v>-1.4272545946654599E-4</c:v>
                </c:pt>
                <c:pt idx="1571">
                  <c:v>-1.38151295679879E-4</c:v>
                </c:pt>
                <c:pt idx="1572">
                  <c:v>-1.3655458561462401E-4</c:v>
                </c:pt>
                <c:pt idx="1573">
                  <c:v>-1.3214627500997601E-4</c:v>
                </c:pt>
                <c:pt idx="1574">
                  <c:v>-1.3011556321502801E-4</c:v>
                </c:pt>
                <c:pt idx="1575">
                  <c:v>-1.25398539614864E-4</c:v>
                </c:pt>
                <c:pt idx="1576">
                  <c:v>-1.2368622743566299E-4</c:v>
                </c:pt>
                <c:pt idx="1577">
                  <c:v>-1.2009420110466101E-4</c:v>
                </c:pt>
                <c:pt idx="1578">
                  <c:v>-1.1840282432513E-4</c:v>
                </c:pt>
                <c:pt idx="1579">
                  <c:v>-1.14320487565972E-4</c:v>
                </c:pt>
                <c:pt idx="1580">
                  <c:v>-1.12786056269772E-4</c:v>
                </c:pt>
                <c:pt idx="1581">
                  <c:v>-1.09795933272321E-4</c:v>
                </c:pt>
                <c:pt idx="1582">
                  <c:v>-1.08266751161464E-4</c:v>
                </c:pt>
                <c:pt idx="1583">
                  <c:v>-1.0521162479042801E-4</c:v>
                </c:pt>
                <c:pt idx="1584">
                  <c:v>-1.0358931422162801E-4</c:v>
                </c:pt>
                <c:pt idx="1585">
                  <c:v>-1.00097659683E-4</c:v>
                </c:pt>
                <c:pt idx="1586">
                  <c:v>-9.8482747585327597E-5</c:v>
                </c:pt>
                <c:pt idx="1587">
                  <c:v>-9.57291040734564E-5</c:v>
                </c:pt>
                <c:pt idx="1588">
                  <c:v>-9.46644432126439E-5</c:v>
                </c:pt>
                <c:pt idx="1589">
                  <c:v>-9.1973636874172603E-5</c:v>
                </c:pt>
                <c:pt idx="1590">
                  <c:v>-9.09139939725256E-5</c:v>
                </c:pt>
                <c:pt idx="1591">
                  <c:v>-8.8166316453301303E-5</c:v>
                </c:pt>
                <c:pt idx="1592">
                  <c:v>-8.6515727577104001E-5</c:v>
                </c:pt>
                <c:pt idx="1593">
                  <c:v>-8.3778133424307203E-5</c:v>
                </c:pt>
                <c:pt idx="1594">
                  <c:v>-8.2342502585248896E-5</c:v>
                </c:pt>
                <c:pt idx="1595">
                  <c:v>-8.0017783028683102E-5</c:v>
                </c:pt>
                <c:pt idx="1596">
                  <c:v>-7.8404605133569695E-5</c:v>
                </c:pt>
                <c:pt idx="1597">
                  <c:v>-7.5823505370133595E-5</c:v>
                </c:pt>
                <c:pt idx="1598">
                  <c:v>-7.4452646093193403E-5</c:v>
                </c:pt>
                <c:pt idx="1599">
                  <c:v>-7.2409475685371197E-5</c:v>
                </c:pt>
                <c:pt idx="1600">
                  <c:v>-7.1375740825393801E-5</c:v>
                </c:pt>
                <c:pt idx="1601">
                  <c:v>-6.91584057738741E-5</c:v>
                </c:pt>
                <c:pt idx="1602">
                  <c:v>-6.8243049975163294E-5</c:v>
                </c:pt>
                <c:pt idx="1603">
                  <c:v>-6.5641394032756202E-5</c:v>
                </c:pt>
                <c:pt idx="1604">
                  <c:v>-6.4494383871774397E-5</c:v>
                </c:pt>
                <c:pt idx="1605">
                  <c:v>-6.1954109777290106E-5</c:v>
                </c:pt>
                <c:pt idx="1606">
                  <c:v>-6.07983168641776E-5</c:v>
                </c:pt>
                <c:pt idx="1607">
                  <c:v>-5.8837135471311401E-5</c:v>
                </c:pt>
                <c:pt idx="1608">
                  <c:v>-5.7597200925981701E-5</c:v>
                </c:pt>
                <c:pt idx="1609">
                  <c:v>-5.5610469126462298E-5</c:v>
                </c:pt>
                <c:pt idx="1610">
                  <c:v>-5.4487572539431103E-5</c:v>
                </c:pt>
                <c:pt idx="1611">
                  <c:v>-5.2324290231468899E-5</c:v>
                </c:pt>
                <c:pt idx="1612">
                  <c:v>-5.1106288349463801E-5</c:v>
                </c:pt>
                <c:pt idx="1613">
                  <c:v>-4.8972511222479603E-5</c:v>
                </c:pt>
                <c:pt idx="1614">
                  <c:v>-4.7559875174247603E-5</c:v>
                </c:pt>
                <c:pt idx="1615">
                  <c:v>-4.5516350211957703E-5</c:v>
                </c:pt>
                <c:pt idx="1616">
                  <c:v>-4.4501516809641401E-5</c:v>
                </c:pt>
                <c:pt idx="1617">
                  <c:v>-4.2571699309520498E-5</c:v>
                </c:pt>
                <c:pt idx="1618">
                  <c:v>-4.1492564615661403E-5</c:v>
                </c:pt>
                <c:pt idx="1619">
                  <c:v>-3.9491356079661801E-5</c:v>
                </c:pt>
                <c:pt idx="1620">
                  <c:v>-3.8045833017142501E-5</c:v>
                </c:pt>
                <c:pt idx="1621">
                  <c:v>-3.5754558733248697E-5</c:v>
                </c:pt>
                <c:pt idx="1622">
                  <c:v>-3.4654123360469298E-5</c:v>
                </c:pt>
                <c:pt idx="1623">
                  <c:v>-3.23282192348442E-5</c:v>
                </c:pt>
                <c:pt idx="1624">
                  <c:v>-3.12699029661916E-5</c:v>
                </c:pt>
                <c:pt idx="1625">
                  <c:v>-2.8790039617760299E-5</c:v>
                </c:pt>
                <c:pt idx="1626">
                  <c:v>-2.76486458679918E-5</c:v>
                </c:pt>
                <c:pt idx="1627">
                  <c:v>-2.5604609041892E-5</c:v>
                </c:pt>
                <c:pt idx="1628">
                  <c:v>-2.4561051213730899E-5</c:v>
                </c:pt>
                <c:pt idx="1629">
                  <c:v>-2.2693290450942998E-5</c:v>
                </c:pt>
                <c:pt idx="1630">
                  <c:v>-2.1632380518339002E-5</c:v>
                </c:pt>
                <c:pt idx="1631">
                  <c:v>-1.90138544886847E-5</c:v>
                </c:pt>
                <c:pt idx="1632">
                  <c:v>-1.7735665291136501E-5</c:v>
                </c:pt>
                <c:pt idx="1633">
                  <c:v>-1.5109801914186001E-5</c:v>
                </c:pt>
                <c:pt idx="1634">
                  <c:v>-1.44809838662153E-5</c:v>
                </c:pt>
                <c:pt idx="1635">
                  <c:v>-1.1882188655455801E-5</c:v>
                </c:pt>
                <c:pt idx="1636">
                  <c:v>-1.0984876213794001E-5</c:v>
                </c:pt>
                <c:pt idx="1637">
                  <c:v>-7.8742679983510802E-6</c:v>
                </c:pt>
                <c:pt idx="1638">
                  <c:v>-6.7712044463408197E-6</c:v>
                </c:pt>
                <c:pt idx="1639">
                  <c:v>-4.0852357834704702E-6</c:v>
                </c:pt>
                <c:pt idx="1640">
                  <c:v>-3.2787163809856501E-6</c:v>
                </c:pt>
                <c:pt idx="1641">
                  <c:v>-4.3772534929016702E-7</c:v>
                </c:pt>
                <c:pt idx="1642">
                  <c:v>-3.09023171443626E-7</c:v>
                </c:pt>
                <c:pt idx="1643">
                  <c:v>1.85753549140637E-7</c:v>
                </c:pt>
                <c:pt idx="1644">
                  <c:v>2.5183916662236802E-6</c:v>
                </c:pt>
                <c:pt idx="1645">
                  <c:v>4.4416465149846698E-6</c:v>
                </c:pt>
                <c:pt idx="1646">
                  <c:v>5.3458179296446504E-6</c:v>
                </c:pt>
                <c:pt idx="1647">
                  <c:v>7.9670068579773497E-6</c:v>
                </c:pt>
                <c:pt idx="1648">
                  <c:v>9.9345248343539094E-6</c:v>
                </c:pt>
                <c:pt idx="1649">
                  <c:v>1.03889527451949E-5</c:v>
                </c:pt>
                <c:pt idx="1650">
                  <c:v>1.05165110892502E-5</c:v>
                </c:pt>
                <c:pt idx="1651">
                  <c:v>1.24556600504657E-5</c:v>
                </c:pt>
                <c:pt idx="1652">
                  <c:v>1.3091260573504199E-5</c:v>
                </c:pt>
                <c:pt idx="1653">
                  <c:v>1.55792875724095E-5</c:v>
                </c:pt>
                <c:pt idx="1654">
                  <c:v>1.6100904274421099E-5</c:v>
                </c:pt>
                <c:pt idx="1655">
                  <c:v>1.9261626548863699E-5</c:v>
                </c:pt>
                <c:pt idx="1656">
                  <c:v>1.9892403902815201E-5</c:v>
                </c:pt>
                <c:pt idx="1657">
                  <c:v>2.3222015454965299E-5</c:v>
                </c:pt>
                <c:pt idx="1658">
                  <c:v>2.3737502684099099E-5</c:v>
                </c:pt>
                <c:pt idx="1659">
                  <c:v>2.7677083414671701E-5</c:v>
                </c:pt>
                <c:pt idx="1660">
                  <c:v>2.8681119371115201E-5</c:v>
                </c:pt>
                <c:pt idx="1661">
                  <c:v>3.2380405249611597E-5</c:v>
                </c:pt>
                <c:pt idx="1662">
                  <c:v>3.39093948899034E-5</c:v>
                </c:pt>
                <c:pt idx="1663">
                  <c:v>3.7477926680647697E-5</c:v>
                </c:pt>
                <c:pt idx="1664">
                  <c:v>3.9428233100325699E-5</c:v>
                </c:pt>
                <c:pt idx="1665">
                  <c:v>4.3288248355630803E-5</c:v>
                </c:pt>
                <c:pt idx="1666">
                  <c:v>4.50725959932057E-5</c:v>
                </c:pt>
                <c:pt idx="1667">
                  <c:v>4.90463296046804E-5</c:v>
                </c:pt>
                <c:pt idx="1668">
                  <c:v>5.0699036626363601E-5</c:v>
                </c:pt>
                <c:pt idx="1669">
                  <c:v>5.4510730726416203E-5</c:v>
                </c:pt>
                <c:pt idx="1670">
                  <c:v>5.6329449865247798E-5</c:v>
                </c:pt>
                <c:pt idx="1671">
                  <c:v>6.01933148285619E-5</c:v>
                </c:pt>
                <c:pt idx="1672">
                  <c:v>6.2256104384011493E-5</c:v>
                </c:pt>
                <c:pt idx="1673">
                  <c:v>6.6905934563750793E-5</c:v>
                </c:pt>
                <c:pt idx="1674">
                  <c:v>6.8849435965526596E-5</c:v>
                </c:pt>
                <c:pt idx="1675">
                  <c:v>7.2548226522619602E-5</c:v>
                </c:pt>
                <c:pt idx="1676">
                  <c:v>7.4949408526233394E-5</c:v>
                </c:pt>
                <c:pt idx="1677">
                  <c:v>7.99341123784639E-5</c:v>
                </c:pt>
                <c:pt idx="1678">
                  <c:v>8.2355065384984394E-5</c:v>
                </c:pt>
                <c:pt idx="1679">
                  <c:v>8.7075580419309406E-5</c:v>
                </c:pt>
                <c:pt idx="1680">
                  <c:v>8.9514589137334305E-5</c:v>
                </c:pt>
                <c:pt idx="1681">
                  <c:v>9.4718089686745196E-5</c:v>
                </c:pt>
                <c:pt idx="1682">
                  <c:v>9.7577555946382806E-5</c:v>
                </c:pt>
                <c:pt idx="1683">
                  <c:v>1.03134361659548E-4</c:v>
                </c:pt>
                <c:pt idx="1684">
                  <c:v>1.0616022654800501E-4</c:v>
                </c:pt>
                <c:pt idx="1685">
                  <c:v>1.11479292446107E-4</c:v>
                </c:pt>
                <c:pt idx="1686">
                  <c:v>1.1514524895396899E-4</c:v>
                </c:pt>
                <c:pt idx="1687">
                  <c:v>1.2153568288020201E-4</c:v>
                </c:pt>
                <c:pt idx="1688">
                  <c:v>1.2420109315416301E-4</c:v>
                </c:pt>
                <c:pt idx="1689">
                  <c:v>1.3058933697294899E-4</c:v>
                </c:pt>
                <c:pt idx="1690">
                  <c:v>1.34514565577772E-4</c:v>
                </c:pt>
                <c:pt idx="1691">
                  <c:v>1.4138519502617799E-4</c:v>
                </c:pt>
                <c:pt idx="1692">
                  <c:v>1.4405025288183101E-4</c:v>
                </c:pt>
                <c:pt idx="1693">
                  <c:v>1.50160123261779E-4</c:v>
                </c:pt>
                <c:pt idx="1694">
                  <c:v>1.5511775955976599E-4</c:v>
                </c:pt>
                <c:pt idx="1695">
                  <c:v>1.6317040837055701E-4</c:v>
                </c:pt>
                <c:pt idx="1696">
                  <c:v>1.6623715584503901E-4</c:v>
                </c:pt>
                <c:pt idx="1697">
                  <c:v>1.7568221590196699E-4</c:v>
                </c:pt>
                <c:pt idx="1698">
                  <c:v>1.80680293670816E-4</c:v>
                </c:pt>
                <c:pt idx="1699">
                  <c:v>1.8937125712668699E-4</c:v>
                </c:pt>
                <c:pt idx="1700">
                  <c:v>1.93147318882721E-4</c:v>
                </c:pt>
                <c:pt idx="1701">
                  <c:v>2.03264436457376E-4</c:v>
                </c:pt>
                <c:pt idx="1702">
                  <c:v>2.08039679508357E-4</c:v>
                </c:pt>
                <c:pt idx="1703">
                  <c:v>2.18929636953006E-4</c:v>
                </c:pt>
                <c:pt idx="1704">
                  <c:v>2.2379855938492999E-4</c:v>
                </c:pt>
                <c:pt idx="1705">
                  <c:v>2.3474243050373799E-4</c:v>
                </c:pt>
                <c:pt idx="1706">
                  <c:v>2.3929525588888399E-4</c:v>
                </c:pt>
                <c:pt idx="1707">
                  <c:v>2.4995772656701898E-4</c:v>
                </c:pt>
                <c:pt idx="1708">
                  <c:v>2.5554797808201697E-4</c:v>
                </c:pt>
                <c:pt idx="1709">
                  <c:v>2.6917916985052701E-4</c:v>
                </c:pt>
                <c:pt idx="1710">
                  <c:v>2.78073106611066E-4</c:v>
                </c:pt>
                <c:pt idx="1711">
                  <c:v>2.8982562610120198E-4</c:v>
                </c:pt>
                <c:pt idx="1712">
                  <c:v>2.9655932327113198E-4</c:v>
                </c:pt>
                <c:pt idx="1713">
                  <c:v>3.0775089269588003E-4</c:v>
                </c:pt>
                <c:pt idx="1714">
                  <c:v>3.1625877707480401E-4</c:v>
                </c:pt>
                <c:pt idx="1715">
                  <c:v>3.3360186611871E-4</c:v>
                </c:pt>
                <c:pt idx="1716">
                  <c:v>3.44786985348224E-4</c:v>
                </c:pt>
                <c:pt idx="1717">
                  <c:v>3.6455513910924102E-4</c:v>
                </c:pt>
                <c:pt idx="1718">
                  <c:v>3.7160170355982102E-4</c:v>
                </c:pt>
                <c:pt idx="1719">
                  <c:v>3.89209534734364E-4</c:v>
                </c:pt>
                <c:pt idx="1720">
                  <c:v>4.0028779452551199E-4</c:v>
                </c:pt>
                <c:pt idx="1721">
                  <c:v>4.2272217017737701E-4</c:v>
                </c:pt>
                <c:pt idx="1722">
                  <c:v>4.39892574594919E-4</c:v>
                </c:pt>
                <c:pt idx="1723">
                  <c:v>4.6595763021817498E-4</c:v>
                </c:pt>
                <c:pt idx="1724">
                  <c:v>4.8122636370735402E-4</c:v>
                </c:pt>
                <c:pt idx="1725">
                  <c:v>5.1041653765333003E-4</c:v>
                </c:pt>
                <c:pt idx="1726">
                  <c:v>5.2363287939786595E-4</c:v>
                </c:pt>
                <c:pt idx="1727">
                  <c:v>5.4881256460322201E-4</c:v>
                </c:pt>
                <c:pt idx="1728">
                  <c:v>5.6385008425635099E-4</c:v>
                </c:pt>
                <c:pt idx="1729">
                  <c:v>5.8514174047567997E-4</c:v>
                </c:pt>
                <c:pt idx="1730">
                  <c:v>6.0119093611744304E-4</c:v>
                </c:pt>
                <c:pt idx="1731">
                  <c:v>6.2635052622717297E-4</c:v>
                </c:pt>
                <c:pt idx="1732">
                  <c:v>6.3885689087623903E-4</c:v>
                </c:pt>
                <c:pt idx="1733">
                  <c:v>6.6574551443744905E-4</c:v>
                </c:pt>
                <c:pt idx="1734">
                  <c:v>6.8031571620523501E-4</c:v>
                </c:pt>
                <c:pt idx="1735">
                  <c:v>7.0487432858916995E-4</c:v>
                </c:pt>
                <c:pt idx="1736">
                  <c:v>7.1769460239782504E-4</c:v>
                </c:pt>
                <c:pt idx="1737">
                  <c:v>7.3702610611296195E-4</c:v>
                </c:pt>
                <c:pt idx="1738">
                  <c:v>7.4895627264269201E-4</c:v>
                </c:pt>
                <c:pt idx="1739">
                  <c:v>7.6611070512674895E-4</c:v>
                </c:pt>
                <c:pt idx="1740">
                  <c:v>7.7345311178419899E-4</c:v>
                </c:pt>
                <c:pt idx="1741">
                  <c:v>7.8651209164198801E-4</c:v>
                </c:pt>
                <c:pt idx="1742">
                  <c:v>7.9493861596234496E-4</c:v>
                </c:pt>
                <c:pt idx="1743">
                  <c:v>8.0181091625772E-4</c:v>
                </c:pt>
                <c:pt idx="1744">
                  <c:v>8.0520602533259099E-4</c:v>
                </c:pt>
                <c:pt idx="1745">
                  <c:v>8.0505326627194798E-4</c:v>
                </c:pt>
                <c:pt idx="1746">
                  <c:v>8.0486565939909196E-4</c:v>
                </c:pt>
                <c:pt idx="1747">
                  <c:v>7.9537018776928503E-4</c:v>
                </c:pt>
                <c:pt idx="1748">
                  <c:v>7.8942590104141505E-4</c:v>
                </c:pt>
                <c:pt idx="1749">
                  <c:v>7.7567258395969596E-4</c:v>
                </c:pt>
                <c:pt idx="1750">
                  <c:v>7.6611266352737096E-4</c:v>
                </c:pt>
                <c:pt idx="1751">
                  <c:v>7.3745153571878603E-4</c:v>
                </c:pt>
                <c:pt idx="1752">
                  <c:v>7.2450035869088103E-4</c:v>
                </c:pt>
                <c:pt idx="1753">
                  <c:v>6.7671824459428502E-4</c:v>
                </c:pt>
                <c:pt idx="1754">
                  <c:v>6.5394193028075098E-4</c:v>
                </c:pt>
                <c:pt idx="1755">
                  <c:v>5.9589736192559796E-4</c:v>
                </c:pt>
                <c:pt idx="1756">
                  <c:v>5.6393700361677195E-4</c:v>
                </c:pt>
                <c:pt idx="1757">
                  <c:v>4.8210994221710798E-4</c:v>
                </c:pt>
                <c:pt idx="1758">
                  <c:v>4.4452271607313198E-4</c:v>
                </c:pt>
                <c:pt idx="1759">
                  <c:v>3.4440603179527199E-4</c:v>
                </c:pt>
                <c:pt idx="1760">
                  <c:v>2.9933465871606098E-4</c:v>
                </c:pt>
                <c:pt idx="1761">
                  <c:v>1.5818259637780799E-4</c:v>
                </c:pt>
                <c:pt idx="1762">
                  <c:v>1.04339981176619E-4</c:v>
                </c:pt>
                <c:pt idx="1763">
                  <c:v>-5.5953001714469798E-5</c:v>
                </c:pt>
                <c:pt idx="1764">
                  <c:v>-1.3100465822240699E-4</c:v>
                </c:pt>
                <c:pt idx="1765">
                  <c:v>-2.9552984939723099E-4</c:v>
                </c:pt>
                <c:pt idx="1766">
                  <c:v>-4.4589533494994601E-4</c:v>
                </c:pt>
                <c:pt idx="1767">
                  <c:v>-7.0415959191136204E-4</c:v>
                </c:pt>
                <c:pt idx="1768">
                  <c:v>-8.5960036001892903E-4</c:v>
                </c:pt>
                <c:pt idx="1769" formatCode="General">
                  <c:v>-1.2217985380328399E-3</c:v>
                </c:pt>
                <c:pt idx="1770" formatCode="General">
                  <c:v>-1.3888676814118801E-3</c:v>
                </c:pt>
                <c:pt idx="1771" formatCode="General">
                  <c:v>-1.72414585770266E-3</c:v>
                </c:pt>
                <c:pt idx="1772" formatCode="General">
                  <c:v>-1.86829032817255E-3</c:v>
                </c:pt>
                <c:pt idx="1773" formatCode="General">
                  <c:v>-2.3765292486163801E-3</c:v>
                </c:pt>
                <c:pt idx="1774" formatCode="General">
                  <c:v>-2.50898273280679E-3</c:v>
                </c:pt>
                <c:pt idx="1775" formatCode="General">
                  <c:v>-2.9461068748688401E-3</c:v>
                </c:pt>
                <c:pt idx="1776" formatCode="General">
                  <c:v>-3.04004071119774E-3</c:v>
                </c:pt>
                <c:pt idx="1777" formatCode="General">
                  <c:v>-3.4251232384037099E-3</c:v>
                </c:pt>
                <c:pt idx="1778" formatCode="General">
                  <c:v>-3.5111245381239599E-3</c:v>
                </c:pt>
                <c:pt idx="1779" formatCode="General">
                  <c:v>-3.7535516351174698E-3</c:v>
                </c:pt>
                <c:pt idx="1780" formatCode="General">
                  <c:v>-3.7909276239269699E-3</c:v>
                </c:pt>
                <c:pt idx="1781" formatCode="General">
                  <c:v>-3.8899299592153498E-3</c:v>
                </c:pt>
                <c:pt idx="1782" formatCode="General">
                  <c:v>-3.8701845604846301E-3</c:v>
                </c:pt>
                <c:pt idx="1783" formatCode="General">
                  <c:v>-3.7371366638210301E-3</c:v>
                </c:pt>
                <c:pt idx="1784" formatCode="General">
                  <c:v>-3.65700985148854E-3</c:v>
                </c:pt>
                <c:pt idx="1785" formatCode="General">
                  <c:v>-3.3571906739493802E-3</c:v>
                </c:pt>
                <c:pt idx="1786" formatCode="General">
                  <c:v>-3.16388672237687E-3</c:v>
                </c:pt>
                <c:pt idx="1787" formatCode="General">
                  <c:v>-2.7987458862809601E-3</c:v>
                </c:pt>
                <c:pt idx="1788" formatCode="General">
                  <c:v>-2.5536586351391499E-3</c:v>
                </c:pt>
                <c:pt idx="1789" formatCode="General">
                  <c:v>-2.0860828711980499E-3</c:v>
                </c:pt>
                <c:pt idx="1790" formatCode="General">
                  <c:v>-1.8175250756367299E-3</c:v>
                </c:pt>
                <c:pt idx="1791" formatCode="General">
                  <c:v>-1.45138515797371E-3</c:v>
                </c:pt>
                <c:pt idx="1792" formatCode="General">
                  <c:v>-1.2443596039127601E-3</c:v>
                </c:pt>
                <c:pt idx="1793">
                  <c:v>-9.3379725156611602E-4</c:v>
                </c:pt>
                <c:pt idx="1794">
                  <c:v>-8.1759748213722303E-4</c:v>
                </c:pt>
                <c:pt idx="1795">
                  <c:v>-6.3341348954987101E-4</c:v>
                </c:pt>
                <c:pt idx="1796">
                  <c:v>-5.8327701465028597E-4</c:v>
                </c:pt>
                <c:pt idx="1797">
                  <c:v>-4.5159181985774999E-4</c:v>
                </c:pt>
                <c:pt idx="1798">
                  <c:v>-4.1544256262306399E-4</c:v>
                </c:pt>
                <c:pt idx="1799">
                  <c:v>-3.1634823391538298E-4</c:v>
                </c:pt>
                <c:pt idx="1800">
                  <c:v>-2.89157941844454E-4</c:v>
                </c:pt>
                <c:pt idx="1801">
                  <c:v>-2.2485797339918999E-4</c:v>
                </c:pt>
                <c:pt idx="1802">
                  <c:v>-1.98493275384873E-4</c:v>
                </c:pt>
                <c:pt idx="1803">
                  <c:v>-1.5767460922259599E-4</c:v>
                </c:pt>
                <c:pt idx="1804">
                  <c:v>-1.4374132000488201E-4</c:v>
                </c:pt>
                <c:pt idx="1805">
                  <c:v>-1.19403355421611E-4</c:v>
                </c:pt>
                <c:pt idx="1806">
                  <c:v>-1.06170275209001E-4</c:v>
                </c:pt>
                <c:pt idx="1807">
                  <c:v>-8.2340877583062197E-5</c:v>
                </c:pt>
                <c:pt idx="1808">
                  <c:v>-7.2004795733775201E-5</c:v>
                </c:pt>
                <c:pt idx="1809">
                  <c:v>-5.7957571548337102E-5</c:v>
                </c:pt>
                <c:pt idx="1810">
                  <c:v>-5.2714798163257598E-5</c:v>
                </c:pt>
                <c:pt idx="1811">
                  <c:v>-4.25122065603708E-5</c:v>
                </c:pt>
                <c:pt idx="1812">
                  <c:v>-4.04866595094533E-5</c:v>
                </c:pt>
                <c:pt idx="1813">
                  <c:v>-3.1778611069039702E-5</c:v>
                </c:pt>
                <c:pt idx="1814">
                  <c:v>-2.8429083679691799E-5</c:v>
                </c:pt>
                <c:pt idx="1815">
                  <c:v>-2.4520472956113501E-5</c:v>
                </c:pt>
                <c:pt idx="1816">
                  <c:v>-2.4032856866706901E-5</c:v>
                </c:pt>
                <c:pt idx="1817">
                  <c:v>-1.66027375250938E-5</c:v>
                </c:pt>
                <c:pt idx="1818">
                  <c:v>-1.5492509120498401E-5</c:v>
                </c:pt>
                <c:pt idx="1819">
                  <c:v>-1.6732887194804701E-5</c:v>
                </c:pt>
                <c:pt idx="1820">
                  <c:v>-1.59148957127788E-5</c:v>
                </c:pt>
                <c:pt idx="1821">
                  <c:v>-1.34385643226128E-5</c:v>
                </c:pt>
                <c:pt idx="1822">
                  <c:v>-1.36118354776539E-5</c:v>
                </c:pt>
                <c:pt idx="1823">
                  <c:v>-1.2514895396002799E-5</c:v>
                </c:pt>
                <c:pt idx="1824">
                  <c:v>-1.22012607957803E-5</c:v>
                </c:pt>
                <c:pt idx="1825">
                  <c:v>-1.24295662019312E-5</c:v>
                </c:pt>
                <c:pt idx="1826">
                  <c:v>-1.2826204330460501E-5</c:v>
                </c:pt>
                <c:pt idx="1827">
                  <c:v>-1.3177346440041799E-5</c:v>
                </c:pt>
                <c:pt idx="1828">
                  <c:v>-1.23898757445506E-5</c:v>
                </c:pt>
                <c:pt idx="1829">
                  <c:v>-1.1884927350960699E-5</c:v>
                </c:pt>
                <c:pt idx="1830">
                  <c:v>-1.2870337412159001E-5</c:v>
                </c:pt>
                <c:pt idx="1831">
                  <c:v>-1.33636057060522E-5</c:v>
                </c:pt>
                <c:pt idx="1832">
                  <c:v>-1.4165826890338899E-5</c:v>
                </c:pt>
                <c:pt idx="1833">
                  <c:v>-1.7151385293524E-5</c:v>
                </c:pt>
                <c:pt idx="1834">
                  <c:v>-1.75166779830953E-5</c:v>
                </c:pt>
                <c:pt idx="1835">
                  <c:v>-1.9464352319685401E-5</c:v>
                </c:pt>
                <c:pt idx="1836">
                  <c:v>-2.1056227584782701E-5</c:v>
                </c:pt>
                <c:pt idx="1837">
                  <c:v>-2.4112029813714501E-5</c:v>
                </c:pt>
                <c:pt idx="1838">
                  <c:v>-2.4256960461770801E-5</c:v>
                </c:pt>
                <c:pt idx="1839">
                  <c:v>-2.5113076777371599E-5</c:v>
                </c:pt>
                <c:pt idx="1840">
                  <c:v>-2.64654937617994E-5</c:v>
                </c:pt>
                <c:pt idx="1841">
                  <c:v>-3.0290587466214001E-5</c:v>
                </c:pt>
                <c:pt idx="1842">
                  <c:v>-3.1206068742989598E-5</c:v>
                </c:pt>
                <c:pt idx="1843">
                  <c:v>-3.3272236218645199E-5</c:v>
                </c:pt>
                <c:pt idx="1844">
                  <c:v>-3.2829227849197199E-5</c:v>
                </c:pt>
                <c:pt idx="1845">
                  <c:v>-3.2825167149250202E-5</c:v>
                </c:pt>
                <c:pt idx="1846">
                  <c:v>-3.4625793026657798E-5</c:v>
                </c:pt>
                <c:pt idx="1847">
                  <c:v>-3.6768762357985297E-5</c:v>
                </c:pt>
                <c:pt idx="1848">
                  <c:v>-3.7678202669140402E-5</c:v>
                </c:pt>
                <c:pt idx="1849">
                  <c:v>-3.9401190284762398E-5</c:v>
                </c:pt>
                <c:pt idx="1850">
                  <c:v>-4.0401670407266202E-5</c:v>
                </c:pt>
                <c:pt idx="1851">
                  <c:v>-4.31746499801606E-5</c:v>
                </c:pt>
                <c:pt idx="1852">
                  <c:v>-4.2804977438392898E-5</c:v>
                </c:pt>
                <c:pt idx="1853">
                  <c:v>-4.4463378654508699E-5</c:v>
                </c:pt>
                <c:pt idx="1854">
                  <c:v>-4.8027483919213498E-5</c:v>
                </c:pt>
                <c:pt idx="1855">
                  <c:v>-5.1184775074366603E-5</c:v>
                </c:pt>
                <c:pt idx="1856">
                  <c:v>-5.1289094939271603E-5</c:v>
                </c:pt>
                <c:pt idx="1857">
                  <c:v>-5.4343585299379301E-5</c:v>
                </c:pt>
                <c:pt idx="1858">
                  <c:v>-5.6054175688546599E-5</c:v>
                </c:pt>
                <c:pt idx="1859">
                  <c:v>-5.86034520299439E-5</c:v>
                </c:pt>
                <c:pt idx="1860">
                  <c:v>-5.8849093063612099E-5</c:v>
                </c:pt>
                <c:pt idx="1861">
                  <c:v>-6.03813590007272E-5</c:v>
                </c:pt>
                <c:pt idx="1862">
                  <c:v>-6.1920789147931196E-5</c:v>
                </c:pt>
                <c:pt idx="1863">
                  <c:v>-6.4063931551034905E-5</c:v>
                </c:pt>
                <c:pt idx="1864">
                  <c:v>-6.4965812370711105E-5</c:v>
                </c:pt>
                <c:pt idx="1865">
                  <c:v>-6.7580630624281405E-5</c:v>
                </c:pt>
                <c:pt idx="1866">
                  <c:v>-6.7703254775257801E-5</c:v>
                </c:pt>
                <c:pt idx="1867">
                  <c:v>-7.1048704826055404E-5</c:v>
                </c:pt>
                <c:pt idx="1868">
                  <c:v>-7.32886543015059E-5</c:v>
                </c:pt>
                <c:pt idx="1869">
                  <c:v>-7.3984858997428094E-5</c:v>
                </c:pt>
                <c:pt idx="1870">
                  <c:v>-7.5154342409751898E-5</c:v>
                </c:pt>
                <c:pt idx="1871">
                  <c:v>-7.9255298748956603E-5</c:v>
                </c:pt>
                <c:pt idx="1872">
                  <c:v>-8.0381153870228694E-5</c:v>
                </c:pt>
                <c:pt idx="1873">
                  <c:v>-8.3410766000620995E-5</c:v>
                </c:pt>
                <c:pt idx="1874">
                  <c:v>-8.4370106366275305E-5</c:v>
                </c:pt>
                <c:pt idx="1875">
                  <c:v>-8.8840448310575196E-5</c:v>
                </c:pt>
                <c:pt idx="1876">
                  <c:v>-9.1058514309596994E-5</c:v>
                </c:pt>
                <c:pt idx="1877">
                  <c:v>-9.2475456351765199E-5</c:v>
                </c:pt>
                <c:pt idx="1878">
                  <c:v>-9.3288074171508906E-5</c:v>
                </c:pt>
                <c:pt idx="1879">
                  <c:v>-1.01012626662927E-4</c:v>
                </c:pt>
                <c:pt idx="1880">
                  <c:v>-1.02895393149083E-4</c:v>
                </c:pt>
                <c:pt idx="1881">
                  <c:v>-1.049198916893E-4</c:v>
                </c:pt>
                <c:pt idx="1882">
                  <c:v>-1.06707324627218E-4</c:v>
                </c:pt>
                <c:pt idx="1883">
                  <c:v>-1.11582091311178E-4</c:v>
                </c:pt>
                <c:pt idx="1884">
                  <c:v>-1.1350740298760501E-4</c:v>
                </c:pt>
                <c:pt idx="1885">
                  <c:v>-1.17292151102117E-4</c:v>
                </c:pt>
                <c:pt idx="1886">
                  <c:v>-1.1984474236103E-4</c:v>
                </c:pt>
                <c:pt idx="1887">
                  <c:v>-1.25621601323154E-4</c:v>
                </c:pt>
                <c:pt idx="1888">
                  <c:v>-1.26613896849775E-4</c:v>
                </c:pt>
                <c:pt idx="1889">
                  <c:v>-1.33006443010116E-4</c:v>
                </c:pt>
                <c:pt idx="1890">
                  <c:v>-1.3508920142158299E-4</c:v>
                </c:pt>
                <c:pt idx="1891">
                  <c:v>-1.4107357956246101E-4</c:v>
                </c:pt>
                <c:pt idx="1892">
                  <c:v>-1.4384242885742999E-4</c:v>
                </c:pt>
                <c:pt idx="1893">
                  <c:v>-1.5539325264291899E-4</c:v>
                </c:pt>
                <c:pt idx="1894">
                  <c:v>-1.58311652367385E-4</c:v>
                </c:pt>
                <c:pt idx="1895">
                  <c:v>-1.6787504321892101E-4</c:v>
                </c:pt>
                <c:pt idx="1896">
                  <c:v>-1.73017732825683E-4</c:v>
                </c:pt>
                <c:pt idx="1897">
                  <c:v>-1.8425432467635599E-4</c:v>
                </c:pt>
                <c:pt idx="1898">
                  <c:v>-1.8907283452758301E-4</c:v>
                </c:pt>
                <c:pt idx="1899">
                  <c:v>-2.09272913348122E-4</c:v>
                </c:pt>
                <c:pt idx="1900">
                  <c:v>-2.1592423581131201E-4</c:v>
                </c:pt>
                <c:pt idx="1901">
                  <c:v>-2.3998159735043399E-4</c:v>
                </c:pt>
                <c:pt idx="1902">
                  <c:v>-2.4988026505710703E-4</c:v>
                </c:pt>
                <c:pt idx="1903">
                  <c:v>-2.9098812054352601E-4</c:v>
                </c:pt>
                <c:pt idx="1904">
                  <c:v>-3.04289413147648E-4</c:v>
                </c:pt>
                <c:pt idx="1905">
                  <c:v>-3.5837359790836702E-4</c:v>
                </c:pt>
                <c:pt idx="1906">
                  <c:v>-3.7641041415980501E-4</c:v>
                </c:pt>
                <c:pt idx="1907">
                  <c:v>-4.87698819717164E-4</c:v>
                </c:pt>
                <c:pt idx="1908">
                  <c:v>-5.2200207521230398E-4</c:v>
                </c:pt>
                <c:pt idx="1909">
                  <c:v>-7.5743954993227197E-4</c:v>
                </c:pt>
                <c:pt idx="1910">
                  <c:v>-8.3003673909720405E-4</c:v>
                </c:pt>
                <c:pt idx="1911">
                  <c:v>-9.0638883435594203E-4</c:v>
                </c:pt>
                <c:pt idx="1912" formatCode="General">
                  <c:v>-1.2399274000617199E-3</c:v>
                </c:pt>
                <c:pt idx="1913" formatCode="General">
                  <c:v>-1.34318377342731E-3</c:v>
                </c:pt>
                <c:pt idx="1914" formatCode="General">
                  <c:v>-1.6828218907798699E-3</c:v>
                </c:pt>
                <c:pt idx="1915" formatCode="General">
                  <c:v>-1.7592756166810899E-3</c:v>
                </c:pt>
                <c:pt idx="1916" formatCode="General">
                  <c:v>-2.15696924334648E-3</c:v>
                </c:pt>
                <c:pt idx="1917" formatCode="General">
                  <c:v>-2.2450330106877502E-3</c:v>
                </c:pt>
                <c:pt idx="1918" formatCode="General">
                  <c:v>-2.6813474854804698E-3</c:v>
                </c:pt>
                <c:pt idx="1919" formatCode="General">
                  <c:v>-2.7769415412353801E-3</c:v>
                </c:pt>
                <c:pt idx="1920" formatCode="General">
                  <c:v>-3.1843358865960001E-3</c:v>
                </c:pt>
                <c:pt idx="1921" formatCode="General">
                  <c:v>-3.2890948149482302E-3</c:v>
                </c:pt>
                <c:pt idx="1922" formatCode="General">
                  <c:v>-3.82024148475442E-3</c:v>
                </c:pt>
                <c:pt idx="1923" formatCode="General">
                  <c:v>-3.9672826646609998E-3</c:v>
                </c:pt>
                <c:pt idx="1924" formatCode="General">
                  <c:v>-4.4496352590615998E-3</c:v>
                </c:pt>
                <c:pt idx="1925" formatCode="General">
                  <c:v>-4.5768738441088396E-3</c:v>
                </c:pt>
                <c:pt idx="1926" formatCode="General">
                  <c:v>-5.1231622963388698E-3</c:v>
                </c:pt>
                <c:pt idx="1927" formatCode="General">
                  <c:v>-5.23108481567748E-3</c:v>
                </c:pt>
                <c:pt idx="1928" formatCode="General">
                  <c:v>-5.9038718364955002E-3</c:v>
                </c:pt>
                <c:pt idx="1929" formatCode="General">
                  <c:v>-5.9784539336701099E-3</c:v>
                </c:pt>
                <c:pt idx="1930" formatCode="General">
                  <c:v>-6.3841732344994701E-3</c:v>
                </c:pt>
                <c:pt idx="1931" formatCode="General">
                  <c:v>-6.5745651329004798E-3</c:v>
                </c:pt>
                <c:pt idx="1932" formatCode="General">
                  <c:v>-6.6034715142977802E-3</c:v>
                </c:pt>
                <c:pt idx="1933" formatCode="General">
                  <c:v>-7.1890723610997902E-3</c:v>
                </c:pt>
                <c:pt idx="1934" formatCode="General">
                  <c:v>-7.2940583022481501E-3</c:v>
                </c:pt>
                <c:pt idx="1935" formatCode="General">
                  <c:v>-7.75814869641318E-3</c:v>
                </c:pt>
                <c:pt idx="1936" formatCode="General">
                  <c:v>-7.9719723300496308E-3</c:v>
                </c:pt>
                <c:pt idx="1937" formatCode="General">
                  <c:v>-8.37305710191707E-3</c:v>
                </c:pt>
                <c:pt idx="1938" formatCode="General">
                  <c:v>-8.7597406602923002E-3</c:v>
                </c:pt>
                <c:pt idx="1939" formatCode="General">
                  <c:v>-9.0222111629461501E-3</c:v>
                </c:pt>
                <c:pt idx="1940" formatCode="General">
                  <c:v>-9.4570719632181294E-3</c:v>
                </c:pt>
                <c:pt idx="1941" formatCode="General">
                  <c:v>-9.6301252783964203E-3</c:v>
                </c:pt>
                <c:pt idx="1942" formatCode="General">
                  <c:v>-1.0059860833491001E-2</c:v>
                </c:pt>
                <c:pt idx="1943" formatCode="General">
                  <c:v>-1.0184751840221501E-2</c:v>
                </c:pt>
                <c:pt idx="1944" formatCode="General">
                  <c:v>-1.0571109490892201E-2</c:v>
                </c:pt>
                <c:pt idx="1945" formatCode="General">
                  <c:v>-1.06758736954206E-2</c:v>
                </c:pt>
                <c:pt idx="1946" formatCode="General">
                  <c:v>-1.09026563387895E-2</c:v>
                </c:pt>
                <c:pt idx="1947" formatCode="General">
                  <c:v>-1.10000696380834E-2</c:v>
                </c:pt>
                <c:pt idx="1948" formatCode="General">
                  <c:v>-1.1038254485802999E-2</c:v>
                </c:pt>
                <c:pt idx="1949" formatCode="General">
                  <c:v>-1.1290527302886001E-2</c:v>
                </c:pt>
                <c:pt idx="1950" formatCode="General">
                  <c:v>-1.14200224838037E-2</c:v>
                </c:pt>
                <c:pt idx="1951" formatCode="General">
                  <c:v>-1.1526077842984799E-2</c:v>
                </c:pt>
                <c:pt idx="1952" formatCode="General">
                  <c:v>-1.1679899020168499E-2</c:v>
                </c:pt>
                <c:pt idx="1953" formatCode="General">
                  <c:v>-1.1604714758249E-2</c:v>
                </c:pt>
                <c:pt idx="1954" formatCode="General">
                  <c:v>-1.11694636615497E-2</c:v>
                </c:pt>
                <c:pt idx="1955" formatCode="General">
                  <c:v>-1.0915695189641E-2</c:v>
                </c:pt>
                <c:pt idx="1956" formatCode="General">
                  <c:v>-9.6890767449647301E-3</c:v>
                </c:pt>
                <c:pt idx="1957" formatCode="General">
                  <c:v>-9.36883438962368E-3</c:v>
                </c:pt>
                <c:pt idx="1958" formatCode="General">
                  <c:v>-8.1603948480753093E-3</c:v>
                </c:pt>
                <c:pt idx="1959" formatCode="General">
                  <c:v>-7.01465551882489E-3</c:v>
                </c:pt>
                <c:pt idx="1960" formatCode="General">
                  <c:v>-5.8029432612909E-3</c:v>
                </c:pt>
                <c:pt idx="1961" formatCode="General">
                  <c:v>-5.4710826151369504E-3</c:v>
                </c:pt>
                <c:pt idx="1962" formatCode="General">
                  <c:v>-5.0649369587679304E-3</c:v>
                </c:pt>
                <c:pt idx="1963" formatCode="General">
                  <c:v>-4.5523807394889596E-3</c:v>
                </c:pt>
                <c:pt idx="1964" formatCode="General">
                  <c:v>-4.0409690122681597E-3</c:v>
                </c:pt>
                <c:pt idx="1965" formatCode="General">
                  <c:v>-3.9890622067900996E-3</c:v>
                </c:pt>
                <c:pt idx="1966" formatCode="General">
                  <c:v>-3.9610202782448803E-3</c:v>
                </c:pt>
                <c:pt idx="1967" formatCode="General">
                  <c:v>-3.9677469597708603E-3</c:v>
                </c:pt>
                <c:pt idx="1968" formatCode="General">
                  <c:v>-4.6039445240504901E-3</c:v>
                </c:pt>
                <c:pt idx="1969" formatCode="General">
                  <c:v>-4.6949869279744299E-3</c:v>
                </c:pt>
                <c:pt idx="1970" formatCode="General">
                  <c:v>-5.7170070924209403E-3</c:v>
                </c:pt>
                <c:pt idx="1971" formatCode="General">
                  <c:v>-5.7933686730366396E-3</c:v>
                </c:pt>
                <c:pt idx="1972" formatCode="General">
                  <c:v>-6.3899735884560497E-3</c:v>
                </c:pt>
                <c:pt idx="1973" formatCode="General">
                  <c:v>-6.3349542078285498E-3</c:v>
                </c:pt>
                <c:pt idx="1974" formatCode="General">
                  <c:v>-5.7909279110524899E-3</c:v>
                </c:pt>
                <c:pt idx="1975" formatCode="General">
                  <c:v>-5.7744321864063404E-3</c:v>
                </c:pt>
                <c:pt idx="1976" formatCode="General">
                  <c:v>-4.4514343319388798E-3</c:v>
                </c:pt>
                <c:pt idx="1977" formatCode="General">
                  <c:v>-4.3865442333453604E-3</c:v>
                </c:pt>
                <c:pt idx="1978" formatCode="General">
                  <c:v>-3.09266905574463E-3</c:v>
                </c:pt>
                <c:pt idx="1979" formatCode="General">
                  <c:v>-3.0257202079963402E-3</c:v>
                </c:pt>
                <c:pt idx="1980" formatCode="General">
                  <c:v>-2.7570165462116E-3</c:v>
                </c:pt>
                <c:pt idx="1981" formatCode="General">
                  <c:v>-1.5436261962381299E-3</c:v>
                </c:pt>
                <c:pt idx="1982" formatCode="General">
                  <c:v>-1.2240062092316901E-3</c:v>
                </c:pt>
                <c:pt idx="1983">
                  <c:v>-5.2964652100226503E-4</c:v>
                </c:pt>
                <c:pt idx="1984">
                  <c:v>-1.83216083821775E-4</c:v>
                </c:pt>
                <c:pt idx="1985">
                  <c:v>1.50138044433097E-4</c:v>
                </c:pt>
                <c:pt idx="1986">
                  <c:v>3.7410234825035999E-4</c:v>
                </c:pt>
                <c:pt idx="1987">
                  <c:v>5.0185444074988899E-4</c:v>
                </c:pt>
                <c:pt idx="1988">
                  <c:v>4.4773391900817898E-4</c:v>
                </c:pt>
                <c:pt idx="1989">
                  <c:v>2.86549582339167E-4</c:v>
                </c:pt>
                <c:pt idx="1990">
                  <c:v>9.5930926988359999E-5</c:v>
                </c:pt>
                <c:pt idx="1991">
                  <c:v>-2.8547278670287802E-4</c:v>
                </c:pt>
                <c:pt idx="1992">
                  <c:v>-5.2057035561622899E-4</c:v>
                </c:pt>
                <c:pt idx="1993" formatCode="General">
                  <c:v>-1.3255013265396399E-3</c:v>
                </c:pt>
                <c:pt idx="1994" formatCode="General">
                  <c:v>-1.51772912863501E-3</c:v>
                </c:pt>
                <c:pt idx="1995" formatCode="General">
                  <c:v>-1.6035454109840201E-3</c:v>
                </c:pt>
                <c:pt idx="1996" formatCode="General">
                  <c:v>-2.7071821959782799E-3</c:v>
                </c:pt>
                <c:pt idx="1997" formatCode="General">
                  <c:v>-2.7843221254636101E-3</c:v>
                </c:pt>
                <c:pt idx="1998" formatCode="General">
                  <c:v>-3.2670904045660298E-3</c:v>
                </c:pt>
                <c:pt idx="1999" formatCode="General">
                  <c:v>-3.2970112458216099E-3</c:v>
                </c:pt>
                <c:pt idx="2000" formatCode="General">
                  <c:v>-2.9343742897525301E-3</c:v>
                </c:pt>
                <c:pt idx="2001" formatCode="General">
                  <c:v>-2.9167273861176899E-3</c:v>
                </c:pt>
                <c:pt idx="2002" formatCode="General">
                  <c:v>-2.38607856795469E-3</c:v>
                </c:pt>
                <c:pt idx="2003" formatCode="General">
                  <c:v>-1.9519042276175901E-3</c:v>
                </c:pt>
                <c:pt idx="2004" formatCode="General">
                  <c:v>-1.7998869589361799E-3</c:v>
                </c:pt>
                <c:pt idx="2005" formatCode="General">
                  <c:v>-1.6678884549257301E-3</c:v>
                </c:pt>
                <c:pt idx="2006">
                  <c:v>-8.3371325804302795E-4</c:v>
                </c:pt>
                <c:pt idx="2007">
                  <c:v>-6.5426221922030897E-4</c:v>
                </c:pt>
                <c:pt idx="2008">
                  <c:v>-2.9967015832223898E-4</c:v>
                </c:pt>
                <c:pt idx="2009">
                  <c:v>-2.08502287780815E-4</c:v>
                </c:pt>
                <c:pt idx="2010">
                  <c:v>-7.2225752554907395E-5</c:v>
                </c:pt>
                <c:pt idx="2011">
                  <c:v>-6.6159660170854399E-5</c:v>
                </c:pt>
                <c:pt idx="2012">
                  <c:v>-1.4945649236479199E-4</c:v>
                </c:pt>
                <c:pt idx="2013">
                  <c:v>-3.05597989531607E-4</c:v>
                </c:pt>
                <c:pt idx="2014">
                  <c:v>-5.7246640257664595E-4</c:v>
                </c:pt>
                <c:pt idx="2015">
                  <c:v>-7.95031624421354E-4</c:v>
                </c:pt>
                <c:pt idx="2016" formatCode="General">
                  <c:v>-1.27781732882933E-3</c:v>
                </c:pt>
                <c:pt idx="2017" formatCode="General">
                  <c:v>-1.4239804216599099E-3</c:v>
                </c:pt>
                <c:pt idx="2018" formatCode="General">
                  <c:v>-2.2618566444142802E-3</c:v>
                </c:pt>
                <c:pt idx="2019" formatCode="General">
                  <c:v>-2.2765078072112398E-3</c:v>
                </c:pt>
                <c:pt idx="2020" formatCode="General">
                  <c:v>-2.2787394096748198E-3</c:v>
                </c:pt>
                <c:pt idx="2021" formatCode="General">
                  <c:v>-2.3007395718622498E-3</c:v>
                </c:pt>
                <c:pt idx="2022" formatCode="General">
                  <c:v>-3.3641873696759702E-3</c:v>
                </c:pt>
                <c:pt idx="2023" formatCode="General">
                  <c:v>-3.5531619520992501E-3</c:v>
                </c:pt>
                <c:pt idx="2024" formatCode="General">
                  <c:v>-4.2091368317047897E-3</c:v>
                </c:pt>
                <c:pt idx="2025" formatCode="General">
                  <c:v>-4.2811086476503002E-3</c:v>
                </c:pt>
                <c:pt idx="2026" formatCode="General">
                  <c:v>-4.3852296092798098E-3</c:v>
                </c:pt>
                <c:pt idx="2027" formatCode="General">
                  <c:v>-4.67053574075564E-3</c:v>
                </c:pt>
                <c:pt idx="2028" formatCode="General">
                  <c:v>-4.7371111966050599E-3</c:v>
                </c:pt>
                <c:pt idx="2029" formatCode="General">
                  <c:v>-4.6538974595148599E-3</c:v>
                </c:pt>
                <c:pt idx="2030" formatCode="General">
                  <c:v>-4.5401564344166798E-3</c:v>
                </c:pt>
                <c:pt idx="2031" formatCode="General">
                  <c:v>-4.2993222956598E-3</c:v>
                </c:pt>
                <c:pt idx="2032" formatCode="General">
                  <c:v>-4.1432850391059702E-3</c:v>
                </c:pt>
                <c:pt idx="2033" formatCode="General">
                  <c:v>-3.9544598905230299E-3</c:v>
                </c:pt>
                <c:pt idx="2034" formatCode="General">
                  <c:v>-4.4888067929706298E-3</c:v>
                </c:pt>
                <c:pt idx="2035" formatCode="General">
                  <c:v>-4.5391431276857602E-3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5264"/>
        <c:axId val="47681536"/>
      </c:scatterChart>
      <c:scatterChart>
        <c:scatterStyle val="lineMarker"/>
        <c:varyColors val="0"/>
        <c:ser>
          <c:idx val="1"/>
          <c:order val="1"/>
          <c:tx>
            <c:strRef>
              <c:f>Contour_5mm_20lpm_Newcathode_Z!$R$9</c:f>
              <c:strCache>
                <c:ptCount val="1"/>
                <c:pt idx="0">
                  <c:v>Cavity shape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Contour_5mm_20lpm_Newcathode_Z!$R$12:$R$3921</c:f>
              <c:numCache>
                <c:formatCode>General</c:formatCode>
                <c:ptCount val="3910"/>
                <c:pt idx="0">
                  <c:v>0</c:v>
                </c:pt>
                <c:pt idx="1">
                  <c:v>0.59772480555666596</c:v>
                </c:pt>
                <c:pt idx="2">
                  <c:v>0.96386990192126099</c:v>
                </c:pt>
                <c:pt idx="3">
                  <c:v>1.33674277967697</c:v>
                </c:pt>
                <c:pt idx="4">
                  <c:v>1.9154173022229</c:v>
                </c:pt>
                <c:pt idx="5">
                  <c:v>2.4555401705617701</c:v>
                </c:pt>
                <c:pt idx="6">
                  <c:v>2.87015459714668</c:v>
                </c:pt>
                <c:pt idx="7">
                  <c:v>3.3314318315901401</c:v>
                </c:pt>
                <c:pt idx="8">
                  <c:v>3.8337870866669101</c:v>
                </c:pt>
                <c:pt idx="9">
                  <c:v>4.2914009290378896</c:v>
                </c:pt>
                <c:pt idx="10">
                  <c:v>4.8102758198732802</c:v>
                </c:pt>
                <c:pt idx="11">
                  <c:v>5.6504804919359604</c:v>
                </c:pt>
                <c:pt idx="12">
                  <c:v>5.9989981069077798</c:v>
                </c:pt>
                <c:pt idx="13">
                  <c:v>6.1456954253859299</c:v>
                </c:pt>
                <c:pt idx="14">
                  <c:v>7.4270256603002096</c:v>
                </c:pt>
                <c:pt idx="15">
                  <c:v>7.4476586021489997</c:v>
                </c:pt>
                <c:pt idx="16">
                  <c:v>8.6930451662821895</c:v>
                </c:pt>
                <c:pt idx="17">
                  <c:v>8.6984942838358901</c:v>
                </c:pt>
                <c:pt idx="18">
                  <c:v>9.7578880012694302</c:v>
                </c:pt>
                <c:pt idx="19">
                  <c:v>9.9537875850465394</c:v>
                </c:pt>
                <c:pt idx="20">
                  <c:v>9.9547670070525704</c:v>
                </c:pt>
                <c:pt idx="21">
                  <c:v>11.214207238649699</c:v>
                </c:pt>
                <c:pt idx="22">
                  <c:v>11.214950595695701</c:v>
                </c:pt>
                <c:pt idx="23">
                  <c:v>11.7006563868971</c:v>
                </c:pt>
                <c:pt idx="24">
                  <c:v>12.474991102145401</c:v>
                </c:pt>
                <c:pt idx="25">
                  <c:v>12.476581045312299</c:v>
                </c:pt>
                <c:pt idx="26">
                  <c:v>13.7343337548885</c:v>
                </c:pt>
                <c:pt idx="27">
                  <c:v>13.740211639511701</c:v>
                </c:pt>
                <c:pt idx="28">
                  <c:v>14.992123294860701</c:v>
                </c:pt>
                <c:pt idx="29">
                  <c:v>15.0057851774807</c:v>
                </c:pt>
                <c:pt idx="30">
                  <c:v>16.247311677714599</c:v>
                </c:pt>
                <c:pt idx="31">
                  <c:v>16.274942648436799</c:v>
                </c:pt>
                <c:pt idx="32">
                  <c:v>17.497884053075499</c:v>
                </c:pt>
                <c:pt idx="33">
                  <c:v>17.550148131351602</c:v>
                </c:pt>
                <c:pt idx="34">
                  <c:v>18.7380596849565</c:v>
                </c:pt>
                <c:pt idx="35">
                  <c:v>18.833392102689601</c:v>
                </c:pt>
                <c:pt idx="36">
                  <c:v>19.954986156508099</c:v>
                </c:pt>
                <c:pt idx="37">
                  <c:v>20.125120723176298</c:v>
                </c:pt>
                <c:pt idx="38">
                  <c:v>21.1303226745482</c:v>
                </c:pt>
                <c:pt idx="39">
                  <c:v>21.4277681895251</c:v>
                </c:pt>
                <c:pt idx="40">
                  <c:v>22.247569027492599</c:v>
                </c:pt>
                <c:pt idx="41">
                  <c:v>22.75636109825</c:v>
                </c:pt>
                <c:pt idx="42">
                  <c:v>23.298832975076799</c:v>
                </c:pt>
                <c:pt idx="43">
                  <c:v>24.152237324250301</c:v>
                </c:pt>
                <c:pt idx="44">
                  <c:v>24.285435616690499</c:v>
                </c:pt>
                <c:pt idx="45">
                  <c:v>24.521061023432299</c:v>
                </c:pt>
                <c:pt idx="46">
                  <c:v>25.213807142423398</c:v>
                </c:pt>
                <c:pt idx="47">
                  <c:v>25.693287199920999</c:v>
                </c:pt>
                <c:pt idx="48">
                  <c:v>26.0823415185443</c:v>
                </c:pt>
                <c:pt idx="49">
                  <c:v>26.507701608000499</c:v>
                </c:pt>
                <c:pt idx="50">
                  <c:v>26.919896142435402</c:v>
                </c:pt>
                <c:pt idx="51">
                  <c:v>27.1632868731059</c:v>
                </c:pt>
                <c:pt idx="52">
                  <c:v>27.903415891843</c:v>
                </c:pt>
                <c:pt idx="53">
                  <c:v>28.1499056473351</c:v>
                </c:pt>
                <c:pt idx="54">
                  <c:v>28.866811114958399</c:v>
                </c:pt>
                <c:pt idx="55">
                  <c:v>29.088390111541401</c:v>
                </c:pt>
                <c:pt idx="56">
                  <c:v>29.875394906204001</c:v>
                </c:pt>
                <c:pt idx="57">
                  <c:v>30.053013117923101</c:v>
                </c:pt>
                <c:pt idx="58">
                  <c:v>30.864086571562598</c:v>
                </c:pt>
                <c:pt idx="59">
                  <c:v>31.017743429538498</c:v>
                </c:pt>
                <c:pt idx="60">
                  <c:v>31.846407434995601</c:v>
                </c:pt>
                <c:pt idx="61">
                  <c:v>31.986177805544799</c:v>
                </c:pt>
                <c:pt idx="62">
                  <c:v>32.821653470357496</c:v>
                </c:pt>
                <c:pt idx="63">
                  <c:v>32.954920473636399</c:v>
                </c:pt>
                <c:pt idx="64">
                  <c:v>33.793294769253798</c:v>
                </c:pt>
                <c:pt idx="65">
                  <c:v>33.923880526295001</c:v>
                </c:pt>
                <c:pt idx="66">
                  <c:v>34.762878774719397</c:v>
                </c:pt>
                <c:pt idx="67">
                  <c:v>34.892859924777902</c:v>
                </c:pt>
                <c:pt idx="68">
                  <c:v>35.731352546685798</c:v>
                </c:pt>
                <c:pt idx="69">
                  <c:v>35.861808133993897</c:v>
                </c:pt>
                <c:pt idx="70">
                  <c:v>36.699252987155397</c:v>
                </c:pt>
                <c:pt idx="71">
                  <c:v>36.830724490608098</c:v>
                </c:pt>
                <c:pt idx="72">
                  <c:v>37.666880768852799</c:v>
                </c:pt>
                <c:pt idx="73">
                  <c:v>37.799621243707698</c:v>
                </c:pt>
                <c:pt idx="74">
                  <c:v>38.634408859254997</c:v>
                </c:pt>
                <c:pt idx="75">
                  <c:v>38.7685121917674</c:v>
                </c:pt>
                <c:pt idx="76">
                  <c:v>39.601945548016403</c:v>
                </c:pt>
                <c:pt idx="77">
                  <c:v>39.7374100625062</c:v>
                </c:pt>
                <c:pt idx="78">
                  <c:v>40.569574082103799</c:v>
                </c:pt>
                <c:pt idx="79">
                  <c:v>40.706327596125803</c:v>
                </c:pt>
                <c:pt idx="80">
                  <c:v>41.537383291722499</c:v>
                </c:pt>
                <c:pt idx="81">
                  <c:v>41.675280667356397</c:v>
                </c:pt>
                <c:pt idx="82">
                  <c:v>42.505500270964099</c:v>
                </c:pt>
                <c:pt idx="83">
                  <c:v>42.644293488319903</c:v>
                </c:pt>
                <c:pt idx="84">
                  <c:v>43.474137481175497</c:v>
                </c:pt>
                <c:pt idx="85">
                  <c:v>43.613407323639102</c:v>
                </c:pt>
                <c:pt idx="86">
                  <c:v>44.4436731999796</c:v>
                </c:pt>
                <c:pt idx="87">
                  <c:v>44.582695913162198</c:v>
                </c:pt>
                <c:pt idx="88">
                  <c:v>45.414799549773903</c:v>
                </c:pt>
                <c:pt idx="89">
                  <c:v>45.552293771992403</c:v>
                </c:pt>
                <c:pt idx="90">
                  <c:v>46.388805051294298</c:v>
                </c:pt>
                <c:pt idx="91">
                  <c:v>46.522449138318997</c:v>
                </c:pt>
                <c:pt idx="92">
                  <c:v>47.368125188748202</c:v>
                </c:pt>
                <c:pt idx="93">
                  <c:v>47.493621388223197</c:v>
                </c:pt>
                <c:pt idx="94">
                  <c:v>48.357426402657801</c:v>
                </c:pt>
                <c:pt idx="95">
                  <c:v>48.466631735923002</c:v>
                </c:pt>
                <c:pt idx="96">
                  <c:v>49.366060161888399</c:v>
                </c:pt>
                <c:pt idx="97">
                  <c:v>49.443092865627001</c:v>
                </c:pt>
                <c:pt idx="98">
                  <c:v>50.413521165706399</c:v>
                </c:pt>
                <c:pt idx="99">
                  <c:v>50.425839737178499</c:v>
                </c:pt>
                <c:pt idx="100">
                  <c:v>50.569896870323397</c:v>
                </c:pt>
                <c:pt idx="101">
                  <c:v>51.405726696423997</c:v>
                </c:pt>
                <c:pt idx="102">
                  <c:v>51.511765463310397</c:v>
                </c:pt>
                <c:pt idx="103">
                  <c:v>52.370298637836797</c:v>
                </c:pt>
                <c:pt idx="104">
                  <c:v>52.661638535983499</c:v>
                </c:pt>
                <c:pt idx="105">
                  <c:v>53.2237697786856</c:v>
                </c:pt>
                <c:pt idx="106">
                  <c:v>53.932551546367598</c:v>
                </c:pt>
                <c:pt idx="107">
                  <c:v>54.044941989876001</c:v>
                </c:pt>
                <c:pt idx="108">
                  <c:v>54.138322104233197</c:v>
                </c:pt>
                <c:pt idx="109">
                  <c:v>54.957588937505101</c:v>
                </c:pt>
                <c:pt idx="110">
                  <c:v>55.628276240913003</c:v>
                </c:pt>
                <c:pt idx="111">
                  <c:v>55.9899374195519</c:v>
                </c:pt>
                <c:pt idx="112">
                  <c:v>57.009150898483597</c:v>
                </c:pt>
                <c:pt idx="113">
                  <c:v>57.114154382472698</c:v>
                </c:pt>
                <c:pt idx="114">
                  <c:v>58.211988571378697</c:v>
                </c:pt>
                <c:pt idx="115">
                  <c:v>58.327692952413898</c:v>
                </c:pt>
                <c:pt idx="116">
                  <c:v>58.336126193470101</c:v>
                </c:pt>
                <c:pt idx="117">
                  <c:v>59.570178842811401</c:v>
                </c:pt>
                <c:pt idx="118">
                  <c:v>59.637757525498003</c:v>
                </c:pt>
                <c:pt idx="119">
                  <c:v>60.835338626069102</c:v>
                </c:pt>
                <c:pt idx="120">
                  <c:v>60.927409656757803</c:v>
                </c:pt>
                <c:pt idx="121">
                  <c:v>62.106123213607198</c:v>
                </c:pt>
                <c:pt idx="122">
                  <c:v>62.211417537006803</c:v>
                </c:pt>
                <c:pt idx="123">
                  <c:v>63.379968692433998</c:v>
                </c:pt>
                <c:pt idx="124">
                  <c:v>63.492386916693498</c:v>
                </c:pt>
                <c:pt idx="125">
                  <c:v>64.655396809094</c:v>
                </c:pt>
                <c:pt idx="126">
                  <c:v>64.771674853599805</c:v>
                </c:pt>
                <c:pt idx="127">
                  <c:v>65.931623479556606</c:v>
                </c:pt>
                <c:pt idx="128">
                  <c:v>66.050047853781805</c:v>
                </c:pt>
                <c:pt idx="129">
                  <c:v>67.208281462043999</c:v>
                </c:pt>
                <c:pt idx="130">
                  <c:v>67.327975560993906</c:v>
                </c:pt>
                <c:pt idx="131">
                  <c:v>68.485235148944199</c:v>
                </c:pt>
                <c:pt idx="132">
                  <c:v>68.605739592536594</c:v>
                </c:pt>
                <c:pt idx="133">
                  <c:v>69.762437025517002</c:v>
                </c:pt>
                <c:pt idx="134">
                  <c:v>69.883467309121599</c:v>
                </c:pt>
                <c:pt idx="135">
                  <c:v>71.039830760418496</c:v>
                </c:pt>
                <c:pt idx="136">
                  <c:v>71.1611647631713</c:v>
                </c:pt>
                <c:pt idx="137">
                  <c:v>72.317319616577706</c:v>
                </c:pt>
                <c:pt idx="138">
                  <c:v>72.438782570831606</c:v>
                </c:pt>
                <c:pt idx="139">
                  <c:v>73.5948087972221</c:v>
                </c:pt>
                <c:pt idx="140">
                  <c:v>73.716297612831099</c:v>
                </c:pt>
                <c:pt idx="141">
                  <c:v>74.872261922640803</c:v>
                </c:pt>
                <c:pt idx="142">
                  <c:v>74.993745683499995</c:v>
                </c:pt>
                <c:pt idx="143">
                  <c:v>76.149696724654703</c:v>
                </c:pt>
                <c:pt idx="144">
                  <c:v>76.271178421391895</c:v>
                </c:pt>
                <c:pt idx="145">
                  <c:v>77.427129114849507</c:v>
                </c:pt>
                <c:pt idx="146">
                  <c:v>77.548611977685596</c:v>
                </c:pt>
                <c:pt idx="147">
                  <c:v>78.704549118514095</c:v>
                </c:pt>
                <c:pt idx="148">
                  <c:v>78.826036450881503</c:v>
                </c:pt>
                <c:pt idx="149">
                  <c:v>79.981947037546405</c:v>
                </c:pt>
                <c:pt idx="150">
                  <c:v>80.103456530930302</c:v>
                </c:pt>
                <c:pt idx="151">
                  <c:v>81.259337556836101</c:v>
                </c:pt>
                <c:pt idx="152">
                  <c:v>81.380896050263402</c:v>
                </c:pt>
                <c:pt idx="153">
                  <c:v>82.536747965318</c:v>
                </c:pt>
                <c:pt idx="154">
                  <c:v>82.658370526842702</c:v>
                </c:pt>
                <c:pt idx="155">
                  <c:v>83.814191250386799</c:v>
                </c:pt>
                <c:pt idx="156">
                  <c:v>83.935871234148095</c:v>
                </c:pt>
                <c:pt idx="157">
                  <c:v>85.091658902574594</c:v>
                </c:pt>
                <c:pt idx="158">
                  <c:v>85.213376452006898</c:v>
                </c:pt>
                <c:pt idx="159">
                  <c:v>86.369134372020994</c:v>
                </c:pt>
                <c:pt idx="160">
                  <c:v>86.490870339225197</c:v>
                </c:pt>
                <c:pt idx="161">
                  <c:v>87.646606063271804</c:v>
                </c:pt>
                <c:pt idx="162">
                  <c:v>87.768350298998598</c:v>
                </c:pt>
                <c:pt idx="163">
                  <c:v>88.924076420637206</c:v>
                </c:pt>
                <c:pt idx="164">
                  <c:v>89.045828243075306</c:v>
                </c:pt>
                <c:pt idx="165">
                  <c:v>90.201566191696102</c:v>
                </c:pt>
                <c:pt idx="166">
                  <c:v>90.323321375194595</c:v>
                </c:pt>
                <c:pt idx="167">
                  <c:v>91.479091852873296</c:v>
                </c:pt>
                <c:pt idx="168">
                  <c:v>91.600822416082096</c:v>
                </c:pt>
                <c:pt idx="169">
                  <c:v>92.756624535249898</c:v>
                </c:pt>
                <c:pt idx="170">
                  <c:v>92.878285201115403</c:v>
                </c:pt>
                <c:pt idx="171">
                  <c:v>94.034103139600106</c:v>
                </c:pt>
                <c:pt idx="172">
                  <c:v>94.155673220988604</c:v>
                </c:pt>
                <c:pt idx="173">
                  <c:v>95.311497140592707</c:v>
                </c:pt>
                <c:pt idx="174">
                  <c:v>95.433014689247798</c:v>
                </c:pt>
                <c:pt idx="175">
                  <c:v>96.588845282124495</c:v>
                </c:pt>
                <c:pt idx="176">
                  <c:v>96.710385320047195</c:v>
                </c:pt>
                <c:pt idx="177">
                  <c:v>97.866221412827102</c:v>
                </c:pt>
                <c:pt idx="178">
                  <c:v>97.987833136241207</c:v>
                </c:pt>
                <c:pt idx="179">
                  <c:v>99.1436568152305</c:v>
                </c:pt>
                <c:pt idx="180">
                  <c:v>99.265337214561399</c:v>
                </c:pt>
                <c:pt idx="181">
                  <c:v>100.421128914504</c:v>
                </c:pt>
                <c:pt idx="182">
                  <c:v>100.54285009404001</c:v>
                </c:pt>
                <c:pt idx="183">
                  <c:v>101.69860793685</c:v>
                </c:pt>
                <c:pt idx="184">
                  <c:v>101.82034657459801</c:v>
                </c:pt>
                <c:pt idx="185">
                  <c:v>102.976080127668</c:v>
                </c:pt>
                <c:pt idx="186">
                  <c:v>103.09782489755401</c:v>
                </c:pt>
                <c:pt idx="187">
                  <c:v>104.253544676817</c:v>
                </c:pt>
                <c:pt idx="188">
                  <c:v>104.375291499745</c:v>
                </c:pt>
                <c:pt idx="189">
                  <c:v>105.531004538083</c:v>
                </c:pt>
                <c:pt idx="190">
                  <c:v>105.65275211038301</c:v>
                </c:pt>
                <c:pt idx="191">
                  <c:v>106.808461966007</c:v>
                </c:pt>
                <c:pt idx="192">
                  <c:v>106.930210702811</c:v>
                </c:pt>
                <c:pt idx="193">
                  <c:v>108.085922197622</c:v>
                </c:pt>
                <c:pt idx="194">
                  <c:v>108.20767476999301</c:v>
                </c:pt>
                <c:pt idx="195">
                  <c:v>109.36339939082001</c:v>
                </c:pt>
                <c:pt idx="196">
                  <c:v>109.48515461971201</c:v>
                </c:pt>
                <c:pt idx="197">
                  <c:v>110.64090738631199</c:v>
                </c:pt>
                <c:pt idx="198">
                  <c:v>110.76264807616499</c:v>
                </c:pt>
                <c:pt idx="199">
                  <c:v>111.91843621142399</c:v>
                </c:pt>
                <c:pt idx="200">
                  <c:v>112.040128508835</c:v>
                </c:pt>
                <c:pt idx="201">
                  <c:v>113.19594777102201</c:v>
                </c:pt>
                <c:pt idx="202">
                  <c:v>113.31756277255199</c:v>
                </c:pt>
                <c:pt idx="203">
                  <c:v>114.473402658384</c:v>
                </c:pt>
                <c:pt idx="204">
                  <c:v>114.59494350136301</c:v>
                </c:pt>
                <c:pt idx="205">
                  <c:v>115.750792935447</c:v>
                </c:pt>
                <c:pt idx="206">
                  <c:v>115.872302035077</c:v>
                </c:pt>
                <c:pt idx="207">
                  <c:v>117.028149645618</c:v>
                </c:pt>
                <c:pt idx="208">
                  <c:v>117.14968747464999</c:v>
                </c:pt>
                <c:pt idx="209">
                  <c:v>118.30551964171499</c:v>
                </c:pt>
                <c:pt idx="210">
                  <c:v>118.427131970752</c:v>
                </c:pt>
                <c:pt idx="211">
                  <c:v>119.582930063768</c:v>
                </c:pt>
                <c:pt idx="212">
                  <c:v>119.704631982349</c:v>
                </c:pt>
                <c:pt idx="213">
                  <c:v>120.860373440006</c:v>
                </c:pt>
                <c:pt idx="214">
                  <c:v>120.98216057</c:v>
                </c:pt>
                <c:pt idx="215">
                  <c:v>122.137817513478</c:v>
                </c:pt>
                <c:pt idx="216">
                  <c:v>122.259697026599</c:v>
                </c:pt>
                <c:pt idx="217">
                  <c:v>123.41522905183901</c:v>
                </c:pt>
                <c:pt idx="218">
                  <c:v>123.53729886990899</c:v>
                </c:pt>
                <c:pt idx="219">
                  <c:v>124.692857876332</c:v>
                </c:pt>
                <c:pt idx="220">
                  <c:v>124.815615455348</c:v>
                </c:pt>
                <c:pt idx="221">
                  <c:v>125.972083874749</c:v>
                </c:pt>
                <c:pt idx="222">
                  <c:v>126.09711126411401</c:v>
                </c:pt>
                <c:pt idx="223">
                  <c:v>127.25626536973699</c:v>
                </c:pt>
                <c:pt idx="224">
                  <c:v>127.386689742279</c:v>
                </c:pt>
                <c:pt idx="225">
                  <c:v>128.550556792457</c:v>
                </c:pt>
                <c:pt idx="226">
                  <c:v>128.689691669496</c:v>
                </c:pt>
                <c:pt idx="227">
                  <c:v>129.86243792413001</c:v>
                </c:pt>
                <c:pt idx="228">
                  <c:v>130.00940099661</c:v>
                </c:pt>
                <c:pt idx="229">
                  <c:v>131.20866347518401</c:v>
                </c:pt>
                <c:pt idx="230">
                  <c:v>131.34703444041099</c:v>
                </c:pt>
                <c:pt idx="231">
                  <c:v>132.59687772027499</c:v>
                </c:pt>
                <c:pt idx="232">
                  <c:v>132.62657784377899</c:v>
                </c:pt>
                <c:pt idx="233">
                  <c:v>132.79573638039901</c:v>
                </c:pt>
                <c:pt idx="234">
                  <c:v>133.80416820966801</c:v>
                </c:pt>
                <c:pt idx="235">
                  <c:v>133.98037080236301</c:v>
                </c:pt>
                <c:pt idx="236">
                  <c:v>134.89419370802699</c:v>
                </c:pt>
                <c:pt idx="237">
                  <c:v>135.248870201302</c:v>
                </c:pt>
                <c:pt idx="238">
                  <c:v>135.90627803188201</c:v>
                </c:pt>
                <c:pt idx="239">
                  <c:v>136.36347282927699</c:v>
                </c:pt>
                <c:pt idx="240">
                  <c:v>136.80076437585399</c:v>
                </c:pt>
                <c:pt idx="241">
                  <c:v>137.279327044762</c:v>
                </c:pt>
                <c:pt idx="242">
                  <c:v>137.86255581146901</c:v>
                </c:pt>
                <c:pt idx="243">
                  <c:v>138.37302495292801</c:v>
                </c:pt>
                <c:pt idx="244">
                  <c:v>138.90539416238499</c:v>
                </c:pt>
                <c:pt idx="245">
                  <c:v>139.47486703309201</c:v>
                </c:pt>
                <c:pt idx="246">
                  <c:v>139.82291999254099</c:v>
                </c:pt>
                <c:pt idx="247">
                  <c:v>140.74685056700301</c:v>
                </c:pt>
                <c:pt idx="248">
                  <c:v>140.76754987762499</c:v>
                </c:pt>
                <c:pt idx="249">
                  <c:v>140.784268890524</c:v>
                </c:pt>
                <c:pt idx="250">
                  <c:v>141.767985952148</c:v>
                </c:pt>
                <c:pt idx="251">
                  <c:v>142.406240537326</c:v>
                </c:pt>
                <c:pt idx="252">
                  <c:v>142.57467540051601</c:v>
                </c:pt>
                <c:pt idx="253">
                  <c:v>142.68375666431001</c:v>
                </c:pt>
                <c:pt idx="254">
                  <c:v>143.35307325518599</c:v>
                </c:pt>
                <c:pt idx="255">
                  <c:v>143.80092158595701</c:v>
                </c:pt>
                <c:pt idx="256">
                  <c:v>144.02372059373201</c:v>
                </c:pt>
                <c:pt idx="257">
                  <c:v>144.64117202959099</c:v>
                </c:pt>
                <c:pt idx="258">
                  <c:v>144.820608306092</c:v>
                </c:pt>
                <c:pt idx="259">
                  <c:v>145.43273638013</c:v>
                </c:pt>
                <c:pt idx="260">
                  <c:v>145.66721070603501</c:v>
                </c:pt>
                <c:pt idx="261">
                  <c:v>146.22971711156501</c:v>
                </c:pt>
                <c:pt idx="262">
                  <c:v>146.47317339764899</c:v>
                </c:pt>
                <c:pt idx="263">
                  <c:v>146.982278842695</c:v>
                </c:pt>
                <c:pt idx="264">
                  <c:v>147.23328535268601</c:v>
                </c:pt>
                <c:pt idx="265">
                  <c:v>147.68720915292201</c:v>
                </c:pt>
                <c:pt idx="266">
                  <c:v>148.01576437708599</c:v>
                </c:pt>
                <c:pt idx="267">
                  <c:v>148.354901229592</c:v>
                </c:pt>
                <c:pt idx="268">
                  <c:v>148.7235094831</c:v>
                </c:pt>
                <c:pt idx="269">
                  <c:v>149.15336990587801</c:v>
                </c:pt>
                <c:pt idx="270">
                  <c:v>149.67676695246399</c:v>
                </c:pt>
                <c:pt idx="271">
                  <c:v>149.97628927186099</c:v>
                </c:pt>
                <c:pt idx="272">
                  <c:v>150.25101558466699</c:v>
                </c:pt>
                <c:pt idx="273">
                  <c:v>150.870391447705</c:v>
                </c:pt>
                <c:pt idx="274">
                  <c:v>151.11032205302499</c:v>
                </c:pt>
                <c:pt idx="275">
                  <c:v>151.336253958247</c:v>
                </c:pt>
                <c:pt idx="276">
                  <c:v>151.91549397633401</c:v>
                </c:pt>
                <c:pt idx="277">
                  <c:v>152.12460486810201</c:v>
                </c:pt>
                <c:pt idx="278">
                  <c:v>152.34106884222999</c:v>
                </c:pt>
                <c:pt idx="279">
                  <c:v>152.894795444084</c:v>
                </c:pt>
                <c:pt idx="280">
                  <c:v>153.095881887465</c:v>
                </c:pt>
                <c:pt idx="281">
                  <c:v>153.32069981191901</c:v>
                </c:pt>
                <c:pt idx="282">
                  <c:v>153.77738380972599</c:v>
                </c:pt>
                <c:pt idx="283">
                  <c:v>154.14913379371001</c:v>
                </c:pt>
                <c:pt idx="284">
                  <c:v>154.57127539588299</c:v>
                </c:pt>
                <c:pt idx="285">
                  <c:v>154.946704874761</c:v>
                </c:pt>
                <c:pt idx="286">
                  <c:v>155.34414173924799</c:v>
                </c:pt>
                <c:pt idx="287">
                  <c:v>155.71539619750499</c:v>
                </c:pt>
                <c:pt idx="288">
                  <c:v>156.05645993147601</c:v>
                </c:pt>
                <c:pt idx="289">
                  <c:v>156.42995170453099</c:v>
                </c:pt>
                <c:pt idx="290">
                  <c:v>156.667760021383</c:v>
                </c:pt>
                <c:pt idx="291">
                  <c:v>157.05014742890901</c:v>
                </c:pt>
                <c:pt idx="292">
                  <c:v>157.25089163916101</c:v>
                </c:pt>
                <c:pt idx="293">
                  <c:v>157.612469488258</c:v>
                </c:pt>
                <c:pt idx="294">
                  <c:v>157.759791013029</c:v>
                </c:pt>
                <c:pt idx="295">
                  <c:v>158.12193331440301</c:v>
                </c:pt>
                <c:pt idx="296">
                  <c:v>158.22323118247201</c:v>
                </c:pt>
                <c:pt idx="297">
                  <c:v>158.57042526999601</c:v>
                </c:pt>
                <c:pt idx="298">
                  <c:v>158.65694886956601</c:v>
                </c:pt>
                <c:pt idx="299">
                  <c:v>158.98284310874899</c:v>
                </c:pt>
                <c:pt idx="300">
                  <c:v>159.07971752710301</c:v>
                </c:pt>
                <c:pt idx="301">
                  <c:v>159.38043933361601</c:v>
                </c:pt>
                <c:pt idx="302">
                  <c:v>159.472258323548</c:v>
                </c:pt>
                <c:pt idx="303">
                  <c:v>159.769185215525</c:v>
                </c:pt>
                <c:pt idx="304">
                  <c:v>159.85064315096199</c:v>
                </c:pt>
                <c:pt idx="305">
                  <c:v>160.14133072439</c:v>
                </c:pt>
                <c:pt idx="306">
                  <c:v>160.216882737898</c:v>
                </c:pt>
                <c:pt idx="307">
                  <c:v>160.50431346096801</c:v>
                </c:pt>
                <c:pt idx="308">
                  <c:v>160.57690082260501</c:v>
                </c:pt>
                <c:pt idx="309">
                  <c:v>160.863594628242</c:v>
                </c:pt>
                <c:pt idx="310">
                  <c:v>160.93493277099699</c:v>
                </c:pt>
                <c:pt idx="311">
                  <c:v>161.220865289203</c:v>
                </c:pt>
                <c:pt idx="312">
                  <c:v>161.291584788059</c:v>
                </c:pt>
                <c:pt idx="313">
                  <c:v>161.577305091136</c:v>
                </c:pt>
                <c:pt idx="314">
                  <c:v>161.647747882597</c:v>
                </c:pt>
                <c:pt idx="315">
                  <c:v>161.93336168556499</c:v>
                </c:pt>
                <c:pt idx="316">
                  <c:v>162.003705826649</c:v>
                </c:pt>
                <c:pt idx="317">
                  <c:v>162.289228580555</c:v>
                </c:pt>
                <c:pt idx="318">
                  <c:v>162.35955550553001</c:v>
                </c:pt>
                <c:pt idx="319">
                  <c:v>162.64498364489799</c:v>
                </c:pt>
                <c:pt idx="320">
                  <c:v>162.71534022870799</c:v>
                </c:pt>
                <c:pt idx="321">
                  <c:v>163.000681320707</c:v>
                </c:pt>
                <c:pt idx="322">
                  <c:v>163.07109020215401</c:v>
                </c:pt>
                <c:pt idx="323">
                  <c:v>163.35635089589499</c:v>
                </c:pt>
                <c:pt idx="324">
                  <c:v>163.42682312513199</c:v>
                </c:pt>
                <c:pt idx="325">
                  <c:v>163.71200805110999</c:v>
                </c:pt>
                <c:pt idx="326">
                  <c:v>163.78254872080899</c:v>
                </c:pt>
                <c:pt idx="327">
                  <c:v>164.06766115423201</c:v>
                </c:pt>
                <c:pt idx="328">
                  <c:v>164.138272211763</c:v>
                </c:pt>
                <c:pt idx="329">
                  <c:v>164.42331465205399</c:v>
                </c:pt>
                <c:pt idx="330">
                  <c:v>164.49399636970799</c:v>
                </c:pt>
                <c:pt idx="331">
                  <c:v>164.77897088779201</c:v>
                </c:pt>
                <c:pt idx="332">
                  <c:v>164.84972263309001</c:v>
                </c:pt>
                <c:pt idx="333">
                  <c:v>165.134631005589</c:v>
                </c:pt>
                <c:pt idx="334">
                  <c:v>165.205451642085</c:v>
                </c:pt>
                <c:pt idx="335">
                  <c:v>165.490295375193</c:v>
                </c:pt>
                <c:pt idx="336">
                  <c:v>165.56118359911</c:v>
                </c:pt>
                <c:pt idx="337">
                  <c:v>165.845964077601</c:v>
                </c:pt>
                <c:pt idx="338">
                  <c:v>165.916918794579</c:v>
                </c:pt>
                <c:pt idx="339">
                  <c:v>166.20163753397901</c:v>
                </c:pt>
                <c:pt idx="340">
                  <c:v>166.272657863803</c:v>
                </c:pt>
                <c:pt idx="341">
                  <c:v>166.55731651068999</c:v>
                </c:pt>
                <c:pt idx="342">
                  <c:v>166.62840121520301</c:v>
                </c:pt>
                <c:pt idx="343">
                  <c:v>166.913001343703</c:v>
                </c:pt>
                <c:pt idx="344">
                  <c:v>166.984148387722</c:v>
                </c:pt>
                <c:pt idx="345">
                  <c:v>167.26869144235101</c:v>
                </c:pt>
                <c:pt idx="346">
                  <c:v>167.339898442639</c:v>
                </c:pt>
                <c:pt idx="347">
                  <c:v>167.62438589485799</c:v>
                </c:pt>
                <c:pt idx="348">
                  <c:v>167.69565092327099</c:v>
                </c:pt>
                <c:pt idx="349">
                  <c:v>167.980084470257</c:v>
                </c:pt>
                <c:pt idx="350">
                  <c:v>168.05140625187701</c:v>
                </c:pt>
                <c:pt idx="351">
                  <c:v>168.33578767781401</c:v>
                </c:pt>
                <c:pt idx="352">
                  <c:v>168.40716516550501</c:v>
                </c:pt>
                <c:pt idx="353">
                  <c:v>168.69149634188801</c:v>
                </c:pt>
                <c:pt idx="354">
                  <c:v>168.76292826643001</c:v>
                </c:pt>
                <c:pt idx="355">
                  <c:v>169.04721156879</c:v>
                </c:pt>
                <c:pt idx="356">
                  <c:v>169.11869625634401</c:v>
                </c:pt>
                <c:pt idx="357">
                  <c:v>169.40293509944499</c:v>
                </c:pt>
                <c:pt idx="358">
                  <c:v>169.47447036180401</c:v>
                </c:pt>
                <c:pt idx="359">
                  <c:v>169.75866998732101</c:v>
                </c:pt>
                <c:pt idx="360">
                  <c:v>169.83025298283599</c:v>
                </c:pt>
                <c:pt idx="361">
                  <c:v>170.11442212042999</c:v>
                </c:pt>
                <c:pt idx="362">
                  <c:v>170.186049061852</c:v>
                </c:pt>
                <c:pt idx="363">
                  <c:v>170.470203068969</c:v>
                </c:pt>
                <c:pt idx="364">
                  <c:v>170.541868088759</c:v>
                </c:pt>
                <c:pt idx="365">
                  <c:v>170.82603436484001</c:v>
                </c:pt>
                <c:pt idx="366">
                  <c:v>170.89772687989401</c:v>
                </c:pt>
                <c:pt idx="367">
                  <c:v>171.18195482674901</c:v>
                </c:pt>
                <c:pt idx="368">
                  <c:v>171.253655388309</c:v>
                </c:pt>
                <c:pt idx="369">
                  <c:v>171.538037568649</c:v>
                </c:pt>
                <c:pt idx="370">
                  <c:v>171.609711278963</c:v>
                </c:pt>
                <c:pt idx="371">
                  <c:v>171.89443187687999</c:v>
                </c:pt>
                <c:pt idx="372">
                  <c:v>171.96600322323101</c:v>
                </c:pt>
                <c:pt idx="373">
                  <c:v>172.25141726106699</c:v>
                </c:pt>
                <c:pt idx="374">
                  <c:v>172.32267438757401</c:v>
                </c:pt>
                <c:pt idx="375">
                  <c:v>172.60937576261199</c:v>
                </c:pt>
                <c:pt idx="376">
                  <c:v>172.67979130168999</c:v>
                </c:pt>
                <c:pt idx="377">
                  <c:v>172.968632496417</c:v>
                </c:pt>
                <c:pt idx="378">
                  <c:v>173.03726784249699</c:v>
                </c:pt>
                <c:pt idx="379">
                  <c:v>173.32940051309299</c:v>
                </c:pt>
                <c:pt idx="380">
                  <c:v>173.39513454403101</c:v>
                </c:pt>
                <c:pt idx="381">
                  <c:v>173.692147117199</c:v>
                </c:pt>
                <c:pt idx="382">
                  <c:v>173.75420096827699</c:v>
                </c:pt>
                <c:pt idx="383">
                  <c:v>174.05816341076101</c:v>
                </c:pt>
                <c:pt idx="384">
                  <c:v>174.116588186347</c:v>
                </c:pt>
                <c:pt idx="385">
                  <c:v>174.42981212633799</c:v>
                </c:pt>
                <c:pt idx="386">
                  <c:v>174.48550306115899</c:v>
                </c:pt>
                <c:pt idx="387">
                  <c:v>174.81010009557801</c:v>
                </c:pt>
                <c:pt idx="388">
                  <c:v>174.86435320669301</c:v>
                </c:pt>
                <c:pt idx="389">
                  <c:v>175.201877644691</c:v>
                </c:pt>
                <c:pt idx="390">
                  <c:v>175.25590324823901</c:v>
                </c:pt>
                <c:pt idx="391">
                  <c:v>175.60728945633599</c:v>
                </c:pt>
                <c:pt idx="392">
                  <c:v>175.661952059442</c:v>
                </c:pt>
                <c:pt idx="393">
                  <c:v>176.02766615377899</c:v>
                </c:pt>
                <c:pt idx="394">
                  <c:v>176.083483069686</c:v>
                </c:pt>
                <c:pt idx="395">
                  <c:v>176.46372392804301</c:v>
                </c:pt>
                <c:pt idx="396">
                  <c:v>176.52096808340599</c:v>
                </c:pt>
                <c:pt idx="397">
                  <c:v>176.915808124314</c:v>
                </c:pt>
                <c:pt idx="398">
                  <c:v>176.97461016695101</c:v>
                </c:pt>
                <c:pt idx="399">
                  <c:v>177.384067610843</c:v>
                </c:pt>
                <c:pt idx="400">
                  <c:v>177.44448183243401</c:v>
                </c:pt>
                <c:pt idx="401">
                  <c:v>177.86855186473099</c:v>
                </c:pt>
                <c:pt idx="402">
                  <c:v>177.93059234578399</c:v>
                </c:pt>
                <c:pt idx="403">
                  <c:v>178.369259545007</c:v>
                </c:pt>
                <c:pt idx="404">
                  <c:v>178.432918926589</c:v>
                </c:pt>
                <c:pt idx="405">
                  <c:v>178.88616207622999</c:v>
                </c:pt>
                <c:pt idx="406">
                  <c:v>178.951421245284</c:v>
                </c:pt>
                <c:pt idx="407">
                  <c:v>179.419215169262</c:v>
                </c:pt>
                <c:pt idx="408">
                  <c:v>179.486048334777</c:v>
                </c:pt>
                <c:pt idx="409">
                  <c:v>179.96836456272399</c:v>
                </c:pt>
                <c:pt idx="410">
                  <c:v>180.03674197791599</c:v>
                </c:pt>
                <c:pt idx="411">
                  <c:v>180.53354892556999</c:v>
                </c:pt>
                <c:pt idx="412">
                  <c:v>180.60343837905299</c:v>
                </c:pt>
                <c:pt idx="413">
                  <c:v>181.114701319495</c:v>
                </c:pt>
                <c:pt idx="414">
                  <c:v>181.186068970121</c:v>
                </c:pt>
                <c:pt idx="415">
                  <c:v>181.71174991623101</c:v>
                </c:pt>
                <c:pt idx="416">
                  <c:v>181.784560772562</c:v>
                </c:pt>
                <c:pt idx="417">
                  <c:v>182.32461832178799</c:v>
                </c:pt>
                <c:pt idx="418">
                  <c:v>182.39883652523201</c:v>
                </c:pt>
                <c:pt idx="419">
                  <c:v>182.953225687637</c:v>
                </c:pt>
                <c:pt idx="420">
                  <c:v>183.028814685085</c:v>
                </c:pt>
                <c:pt idx="421">
                  <c:v>183.59748670340599</c:v>
                </c:pt>
                <c:pt idx="422">
                  <c:v>183.674409357511</c:v>
                </c:pt>
                <c:pt idx="423">
                  <c:v>184.257311522799</c:v>
                </c:pt>
                <c:pt idx="424">
                  <c:v>184.33553018706399</c:v>
                </c:pt>
                <c:pt idx="425">
                  <c:v>184.93260565080999</c:v>
                </c:pt>
                <c:pt idx="426">
                  <c:v>185.01208222519699</c:v>
                </c:pt>
                <c:pt idx="427">
                  <c:v>185.62326980802499</c:v>
                </c:pt>
                <c:pt idx="428">
                  <c:v>185.70396578409199</c:v>
                </c:pt>
                <c:pt idx="429">
                  <c:v>186.329199780886</c:v>
                </c:pt>
                <c:pt idx="430">
                  <c:v>186.41107628198199</c:v>
                </c:pt>
                <c:pt idx="431">
                  <c:v>187.05028626598201</c:v>
                </c:pt>
                <c:pt idx="432">
                  <c:v>187.13330407692001</c:v>
                </c:pt>
                <c:pt idx="433">
                  <c:v>187.78641466320701</c:v>
                </c:pt>
                <c:pt idx="434">
                  <c:v>187.87053424966101</c:v>
                </c:pt>
                <c:pt idx="435">
                  <c:v>188.537464830923</c:v>
                </c:pt>
                <c:pt idx="436">
                  <c:v>188.62264644783599</c:v>
                </c:pt>
                <c:pt idx="437">
                  <c:v>189.30331104462101</c:v>
                </c:pt>
                <c:pt idx="438">
                  <c:v>189.38951495372601</c:v>
                </c:pt>
                <c:pt idx="439">
                  <c:v>190.083822188331</c:v>
                </c:pt>
                <c:pt idx="440">
                  <c:v>190.17100868738399</c:v>
                </c:pt>
                <c:pt idx="441">
                  <c:v>190.87886157402099</c:v>
                </c:pt>
                <c:pt idx="442">
                  <c:v>190.96699063962899</c:v>
                </c:pt>
                <c:pt idx="443">
                  <c:v>191.68828614717</c:v>
                </c:pt>
                <c:pt idx="444">
                  <c:v>191.777317145849</c:v>
                </c:pt>
                <c:pt idx="445">
                  <c:v>192.51194589723499</c:v>
                </c:pt>
                <c:pt idx="446">
                  <c:v>192.60183788511901</c:v>
                </c:pt>
                <c:pt idx="447">
                  <c:v>193.34968411508299</c:v>
                </c:pt>
                <c:pt idx="448">
                  <c:v>193.440396443456</c:v>
                </c:pt>
                <c:pt idx="449">
                  <c:v>194.201337868607</c:v>
                </c:pt>
                <c:pt idx="450">
                  <c:v>194.292830457755</c:v>
                </c:pt>
                <c:pt idx="451">
                  <c:v>195.06673791185401</c:v>
                </c:pt>
                <c:pt idx="452">
                  <c:v>195.15897110835999</c:v>
                </c:pt>
                <c:pt idx="453">
                  <c:v>195.94570817388899</c:v>
                </c:pt>
                <c:pt idx="454">
                  <c:v>196.03864258064399</c:v>
                </c:pt>
                <c:pt idx="455">
                  <c:v>196.83806530476201</c:v>
                </c:pt>
                <c:pt idx="456">
                  <c:v>196.93166185221199</c:v>
                </c:pt>
                <c:pt idx="457">
                  <c:v>197.74361547746</c:v>
                </c:pt>
                <c:pt idx="458">
                  <c:v>197.83783945517999</c:v>
                </c:pt>
                <c:pt idx="459">
                  <c:v>198.66215854682099</c:v>
                </c:pt>
                <c:pt idx="460">
                  <c:v>198.757017284559</c:v>
                </c:pt>
                <c:pt idx="461">
                  <c:v>199.59363548909499</c:v>
                </c:pt>
                <c:pt idx="462">
                  <c:v>199.68928467191299</c:v>
                </c:pt>
                <c:pt idx="463">
                  <c:v>200.53870420488701</c:v>
                </c:pt>
                <c:pt idx="464">
                  <c:v>200.63541106889301</c:v>
                </c:pt>
                <c:pt idx="465">
                  <c:v>201.499586034977</c:v>
                </c:pt>
                <c:pt idx="466">
                  <c:v>201.59683570686599</c:v>
                </c:pt>
                <c:pt idx="467">
                  <c:v>202.47994340930299</c:v>
                </c:pt>
                <c:pt idx="468">
                  <c:v>202.57404538891299</c:v>
                </c:pt>
                <c:pt idx="469">
                  <c:v>203.482559413693</c:v>
                </c:pt>
                <c:pt idx="470">
                  <c:v>203.563685501213</c:v>
                </c:pt>
                <c:pt idx="471">
                  <c:v>204.50596865495899</c:v>
                </c:pt>
                <c:pt idx="472">
                  <c:v>204.557326274785</c:v>
                </c:pt>
                <c:pt idx="473">
                  <c:v>205.54299004100901</c:v>
                </c:pt>
                <c:pt idx="474">
                  <c:v>205.543869608259</c:v>
                </c:pt>
                <c:pt idx="475">
                  <c:v>205.55819205343099</c:v>
                </c:pt>
                <c:pt idx="476">
                  <c:v>206.51456529415</c:v>
                </c:pt>
                <c:pt idx="477">
                  <c:v>206.58345036447199</c:v>
                </c:pt>
                <c:pt idx="478">
                  <c:v>207.46867648607</c:v>
                </c:pt>
                <c:pt idx="479">
                  <c:v>207.62206599233599</c:v>
                </c:pt>
                <c:pt idx="480">
                  <c:v>208.39066020853099</c:v>
                </c:pt>
                <c:pt idx="481">
                  <c:v>208.63243571591499</c:v>
                </c:pt>
                <c:pt idx="482">
                  <c:v>209.29298485812899</c:v>
                </c:pt>
                <c:pt idx="483">
                  <c:v>209.62865306042301</c:v>
                </c:pt>
                <c:pt idx="484">
                  <c:v>210.17504825677199</c:v>
                </c:pt>
                <c:pt idx="485">
                  <c:v>210.606625195547</c:v>
                </c:pt>
                <c:pt idx="486">
                  <c:v>211.03784925560399</c:v>
                </c:pt>
                <c:pt idx="487">
                  <c:v>211.564923559183</c:v>
                </c:pt>
                <c:pt idx="488">
                  <c:v>211.88354907446799</c:v>
                </c:pt>
                <c:pt idx="489">
                  <c:v>212.502663602197</c:v>
                </c:pt>
                <c:pt idx="490">
                  <c:v>212.71625908501801</c:v>
                </c:pt>
                <c:pt idx="491">
                  <c:v>213.42030840959899</c:v>
                </c:pt>
                <c:pt idx="492">
                  <c:v>213.54113703916099</c:v>
                </c:pt>
                <c:pt idx="493">
                  <c:v>214.32100408312201</c:v>
                </c:pt>
                <c:pt idx="494">
                  <c:v>214.36051808986301</c:v>
                </c:pt>
                <c:pt idx="495">
                  <c:v>214.81992014495199</c:v>
                </c:pt>
                <c:pt idx="496">
                  <c:v>215.17695823545799</c:v>
                </c:pt>
                <c:pt idx="497">
                  <c:v>215.20923268255001</c:v>
                </c:pt>
                <c:pt idx="498">
                  <c:v>216.03625116527499</c:v>
                </c:pt>
                <c:pt idx="499">
                  <c:v>216.088528565285</c:v>
                </c:pt>
                <c:pt idx="500">
                  <c:v>216.18215133902899</c:v>
                </c:pt>
                <c:pt idx="501">
                  <c:v>216.80324220188601</c:v>
                </c:pt>
                <c:pt idx="502">
                  <c:v>217.16136035615301</c:v>
                </c:pt>
                <c:pt idx="503">
                  <c:v>217.49234475314</c:v>
                </c:pt>
                <c:pt idx="504">
                  <c:v>217.94873987485701</c:v>
                </c:pt>
                <c:pt idx="505">
                  <c:v>218.26822597603999</c:v>
                </c:pt>
                <c:pt idx="506">
                  <c:v>218.61605153550701</c:v>
                </c:pt>
                <c:pt idx="507">
                  <c:v>219.261575482105</c:v>
                </c:pt>
                <c:pt idx="508">
                  <c:v>219.37406559013201</c:v>
                </c:pt>
                <c:pt idx="509">
                  <c:v>219.66549392230101</c:v>
                </c:pt>
                <c:pt idx="510">
                  <c:v>220.174493656078</c:v>
                </c:pt>
                <c:pt idx="511">
                  <c:v>220.36209803902</c:v>
                </c:pt>
                <c:pt idx="512">
                  <c:v>221.01818577123001</c:v>
                </c:pt>
                <c:pt idx="513">
                  <c:v>221.48395891079099</c:v>
                </c:pt>
                <c:pt idx="514">
                  <c:v>221.88759858737899</c:v>
                </c:pt>
                <c:pt idx="515">
                  <c:v>222.56551072363999</c:v>
                </c:pt>
                <c:pt idx="516">
                  <c:v>222.63024123856599</c:v>
                </c:pt>
                <c:pt idx="517">
                  <c:v>223.379233396188</c:v>
                </c:pt>
                <c:pt idx="518">
                  <c:v>223.617910600242</c:v>
                </c:pt>
                <c:pt idx="519">
                  <c:v>224.34395996929101</c:v>
                </c:pt>
                <c:pt idx="520">
                  <c:v>224.750085043723</c:v>
                </c:pt>
                <c:pt idx="521">
                  <c:v>225.38183407327099</c:v>
                </c:pt>
                <c:pt idx="522">
                  <c:v>226.06472014613601</c:v>
                </c:pt>
                <c:pt idx="523">
                  <c:v>226.314772291807</c:v>
                </c:pt>
                <c:pt idx="524">
                  <c:v>226.91059947287599</c:v>
                </c:pt>
                <c:pt idx="525">
                  <c:v>227.16770575788499</c:v>
                </c:pt>
                <c:pt idx="526">
                  <c:v>227.27509232750501</c:v>
                </c:pt>
                <c:pt idx="527">
                  <c:v>227.980712162711</c:v>
                </c:pt>
                <c:pt idx="528">
                  <c:v>228.39433158675399</c:v>
                </c:pt>
                <c:pt idx="529">
                  <c:v>228.75051929833</c:v>
                </c:pt>
                <c:pt idx="530">
                  <c:v>229.44465918468899</c:v>
                </c:pt>
                <c:pt idx="531">
                  <c:v>229.483847274011</c:v>
                </c:pt>
                <c:pt idx="532">
                  <c:v>229.57935343453801</c:v>
                </c:pt>
                <c:pt idx="533">
                  <c:v>230.19853303713199</c:v>
                </c:pt>
                <c:pt idx="534">
                  <c:v>230.451799900228</c:v>
                </c:pt>
                <c:pt idx="535">
                  <c:v>230.88436195023399</c:v>
                </c:pt>
                <c:pt idx="536">
                  <c:v>231.41482871010899</c:v>
                </c:pt>
                <c:pt idx="537">
                  <c:v>231.54300798992099</c:v>
                </c:pt>
                <c:pt idx="538">
                  <c:v>231.823540885867</c:v>
                </c:pt>
                <c:pt idx="539">
                  <c:v>232.18365709323101</c:v>
                </c:pt>
                <c:pt idx="540">
                  <c:v>232.349012380939</c:v>
                </c:pt>
                <c:pt idx="541">
                  <c:v>232.804947543542</c:v>
                </c:pt>
                <c:pt idx="542">
                  <c:v>233.262633954036</c:v>
                </c:pt>
                <c:pt idx="543">
                  <c:v>233.40796503437099</c:v>
                </c:pt>
                <c:pt idx="544">
                  <c:v>233.673577672362</c:v>
                </c:pt>
                <c:pt idx="545">
                  <c:v>233.991520614774</c:v>
                </c:pt>
                <c:pt idx="546">
                  <c:v>234.178708252127</c:v>
                </c:pt>
                <c:pt idx="547">
                  <c:v>234.55393388005399</c:v>
                </c:pt>
                <c:pt idx="548">
                  <c:v>235.04020512301901</c:v>
                </c:pt>
                <c:pt idx="549">
                  <c:v>235.09292604473501</c:v>
                </c:pt>
                <c:pt idx="550">
                  <c:v>235.13932876178501</c:v>
                </c:pt>
                <c:pt idx="551">
                  <c:v>235.632676006623</c:v>
                </c:pt>
                <c:pt idx="552">
                  <c:v>236.135028434975</c:v>
                </c:pt>
                <c:pt idx="553">
                  <c:v>236.177952861064</c:v>
                </c:pt>
                <c:pt idx="554">
                  <c:v>236.21535812396601</c:v>
                </c:pt>
                <c:pt idx="555">
                  <c:v>236.72237403622199</c:v>
                </c:pt>
                <c:pt idx="556">
                  <c:v>237.227275948715</c:v>
                </c:pt>
                <c:pt idx="557">
                  <c:v>237.25177116196099</c:v>
                </c:pt>
                <c:pt idx="558">
                  <c:v>237.31067943235001</c:v>
                </c:pt>
                <c:pt idx="559">
                  <c:v>237.77747820257599</c:v>
                </c:pt>
                <c:pt idx="560">
                  <c:v>237.958002827792</c:v>
                </c:pt>
                <c:pt idx="561">
                  <c:v>238.32745531466401</c:v>
                </c:pt>
                <c:pt idx="562">
                  <c:v>238.84550889778899</c:v>
                </c:pt>
                <c:pt idx="563">
                  <c:v>238.86049469304601</c:v>
                </c:pt>
                <c:pt idx="564">
                  <c:v>238.879494893502</c:v>
                </c:pt>
                <c:pt idx="565">
                  <c:v>239.380374949551</c:v>
                </c:pt>
                <c:pt idx="566">
                  <c:v>239.66143636631901</c:v>
                </c:pt>
                <c:pt idx="567">
                  <c:v>239.92879330831499</c:v>
                </c:pt>
                <c:pt idx="568">
                  <c:v>240.35779471299401</c:v>
                </c:pt>
                <c:pt idx="569">
                  <c:v>240.52954816151001</c:v>
                </c:pt>
                <c:pt idx="570">
                  <c:v>241.06331878032401</c:v>
                </c:pt>
                <c:pt idx="571">
                  <c:v>241.17921252601101</c:v>
                </c:pt>
                <c:pt idx="572">
                  <c:v>241.39184979874099</c:v>
                </c:pt>
                <c:pt idx="573">
                  <c:v>241.670059170066</c:v>
                </c:pt>
                <c:pt idx="574">
                  <c:v>242.075382607177</c:v>
                </c:pt>
                <c:pt idx="575">
                  <c:v>242.15570979013401</c:v>
                </c:pt>
                <c:pt idx="576">
                  <c:v>242.677492786588</c:v>
                </c:pt>
                <c:pt idx="577">
                  <c:v>242.73926578778401</c:v>
                </c:pt>
                <c:pt idx="578">
                  <c:v>243.27980038412201</c:v>
                </c:pt>
                <c:pt idx="579">
                  <c:v>243.35893570596201</c:v>
                </c:pt>
                <c:pt idx="580">
                  <c:v>243.89138335383601</c:v>
                </c:pt>
                <c:pt idx="581">
                  <c:v>243.99648403937701</c:v>
                </c:pt>
                <c:pt idx="582">
                  <c:v>244.19503054620901</c:v>
                </c:pt>
                <c:pt idx="583">
                  <c:v>244.517324983474</c:v>
                </c:pt>
                <c:pt idx="584">
                  <c:v>245.00404398672799</c:v>
                </c:pt>
                <c:pt idx="585">
                  <c:v>245.07082077605099</c:v>
                </c:pt>
                <c:pt idx="586">
                  <c:v>245.189096280565</c:v>
                </c:pt>
                <c:pt idx="587">
                  <c:v>245.718451455874</c:v>
                </c:pt>
                <c:pt idx="588">
                  <c:v>246.13519963008699</c:v>
                </c:pt>
                <c:pt idx="589">
                  <c:v>246.26989172359001</c:v>
                </c:pt>
                <c:pt idx="590">
                  <c:v>246.42261752300001</c:v>
                </c:pt>
                <c:pt idx="591">
                  <c:v>246.87006649294099</c:v>
                </c:pt>
                <c:pt idx="592">
                  <c:v>247.22535624947699</c:v>
                </c:pt>
                <c:pt idx="593">
                  <c:v>247.524006658106</c:v>
                </c:pt>
                <c:pt idx="594">
                  <c:v>248.11109668093101</c:v>
                </c:pt>
                <c:pt idx="595">
                  <c:v>248.19133520126201</c:v>
                </c:pt>
                <c:pt idx="596">
                  <c:v>248.228413514332</c:v>
                </c:pt>
                <c:pt idx="597">
                  <c:v>248.84572766385801</c:v>
                </c:pt>
                <c:pt idx="598">
                  <c:v>249.18292267488599</c:v>
                </c:pt>
                <c:pt idx="599">
                  <c:v>249.52843231671599</c:v>
                </c:pt>
                <c:pt idx="600">
                  <c:v>250.191453006123</c:v>
                </c:pt>
                <c:pt idx="601">
                  <c:v>250.24432553612399</c:v>
                </c:pt>
                <c:pt idx="602">
                  <c:v>250.36883954759799</c:v>
                </c:pt>
                <c:pt idx="603">
                  <c:v>250.983692514262</c:v>
                </c:pt>
                <c:pt idx="604">
                  <c:v>251.23805721369101</c:v>
                </c:pt>
                <c:pt idx="605">
                  <c:v>251.75631241685599</c:v>
                </c:pt>
                <c:pt idx="606">
                  <c:v>252.336455775654</c:v>
                </c:pt>
                <c:pt idx="607">
                  <c:v>252.567788402156</c:v>
                </c:pt>
                <c:pt idx="608">
                  <c:v>253.198991482221</c:v>
                </c:pt>
                <c:pt idx="609">
                  <c:v>253.41883918365701</c:v>
                </c:pt>
                <c:pt idx="610">
                  <c:v>253.49955577649999</c:v>
                </c:pt>
                <c:pt idx="611">
                  <c:v>254.30705869870201</c:v>
                </c:pt>
                <c:pt idx="612">
                  <c:v>254.73262835614</c:v>
                </c:pt>
                <c:pt idx="613">
                  <c:v>255.25637909377599</c:v>
                </c:pt>
                <c:pt idx="614">
                  <c:v>256.08420833583602</c:v>
                </c:pt>
                <c:pt idx="615">
                  <c:v>256.29372140473299</c:v>
                </c:pt>
                <c:pt idx="616">
                  <c:v>257.16252840141999</c:v>
                </c:pt>
                <c:pt idx="617">
                  <c:v>257.43306552756002</c:v>
                </c:pt>
                <c:pt idx="618">
                  <c:v>257.48577741188501</c:v>
                </c:pt>
                <c:pt idx="619">
                  <c:v>258.63270402401798</c:v>
                </c:pt>
                <c:pt idx="620">
                  <c:v>258.75203085621001</c:v>
                </c:pt>
                <c:pt idx="621">
                  <c:v>259.82940761028402</c:v>
                </c:pt>
                <c:pt idx="622">
                  <c:v>259.93066425452099</c:v>
                </c:pt>
                <c:pt idx="623">
                  <c:v>260.99783697426699</c:v>
                </c:pt>
                <c:pt idx="624">
                  <c:v>261.095063658247</c:v>
                </c:pt>
                <c:pt idx="625">
                  <c:v>262.14637862277903</c:v>
                </c:pt>
                <c:pt idx="626">
                  <c:v>262.25135585247398</c:v>
                </c:pt>
                <c:pt idx="627">
                  <c:v>263.28843186857</c:v>
                </c:pt>
                <c:pt idx="628">
                  <c:v>263.39633296980099</c:v>
                </c:pt>
                <c:pt idx="629">
                  <c:v>264.42401419127702</c:v>
                </c:pt>
                <c:pt idx="630">
                  <c:v>264.53275230056801</c:v>
                </c:pt>
                <c:pt idx="631">
                  <c:v>265.55290546697699</c:v>
                </c:pt>
                <c:pt idx="632">
                  <c:v>265.66162402901199</c:v>
                </c:pt>
                <c:pt idx="633">
                  <c:v>266.674765687822</c:v>
                </c:pt>
                <c:pt idx="634">
                  <c:v>266.783115189569</c:v>
                </c:pt>
                <c:pt idx="635">
                  <c:v>267.78923739126401</c:v>
                </c:pt>
                <c:pt idx="636">
                  <c:v>267.89706671527898</c:v>
                </c:pt>
                <c:pt idx="637">
                  <c:v>268.89598337033198</c:v>
                </c:pt>
                <c:pt idx="638">
                  <c:v>269.00322020293999</c:v>
                </c:pt>
                <c:pt idx="639">
                  <c:v>269.994685680342</c:v>
                </c:pt>
                <c:pt idx="640">
                  <c:v>270.101288258446</c:v>
                </c:pt>
                <c:pt idx="641">
                  <c:v>271.08503684779799</c:v>
                </c:pt>
                <c:pt idx="642">
                  <c:v>271.19097453841999</c:v>
                </c:pt>
                <c:pt idx="643">
                  <c:v>272.16673441108901</c:v>
                </c:pt>
                <c:pt idx="644">
                  <c:v>272.27198034099399</c:v>
                </c:pt>
                <c:pt idx="645">
                  <c:v>273.23947886412998</c:v>
                </c:pt>
                <c:pt idx="646">
                  <c:v>273.34400733002502</c:v>
                </c:pt>
                <c:pt idx="647">
                  <c:v>274.302973174496</c:v>
                </c:pt>
                <c:pt idx="648">
                  <c:v>274.40675880073599</c:v>
                </c:pt>
                <c:pt idx="649">
                  <c:v>275.356922796373</c:v>
                </c:pt>
                <c:pt idx="650">
                  <c:v>275.45994028193201</c:v>
                </c:pt>
                <c:pt idx="651">
                  <c:v>276.40103578198898</c:v>
                </c:pt>
                <c:pt idx="652">
                  <c:v>276.50325983149997</c:v>
                </c:pt>
                <c:pt idx="653">
                  <c:v>277.43502289093902</c:v>
                </c:pt>
                <c:pt idx="654">
                  <c:v>277.536428198669</c:v>
                </c:pt>
                <c:pt idx="655">
                  <c:v>278.45859768531</c:v>
                </c:pt>
                <c:pt idx="656">
                  <c:v>278.55915893263699</c:v>
                </c:pt>
                <c:pt idx="657">
                  <c:v>279.47147661554197</c:v>
                </c:pt>
                <c:pt idx="658">
                  <c:v>279.57116847099502</c:v>
                </c:pt>
                <c:pt idx="659">
                  <c:v>280.47337910156199</c:v>
                </c:pt>
                <c:pt idx="660">
                  <c:v>280.57217622076797</c:v>
                </c:pt>
                <c:pt idx="661">
                  <c:v>281.46402761155701</c:v>
                </c:pt>
                <c:pt idx="662">
                  <c:v>281.56190463662602</c:v>
                </c:pt>
                <c:pt idx="663">
                  <c:v>282.443147739322</c:v>
                </c:pt>
                <c:pt idx="664">
                  <c:v>282.540079297722</c:v>
                </c:pt>
                <c:pt idx="665">
                  <c:v>283.41046828054601</c:v>
                </c:pt>
                <c:pt idx="666">
                  <c:v>283.50642898357199</c:v>
                </c:pt>
                <c:pt idx="667">
                  <c:v>284.365721308145</c:v>
                </c:pt>
                <c:pt idx="668">
                  <c:v>284.46068574907503</c:v>
                </c:pt>
                <c:pt idx="669">
                  <c:v>285.308642246646</c:v>
                </c:pt>
                <c:pt idx="670">
                  <c:v>285.40258499864098</c:v>
                </c:pt>
                <c:pt idx="671">
                  <c:v>286.23896994235997</c:v>
                </c:pt>
                <c:pt idx="672">
                  <c:v>286.331865566636</c:v>
                </c:pt>
                <c:pt idx="673">
                  <c:v>287.15644675654499</c:v>
                </c:pt>
                <c:pt idx="674">
                  <c:v>287.24826991942399</c:v>
                </c:pt>
                <c:pt idx="675">
                  <c:v>288.06081920069499</c:v>
                </c:pt>
                <c:pt idx="676">
                  <c:v>288.15154478795102</c:v>
                </c:pt>
                <c:pt idx="677">
                  <c:v>288.95183859602997</c:v>
                </c:pt>
                <c:pt idx="678">
                  <c:v>289.04144077313799</c:v>
                </c:pt>
                <c:pt idx="679">
                  <c:v>289.829259227796</c:v>
                </c:pt>
                <c:pt idx="680">
                  <c:v>289.917709797074</c:v>
                </c:pt>
                <c:pt idx="681">
                  <c:v>290.69283506399</c:v>
                </c:pt>
                <c:pt idx="682">
                  <c:v>290.78010441443399</c:v>
                </c:pt>
                <c:pt idx="683">
                  <c:v>291.54232149670599</c:v>
                </c:pt>
                <c:pt idx="684">
                  <c:v>291.62838284415699</c:v>
                </c:pt>
                <c:pt idx="685">
                  <c:v>292.37748180938598</c:v>
                </c:pt>
                <c:pt idx="686">
                  <c:v>292.46231326121199</c:v>
                </c:pt>
                <c:pt idx="687">
                  <c:v>293.19808903466202</c:v>
                </c:pt>
                <c:pt idx="688">
                  <c:v>293.28167017637099</c:v>
                </c:pt>
                <c:pt idx="689">
                  <c:v>294.003920575118</c:v>
                </c:pt>
                <c:pt idx="690">
                  <c:v>294.08622831238802</c:v>
                </c:pt>
                <c:pt idx="691">
                  <c:v>294.79475416542601</c:v>
                </c:pt>
                <c:pt idx="692">
                  <c:v>294.87576254519098</c:v>
                </c:pt>
                <c:pt idx="693">
                  <c:v>295.57036956454499</c:v>
                </c:pt>
                <c:pt idx="694">
                  <c:v>295.65005182455502</c:v>
                </c:pt>
                <c:pt idx="695">
                  <c:v>296.33055126266601</c:v>
                </c:pt>
                <c:pt idx="696">
                  <c:v>296.40888077182302</c:v>
                </c:pt>
                <c:pt idx="697">
                  <c:v>297.075088789532</c:v>
                </c:pt>
                <c:pt idx="698">
                  <c:v>297.15203891170103</c:v>
                </c:pt>
                <c:pt idx="699">
                  <c:v>297.80377634507499</c:v>
                </c:pt>
                <c:pt idx="700">
                  <c:v>297.87932026880497</c:v>
                </c:pt>
                <c:pt idx="701">
                  <c:v>298.516412685332</c:v>
                </c:pt>
                <c:pt idx="702">
                  <c:v>298.59052301200597</c:v>
                </c:pt>
                <c:pt idx="703">
                  <c:v>299.21280010701298</c:v>
                </c:pt>
                <c:pt idx="704">
                  <c:v>299.28544857702701</c:v>
                </c:pt>
                <c:pt idx="705">
                  <c:v>299.89274368495398</c:v>
                </c:pt>
                <c:pt idx="706">
                  <c:v>299.96390235091798</c:v>
                </c:pt>
                <c:pt idx="707">
                  <c:v>300.55605327965998</c:v>
                </c:pt>
                <c:pt idx="708">
                  <c:v>300.62569641655602</c:v>
                </c:pt>
                <c:pt idx="709">
                  <c:v>301.20254647115001</c:v>
                </c:pt>
                <c:pt idx="710">
                  <c:v>301.27065031435899</c:v>
                </c:pt>
                <c:pt idx="711">
                  <c:v>301.832047733352</c:v>
                </c:pt>
                <c:pt idx="712">
                  <c:v>301.89858772891603</c:v>
                </c:pt>
                <c:pt idx="713">
                  <c:v>302.444384455636</c:v>
                </c:pt>
                <c:pt idx="714">
                  <c:v>302.50933366175502</c:v>
                </c:pt>
                <c:pt idx="715">
                  <c:v>303.03938577075598</c:v>
                </c:pt>
                <c:pt idx="716">
                  <c:v>303.10271650746199</c:v>
                </c:pt>
                <c:pt idx="717">
                  <c:v>303.616885694053</c:v>
                </c:pt>
                <c:pt idx="718">
                  <c:v>303.67857177415402</c:v>
                </c:pt>
                <c:pt idx="719">
                  <c:v>304.17672576888498</c:v>
                </c:pt>
                <c:pt idx="720">
                  <c:v>304.23674245417698</c:v>
                </c:pt>
                <c:pt idx="721">
                  <c:v>304.71875421045701</c:v>
                </c:pt>
                <c:pt idx="722">
                  <c:v>304.77707673222</c:v>
                </c:pt>
                <c:pt idx="723">
                  <c:v>305.24282378534798</c:v>
                </c:pt>
                <c:pt idx="724">
                  <c:v>305.29942691636597</c:v>
                </c:pt>
                <c:pt idx="725">
                  <c:v>305.74879149199103</c:v>
                </c:pt>
                <c:pt idx="726">
                  <c:v>305.80365134407702</c:v>
                </c:pt>
                <c:pt idx="727">
                  <c:v>306.23652122247199</c:v>
                </c:pt>
                <c:pt idx="728">
                  <c:v>306.28961852276302</c:v>
                </c:pt>
                <c:pt idx="729">
                  <c:v>306.70588816495399</c:v>
                </c:pt>
                <c:pt idx="730">
                  <c:v>306.757211450738</c:v>
                </c:pt>
                <c:pt idx="731">
                  <c:v>307.15678299459</c:v>
                </c:pt>
                <c:pt idx="732">
                  <c:v>307.20633196958897</c:v>
                </c:pt>
                <c:pt idx="733">
                  <c:v>307.58911732747299</c:v>
                </c:pt>
                <c:pt idx="734">
                  <c:v>307.63690968637701</c:v>
                </c:pt>
                <c:pt idx="735">
                  <c:v>308.002833897985</c:v>
                </c:pt>
                <c:pt idx="736">
                  <c:v>308.04891969772501</c:v>
                </c:pt>
                <c:pt idx="737">
                  <c:v>308.39791810550901</c:v>
                </c:pt>
                <c:pt idx="738">
                  <c:v>308.442419968808</c:v>
                </c:pt>
                <c:pt idx="739">
                  <c:v>308.77445173959001</c:v>
                </c:pt>
                <c:pt idx="740">
                  <c:v>308.81768304376101</c:v>
                </c:pt>
                <c:pt idx="741">
                  <c:v>309.13285325067801</c:v>
                </c:pt>
                <c:pt idx="742">
                  <c:v>309.17551496885699</c:v>
                </c:pt>
                <c:pt idx="743">
                  <c:v>309.47434841367902</c:v>
                </c:pt>
                <c:pt idx="744">
                  <c:v>309.51760939903602</c:v>
                </c:pt>
                <c:pt idx="745">
                  <c:v>309.80131413375602</c:v>
                </c:pt>
                <c:pt idx="746">
                  <c:v>309.846528486691</c:v>
                </c:pt>
                <c:pt idx="747">
                  <c:v>310.117041014091</c:v>
                </c:pt>
                <c:pt idx="748">
                  <c:v>310.16520072473202</c:v>
                </c:pt>
                <c:pt idx="749">
                  <c:v>310.42500676100798</c:v>
                </c:pt>
                <c:pt idx="750">
                  <c:v>310.476362846352</c:v>
                </c:pt>
                <c:pt idx="751">
                  <c:v>310.72816398520399</c:v>
                </c:pt>
                <c:pt idx="752">
                  <c:v>310.78228302566998</c:v>
                </c:pt>
                <c:pt idx="753">
                  <c:v>311.02857475716098</c:v>
                </c:pt>
                <c:pt idx="754">
                  <c:v>311.08468635512298</c:v>
                </c:pt>
                <c:pt idx="755">
                  <c:v>311.32744576923602</c:v>
                </c:pt>
                <c:pt idx="756">
                  <c:v>311.38479103699001</c:v>
                </c:pt>
                <c:pt idx="757">
                  <c:v>311.62541178919298</c:v>
                </c:pt>
                <c:pt idx="758">
                  <c:v>311.68342934301501</c:v>
                </c:pt>
                <c:pt idx="759">
                  <c:v>311.92281839488498</c:v>
                </c:pt>
                <c:pt idx="760">
                  <c:v>311.981164987515</c:v>
                </c:pt>
                <c:pt idx="761">
                  <c:v>312.219876882047</c:v>
                </c:pt>
                <c:pt idx="762">
                  <c:v>312.27836587477401</c:v>
                </c:pt>
                <c:pt idx="763">
                  <c:v>312.51672106058101</c:v>
                </c:pt>
                <c:pt idx="764">
                  <c:v>312.57525801626701</c:v>
                </c:pt>
                <c:pt idx="765">
                  <c:v>312.81343361448199</c:v>
                </c:pt>
                <c:pt idx="766">
                  <c:v>312.87197379723801</c:v>
                </c:pt>
                <c:pt idx="767">
                  <c:v>313.11006591395699</c:v>
                </c:pt>
                <c:pt idx="768">
                  <c:v>313.16859017486598</c:v>
                </c:pt>
                <c:pt idx="769">
                  <c:v>313.40665139940398</c:v>
                </c:pt>
                <c:pt idx="770">
                  <c:v>313.46515303691001</c:v>
                </c:pt>
                <c:pt idx="771">
                  <c:v>313.703212514548</c:v>
                </c:pt>
                <c:pt idx="772">
                  <c:v>313.76168809986598</c:v>
                </c:pt>
                <c:pt idx="773">
                  <c:v>313.99976171317297</c:v>
                </c:pt>
                <c:pt idx="774">
                  <c:v>314.05820678011997</c:v>
                </c:pt>
                <c:pt idx="775">
                  <c:v>314.29630320088</c:v>
                </c:pt>
                <c:pt idx="776">
                  <c:v>314.35471276717402</c:v>
                </c:pt>
                <c:pt idx="777">
                  <c:v>314.59283741373503</c:v>
                </c:pt>
                <c:pt idx="778">
                  <c:v>314.65120798566801</c:v>
                </c:pt>
                <c:pt idx="779">
                  <c:v>314.889364741012</c:v>
                </c:pt>
                <c:pt idx="780">
                  <c:v>314.94769508113802</c:v>
                </c:pt>
                <c:pt idx="781">
                  <c:v>315.18588689690603</c:v>
                </c:pt>
                <c:pt idx="782">
                  <c:v>315.244177101329</c:v>
                </c:pt>
                <c:pt idx="783">
                  <c:v>315.48240598869199</c:v>
                </c:pt>
                <c:pt idx="784">
                  <c:v>315.54065602753701</c:v>
                </c:pt>
                <c:pt idx="785">
                  <c:v>315.77892317203299</c:v>
                </c:pt>
                <c:pt idx="786">
                  <c:v>315.83713213909198</c:v>
                </c:pt>
                <c:pt idx="787">
                  <c:v>316.07543860202702</c:v>
                </c:pt>
                <c:pt idx="788">
                  <c:v>316.13360520012702</c:v>
                </c:pt>
                <c:pt idx="789">
                  <c:v>316.37195236674802</c:v>
                </c:pt>
                <c:pt idx="790">
                  <c:v>316.43007571065698</c:v>
                </c:pt>
                <c:pt idx="791">
                  <c:v>316.668465255287</c:v>
                </c:pt>
                <c:pt idx="792">
                  <c:v>316.72654525211101</c:v>
                </c:pt>
                <c:pt idx="793">
                  <c:v>316.96497916207102</c:v>
                </c:pt>
                <c:pt idx="794">
                  <c:v>317.02301682757502</c:v>
                </c:pt>
                <c:pt idx="795">
                  <c:v>317.26149765003203</c:v>
                </c:pt>
                <c:pt idx="796">
                  <c:v>317.31949583197797</c:v>
                </c:pt>
                <c:pt idx="797">
                  <c:v>317.55802724118797</c:v>
                </c:pt>
                <c:pt idx="798">
                  <c:v>317.61599211523901</c:v>
                </c:pt>
                <c:pt idx="799">
                  <c:v>317.854579991371</c:v>
                </c:pt>
                <c:pt idx="800">
                  <c:v>317.91252400262999</c:v>
                </c:pt>
                <c:pt idx="801">
                  <c:v>318.15117875169199</c:v>
                </c:pt>
                <c:pt idx="802">
                  <c:v>318.20912621359099</c:v>
                </c:pt>
                <c:pt idx="803">
                  <c:v>318.44786741551002</c:v>
                </c:pt>
                <c:pt idx="804">
                  <c:v>318.50586412243098</c:v>
                </c:pt>
                <c:pt idx="805">
                  <c:v>318.74472536061597</c:v>
                </c:pt>
                <c:pt idx="806">
                  <c:v>318.802854608107</c:v>
                </c:pt>
                <c:pt idx="807">
                  <c:v>319.041872755177</c:v>
                </c:pt>
                <c:pt idx="808">
                  <c:v>319.10030716135202</c:v>
                </c:pt>
                <c:pt idx="809">
                  <c:v>319.33958988731001</c:v>
                </c:pt>
                <c:pt idx="810">
                  <c:v>319.39869483577598</c:v>
                </c:pt>
                <c:pt idx="811">
                  <c:v>319.63839140541597</c:v>
                </c:pt>
                <c:pt idx="812">
                  <c:v>319.69964981725701</c:v>
                </c:pt>
                <c:pt idx="813">
                  <c:v>319.93968859774299</c:v>
                </c:pt>
                <c:pt idx="814">
                  <c:v>320.00595054522199</c:v>
                </c:pt>
                <c:pt idx="815">
                  <c:v>320.24613950102599</c:v>
                </c:pt>
                <c:pt idx="816">
                  <c:v>320.322539127575</c:v>
                </c:pt>
                <c:pt idx="817">
                  <c:v>320.56193199896398</c:v>
                </c:pt>
                <c:pt idx="818">
                  <c:v>320.65825414660401</c:v>
                </c:pt>
                <c:pt idx="819">
                  <c:v>320.89314833492199</c:v>
                </c:pt>
                <c:pt idx="820">
                  <c:v>321.02546659874099</c:v>
                </c:pt>
                <c:pt idx="821">
                  <c:v>321.25462233767399</c:v>
                </c:pt>
                <c:pt idx="822">
                  <c:v>321.44646303455499</c:v>
                </c:pt>
                <c:pt idx="823">
                  <c:v>321.67973423558698</c:v>
                </c:pt>
                <c:pt idx="824">
                  <c:v>321.86879549914602</c:v>
                </c:pt>
                <c:pt idx="825">
                  <c:v>322.116553001326</c:v>
                </c:pt>
                <c:pt idx="826">
                  <c:v>322.32700905313698</c:v>
                </c:pt>
                <c:pt idx="827">
                  <c:v>322.58256944271801</c:v>
                </c:pt>
                <c:pt idx="828">
                  <c:v>322.82746234759998</c:v>
                </c:pt>
                <c:pt idx="829">
                  <c:v>323.081816541043</c:v>
                </c:pt>
                <c:pt idx="830">
                  <c:v>323.39843816755598</c:v>
                </c:pt>
                <c:pt idx="831">
                  <c:v>323.65163268028402</c:v>
                </c:pt>
                <c:pt idx="832">
                  <c:v>324.00513150482197</c:v>
                </c:pt>
                <c:pt idx="833">
                  <c:v>324.266844167253</c:v>
                </c:pt>
                <c:pt idx="834">
                  <c:v>324.63063045453498</c:v>
                </c:pt>
                <c:pt idx="835">
                  <c:v>324.89118811687001</c:v>
                </c:pt>
                <c:pt idx="836">
                  <c:v>325.32382008218002</c:v>
                </c:pt>
                <c:pt idx="837">
                  <c:v>325.47093979231198</c:v>
                </c:pt>
                <c:pt idx="838">
                  <c:v>325.615807475314</c:v>
                </c:pt>
                <c:pt idx="839">
                  <c:v>326.13354436465198</c:v>
                </c:pt>
                <c:pt idx="840">
                  <c:v>326.26486962009801</c:v>
                </c:pt>
                <c:pt idx="841">
                  <c:v>326.41869355413502</c:v>
                </c:pt>
                <c:pt idx="842">
                  <c:v>326.92140331289499</c:v>
                </c:pt>
                <c:pt idx="843">
                  <c:v>327.07711790469102</c:v>
                </c:pt>
                <c:pt idx="844">
                  <c:v>327.26689594569899</c:v>
                </c:pt>
                <c:pt idx="845">
                  <c:v>327.689514348091</c:v>
                </c:pt>
                <c:pt idx="846">
                  <c:v>327.93291344766402</c:v>
                </c:pt>
                <c:pt idx="847">
                  <c:v>328.27861048542701</c:v>
                </c:pt>
                <c:pt idx="848">
                  <c:v>328.426742269844</c:v>
                </c:pt>
                <c:pt idx="849">
                  <c:v>328.77594690613</c:v>
                </c:pt>
                <c:pt idx="850">
                  <c:v>329.016554249531</c:v>
                </c:pt>
                <c:pt idx="851">
                  <c:v>329.30899954460301</c:v>
                </c:pt>
                <c:pt idx="852">
                  <c:v>329.48609875066001</c:v>
                </c:pt>
                <c:pt idx="853">
                  <c:v>329.77476036676399</c:v>
                </c:pt>
                <c:pt idx="854">
                  <c:v>330.04119825456502</c:v>
                </c:pt>
                <c:pt idx="855">
                  <c:v>330.326067270728</c:v>
                </c:pt>
                <c:pt idx="856">
                  <c:v>330.52382042711901</c:v>
                </c:pt>
                <c:pt idx="857">
                  <c:v>330.84003369624099</c:v>
                </c:pt>
                <c:pt idx="858">
                  <c:v>331.11602516986198</c:v>
                </c:pt>
                <c:pt idx="859">
                  <c:v>331.43690617377899</c:v>
                </c:pt>
                <c:pt idx="860">
                  <c:v>331.67990303103699</c:v>
                </c:pt>
                <c:pt idx="861">
                  <c:v>332.01126468905397</c:v>
                </c:pt>
                <c:pt idx="862">
                  <c:v>332.37787724799199</c:v>
                </c:pt>
                <c:pt idx="863">
                  <c:v>332.68932628545798</c:v>
                </c:pt>
                <c:pt idx="864">
                  <c:v>333.06257222588903</c:v>
                </c:pt>
                <c:pt idx="865">
                  <c:v>333.39861661502999</c:v>
                </c:pt>
                <c:pt idx="866">
                  <c:v>333.74668736762698</c:v>
                </c:pt>
                <c:pt idx="867">
                  <c:v>334.10453260115798</c:v>
                </c:pt>
                <c:pt idx="868">
                  <c:v>334.49389565883899</c:v>
                </c:pt>
                <c:pt idx="869">
                  <c:v>334.75652142935201</c:v>
                </c:pt>
                <c:pt idx="870">
                  <c:v>335.11347202547</c:v>
                </c:pt>
                <c:pt idx="871">
                  <c:v>335.31494931165503</c:v>
                </c:pt>
                <c:pt idx="872">
                  <c:v>335.680005131798</c:v>
                </c:pt>
                <c:pt idx="873">
                  <c:v>336.09521128518998</c:v>
                </c:pt>
                <c:pt idx="874">
                  <c:v>336.33279252068701</c:v>
                </c:pt>
                <c:pt idx="875">
                  <c:v>336.77591136025598</c:v>
                </c:pt>
                <c:pt idx="876">
                  <c:v>337.24282261271799</c:v>
                </c:pt>
                <c:pt idx="877">
                  <c:v>337.64505795480198</c:v>
                </c:pt>
                <c:pt idx="878">
                  <c:v>338.14781885328301</c:v>
                </c:pt>
                <c:pt idx="879">
                  <c:v>338.51034038038802</c:v>
                </c:pt>
                <c:pt idx="880">
                  <c:v>339.04719118021501</c:v>
                </c:pt>
                <c:pt idx="881">
                  <c:v>339.50297912201898</c:v>
                </c:pt>
                <c:pt idx="882">
                  <c:v>339.975907214279</c:v>
                </c:pt>
                <c:pt idx="883">
                  <c:v>340.47627424576098</c:v>
                </c:pt>
                <c:pt idx="884">
                  <c:v>340.76139152990697</c:v>
                </c:pt>
                <c:pt idx="885">
                  <c:v>341.32118811922902</c:v>
                </c:pt>
                <c:pt idx="886">
                  <c:v>341.379096363906</c:v>
                </c:pt>
                <c:pt idx="887">
                  <c:v>341.89993990325701</c:v>
                </c:pt>
                <c:pt idx="888">
                  <c:v>342.34961071650599</c:v>
                </c:pt>
                <c:pt idx="889">
                  <c:v>342.57900186704501</c:v>
                </c:pt>
                <c:pt idx="890">
                  <c:v>342.74588642972998</c:v>
                </c:pt>
                <c:pt idx="891">
                  <c:v>343.36782143541899</c:v>
                </c:pt>
                <c:pt idx="892">
                  <c:v>343.99527304340501</c:v>
                </c:pt>
                <c:pt idx="893">
                  <c:v>344.18379651959901</c:v>
                </c:pt>
                <c:pt idx="894">
                  <c:v>344.55064628856297</c:v>
                </c:pt>
                <c:pt idx="895">
                  <c:v>344.95518352263002</c:v>
                </c:pt>
                <c:pt idx="896">
                  <c:v>345.10863773709099</c:v>
                </c:pt>
                <c:pt idx="897">
                  <c:v>345.67447450550702</c:v>
                </c:pt>
                <c:pt idx="898">
                  <c:v>345.80544239550898</c:v>
                </c:pt>
                <c:pt idx="899">
                  <c:v>346.30761169306902</c:v>
                </c:pt>
                <c:pt idx="900">
                  <c:v>346.850917150908</c:v>
                </c:pt>
                <c:pt idx="901">
                  <c:v>347.09305292004001</c:v>
                </c:pt>
                <c:pt idx="902">
                  <c:v>347.69043492652798</c:v>
                </c:pt>
                <c:pt idx="903">
                  <c:v>347.88136536599399</c:v>
                </c:pt>
                <c:pt idx="904">
                  <c:v>347.951965675525</c:v>
                </c:pt>
                <c:pt idx="905">
                  <c:v>348.68437382378801</c:v>
                </c:pt>
                <c:pt idx="906">
                  <c:v>349.01859948964898</c:v>
                </c:pt>
                <c:pt idx="907">
                  <c:v>349.50402903527799</c:v>
                </c:pt>
                <c:pt idx="908">
                  <c:v>350.11195578242598</c:v>
                </c:pt>
                <c:pt idx="909">
                  <c:v>350.330254584165</c:v>
                </c:pt>
                <c:pt idx="910">
                  <c:v>351.074623040586</c:v>
                </c:pt>
                <c:pt idx="911">
                  <c:v>351.16935283578403</c:v>
                </c:pt>
                <c:pt idx="912">
                  <c:v>351.20700686480598</c:v>
                </c:pt>
                <c:pt idx="913">
                  <c:v>352.043762997633</c:v>
                </c:pt>
                <c:pt idx="914">
                  <c:v>352.69083798235999</c:v>
                </c:pt>
                <c:pt idx="915">
                  <c:v>352.87372042526698</c:v>
                </c:pt>
                <c:pt idx="916">
                  <c:v>353.632333499639</c:v>
                </c:pt>
                <c:pt idx="917">
                  <c:v>353.90601704713902</c:v>
                </c:pt>
                <c:pt idx="918">
                  <c:v>354.46825831377902</c:v>
                </c:pt>
                <c:pt idx="919">
                  <c:v>354.85130762956999</c:v>
                </c:pt>
                <c:pt idx="920">
                  <c:v>355.30887922600499</c:v>
                </c:pt>
                <c:pt idx="921">
                  <c:v>355.63354494196301</c:v>
                </c:pt>
                <c:pt idx="922">
                  <c:v>355.97489631599501</c:v>
                </c:pt>
                <c:pt idx="923">
                  <c:v>356.28288638320498</c:v>
                </c:pt>
                <c:pt idx="924">
                  <c:v>356.75798210248502</c:v>
                </c:pt>
                <c:pt idx="925">
                  <c:v>357.09068622068901</c:v>
                </c:pt>
                <c:pt idx="926">
                  <c:v>357.533961968732</c:v>
                </c:pt>
                <c:pt idx="927">
                  <c:v>357.907654311599</c:v>
                </c:pt>
                <c:pt idx="928">
                  <c:v>358.33187084891</c:v>
                </c:pt>
                <c:pt idx="929">
                  <c:v>358.70707585488401</c:v>
                </c:pt>
                <c:pt idx="930">
                  <c:v>358.99665129019701</c:v>
                </c:pt>
                <c:pt idx="931">
                  <c:v>359.32852023512697</c:v>
                </c:pt>
                <c:pt idx="932">
                  <c:v>359.670947493786</c:v>
                </c:pt>
                <c:pt idx="933">
                  <c:v>359.98951182937901</c:v>
                </c:pt>
                <c:pt idx="934">
                  <c:v>360.21808457415699</c:v>
                </c:pt>
                <c:pt idx="935">
                  <c:v>360.56705244962598</c:v>
                </c:pt>
                <c:pt idx="936">
                  <c:v>360.88652179311498</c:v>
                </c:pt>
                <c:pt idx="937">
                  <c:v>361.20420311545701</c:v>
                </c:pt>
                <c:pt idx="938">
                  <c:v>361.46757733195102</c:v>
                </c:pt>
                <c:pt idx="939">
                  <c:v>361.74878396302898</c:v>
                </c:pt>
                <c:pt idx="940">
                  <c:v>362.118382984052</c:v>
                </c:pt>
                <c:pt idx="941">
                  <c:v>362.61225462770602</c:v>
                </c:pt>
                <c:pt idx="942">
                  <c:v>362.83658943024199</c:v>
                </c:pt>
                <c:pt idx="943">
                  <c:v>363.038140470332</c:v>
                </c:pt>
                <c:pt idx="944">
                  <c:v>363.62731801995898</c:v>
                </c:pt>
                <c:pt idx="945">
                  <c:v>363.83357921055602</c:v>
                </c:pt>
                <c:pt idx="946">
                  <c:v>364.07004900504899</c:v>
                </c:pt>
                <c:pt idx="947">
                  <c:v>364.528542412295</c:v>
                </c:pt>
                <c:pt idx="948">
                  <c:v>364.91936268915902</c:v>
                </c:pt>
                <c:pt idx="949">
                  <c:v>365.39012356437797</c:v>
                </c:pt>
                <c:pt idx="950">
                  <c:v>365.74861626088199</c:v>
                </c:pt>
                <c:pt idx="951">
                  <c:v>366.20453362861798</c:v>
                </c:pt>
                <c:pt idx="952">
                  <c:v>366.545460759344</c:v>
                </c:pt>
                <c:pt idx="953">
                  <c:v>366.94372627980198</c:v>
                </c:pt>
                <c:pt idx="954">
                  <c:v>367.311458618328</c:v>
                </c:pt>
                <c:pt idx="955">
                  <c:v>367.62072374599097</c:v>
                </c:pt>
                <c:pt idx="956">
                  <c:v>367.99114812760001</c:v>
                </c:pt>
                <c:pt idx="957">
                  <c:v>368.27866619601502</c:v>
                </c:pt>
                <c:pt idx="958">
                  <c:v>368.63214368122402</c:v>
                </c:pt>
                <c:pt idx="959">
                  <c:v>368.89348663176202</c:v>
                </c:pt>
                <c:pt idx="960">
                  <c:v>369.23747370489798</c:v>
                </c:pt>
                <c:pt idx="961">
                  <c:v>369.456037402486</c:v>
                </c:pt>
                <c:pt idx="962">
                  <c:v>369.79939490446901</c:v>
                </c:pt>
                <c:pt idx="963">
                  <c:v>369.98034147122701</c:v>
                </c:pt>
                <c:pt idx="964">
                  <c:v>370.31340499505899</c:v>
                </c:pt>
                <c:pt idx="965">
                  <c:v>370.46980364188101</c:v>
                </c:pt>
                <c:pt idx="966">
                  <c:v>370.78568319140902</c:v>
                </c:pt>
                <c:pt idx="967">
                  <c:v>370.92408119390399</c:v>
                </c:pt>
                <c:pt idx="968">
                  <c:v>371.22052491461699</c:v>
                </c:pt>
                <c:pt idx="969">
                  <c:v>371.33869832721803</c:v>
                </c:pt>
                <c:pt idx="970">
                  <c:v>371.62262317861399</c:v>
                </c:pt>
                <c:pt idx="971">
                  <c:v>371.71948200980597</c:v>
                </c:pt>
                <c:pt idx="972">
                  <c:v>371.99302855738802</c:v>
                </c:pt>
                <c:pt idx="973">
                  <c:v>372.07539721341698</c:v>
                </c:pt>
                <c:pt idx="974">
                  <c:v>372.33743074205</c:v>
                </c:pt>
                <c:pt idx="975">
                  <c:v>372.410255166593</c:v>
                </c:pt>
                <c:pt idx="976">
                  <c:v>372.66325433049099</c:v>
                </c:pt>
                <c:pt idx="977">
                  <c:v>372.73004586093703</c:v>
                </c:pt>
                <c:pt idx="978">
                  <c:v>372.97681264595502</c:v>
                </c:pt>
                <c:pt idx="979">
                  <c:v>373.03980648024299</c:v>
                </c:pt>
                <c:pt idx="980">
                  <c:v>373.28277931160198</c:v>
                </c:pt>
                <c:pt idx="981">
                  <c:v>373.34342463424002</c:v>
                </c:pt>
                <c:pt idx="982">
                  <c:v>373.58429684527698</c:v>
                </c:pt>
                <c:pt idx="983">
                  <c:v>373.64357507316902</c:v>
                </c:pt>
                <c:pt idx="984">
                  <c:v>373.88334985773599</c:v>
                </c:pt>
                <c:pt idx="985">
                  <c:v>373.94190335658999</c:v>
                </c:pt>
                <c:pt idx="986">
                  <c:v>374.18111326405199</c:v>
                </c:pt>
                <c:pt idx="987">
                  <c:v>374.23931802496497</c:v>
                </c:pt>
                <c:pt idx="988">
                  <c:v>374.47822960246202</c:v>
                </c:pt>
                <c:pt idx="989">
                  <c:v>374.53628442958598</c:v>
                </c:pt>
                <c:pt idx="990">
                  <c:v>374.77502771105299</c:v>
                </c:pt>
                <c:pt idx="991">
                  <c:v>374.83303203685301</c:v>
                </c:pt>
                <c:pt idx="992">
                  <c:v>375.07166939316699</c:v>
                </c:pt>
                <c:pt idx="993">
                  <c:v>375.12967083919898</c:v>
                </c:pt>
                <c:pt idx="994">
                  <c:v>375.36823219259003</c:v>
                </c:pt>
                <c:pt idx="995">
                  <c:v>375.42625373836597</c:v>
                </c:pt>
                <c:pt idx="996">
                  <c:v>375.66475420295097</c:v>
                </c:pt>
                <c:pt idx="997">
                  <c:v>375.722808332348</c:v>
                </c:pt>
                <c:pt idx="998">
                  <c:v>375.96125619243099</c:v>
                </c:pt>
                <c:pt idx="999">
                  <c:v>376.01935061072601</c:v>
                </c:pt>
                <c:pt idx="1000">
                  <c:v>376.25775061420899</c:v>
                </c:pt>
                <c:pt idx="1001">
                  <c:v>376.31588945190998</c:v>
                </c:pt>
                <c:pt idx="1002">
                  <c:v>376.55424430349302</c:v>
                </c:pt>
                <c:pt idx="1003">
                  <c:v>376.61242851192299</c:v>
                </c:pt>
                <c:pt idx="1004">
                  <c:v>376.850740095145</c:v>
                </c:pt>
                <c:pt idx="1005">
                  <c:v>376.908968570892</c:v>
                </c:pt>
                <c:pt idx="1006">
                  <c:v>377.147238618382</c:v>
                </c:pt>
                <c:pt idx="1007">
                  <c:v>377.20550963232398</c:v>
                </c:pt>
                <c:pt idx="1008">
                  <c:v>377.44373998532097</c:v>
                </c:pt>
                <c:pt idx="1009">
                  <c:v>377.50205212238899</c:v>
                </c:pt>
                <c:pt idx="1010">
                  <c:v>377.74024483737799</c:v>
                </c:pt>
                <c:pt idx="1011">
                  <c:v>377.79859681366202</c:v>
                </c:pt>
                <c:pt idx="1012">
                  <c:v>378.03675357888699</c:v>
                </c:pt>
                <c:pt idx="1013">
                  <c:v>378.09514383676202</c:v>
                </c:pt>
                <c:pt idx="1014">
                  <c:v>378.33326601502603</c:v>
                </c:pt>
                <c:pt idx="1015">
                  <c:v>378.39169330579301</c:v>
                </c:pt>
                <c:pt idx="1016">
                  <c:v>378.62978274915201</c:v>
                </c:pt>
                <c:pt idx="1017">
                  <c:v>378.68824701772701</c:v>
                </c:pt>
                <c:pt idx="1018">
                  <c:v>378.926306818142</c:v>
                </c:pt>
                <c:pt idx="1019">
                  <c:v>378.984808574206</c:v>
                </c:pt>
                <c:pt idx="1020">
                  <c:v>379.22284414423899</c:v>
                </c:pt>
                <c:pt idx="1021">
                  <c:v>379.28138245966397</c:v>
                </c:pt>
                <c:pt idx="1022">
                  <c:v>379.51940317178099</c:v>
                </c:pt>
                <c:pt idx="1023">
                  <c:v>379.57797443488101</c:v>
                </c:pt>
                <c:pt idx="1024">
                  <c:v>379.81599689493299</c:v>
                </c:pt>
                <c:pt idx="1025">
                  <c:v>379.87459429545697</c:v>
                </c:pt>
                <c:pt idx="1026">
                  <c:v>380.11264844298802</c:v>
                </c:pt>
                <c:pt idx="1027">
                  <c:v>380.17126096640197</c:v>
                </c:pt>
                <c:pt idx="1028">
                  <c:v>380.40940045721101</c:v>
                </c:pt>
                <c:pt idx="1029">
                  <c:v>380.468011769817</c:v>
                </c:pt>
                <c:pt idx="1030">
                  <c:v>380.70633890254999</c:v>
                </c:pt>
                <c:pt idx="1031">
                  <c:v>380.76493116944198</c:v>
                </c:pt>
                <c:pt idx="1032">
                  <c:v>381.00366742025</c:v>
                </c:pt>
                <c:pt idx="1033">
                  <c:v>381.06220309187</c:v>
                </c:pt>
                <c:pt idx="1034">
                  <c:v>381.30185760607998</c:v>
                </c:pt>
                <c:pt idx="1035">
                  <c:v>381.36016218237302</c:v>
                </c:pt>
                <c:pt idx="1036">
                  <c:v>381.601626425527</c:v>
                </c:pt>
                <c:pt idx="1037">
                  <c:v>381.65907187661497</c:v>
                </c:pt>
                <c:pt idx="1038">
                  <c:v>381.903489698388</c:v>
                </c:pt>
                <c:pt idx="1039">
                  <c:v>381.95863397017899</c:v>
                </c:pt>
                <c:pt idx="1040">
                  <c:v>382.20745389966999</c:v>
                </c:pt>
                <c:pt idx="1041">
                  <c:v>382.25825130952597</c:v>
                </c:pt>
                <c:pt idx="1042">
                  <c:v>382.51354087602499</c:v>
                </c:pt>
                <c:pt idx="1043">
                  <c:v>382.55827100191101</c:v>
                </c:pt>
                <c:pt idx="1044">
                  <c:v>382.822706507357</c:v>
                </c:pt>
                <c:pt idx="1045">
                  <c:v>382.86100400110797</c:v>
                </c:pt>
                <c:pt idx="1046">
                  <c:v>383.13745514651998</c:v>
                </c:pt>
                <c:pt idx="1047">
                  <c:v>383.17051347187299</c:v>
                </c:pt>
                <c:pt idx="1048">
                  <c:v>383.46118009442301</c:v>
                </c:pt>
                <c:pt idx="1049">
                  <c:v>383.49120901130902</c:v>
                </c:pt>
                <c:pt idx="1050">
                  <c:v>383.797558129555</c:v>
                </c:pt>
                <c:pt idx="1051">
                  <c:v>383.82650835022099</c:v>
                </c:pt>
                <c:pt idx="1052">
                  <c:v>384.14930701684</c:v>
                </c:pt>
                <c:pt idx="1053">
                  <c:v>384.17839604758501</c:v>
                </c:pt>
                <c:pt idx="1054">
                  <c:v>384.51805346211898</c:v>
                </c:pt>
                <c:pt idx="1055">
                  <c:v>384.54778831344902</c:v>
                </c:pt>
                <c:pt idx="1056">
                  <c:v>384.90446705298802</c:v>
                </c:pt>
                <c:pt idx="1057">
                  <c:v>384.93506785915702</c:v>
                </c:pt>
                <c:pt idx="1058">
                  <c:v>385.308802945352</c:v>
                </c:pt>
                <c:pt idx="1059">
                  <c:v>385.34039477743403</c:v>
                </c:pt>
                <c:pt idx="1060">
                  <c:v>385.73116046610897</c:v>
                </c:pt>
                <c:pt idx="1061">
                  <c:v>385.76382353359099</c:v>
                </c:pt>
                <c:pt idx="1062">
                  <c:v>386.171554224332</c:v>
                </c:pt>
                <c:pt idx="1063">
                  <c:v>386.205323038019</c:v>
                </c:pt>
                <c:pt idx="1064">
                  <c:v>386.629926419318</c:v>
                </c:pt>
                <c:pt idx="1065">
                  <c:v>386.664795864327</c:v>
                </c:pt>
                <c:pt idx="1066">
                  <c:v>387.10616945446998</c:v>
                </c:pt>
                <c:pt idx="1067">
                  <c:v>387.14211453413299</c:v>
                </c:pt>
                <c:pt idx="1068">
                  <c:v>387.60015445300002</c:v>
                </c:pt>
                <c:pt idx="1069">
                  <c:v>387.63714727425798</c:v>
                </c:pt>
                <c:pt idx="1070">
                  <c:v>388.11174717684901</c:v>
                </c:pt>
                <c:pt idx="1071">
                  <c:v>388.14976467043499</c:v>
                </c:pt>
                <c:pt idx="1072">
                  <c:v>388.640813073532</c:v>
                </c:pt>
                <c:pt idx="1073">
                  <c:v>388.67983809175701</c:v>
                </c:pt>
                <c:pt idx="1074">
                  <c:v>389.18721737190799</c:v>
                </c:pt>
                <c:pt idx="1075">
                  <c:v>389.22723545866302</c:v>
                </c:pt>
                <c:pt idx="1076">
                  <c:v>389.75082097987598</c:v>
                </c:pt>
                <c:pt idx="1077">
                  <c:v>389.79181597532198</c:v>
                </c:pt>
                <c:pt idx="1078">
                  <c:v>390.331476089094</c:v>
                </c:pt>
                <c:pt idx="1079">
                  <c:v>390.37342853136801</c:v>
                </c:pt>
                <c:pt idx="1080">
                  <c:v>390.92902611906698</c:v>
                </c:pt>
                <c:pt idx="1081">
                  <c:v>390.97191482985397</c:v>
                </c:pt>
                <c:pt idx="1082">
                  <c:v>391.54330827712698</c:v>
                </c:pt>
                <c:pt idx="1083">
                  <c:v>391.58711354400401</c:v>
                </c:pt>
                <c:pt idx="1084">
                  <c:v>392.17416207809202</c:v>
                </c:pt>
                <c:pt idx="1085">
                  <c:v>392.21886904031498</c:v>
                </c:pt>
                <c:pt idx="1086">
                  <c:v>392.82144123052001</c:v>
                </c:pt>
                <c:pt idx="1087">
                  <c:v>392.86703016576303</c:v>
                </c:pt>
                <c:pt idx="1088">
                  <c:v>393.48499399676899</c:v>
                </c:pt>
                <c:pt idx="1089">
                  <c:v>393.53141510217</c:v>
                </c:pt>
                <c:pt idx="1090">
                  <c:v>394.16460828654601</c:v>
                </c:pt>
                <c:pt idx="1091">
                  <c:v>394.21178328964902</c:v>
                </c:pt>
                <c:pt idx="1092">
                  <c:v>394.86001345683701</c:v>
                </c:pt>
                <c:pt idx="1093">
                  <c:v>394.90789356788503</c:v>
                </c:pt>
                <c:pt idx="1094">
                  <c:v>395.570976006129</c:v>
                </c:pt>
                <c:pt idx="1095">
                  <c:v>395.61959006218598</c:v>
                </c:pt>
                <c:pt idx="1096">
                  <c:v>396.29736332777202</c:v>
                </c:pt>
                <c:pt idx="1097">
                  <c:v>396.34678213522102</c:v>
                </c:pt>
                <c:pt idx="1098">
                  <c:v>397.039076573991</c:v>
                </c:pt>
                <c:pt idx="1099">
                  <c:v>397.08934130509903</c:v>
                </c:pt>
                <c:pt idx="1100">
                  <c:v>397.795954092003</c:v>
                </c:pt>
                <c:pt idx="1101">
                  <c:v>397.84705214825999</c:v>
                </c:pt>
                <c:pt idx="1102">
                  <c:v>398.56776498680301</c:v>
                </c:pt>
                <c:pt idx="1103">
                  <c:v>398.61965230958401</c:v>
                </c:pt>
                <c:pt idx="1104">
                  <c:v>399.35426210879001</c:v>
                </c:pt>
                <c:pt idx="1105">
                  <c:v>399.40689166493502</c:v>
                </c:pt>
                <c:pt idx="1106">
                  <c:v>400.15521428706802</c:v>
                </c:pt>
                <c:pt idx="1107">
                  <c:v>400.20855097611098</c:v>
                </c:pt>
                <c:pt idx="1108">
                  <c:v>400.97040433516702</c:v>
                </c:pt>
                <c:pt idx="1109">
                  <c:v>401.02442461556899</c:v>
                </c:pt>
                <c:pt idx="1110">
                  <c:v>401.79961807671799</c:v>
                </c:pt>
                <c:pt idx="1111">
                  <c:v>401.85430351956501</c:v>
                </c:pt>
                <c:pt idx="1112">
                  <c:v>402.64263702536198</c:v>
                </c:pt>
                <c:pt idx="1113">
                  <c:v>402.697969229676</c:v>
                </c:pt>
                <c:pt idx="1114">
                  <c:v>403.49923366550598</c:v>
                </c:pt>
                <c:pt idx="1115">
                  <c:v>403.555194490899</c:v>
                </c:pt>
                <c:pt idx="1116">
                  <c:v>404.36917974206102</c:v>
                </c:pt>
                <c:pt idx="1117">
                  <c:v>404.42575743116601</c:v>
                </c:pt>
                <c:pt idx="1118">
                  <c:v>405.25226545948601</c:v>
                </c:pt>
                <c:pt idx="1119">
                  <c:v>405.30944669489998</c:v>
                </c:pt>
                <c:pt idx="1120">
                  <c:v>406.14828193598402</c:v>
                </c:pt>
                <c:pt idx="1121">
                  <c:v>406.20602257851198</c:v>
                </c:pt>
                <c:pt idx="1122">
                  <c:v>407.05695859711199</c:v>
                </c:pt>
                <c:pt idx="1123">
                  <c:v>407.11518070268301</c:v>
                </c:pt>
                <c:pt idx="1124">
                  <c:v>407.97795928054899</c:v>
                </c:pt>
                <c:pt idx="1125">
                  <c:v>408.036610016525</c:v>
                </c:pt>
                <c:pt idx="1126">
                  <c:v>408.91097921372602</c:v>
                </c:pt>
                <c:pt idx="1127">
                  <c:v>408.97008670039401</c:v>
                </c:pt>
                <c:pt idx="1128">
                  <c:v>409.85581603297902</c:v>
                </c:pt>
                <c:pt idx="1129">
                  <c:v>409.91546212676798</c:v>
                </c:pt>
                <c:pt idx="1130">
                  <c:v>410.81231346552801</c:v>
                </c:pt>
                <c:pt idx="1131">
                  <c:v>410.872556652095</c:v>
                </c:pt>
                <c:pt idx="1132">
                  <c:v>411.78026631756399</c:v>
                </c:pt>
                <c:pt idx="1133">
                  <c:v>411.841103301261</c:v>
                </c:pt>
                <c:pt idx="1134">
                  <c:v>412.75940019060101</c:v>
                </c:pt>
                <c:pt idx="1135">
                  <c:v>412.82078698217401</c:v>
                </c:pt>
                <c:pt idx="1136">
                  <c:v>413.74941373691399</c:v>
                </c:pt>
                <c:pt idx="1137">
                  <c:v>413.81130132290701</c:v>
                </c:pt>
                <c:pt idx="1138">
                  <c:v>414.75001384262299</c:v>
                </c:pt>
                <c:pt idx="1139">
                  <c:v>414.81236705069898</c:v>
                </c:pt>
                <c:pt idx="1140">
                  <c:v>415.760929830137</c:v>
                </c:pt>
                <c:pt idx="1141">
                  <c:v>415.82373061112497</c:v>
                </c:pt>
                <c:pt idx="1142">
                  <c:v>416.78191950838499</c:v>
                </c:pt>
                <c:pt idx="1143">
                  <c:v>416.845149682135</c:v>
                </c:pt>
                <c:pt idx="1144">
                  <c:v>417.812737041731</c:v>
                </c:pt>
                <c:pt idx="1145">
                  <c:v>417.87634460268401</c:v>
                </c:pt>
                <c:pt idx="1146">
                  <c:v>418.85306492047198</c:v>
                </c:pt>
                <c:pt idx="1147">
                  <c:v>418.91696629923803</c:v>
                </c:pt>
                <c:pt idx="1148">
                  <c:v>419.90252079930701</c:v>
                </c:pt>
                <c:pt idx="1149">
                  <c:v>419.966669732534</c:v>
                </c:pt>
                <c:pt idx="1150">
                  <c:v>420.96077255331198</c:v>
                </c:pt>
                <c:pt idx="1151">
                  <c:v>421.02521563433402</c:v>
                </c:pt>
                <c:pt idx="1152">
                  <c:v>422.027607785886</c:v>
                </c:pt>
                <c:pt idx="1153">
                  <c:v>422.09244110151099</c:v>
                </c:pt>
                <c:pt idx="1154">
                  <c:v>423.10285224180802</c:v>
                </c:pt>
                <c:pt idx="1155">
                  <c:v>423.16813046790099</c:v>
                </c:pt>
                <c:pt idx="1156">
                  <c:v>424.18625916558102</c:v>
                </c:pt>
                <c:pt idx="1157">
                  <c:v>424.25196338889401</c:v>
                </c:pt>
                <c:pt idx="1158">
                  <c:v>425.27750303999699</c:v>
                </c:pt>
                <c:pt idx="1159">
                  <c:v>425.34357877673898</c:v>
                </c:pt>
                <c:pt idx="1160">
                  <c:v>426.37623326449602</c:v>
                </c:pt>
                <c:pt idx="1161">
                  <c:v>426.44264435394399</c:v>
                </c:pt>
                <c:pt idx="1162">
                  <c:v>427.48217360146998</c:v>
                </c:pt>
                <c:pt idx="1163">
                  <c:v>427.54923486101302</c:v>
                </c:pt>
                <c:pt idx="1164">
                  <c:v>428.59545031765202</c:v>
                </c:pt>
                <c:pt idx="1165">
                  <c:v>428.665071704681</c:v>
                </c:pt>
                <c:pt idx="1166">
                  <c:v>429.71740925732001</c:v>
                </c:pt>
                <c:pt idx="1167">
                  <c:v>429.79441234494402</c:v>
                </c:pt>
                <c:pt idx="1168">
                  <c:v>430.85229802593199</c:v>
                </c:pt>
                <c:pt idx="1169">
                  <c:v>430.94341373638599</c:v>
                </c:pt>
                <c:pt idx="1170">
                  <c:v>432.00974791123298</c:v>
                </c:pt>
                <c:pt idx="1171">
                  <c:v>432.11498210403897</c:v>
                </c:pt>
                <c:pt idx="1172">
                  <c:v>433.21133951113399</c:v>
                </c:pt>
                <c:pt idx="1173">
                  <c:v>433.35706196478901</c:v>
                </c:pt>
                <c:pt idx="1174">
                  <c:v>434.499582024125</c:v>
                </c:pt>
                <c:pt idx="1175">
                  <c:v>434.60067742313601</c:v>
                </c:pt>
                <c:pt idx="1176">
                  <c:v>435.10723846034801</c:v>
                </c:pt>
                <c:pt idx="1177">
                  <c:v>435.73737529786001</c:v>
                </c:pt>
                <c:pt idx="1178">
                  <c:v>435.879288476819</c:v>
                </c:pt>
                <c:pt idx="1179">
                  <c:v>436.75486986397499</c:v>
                </c:pt>
                <c:pt idx="1180">
                  <c:v>437.21903659332997</c:v>
                </c:pt>
                <c:pt idx="1181">
                  <c:v>437.69392073148498</c:v>
                </c:pt>
                <c:pt idx="1182">
                  <c:v>438.42588845048601</c:v>
                </c:pt>
                <c:pt idx="1183">
                  <c:v>438.57250512771998</c:v>
                </c:pt>
                <c:pt idx="1184">
                  <c:v>438.98673841419202</c:v>
                </c:pt>
                <c:pt idx="1185">
                  <c:v>439.41318268041903</c:v>
                </c:pt>
                <c:pt idx="1186">
                  <c:v>439.56238354399801</c:v>
                </c:pt>
                <c:pt idx="1187">
                  <c:v>440.23487252672999</c:v>
                </c:pt>
                <c:pt idx="1188">
                  <c:v>440.66575183088901</c:v>
                </c:pt>
                <c:pt idx="1189">
                  <c:v>441.016862145934</c:v>
                </c:pt>
                <c:pt idx="1190">
                  <c:v>441.72369603136298</c:v>
                </c:pt>
                <c:pt idx="1191">
                  <c:v>441.76232783455902</c:v>
                </c:pt>
                <c:pt idx="1192">
                  <c:v>441.854512047252</c:v>
                </c:pt>
                <c:pt idx="1193">
                  <c:v>442.49106247535099</c:v>
                </c:pt>
                <c:pt idx="1194">
                  <c:v>442.759698911572</c:v>
                </c:pt>
                <c:pt idx="1195">
                  <c:v>443.185844179409</c:v>
                </c:pt>
                <c:pt idx="1196">
                  <c:v>443.748954263146</c:v>
                </c:pt>
                <c:pt idx="1197">
                  <c:v>443.84409818062898</c:v>
                </c:pt>
                <c:pt idx="1198">
                  <c:v>444.04325723951501</c:v>
                </c:pt>
                <c:pt idx="1199">
                  <c:v>444.484898039771</c:v>
                </c:pt>
                <c:pt idx="1200">
                  <c:v>444.69801924328601</c:v>
                </c:pt>
                <c:pt idx="1201">
                  <c:v>445.10847607605098</c:v>
                </c:pt>
                <c:pt idx="1202">
                  <c:v>445.61401112026601</c:v>
                </c:pt>
                <c:pt idx="1203">
                  <c:v>445.712716571859</c:v>
                </c:pt>
                <c:pt idx="1204">
                  <c:v>445.879860009357</c:v>
                </c:pt>
                <c:pt idx="1205">
                  <c:v>446.29253998004998</c:v>
                </c:pt>
                <c:pt idx="1206">
                  <c:v>446.54810610605398</c:v>
                </c:pt>
                <c:pt idx="1207">
                  <c:v>446.760248681539</c:v>
                </c:pt>
                <c:pt idx="1208">
                  <c:v>447.20677676461798</c:v>
                </c:pt>
                <c:pt idx="1209">
                  <c:v>447.24027796523899</c:v>
                </c:pt>
                <c:pt idx="1210">
                  <c:v>447.323218963123</c:v>
                </c:pt>
                <c:pt idx="1211">
                  <c:v>447.75089024859</c:v>
                </c:pt>
                <c:pt idx="1212">
                  <c:v>447.92287044679603</c:v>
                </c:pt>
                <c:pt idx="1213">
                  <c:v>448.310178552183</c:v>
                </c:pt>
                <c:pt idx="1214">
                  <c:v>448.69900210123598</c:v>
                </c:pt>
                <c:pt idx="1215">
                  <c:v>448.88857981498001</c:v>
                </c:pt>
                <c:pt idx="1216">
                  <c:v>449.37613468492202</c:v>
                </c:pt>
                <c:pt idx="1217">
                  <c:v>449.40955424113702</c:v>
                </c:pt>
                <c:pt idx="1218">
                  <c:v>449.51461758855697</c:v>
                </c:pt>
                <c:pt idx="1219">
                  <c:v>449.89909522382698</c:v>
                </c:pt>
                <c:pt idx="1220">
                  <c:v>450.032555678672</c:v>
                </c:pt>
                <c:pt idx="1221">
                  <c:v>450.35671424319497</c:v>
                </c:pt>
                <c:pt idx="1222">
                  <c:v>450.70707166986398</c:v>
                </c:pt>
                <c:pt idx="1223">
                  <c:v>450.80306917372201</c:v>
                </c:pt>
                <c:pt idx="1224">
                  <c:v>450.92449920280097</c:v>
                </c:pt>
                <c:pt idx="1225">
                  <c:v>451.28453378056599</c:v>
                </c:pt>
                <c:pt idx="1226">
                  <c:v>451.56793606325999</c:v>
                </c:pt>
                <c:pt idx="1227">
                  <c:v>451.84889868242402</c:v>
                </c:pt>
                <c:pt idx="1228">
                  <c:v>452.21895341341599</c:v>
                </c:pt>
                <c:pt idx="1229">
                  <c:v>452.27231336816499</c:v>
                </c:pt>
                <c:pt idx="1230">
                  <c:v>452.42437426634001</c:v>
                </c:pt>
                <c:pt idx="1231">
                  <c:v>452.81378984129901</c:v>
                </c:pt>
                <c:pt idx="1232">
                  <c:v>452.88895092286702</c:v>
                </c:pt>
                <c:pt idx="1233">
                  <c:v>453.07299908542598</c:v>
                </c:pt>
                <c:pt idx="1234">
                  <c:v>453.46235693047299</c:v>
                </c:pt>
                <c:pt idx="1235">
                  <c:v>453.68493216501003</c:v>
                </c:pt>
                <c:pt idx="1236">
                  <c:v>453.93826319720699</c:v>
                </c:pt>
                <c:pt idx="1237">
                  <c:v>454.36833109253502</c:v>
                </c:pt>
                <c:pt idx="1238">
                  <c:v>454.47413543485601</c:v>
                </c:pt>
                <c:pt idx="1239">
                  <c:v>454.967291160309</c:v>
                </c:pt>
                <c:pt idx="1240">
                  <c:v>455.01734634078798</c:v>
                </c:pt>
                <c:pt idx="1241">
                  <c:v>455.25058009211801</c:v>
                </c:pt>
                <c:pt idx="1242">
                  <c:v>455.60535208410897</c:v>
                </c:pt>
                <c:pt idx="1243">
                  <c:v>455.685326492586</c:v>
                </c:pt>
                <c:pt idx="1244">
                  <c:v>456.26212995134</c:v>
                </c:pt>
                <c:pt idx="1245">
                  <c:v>456.274434003132</c:v>
                </c:pt>
                <c:pt idx="1246">
                  <c:v>456.35647894006701</c:v>
                </c:pt>
                <c:pt idx="1247">
                  <c:v>456.79415220840502</c:v>
                </c:pt>
                <c:pt idx="1248">
                  <c:v>456.859679042837</c:v>
                </c:pt>
                <c:pt idx="1249">
                  <c:v>457.25568465044199</c:v>
                </c:pt>
                <c:pt idx="1250">
                  <c:v>457.474057535312</c:v>
                </c:pt>
                <c:pt idx="1251">
                  <c:v>457.710741630435</c:v>
                </c:pt>
                <c:pt idx="1252">
                  <c:v>458.13016596715198</c:v>
                </c:pt>
                <c:pt idx="1253">
                  <c:v>458.29928906021399</c:v>
                </c:pt>
                <c:pt idx="1254">
                  <c:v>458.733003187988</c:v>
                </c:pt>
                <c:pt idx="1255">
                  <c:v>458.95530666656998</c:v>
                </c:pt>
                <c:pt idx="1256">
                  <c:v>459.03933400561198</c:v>
                </c:pt>
                <c:pt idx="1257">
                  <c:v>459.537179987179</c:v>
                </c:pt>
                <c:pt idx="1258">
                  <c:v>459.66865390822397</c:v>
                </c:pt>
                <c:pt idx="1259">
                  <c:v>460.20182383610501</c:v>
                </c:pt>
                <c:pt idx="1260">
                  <c:v>460.28115660745402</c:v>
                </c:pt>
                <c:pt idx="1261">
                  <c:v>460.36992333985199</c:v>
                </c:pt>
                <c:pt idx="1262">
                  <c:v>460.875035552425</c:v>
                </c:pt>
                <c:pt idx="1263">
                  <c:v>461.35309086519101</c:v>
                </c:pt>
                <c:pt idx="1264">
                  <c:v>461.47798955000502</c:v>
                </c:pt>
                <c:pt idx="1265">
                  <c:v>461.68545374062899</c:v>
                </c:pt>
                <c:pt idx="1266">
                  <c:v>462.11368645937398</c:v>
                </c:pt>
                <c:pt idx="1267">
                  <c:v>462.35995539593301</c:v>
                </c:pt>
                <c:pt idx="1268">
                  <c:v>462.78867813623702</c:v>
                </c:pt>
                <c:pt idx="1269">
                  <c:v>463.37530311573602</c:v>
                </c:pt>
                <c:pt idx="1270">
                  <c:v>463.49564280725502</c:v>
                </c:pt>
                <c:pt idx="1271">
                  <c:v>463.76721562250299</c:v>
                </c:pt>
                <c:pt idx="1272">
                  <c:v>464.232174023575</c:v>
                </c:pt>
                <c:pt idx="1273">
                  <c:v>464.44081649996201</c:v>
                </c:pt>
                <c:pt idx="1274">
                  <c:v>465.00196772041699</c:v>
                </c:pt>
                <c:pt idx="1275">
                  <c:v>465.56164741210398</c:v>
                </c:pt>
                <c:pt idx="1276">
                  <c:v>465.81319042325202</c:v>
                </c:pt>
                <c:pt idx="1277">
                  <c:v>466.46673266305402</c:v>
                </c:pt>
                <c:pt idx="1278">
                  <c:v>466.665206984701</c:v>
                </c:pt>
                <c:pt idx="1279">
                  <c:v>466.74082263300801</c:v>
                </c:pt>
                <c:pt idx="1280">
                  <c:v>467.55338957503301</c:v>
                </c:pt>
                <c:pt idx="1281">
                  <c:v>467.977418267757</c:v>
                </c:pt>
                <c:pt idx="1282">
                  <c:v>468.49972413588102</c:v>
                </c:pt>
                <c:pt idx="1283">
                  <c:v>469.33115116474602</c:v>
                </c:pt>
                <c:pt idx="1284">
                  <c:v>469.53867265702399</c:v>
                </c:pt>
                <c:pt idx="1285">
                  <c:v>470.39716283658498</c:v>
                </c:pt>
                <c:pt idx="1286">
                  <c:v>470.68072663773103</c:v>
                </c:pt>
                <c:pt idx="1287">
                  <c:v>470.73585865162198</c:v>
                </c:pt>
                <c:pt idx="1288">
                  <c:v>471.88514798041302</c:v>
                </c:pt>
                <c:pt idx="1289">
                  <c:v>472.002288206613</c:v>
                </c:pt>
                <c:pt idx="1290">
                  <c:v>473.08456931333302</c:v>
                </c:pt>
                <c:pt idx="1291">
                  <c:v>473.17839429952397</c:v>
                </c:pt>
                <c:pt idx="1292">
                  <c:v>474.24373872599</c:v>
                </c:pt>
                <c:pt idx="1293">
                  <c:v>474.34574984043797</c:v>
                </c:pt>
                <c:pt idx="1294">
                  <c:v>475.39176651235999</c:v>
                </c:pt>
                <c:pt idx="1295">
                  <c:v>475.49818487477501</c:v>
                </c:pt>
                <c:pt idx="1296">
                  <c:v>476.53314016873702</c:v>
                </c:pt>
                <c:pt idx="1297">
                  <c:v>476.641509194501</c:v>
                </c:pt>
                <c:pt idx="1298">
                  <c:v>477.66832609362598</c:v>
                </c:pt>
                <c:pt idx="1299">
                  <c:v>477.77722439316102</c:v>
                </c:pt>
                <c:pt idx="1300">
                  <c:v>478.79703169781402</c:v>
                </c:pt>
                <c:pt idx="1301">
                  <c:v>478.90580677450998</c:v>
                </c:pt>
                <c:pt idx="1302">
                  <c:v>479.91881651760599</c:v>
                </c:pt>
                <c:pt idx="1303">
                  <c:v>480.027184926698</c:v>
                </c:pt>
                <c:pt idx="1304">
                  <c:v>481.03326109532497</c:v>
                </c:pt>
                <c:pt idx="1305">
                  <c:v>481.14109366376101</c:v>
                </c:pt>
                <c:pt idx="1306">
                  <c:v>482.139996850133</c:v>
                </c:pt>
                <c:pt idx="1307">
                  <c:v>482.24722909025797</c:v>
                </c:pt>
                <c:pt idx="1308">
                  <c:v>483.238692653165</c:v>
                </c:pt>
                <c:pt idx="1309">
                  <c:v>483.34528747133601</c:v>
                </c:pt>
                <c:pt idx="1310">
                  <c:v>484.329038299069</c:v>
                </c:pt>
                <c:pt idx="1311">
                  <c:v>484.43496890253402</c:v>
                </c:pt>
                <c:pt idx="1312">
                  <c:v>485.41073246376902</c:v>
                </c:pt>
                <c:pt idx="1313">
                  <c:v>485.51597395057303</c:v>
                </c:pt>
                <c:pt idx="1314">
                  <c:v>486.48347606711701</c:v>
                </c:pt>
                <c:pt idx="1315">
                  <c:v>486.58800257558198</c:v>
                </c:pt>
                <c:pt idx="1316">
                  <c:v>487.54697101866702</c:v>
                </c:pt>
                <c:pt idx="1317">
                  <c:v>487.650756084205</c:v>
                </c:pt>
                <c:pt idx="1318">
                  <c:v>488.60092155795002</c:v>
                </c:pt>
                <c:pt idx="1319">
                  <c:v>488.70393899147501</c:v>
                </c:pt>
                <c:pt idx="1320">
                  <c:v>489.64503517355001</c:v>
                </c:pt>
                <c:pt idx="1321">
                  <c:v>489.74725932601399</c:v>
                </c:pt>
                <c:pt idx="1322">
                  <c:v>490.67902281251799</c:v>
                </c:pt>
                <c:pt idx="1323">
                  <c:v>490.78042848284599</c:v>
                </c:pt>
                <c:pt idx="1324">
                  <c:v>491.70259905860001</c:v>
                </c:pt>
                <c:pt idx="1325">
                  <c:v>491.80316092090999</c:v>
                </c:pt>
                <c:pt idx="1326">
                  <c:v>492.715481316921</c:v>
                </c:pt>
                <c:pt idx="1327">
                  <c:v>492.815172854965</c:v>
                </c:pt>
                <c:pt idx="1328">
                  <c:v>493.71738783046902</c:v>
                </c:pt>
                <c:pt idx="1329">
                  <c:v>493.81618138264298</c:v>
                </c:pt>
                <c:pt idx="1330">
                  <c:v>494.70803781868602</c:v>
                </c:pt>
                <c:pt idx="1331">
                  <c:v>494.80590680039001</c:v>
                </c:pt>
                <c:pt idx="1332">
                  <c:v>495.68715503434498</c:v>
                </c:pt>
                <c:pt idx="1333">
                  <c:v>495.78407587045803</c:v>
                </c:pt>
                <c:pt idx="1334">
                  <c:v>496.65447023505902</c:v>
                </c:pt>
                <c:pt idx="1335">
                  <c:v>496.75042115333002</c:v>
                </c:pt>
                <c:pt idx="1336">
                  <c:v>497.60971914688798</c:v>
                </c:pt>
                <c:pt idx="1337">
                  <c:v>497.70467725310601</c:v>
                </c:pt>
                <c:pt idx="1338">
                  <c:v>498.55263916739602</c:v>
                </c:pt>
                <c:pt idx="1339">
                  <c:v>498.64657904545498</c:v>
                </c:pt>
                <c:pt idx="1340">
                  <c:v>499.48296859412602</c:v>
                </c:pt>
                <c:pt idx="1341">
                  <c:v>499.57586305020499</c:v>
                </c:pt>
                <c:pt idx="1342">
                  <c:v>500.40044781511301</c:v>
                </c:pt>
                <c:pt idx="1343">
                  <c:v>500.49226939320602</c:v>
                </c:pt>
                <c:pt idx="1344">
                  <c:v>501.30482084928599</c:v>
                </c:pt>
                <c:pt idx="1345">
                  <c:v>501.39554311847098</c:v>
                </c:pt>
                <c:pt idx="1346">
                  <c:v>502.195836661915</c:v>
                </c:pt>
                <c:pt idx="1347">
                  <c:v>502.28543459040202</c:v>
                </c:pt>
                <c:pt idx="1348">
                  <c:v>503.073249439074</c:v>
                </c:pt>
                <c:pt idx="1349">
                  <c:v>503.16169859187499</c:v>
                </c:pt>
                <c:pt idx="1350">
                  <c:v>503.93681746272699</c:v>
                </c:pt>
                <c:pt idx="1351">
                  <c:v>504.02409299412301</c:v>
                </c:pt>
                <c:pt idx="1352">
                  <c:v>504.78630246344699</c:v>
                </c:pt>
                <c:pt idx="1353">
                  <c:v>504.87237898028098</c:v>
                </c:pt>
                <c:pt idx="1354">
                  <c:v>505.62147037376297</c:v>
                </c:pt>
                <c:pt idx="1355">
                  <c:v>505.70632168330201</c:v>
                </c:pt>
                <c:pt idx="1356">
                  <c:v>506.442090676573</c:v>
                </c:pt>
                <c:pt idx="1357">
                  <c:v>506.52568868825</c:v>
                </c:pt>
                <c:pt idx="1358">
                  <c:v>507.247933676419</c:v>
                </c:pt>
                <c:pt idx="1359">
                  <c:v>507.33024893128299</c:v>
                </c:pt>
                <c:pt idx="1360">
                  <c:v>508.038771248719</c:v>
                </c:pt>
                <c:pt idx="1361">
                  <c:v>508.11977651018998</c:v>
                </c:pt>
                <c:pt idx="1362">
                  <c:v>508.81438244456399</c:v>
                </c:pt>
                <c:pt idx="1363">
                  <c:v>508.89405511360502</c:v>
                </c:pt>
                <c:pt idx="1364">
                  <c:v>509.574556328987</c:v>
                </c:pt>
                <c:pt idx="1365">
                  <c:v>509.65287582274698</c:v>
                </c:pt>
                <c:pt idx="1366">
                  <c:v>510.31908774664601</c:v>
                </c:pt>
                <c:pt idx="1367">
                  <c:v>510.39603103753899</c:v>
                </c:pt>
                <c:pt idx="1368">
                  <c:v>511.047772379675</c:v>
                </c:pt>
                <c:pt idx="1369">
                  <c:v>511.12331280124198</c:v>
                </c:pt>
                <c:pt idx="1370">
                  <c:v>511.76040690389601</c:v>
                </c:pt>
                <c:pt idx="1371">
                  <c:v>511.83451619637702</c:v>
                </c:pt>
                <c:pt idx="1372">
                  <c:v>512.45679202688405</c:v>
                </c:pt>
                <c:pt idx="1373">
                  <c:v>512.52944232055404</c:v>
                </c:pt>
                <c:pt idx="1374">
                  <c:v>513.13673415260303</c:v>
                </c:pt>
                <c:pt idx="1375">
                  <c:v>513.20789840988698</c:v>
                </c:pt>
                <c:pt idx="1376">
                  <c:v>513.80004516048302</c:v>
                </c:pt>
                <c:pt idx="1377">
                  <c:v>513.86969680324205</c:v>
                </c:pt>
                <c:pt idx="1378">
                  <c:v>514.44654181055603</c:v>
                </c:pt>
                <c:pt idx="1379">
                  <c:v>514.51465437849697</c:v>
                </c:pt>
                <c:pt idx="1380">
                  <c:v>515.07604551384497</c:v>
                </c:pt>
                <c:pt idx="1381">
                  <c:v>515.14259253936405</c:v>
                </c:pt>
                <c:pt idx="1382">
                  <c:v>515.68838236950398</c:v>
                </c:pt>
                <c:pt idx="1383">
                  <c:v>515.75333737733297</c:v>
                </c:pt>
                <c:pt idx="1384">
                  <c:v>516.28338327049198</c:v>
                </c:pt>
                <c:pt idx="1385">
                  <c:v>516.34671986073704</c:v>
                </c:pt>
                <c:pt idx="1386">
                  <c:v>516.86088416053701</c:v>
                </c:pt>
                <c:pt idx="1387">
                  <c:v>516.92257616483096</c:v>
                </c:pt>
                <c:pt idx="1388">
                  <c:v>517.42072638208106</c:v>
                </c:pt>
                <c:pt idx="1389">
                  <c:v>517.48074785521305</c:v>
                </c:pt>
                <c:pt idx="1390">
                  <c:v>517.96275655461102</c:v>
                </c:pt>
                <c:pt idx="1391">
                  <c:v>518.02108166729897</c:v>
                </c:pt>
                <c:pt idx="1392">
                  <c:v>518.48682614885399</c:v>
                </c:pt>
                <c:pt idx="1393">
                  <c:v>518.54342979346598</c:v>
                </c:pt>
                <c:pt idx="1394">
                  <c:v>518.99279230864704</c:v>
                </c:pt>
                <c:pt idx="1395">
                  <c:v>519.047651894909</c:v>
                </c:pt>
                <c:pt idx="1396">
                  <c:v>519.48052041629001</c:v>
                </c:pt>
                <c:pt idx="1397">
                  <c:v>519.533618043513</c:v>
                </c:pt>
                <c:pt idx="1398">
                  <c:v>519.94988696824396</c:v>
                </c:pt>
                <c:pt idx="1399">
                  <c:v>520.00121148962899</c:v>
                </c:pt>
                <c:pt idx="1400">
                  <c:v>520.40078265908596</c:v>
                </c:pt>
                <c:pt idx="1401">
                  <c:v>520.450333242959</c:v>
                </c:pt>
                <c:pt idx="1402">
                  <c:v>520.83311872999298</c:v>
                </c:pt>
                <c:pt idx="1403">
                  <c:v>520.88091238717902</c:v>
                </c:pt>
                <c:pt idx="1404">
                  <c:v>521.246837793125</c:v>
                </c:pt>
                <c:pt idx="1405">
                  <c:v>521.29292360881095</c:v>
                </c:pt>
                <c:pt idx="1406">
                  <c:v>521.64192428175397</c:v>
                </c:pt>
                <c:pt idx="1407">
                  <c:v>521.68642362996297</c:v>
                </c:pt>
                <c:pt idx="1408">
                  <c:v>522.01845811360897</c:v>
                </c:pt>
                <c:pt idx="1409">
                  <c:v>522.061684226225</c:v>
                </c:pt>
                <c:pt idx="1410">
                  <c:v>522.37685760767999</c:v>
                </c:pt>
                <c:pt idx="1411">
                  <c:v>522.41951340926903</c:v>
                </c:pt>
                <c:pt idx="1412">
                  <c:v>522.71835167773997</c:v>
                </c:pt>
                <c:pt idx="1413">
                  <c:v>522.76160810711497</c:v>
                </c:pt>
                <c:pt idx="1414">
                  <c:v>523.04532011121398</c:v>
                </c:pt>
                <c:pt idx="1415">
                  <c:v>523.09053029813401</c:v>
                </c:pt>
                <c:pt idx="1416">
                  <c:v>523.36105166073503</c:v>
                </c:pt>
                <c:pt idx="1417">
                  <c:v>523.40920312863295</c:v>
                </c:pt>
                <c:pt idx="1418">
                  <c:v>523.66901898193998</c:v>
                </c:pt>
                <c:pt idx="1419">
                  <c:v>523.72035951174496</c:v>
                </c:pt>
                <c:pt idx="1420">
                  <c:v>523.97217236345705</c:v>
                </c:pt>
                <c:pt idx="1421">
                  <c:v>524.02627083569598</c:v>
                </c:pt>
                <c:pt idx="1422">
                  <c:v>524.27257655494202</c:v>
                </c:pt>
                <c:pt idx="1423">
                  <c:v>524.32866869893496</c:v>
                </c:pt>
                <c:pt idx="1424">
                  <c:v>524.57144255696005</c:v>
                </c:pt>
                <c:pt idx="1425">
                  <c:v>524.628774061748</c:v>
                </c:pt>
                <c:pt idx="1426">
                  <c:v>524.86940663652797</c:v>
                </c:pt>
                <c:pt idx="1427">
                  <c:v>524.92741638400605</c:v>
                </c:pt>
                <c:pt idx="1428">
                  <c:v>525.16681231414702</c:v>
                </c:pt>
                <c:pt idx="1429">
                  <c:v>525.22515514848897</c:v>
                </c:pt>
                <c:pt idx="1430">
                  <c:v>525.46386833654196</c:v>
                </c:pt>
                <c:pt idx="1431">
                  <c:v>525.52235693936802</c:v>
                </c:pt>
                <c:pt idx="1432">
                  <c:v>525.76070915615298</c:v>
                </c:pt>
                <c:pt idx="1433">
                  <c:v>525.81925044311299</c:v>
                </c:pt>
                <c:pt idx="1434">
                  <c:v>526.05742064553397</c:v>
                </c:pt>
                <c:pt idx="1435">
                  <c:v>526.11597064182695</c:v>
                </c:pt>
                <c:pt idx="1436">
                  <c:v>526.35405611703402</c:v>
                </c:pt>
                <c:pt idx="1437">
                  <c:v>526.41259327706496</c:v>
                </c:pt>
                <c:pt idx="1438">
                  <c:v>526.65064721532997</c:v>
                </c:pt>
                <c:pt idx="1439">
                  <c:v>526.70916036160099</c:v>
                </c:pt>
                <c:pt idx="1440">
                  <c:v>526.94721217623396</c:v>
                </c:pt>
                <c:pt idx="1441">
                  <c:v>527.00569510652997</c:v>
                </c:pt>
                <c:pt idx="1442">
                  <c:v>527.243761328201</c:v>
                </c:pt>
                <c:pt idx="1443">
                  <c:v>527.30221033627504</c:v>
                </c:pt>
                <c:pt idx="1444">
                  <c:v>527.54030051281495</c:v>
                </c:pt>
                <c:pt idx="1445">
                  <c:v>527.59871320625598</c:v>
                </c:pt>
                <c:pt idx="1446">
                  <c:v>527.83683312765197</c:v>
                </c:pt>
                <c:pt idx="1447">
                  <c:v>527.89520774299206</c:v>
                </c:pt>
                <c:pt idx="1448">
                  <c:v>528.13336111139404</c:v>
                </c:pt>
                <c:pt idx="1449">
                  <c:v>528.19169603617502</c:v>
                </c:pt>
                <c:pt idx="1450">
                  <c:v>528.42988526849103</c:v>
                </c:pt>
                <c:pt idx="1451">
                  <c:v>528.48817894774595</c:v>
                </c:pt>
                <c:pt idx="1452">
                  <c:v>528.72640571316595</c:v>
                </c:pt>
                <c:pt idx="1453">
                  <c:v>528.78465705872497</c:v>
                </c:pt>
                <c:pt idx="1454">
                  <c:v>529.02292300109798</c:v>
                </c:pt>
                <c:pt idx="1455">
                  <c:v>529.08113174278401</c:v>
                </c:pt>
                <c:pt idx="1456">
                  <c:v>529.31943904961895</c:v>
                </c:pt>
                <c:pt idx="1457">
                  <c:v>529.37760487391301</c:v>
                </c:pt>
                <c:pt idx="1458">
                  <c:v>529.61595584130396</c:v>
                </c:pt>
                <c:pt idx="1459">
                  <c:v>529.674076817593</c:v>
                </c:pt>
                <c:pt idx="1460">
                  <c:v>529.91247277036098</c:v>
                </c:pt>
                <c:pt idx="1461">
                  <c:v>529.97054572161005</c:v>
                </c:pt>
                <c:pt idx="1462">
                  <c:v>530.20898797201403</c:v>
                </c:pt>
                <c:pt idx="1463">
                  <c:v>530.26701226097896</c:v>
                </c:pt>
                <c:pt idx="1464">
                  <c:v>530.50550404890305</c:v>
                </c:pt>
                <c:pt idx="1465">
                  <c:v>530.563484944028</c:v>
                </c:pt>
                <c:pt idx="1466">
                  <c:v>530.80203082172898</c:v>
                </c:pt>
                <c:pt idx="1467">
                  <c:v>530.85997844505096</c:v>
                </c:pt>
                <c:pt idx="1468">
                  <c:v>531.09858306767001</c:v>
                </c:pt>
                <c:pt idx="1469">
                  <c:v>531.15651067906595</c:v>
                </c:pt>
                <c:pt idx="1470">
                  <c:v>531.39518140927805</c:v>
                </c:pt>
                <c:pt idx="1471">
                  <c:v>531.45311157822596</c:v>
                </c:pt>
                <c:pt idx="1472">
                  <c:v>531.69186519325899</c:v>
                </c:pt>
                <c:pt idx="1473">
                  <c:v>531.74984402362099</c:v>
                </c:pt>
                <c:pt idx="1474">
                  <c:v>531.98871300082703</c:v>
                </c:pt>
                <c:pt idx="1475">
                  <c:v>532.04682852974804</c:v>
                </c:pt>
                <c:pt idx="1476">
                  <c:v>532.28584968511598</c:v>
                </c:pt>
                <c:pt idx="1477">
                  <c:v>532.34428089735798</c:v>
                </c:pt>
                <c:pt idx="1478">
                  <c:v>532.58355911125</c:v>
                </c:pt>
                <c:pt idx="1479">
                  <c:v>532.64267506508895</c:v>
                </c:pt>
                <c:pt idx="1480">
                  <c:v>532.88236642448203</c:v>
                </c:pt>
                <c:pt idx="1481">
                  <c:v>532.94364525220999</c:v>
                </c:pt>
                <c:pt idx="1482">
                  <c:v>533.18367636155995</c:v>
                </c:pt>
                <c:pt idx="1483">
                  <c:v>533.249959658477</c:v>
                </c:pt>
                <c:pt idx="1484">
                  <c:v>533.49013966470898</c:v>
                </c:pt>
                <c:pt idx="1485">
                  <c:v>533.56655363386301</c:v>
                </c:pt>
                <c:pt idx="1486">
                  <c:v>533.805936134033</c:v>
                </c:pt>
                <c:pt idx="1487">
                  <c:v>533.90226392104501</c:v>
                </c:pt>
                <c:pt idx="1488">
                  <c:v>534.13714876789902</c:v>
                </c:pt>
                <c:pt idx="1489">
                  <c:v>534.26946779736397</c:v>
                </c:pt>
                <c:pt idx="1490">
                  <c:v>534.49861895784295</c:v>
                </c:pt>
                <c:pt idx="1491">
                  <c:v>534.69045872956497</c:v>
                </c:pt>
                <c:pt idx="1492">
                  <c:v>534.92372891908201</c:v>
                </c:pt>
                <c:pt idx="1493">
                  <c:v>535.11278912797002</c:v>
                </c:pt>
                <c:pt idx="1494">
                  <c:v>535.36054528907505</c:v>
                </c:pt>
                <c:pt idx="1495">
                  <c:v>535.57099931430002</c:v>
                </c:pt>
                <c:pt idx="1496">
                  <c:v>535.82655409559095</c:v>
                </c:pt>
                <c:pt idx="1497">
                  <c:v>536.07144453886804</c:v>
                </c:pt>
                <c:pt idx="1498">
                  <c:v>536.32456958610305</c:v>
                </c:pt>
                <c:pt idx="1499">
                  <c:v>536.64679432606101</c:v>
                </c:pt>
                <c:pt idx="1500">
                  <c:v>536.89549141007001</c:v>
                </c:pt>
                <c:pt idx="1501">
                  <c:v>537.248737765231</c:v>
                </c:pt>
                <c:pt idx="1502">
                  <c:v>537.510847537622</c:v>
                </c:pt>
                <c:pt idx="1503">
                  <c:v>537.87433600623103</c:v>
                </c:pt>
                <c:pt idx="1504">
                  <c:v>538.13530375382095</c:v>
                </c:pt>
                <c:pt idx="1505">
                  <c:v>538.56775523300803</c:v>
                </c:pt>
                <c:pt idx="1506">
                  <c:v>538.71488282386701</c:v>
                </c:pt>
                <c:pt idx="1507">
                  <c:v>538.85990400002402</c:v>
                </c:pt>
                <c:pt idx="1508">
                  <c:v>539.37739920273896</c:v>
                </c:pt>
                <c:pt idx="1509">
                  <c:v>539.50888538762297</c:v>
                </c:pt>
                <c:pt idx="1510">
                  <c:v>539.66288592062801</c:v>
                </c:pt>
                <c:pt idx="1511">
                  <c:v>540.16562256277098</c:v>
                </c:pt>
                <c:pt idx="1512">
                  <c:v>540.32119051817494</c:v>
                </c:pt>
                <c:pt idx="1513">
                  <c:v>540.51077212171901</c:v>
                </c:pt>
                <c:pt idx="1514">
                  <c:v>540.93351424991295</c:v>
                </c:pt>
                <c:pt idx="1515">
                  <c:v>541.176910205421</c:v>
                </c:pt>
                <c:pt idx="1516">
                  <c:v>541.52261220590503</c:v>
                </c:pt>
                <c:pt idx="1517">
                  <c:v>541.67074240133297</c:v>
                </c:pt>
                <c:pt idx="1518">
                  <c:v>542.01994389985498</c:v>
                </c:pt>
                <c:pt idx="1519">
                  <c:v>542.26055023517995</c:v>
                </c:pt>
                <c:pt idx="1520">
                  <c:v>542.55299609120596</c:v>
                </c:pt>
                <c:pt idx="1521">
                  <c:v>542.73009472343495</c:v>
                </c:pt>
                <c:pt idx="1522">
                  <c:v>543.01875720791702</c:v>
                </c:pt>
                <c:pt idx="1523">
                  <c:v>543.28519451187105</c:v>
                </c:pt>
                <c:pt idx="1524">
                  <c:v>543.57006453858105</c:v>
                </c:pt>
                <c:pt idx="1525">
                  <c:v>543.767816481159</c:v>
                </c:pt>
                <c:pt idx="1526">
                  <c:v>544.084031668438</c:v>
                </c:pt>
                <c:pt idx="1527">
                  <c:v>544.36002223160006</c:v>
                </c:pt>
                <c:pt idx="1528">
                  <c:v>544.68088193568099</c:v>
                </c:pt>
                <c:pt idx="1529">
                  <c:v>544.92198814598805</c:v>
                </c:pt>
                <c:pt idx="1530">
                  <c:v>545.25345633901395</c:v>
                </c:pt>
                <c:pt idx="1531">
                  <c:v>545.61865718240801</c:v>
                </c:pt>
                <c:pt idx="1532">
                  <c:v>545.93082068925696</c:v>
                </c:pt>
                <c:pt idx="1533">
                  <c:v>546.30556334020605</c:v>
                </c:pt>
                <c:pt idx="1534">
                  <c:v>546.64175134351603</c:v>
                </c:pt>
                <c:pt idx="1535">
                  <c:v>546.99123611444998</c:v>
                </c:pt>
                <c:pt idx="1536">
                  <c:v>547.35036212768</c:v>
                </c:pt>
                <c:pt idx="1537">
                  <c:v>547.74257407796199</c:v>
                </c:pt>
                <c:pt idx="1538">
                  <c:v>548.00459422947495</c:v>
                </c:pt>
                <c:pt idx="1539">
                  <c:v>548.365045734452</c:v>
                </c:pt>
                <c:pt idx="1540">
                  <c:v>548.57384187724597</c:v>
                </c:pt>
                <c:pt idx="1541">
                  <c:v>548.95056385558098</c:v>
                </c:pt>
                <c:pt idx="1542">
                  <c:v>549.405569855267</c:v>
                </c:pt>
                <c:pt idx="1543">
                  <c:v>549.60967748200198</c:v>
                </c:pt>
                <c:pt idx="1544">
                  <c:v>550.14177712353705</c:v>
                </c:pt>
                <c:pt idx="1545">
                  <c:v>550.63169477450299</c:v>
                </c:pt>
                <c:pt idx="1546">
                  <c:v>551.14275391793296</c:v>
                </c:pt>
                <c:pt idx="1547">
                  <c:v>551.61174225224704</c:v>
                </c:pt>
                <c:pt idx="1548">
                  <c:v>552.09730113445505</c:v>
                </c:pt>
                <c:pt idx="1549">
                  <c:v>552.73232982249397</c:v>
                </c:pt>
                <c:pt idx="1550">
                  <c:v>553.01903053920205</c:v>
                </c:pt>
                <c:pt idx="1551">
                  <c:v>553.73410094137103</c:v>
                </c:pt>
                <c:pt idx="1552">
                  <c:v>553.91343340916899</c:v>
                </c:pt>
                <c:pt idx="1553">
                  <c:v>554.65068151439402</c:v>
                </c:pt>
                <c:pt idx="1554">
                  <c:v>554.85233690090001</c:v>
                </c:pt>
                <c:pt idx="1555">
                  <c:v>555.52432267601296</c:v>
                </c:pt>
                <c:pt idx="1556">
                  <c:v>555.89070992699101</c:v>
                </c:pt>
                <c:pt idx="1557">
                  <c:v>556.38933562246098</c:v>
                </c:pt>
                <c:pt idx="1558">
                  <c:v>557.01378553551797</c:v>
                </c:pt>
                <c:pt idx="1559">
                  <c:v>557.22636390401306</c:v>
                </c:pt>
                <c:pt idx="1560">
                  <c:v>557.983660574282</c:v>
                </c:pt>
                <c:pt idx="1561">
                  <c:v>558.11739386052398</c:v>
                </c:pt>
                <c:pt idx="1562">
                  <c:v>558.14799624573698</c:v>
                </c:pt>
                <c:pt idx="1563">
                  <c:v>558.24018427486499</c:v>
                </c:pt>
                <c:pt idx="1564">
                  <c:v>558.95213910638199</c:v>
                </c:pt>
                <c:pt idx="1565">
                  <c:v>559.257907476431</c:v>
                </c:pt>
                <c:pt idx="1566">
                  <c:v>559.67892656313597</c:v>
                </c:pt>
                <c:pt idx="1567">
                  <c:v>560.16995506326703</c:v>
                </c:pt>
                <c:pt idx="1568">
                  <c:v>560.42515409349596</c:v>
                </c:pt>
                <c:pt idx="1569">
                  <c:v>560.90769580428798</c:v>
                </c:pt>
                <c:pt idx="1570">
                  <c:v>561.16056391701704</c:v>
                </c:pt>
                <c:pt idx="1571">
                  <c:v>561.26394981633598</c:v>
                </c:pt>
                <c:pt idx="1572">
                  <c:v>561.93399234704304</c:v>
                </c:pt>
                <c:pt idx="1573">
                  <c:v>562.30861396017201</c:v>
                </c:pt>
                <c:pt idx="1574">
                  <c:v>562.73774625218903</c:v>
                </c:pt>
                <c:pt idx="1575">
                  <c:v>563.38917171801302</c:v>
                </c:pt>
                <c:pt idx="1576">
                  <c:v>563.55658163774899</c:v>
                </c:pt>
                <c:pt idx="1577">
                  <c:v>564.16992581018405</c:v>
                </c:pt>
                <c:pt idx="1578">
                  <c:v>564.406841294522</c:v>
                </c:pt>
                <c:pt idx="1579">
                  <c:v>564.49667025425595</c:v>
                </c:pt>
                <c:pt idx="1580">
                  <c:v>565.30463040802999</c:v>
                </c:pt>
                <c:pt idx="1581">
                  <c:v>565.92554210998401</c:v>
                </c:pt>
                <c:pt idx="1582">
                  <c:v>566.15540745418002</c:v>
                </c:pt>
                <c:pt idx="1583">
                  <c:v>566.86421149511204</c:v>
                </c:pt>
                <c:pt idx="1584">
                  <c:v>567.16886503086903</c:v>
                </c:pt>
                <c:pt idx="1585">
                  <c:v>567.69588872241002</c:v>
                </c:pt>
                <c:pt idx="1586">
                  <c:v>568.09026818114296</c:v>
                </c:pt>
                <c:pt idx="1587">
                  <c:v>568.52232662167296</c:v>
                </c:pt>
                <c:pt idx="1588">
                  <c:v>568.85520888820201</c:v>
                </c:pt>
                <c:pt idx="1589">
                  <c:v>569.19974697882503</c:v>
                </c:pt>
                <c:pt idx="1590">
                  <c:v>569.49044601441096</c:v>
                </c:pt>
                <c:pt idx="1591">
                  <c:v>569.98449328586696</c:v>
                </c:pt>
                <c:pt idx="1592">
                  <c:v>570.30848083631599</c:v>
                </c:pt>
                <c:pt idx="1593">
                  <c:v>570.77642586615298</c:v>
                </c:pt>
                <c:pt idx="1594">
                  <c:v>571.15364600512805</c:v>
                </c:pt>
                <c:pt idx="1595">
                  <c:v>571.58304338258699</c:v>
                </c:pt>
                <c:pt idx="1596">
                  <c:v>571.96509816833202</c:v>
                </c:pt>
                <c:pt idx="1597">
                  <c:v>572.25521788534104</c:v>
                </c:pt>
                <c:pt idx="1598">
                  <c:v>572.58914877365498</c:v>
                </c:pt>
                <c:pt idx="1599">
                  <c:v>572.93879666501903</c:v>
                </c:pt>
                <c:pt idx="1600">
                  <c:v>573.26680224693598</c:v>
                </c:pt>
                <c:pt idx="1601">
                  <c:v>573.50364418221398</c:v>
                </c:pt>
                <c:pt idx="1602">
                  <c:v>573.89436421475796</c:v>
                </c:pt>
                <c:pt idx="1603">
                  <c:v>574.20601770866597</c:v>
                </c:pt>
                <c:pt idx="1604">
                  <c:v>574.76483790500697</c:v>
                </c:pt>
                <c:pt idx="1605">
                  <c:v>574.99376762484599</c:v>
                </c:pt>
                <c:pt idx="1606">
                  <c:v>575.21727955399194</c:v>
                </c:pt>
                <c:pt idx="1607">
                  <c:v>575.86360058695095</c:v>
                </c:pt>
                <c:pt idx="1608">
                  <c:v>576.04454254134498</c:v>
                </c:pt>
                <c:pt idx="1609">
                  <c:v>576.23804211883203</c:v>
                </c:pt>
                <c:pt idx="1610">
                  <c:v>576.86082373663703</c:v>
                </c:pt>
                <c:pt idx="1611">
                  <c:v>577.06215145648105</c:v>
                </c:pt>
                <c:pt idx="1612">
                  <c:v>577.30434458113302</c:v>
                </c:pt>
                <c:pt idx="1613">
                  <c:v>577.76582798024594</c:v>
                </c:pt>
                <c:pt idx="1614">
                  <c:v>578.14620552976396</c:v>
                </c:pt>
                <c:pt idx="1615">
                  <c:v>578.629170565653</c:v>
                </c:pt>
                <c:pt idx="1616">
                  <c:v>578.97463608498094</c:v>
                </c:pt>
                <c:pt idx="1617">
                  <c:v>579.44201539570201</c:v>
                </c:pt>
                <c:pt idx="1618">
                  <c:v>579.78089757963198</c:v>
                </c:pt>
                <c:pt idx="1619">
                  <c:v>580.183360968074</c:v>
                </c:pt>
                <c:pt idx="1620">
                  <c:v>580.55298446273503</c:v>
                </c:pt>
                <c:pt idx="1621">
                  <c:v>580.85772746275802</c:v>
                </c:pt>
                <c:pt idx="1622">
                  <c:v>581.23433560116405</c:v>
                </c:pt>
                <c:pt idx="1623">
                  <c:v>581.51949877724803</c:v>
                </c:pt>
                <c:pt idx="1624">
                  <c:v>581.87674724900501</c:v>
                </c:pt>
                <c:pt idx="1625">
                  <c:v>582.13844748001395</c:v>
                </c:pt>
                <c:pt idx="1626">
                  <c:v>582.48303094789401</c:v>
                </c:pt>
                <c:pt idx="1627">
                  <c:v>582.71231732984199</c:v>
                </c:pt>
                <c:pt idx="1628">
                  <c:v>583.04115625767804</c:v>
                </c:pt>
                <c:pt idx="1629">
                  <c:v>583.23890784458104</c:v>
                </c:pt>
                <c:pt idx="1630">
                  <c:v>583.55094292333501</c:v>
                </c:pt>
                <c:pt idx="1631">
                  <c:v>583.72686229567296</c:v>
                </c:pt>
                <c:pt idx="1632">
                  <c:v>584.023965809429</c:v>
                </c:pt>
                <c:pt idx="1633">
                  <c:v>584.17700782593499</c:v>
                </c:pt>
                <c:pt idx="1634">
                  <c:v>584.461485822334</c:v>
                </c:pt>
                <c:pt idx="1635">
                  <c:v>584.58437864969198</c:v>
                </c:pt>
                <c:pt idx="1636">
                  <c:v>584.86535895496502</c:v>
                </c:pt>
                <c:pt idx="1637">
                  <c:v>584.96350001802796</c:v>
                </c:pt>
                <c:pt idx="1638">
                  <c:v>585.23659568699895</c:v>
                </c:pt>
                <c:pt idx="1639">
                  <c:v>585.31937129429502</c:v>
                </c:pt>
                <c:pt idx="1640">
                  <c:v>585.58125323545596</c:v>
                </c:pt>
                <c:pt idx="1641">
                  <c:v>585.654241531504</c:v>
                </c:pt>
                <c:pt idx="1642">
                  <c:v>585.90716669622702</c:v>
                </c:pt>
                <c:pt idx="1643">
                  <c:v>585.97403314737505</c:v>
                </c:pt>
                <c:pt idx="1644">
                  <c:v>586.22075983923696</c:v>
                </c:pt>
                <c:pt idx="1645">
                  <c:v>586.28379657968901</c:v>
                </c:pt>
                <c:pt idx="1646">
                  <c:v>586.526742091031</c:v>
                </c:pt>
                <c:pt idx="1647">
                  <c:v>586.58742006385398</c:v>
                </c:pt>
                <c:pt idx="1648">
                  <c:v>586.82826886626196</c:v>
                </c:pt>
                <c:pt idx="1649">
                  <c:v>586.887575796551</c:v>
                </c:pt>
                <c:pt idx="1650">
                  <c:v>587.12732985871605</c:v>
                </c:pt>
                <c:pt idx="1651">
                  <c:v>587.18590827220601</c:v>
                </c:pt>
                <c:pt idx="1652">
                  <c:v>587.42510106357997</c:v>
                </c:pt>
                <c:pt idx="1653">
                  <c:v>587.48332579439204</c:v>
                </c:pt>
                <c:pt idx="1654">
                  <c:v>587.72222428993996</c:v>
                </c:pt>
                <c:pt idx="1655">
                  <c:v>587.78029294307305</c:v>
                </c:pt>
                <c:pt idx="1656">
                  <c:v>588.01902706816202</c:v>
                </c:pt>
                <c:pt idx="1657">
                  <c:v>588.07703882893099</c:v>
                </c:pt>
                <c:pt idx="1658">
                  <c:v>588.31567062136696</c:v>
                </c:pt>
                <c:pt idx="1659">
                  <c:v>588.37367427461402</c:v>
                </c:pt>
                <c:pt idx="1660">
                  <c:v>588.61223305939097</c:v>
                </c:pt>
                <c:pt idx="1661">
                  <c:v>588.67025334880304</c:v>
                </c:pt>
                <c:pt idx="1662">
                  <c:v>588.90875337379305</c:v>
                </c:pt>
                <c:pt idx="1663">
                  <c:v>588.96680470529702</c:v>
                </c:pt>
                <c:pt idx="1664">
                  <c:v>589.20525337046604</c:v>
                </c:pt>
                <c:pt idx="1665">
                  <c:v>589.26334509777996</c:v>
                </c:pt>
                <c:pt idx="1666">
                  <c:v>589.50174641311298</c:v>
                </c:pt>
                <c:pt idx="1667">
                  <c:v>589.55988340844306</c:v>
                </c:pt>
                <c:pt idx="1668">
                  <c:v>589.79823929131896</c:v>
                </c:pt>
                <c:pt idx="1669">
                  <c:v>589.85642250060096</c:v>
                </c:pt>
                <c:pt idx="1670">
                  <c:v>590.09473415784203</c:v>
                </c:pt>
                <c:pt idx="1671">
                  <c:v>590.15296256270096</c:v>
                </c:pt>
                <c:pt idx="1672">
                  <c:v>590.39123150679904</c:v>
                </c:pt>
                <c:pt idx="1673">
                  <c:v>590.44950376984502</c:v>
                </c:pt>
                <c:pt idx="1674">
                  <c:v>590.68773172309704</c:v>
                </c:pt>
                <c:pt idx="1675">
                  <c:v>590.74604670848305</c:v>
                </c:pt>
                <c:pt idx="1676">
                  <c:v>590.98423538325505</c:v>
                </c:pt>
                <c:pt idx="1677">
                  <c:v>591.04259207019697</c:v>
                </c:pt>
                <c:pt idx="1678">
                  <c:v>591.28074317345101</c:v>
                </c:pt>
                <c:pt idx="1679">
                  <c:v>591.33914051418503</c:v>
                </c:pt>
                <c:pt idx="1680">
                  <c:v>591.57725595325098</c:v>
                </c:pt>
                <c:pt idx="1681">
                  <c:v>591.635692785522</c:v>
                </c:pt>
                <c:pt idx="1682">
                  <c:v>591.87377502566596</c:v>
                </c:pt>
                <c:pt idx="1683">
                  <c:v>591.93224998085702</c:v>
                </c:pt>
                <c:pt idx="1684">
                  <c:v>592.17030261661102</c:v>
                </c:pt>
                <c:pt idx="1685">
                  <c:v>592.22881396355899</c:v>
                </c:pt>
                <c:pt idx="1686">
                  <c:v>592.46684270002095</c:v>
                </c:pt>
                <c:pt idx="1687">
                  <c:v>592.525388059786</c:v>
                </c:pt>
                <c:pt idx="1688">
                  <c:v>592.76340247788301</c:v>
                </c:pt>
                <c:pt idx="1689">
                  <c:v>592.82197830343296</c:v>
                </c:pt>
                <c:pt idx="1690">
                  <c:v>593.05999510506695</c:v>
                </c:pt>
                <c:pt idx="1691">
                  <c:v>593.11859573069205</c:v>
                </c:pt>
                <c:pt idx="1692">
                  <c:v>593.35664477535499</c:v>
                </c:pt>
                <c:pt idx="1693">
                  <c:v>593.41526066955203</c:v>
                </c:pt>
                <c:pt idx="1694">
                  <c:v>593.653395429743</c:v>
                </c:pt>
                <c:pt idx="1695">
                  <c:v>593.71201116174097</c:v>
                </c:pt>
                <c:pt idx="1696">
                  <c:v>593.95033359293802</c:v>
                </c:pt>
                <c:pt idx="1697">
                  <c:v>594.00893131827502</c:v>
                </c:pt>
                <c:pt idx="1698">
                  <c:v>594.24766253832604</c:v>
                </c:pt>
                <c:pt idx="1699">
                  <c:v>594.30620433347303</c:v>
                </c:pt>
                <c:pt idx="1700">
                  <c:v>594.54585355154097</c:v>
                </c:pt>
                <c:pt idx="1701">
                  <c:v>594.60416455572602</c:v>
                </c:pt>
                <c:pt idx="1702">
                  <c:v>594.84562390254302</c:v>
                </c:pt>
                <c:pt idx="1703">
                  <c:v>594.90307541447896</c:v>
                </c:pt>
                <c:pt idx="1704">
                  <c:v>595.14748885105303</c:v>
                </c:pt>
                <c:pt idx="1705">
                  <c:v>595.20263785150701</c:v>
                </c:pt>
                <c:pt idx="1706">
                  <c:v>595.45145486569299</c:v>
                </c:pt>
                <c:pt idx="1707">
                  <c:v>595.50225492010998</c:v>
                </c:pt>
                <c:pt idx="1708">
                  <c:v>595.757550855624</c:v>
                </c:pt>
                <c:pt idx="1709">
                  <c:v>595.80227926914699</c:v>
                </c:pt>
                <c:pt idx="1710">
                  <c:v>596.06674014215901</c:v>
                </c:pt>
                <c:pt idx="1711">
                  <c:v>596.10501949872605</c:v>
                </c:pt>
                <c:pt idx="1712">
                  <c:v>596.38151499555602</c:v>
                </c:pt>
                <c:pt idx="1713">
                  <c:v>596.41451862093095</c:v>
                </c:pt>
                <c:pt idx="1714">
                  <c:v>596.70523964302004</c:v>
                </c:pt>
                <c:pt idx="1715">
                  <c:v>596.73517324538102</c:v>
                </c:pt>
                <c:pt idx="1716">
                  <c:v>597.04157210817505</c:v>
                </c:pt>
                <c:pt idx="1717">
                  <c:v>597.07041559201502</c:v>
                </c:pt>
                <c:pt idx="1718">
                  <c:v>597.39324423473204</c:v>
                </c:pt>
                <c:pt idx="1719">
                  <c:v>597.42226452808302</c:v>
                </c:pt>
                <c:pt idx="1720">
                  <c:v>597.76192901714705</c:v>
                </c:pt>
                <c:pt idx="1721">
                  <c:v>597.79167097182506</c:v>
                </c:pt>
                <c:pt idx="1722">
                  <c:v>598.14833870610801</c:v>
                </c:pt>
                <c:pt idx="1723">
                  <c:v>598.17902079369696</c:v>
                </c:pt>
                <c:pt idx="1724">
                  <c:v>598.55272787271201</c:v>
                </c:pt>
                <c:pt idx="1725">
                  <c:v>598.58443415563602</c:v>
                </c:pt>
                <c:pt idx="1726">
                  <c:v>598.975154162389</c:v>
                </c:pt>
                <c:pt idx="1727">
                  <c:v>599.00791660039499</c:v>
                </c:pt>
                <c:pt idx="1728">
                  <c:v>599.41559088624194</c:v>
                </c:pt>
                <c:pt idx="1729">
                  <c:v>599.44942004496602</c:v>
                </c:pt>
                <c:pt idx="1730">
                  <c:v>599.87396983210795</c:v>
                </c:pt>
                <c:pt idx="1731">
                  <c:v>599.90886497313204</c:v>
                </c:pt>
                <c:pt idx="1732">
                  <c:v>600.350197560629</c:v>
                </c:pt>
                <c:pt idx="1733">
                  <c:v>600.38615057742595</c:v>
                </c:pt>
                <c:pt idx="1734">
                  <c:v>600.84416342893905</c:v>
                </c:pt>
                <c:pt idx="1735">
                  <c:v>600.88116132527102</c:v>
                </c:pt>
                <c:pt idx="1736">
                  <c:v>601.35574458059898</c:v>
                </c:pt>
                <c:pt idx="1737">
                  <c:v>601.39377130127298</c:v>
                </c:pt>
                <c:pt idx="1738">
                  <c:v>601.88480908312499</c:v>
                </c:pt>
                <c:pt idx="1739">
                  <c:v>601.92384677805001</c:v>
                </c:pt>
                <c:pt idx="1740">
                  <c:v>602.43121781158402</c:v>
                </c:pt>
                <c:pt idx="1741">
                  <c:v>602.47124764662794</c:v>
                </c:pt>
                <c:pt idx="1742">
                  <c:v>602.99482555053601</c:v>
                </c:pt>
                <c:pt idx="1743">
                  <c:v>603.03582820669999</c:v>
                </c:pt>
                <c:pt idx="1744">
                  <c:v>603.57548164016805</c:v>
                </c:pt>
                <c:pt idx="1745">
                  <c:v>603.61743761459797</c:v>
                </c:pt>
                <c:pt idx="1746">
                  <c:v>604.17303036256101</c:v>
                </c:pt>
                <c:pt idx="1747">
                  <c:v>604.21592014771704</c:v>
                </c:pt>
                <c:pt idx="1748">
                  <c:v>604.78731118084204</c:v>
                </c:pt>
                <c:pt idx="1749">
                  <c:v>604.83111537019897</c:v>
                </c:pt>
                <c:pt idx="1750">
                  <c:v>605.41815856466201</c:v>
                </c:pt>
                <c:pt idx="1751">
                  <c:v>605.462858866989</c:v>
                </c:pt>
                <c:pt idx="1752">
                  <c:v>606.06540707575198</c:v>
                </c:pt>
                <c:pt idx="1753">
                  <c:v>606.11098897157694</c:v>
                </c:pt>
                <c:pt idx="1754">
                  <c:v>606.72890333746295</c:v>
                </c:pt>
                <c:pt idx="1755">
                  <c:v>606.77534966631697</c:v>
                </c:pt>
                <c:pt idx="1756">
                  <c:v>607.40849559710705</c:v>
                </c:pt>
                <c:pt idx="1757">
                  <c:v>607.45576314569496</c:v>
                </c:pt>
                <c:pt idx="1758">
                  <c:v>608.10398302424596</c:v>
                </c:pt>
                <c:pt idx="1759">
                  <c:v>608.15199413215703</c:v>
                </c:pt>
                <c:pt idx="1760">
                  <c:v>608.81509572566904</c:v>
                </c:pt>
                <c:pt idx="1761">
                  <c:v>608.86378481090401</c:v>
                </c:pt>
                <c:pt idx="1762">
                  <c:v>609.54157077788295</c:v>
                </c:pt>
                <c:pt idx="1763">
                  <c:v>609.59094671763705</c:v>
                </c:pt>
                <c:pt idx="1764">
                  <c:v>610.28324013052895</c:v>
                </c:pt>
                <c:pt idx="1765">
                  <c:v>610.33337916153903</c:v>
                </c:pt>
                <c:pt idx="1766">
                  <c:v>611.04000414653001</c:v>
                </c:pt>
                <c:pt idx="1767">
                  <c:v>611.090974294391</c:v>
                </c:pt>
                <c:pt idx="1768">
                  <c:v>611.81172916605794</c:v>
                </c:pt>
                <c:pt idx="1769">
                  <c:v>611.86353483473499</c:v>
                </c:pt>
                <c:pt idx="1770">
                  <c:v>612.598201629095</c:v>
                </c:pt>
                <c:pt idx="1771">
                  <c:v>612.65079605904702</c:v>
                </c:pt>
                <c:pt idx="1772">
                  <c:v>613.39916660168899</c:v>
                </c:pt>
                <c:pt idx="1773">
                  <c:v>613.45249404277297</c:v>
                </c:pt>
                <c:pt idx="1774">
                  <c:v>614.21437633340304</c:v>
                </c:pt>
                <c:pt idx="1775">
                  <c:v>614.26839617045096</c:v>
                </c:pt>
                <c:pt idx="1776">
                  <c:v>615.04360303680699</c:v>
                </c:pt>
                <c:pt idx="1777">
                  <c:v>615.09829018726703</c:v>
                </c:pt>
                <c:pt idx="1778">
                  <c:v>615.88662973010503</c:v>
                </c:pt>
                <c:pt idx="1779">
                  <c:v>615.94196562231195</c:v>
                </c:pt>
                <c:pt idx="1780">
                  <c:v>616.743237233071</c:v>
                </c:pt>
                <c:pt idx="1781">
                  <c:v>616.79920101721098</c:v>
                </c:pt>
                <c:pt idx="1782">
                  <c:v>617.61319268266197</c:v>
                </c:pt>
                <c:pt idx="1783">
                  <c:v>617.66975979509004</c:v>
                </c:pt>
                <c:pt idx="1784">
                  <c:v>618.49625024320096</c:v>
                </c:pt>
                <c:pt idx="1785">
                  <c:v>618.55340077082201</c:v>
                </c:pt>
                <c:pt idx="1786">
                  <c:v>619.39216622886795</c:v>
                </c:pt>
                <c:pt idx="1787">
                  <c:v>619.44989216730505</c:v>
                </c:pt>
                <c:pt idx="1788">
                  <c:v>620.30070873319301</c:v>
                </c:pt>
                <c:pt idx="1789">
                  <c:v>620.35900870060902</c:v>
                </c:pt>
                <c:pt idx="1790">
                  <c:v>621.22164746992598</c:v>
                </c:pt>
                <c:pt idx="1791">
                  <c:v>621.28051596623004</c:v>
                </c:pt>
                <c:pt idx="1792">
                  <c:v>622.15474428258699</c:v>
                </c:pt>
                <c:pt idx="1793">
                  <c:v>622.21417022893399</c:v>
                </c:pt>
                <c:pt idx="1794">
                  <c:v>623.09976550640101</c:v>
                </c:pt>
                <c:pt idx="1795">
                  <c:v>623.15973171037501</c:v>
                </c:pt>
                <c:pt idx="1796">
                  <c:v>624.05648335870501</c:v>
                </c:pt>
                <c:pt idx="1797">
                  <c:v>624.11694699781594</c:v>
                </c:pt>
                <c:pt idx="1798">
                  <c:v>625.02462666411895</c:v>
                </c:pt>
                <c:pt idx="1799">
                  <c:v>625.08550571517196</c:v>
                </c:pt>
                <c:pt idx="1800">
                  <c:v>626.00384543182395</c:v>
                </c:pt>
                <c:pt idx="1801">
                  <c:v>626.06506325653004</c:v>
                </c:pt>
                <c:pt idx="1802">
                  <c:v>626.99378640504301</c:v>
                </c:pt>
                <c:pt idx="1803">
                  <c:v>627.05534796646202</c:v>
                </c:pt>
                <c:pt idx="1804">
                  <c:v>627.99420933872</c:v>
                </c:pt>
                <c:pt idx="1805">
                  <c:v>628.05620290978095</c:v>
                </c:pt>
                <c:pt idx="1806">
                  <c:v>629.00496832580302</c:v>
                </c:pt>
                <c:pt idx="1807">
                  <c:v>629.06747115426197</c:v>
                </c:pt>
                <c:pt idx="1808">
                  <c:v>630.02586720996396</c:v>
                </c:pt>
                <c:pt idx="1809">
                  <c:v>630.08887262835106</c:v>
                </c:pt>
                <c:pt idx="1810">
                  <c:v>631.05659196353997</c:v>
                </c:pt>
                <c:pt idx="1811">
                  <c:v>631.12004270376997</c:v>
                </c:pt>
                <c:pt idx="1812">
                  <c:v>632.09679457832203</c:v>
                </c:pt>
                <c:pt idx="1813">
                  <c:v>632.16065569172895</c:v>
                </c:pt>
                <c:pt idx="1814">
                  <c:v>633.14618432604198</c:v>
                </c:pt>
                <c:pt idx="1815">
                  <c:v>633.21045776447397</c:v>
                </c:pt>
                <c:pt idx="1816">
                  <c:v>634.20451327381295</c:v>
                </c:pt>
                <c:pt idx="1817">
                  <c:v>634.26920172929795</c:v>
                </c:pt>
                <c:pt idx="1818">
                  <c:v>635.27151718925097</c:v>
                </c:pt>
                <c:pt idx="1819">
                  <c:v>635.33660135781395</c:v>
                </c:pt>
                <c:pt idx="1820">
                  <c:v>636.346899774858</c:v>
                </c:pt>
                <c:pt idx="1821">
                  <c:v>636.41234803133398</c:v>
                </c:pt>
                <c:pt idx="1822">
                  <c:v>637.43035502730004</c:v>
                </c:pt>
                <c:pt idx="1823">
                  <c:v>637.49613940085305</c:v>
                </c:pt>
                <c:pt idx="1824">
                  <c:v>638.52158333387297</c:v>
                </c:pt>
                <c:pt idx="1825">
                  <c:v>638.58768455872405</c:v>
                </c:pt>
                <c:pt idx="1826">
                  <c:v>639.62028276366505</c:v>
                </c:pt>
                <c:pt idx="1827">
                  <c:v>639.68669677463402</c:v>
                </c:pt>
                <c:pt idx="1828">
                  <c:v>640.72614628378199</c:v>
                </c:pt>
                <c:pt idx="1829">
                  <c:v>640.79313453833095</c:v>
                </c:pt>
                <c:pt idx="1830">
                  <c:v>641.83989492686896</c:v>
                </c:pt>
                <c:pt idx="1831">
                  <c:v>641.90885386623597</c:v>
                </c:pt>
                <c:pt idx="1832">
                  <c:v>642.96549154025899</c:v>
                </c:pt>
                <c:pt idx="1833">
                  <c:v>643.03899963025697</c:v>
                </c:pt>
                <c:pt idx="1834">
                  <c:v>644.11085925750604</c:v>
                </c:pt>
                <c:pt idx="1835">
                  <c:v>644.18926214145699</c:v>
                </c:pt>
                <c:pt idx="1836">
                  <c:v>645.28652982693097</c:v>
                </c:pt>
                <c:pt idx="1837">
                  <c:v>645.36091812376401</c:v>
                </c:pt>
                <c:pt idx="1838">
                  <c:v>646.505175838333</c:v>
                </c:pt>
                <c:pt idx="1839">
                  <c:v>646.54636940346199</c:v>
                </c:pt>
                <c:pt idx="1840">
                  <c:v>647.07487516037395</c:v>
                </c:pt>
                <c:pt idx="1841">
                  <c:v>647.71499046530596</c:v>
                </c:pt>
                <c:pt idx="1842">
                  <c:v>647.77403586188098</c:v>
                </c:pt>
                <c:pt idx="1843">
                  <c:v>648.83222439776603</c:v>
                </c:pt>
                <c:pt idx="1844">
                  <c:v>649.08312185087698</c:v>
                </c:pt>
                <c:pt idx="1845">
                  <c:v>649.88397292676302</c:v>
                </c:pt>
                <c:pt idx="1846">
                  <c:v>650.39229611057203</c:v>
                </c:pt>
                <c:pt idx="1847">
                  <c:v>650.86001722240906</c:v>
                </c:pt>
                <c:pt idx="1848">
                  <c:v>651.62698265101801</c:v>
                </c:pt>
                <c:pt idx="1849">
                  <c:v>651.76405442252303</c:v>
                </c:pt>
                <c:pt idx="1850">
                  <c:v>652.15267528917002</c:v>
                </c:pt>
                <c:pt idx="1851">
                  <c:v>652.62992145165299</c:v>
                </c:pt>
                <c:pt idx="1852">
                  <c:v>652.79593374217802</c:v>
                </c:pt>
                <c:pt idx="1853">
                  <c:v>653.45766719105404</c:v>
                </c:pt>
                <c:pt idx="1854">
                  <c:v>653.90452964990095</c:v>
                </c:pt>
                <c:pt idx="1855">
                  <c:v>654.24234933227001</c:v>
                </c:pt>
                <c:pt idx="1856">
                  <c:v>654.95787579763396</c:v>
                </c:pt>
                <c:pt idx="1857">
                  <c:v>654.98960561585795</c:v>
                </c:pt>
                <c:pt idx="1858">
                  <c:v>655.06889039603197</c:v>
                </c:pt>
                <c:pt idx="1859">
                  <c:v>655.71475511739902</c:v>
                </c:pt>
                <c:pt idx="1860">
                  <c:v>655.97654642834402</c:v>
                </c:pt>
                <c:pt idx="1861">
                  <c:v>656.40830374578502</c:v>
                </c:pt>
                <c:pt idx="1862">
                  <c:v>656.95424590822995</c:v>
                </c:pt>
                <c:pt idx="1863">
                  <c:v>657.07316846773404</c:v>
                </c:pt>
                <c:pt idx="1864">
                  <c:v>657.32660782807602</c:v>
                </c:pt>
                <c:pt idx="1865">
                  <c:v>657.71974189369803</c:v>
                </c:pt>
                <c:pt idx="1866">
                  <c:v>657.90875199628999</c:v>
                </c:pt>
                <c:pt idx="1867">
                  <c:v>658.34590498186697</c:v>
                </c:pt>
                <c:pt idx="1868">
                  <c:v>658.84411008932102</c:v>
                </c:pt>
                <c:pt idx="1869">
                  <c:v>658.94607140278299</c:v>
                </c:pt>
                <c:pt idx="1870">
                  <c:v>659.09250010435198</c:v>
                </c:pt>
                <c:pt idx="1871">
                  <c:v>659.50712587047303</c:v>
                </c:pt>
                <c:pt idx="1872">
                  <c:v>659.79331764650397</c:v>
                </c:pt>
                <c:pt idx="1873">
                  <c:v>659.97964843111401</c:v>
                </c:pt>
                <c:pt idx="1874">
                  <c:v>660.44837639854995</c:v>
                </c:pt>
                <c:pt idx="1875">
                  <c:v>660.51457475274697</c:v>
                </c:pt>
                <c:pt idx="1876">
                  <c:v>660.59463375570601</c:v>
                </c:pt>
                <c:pt idx="1877">
                  <c:v>661.02568363175703</c:v>
                </c:pt>
                <c:pt idx="1878">
                  <c:v>661.26690546842201</c:v>
                </c:pt>
                <c:pt idx="1879">
                  <c:v>661.57152022733305</c:v>
                </c:pt>
                <c:pt idx="1880">
                  <c:v>661.77341282543</c:v>
                </c:pt>
                <c:pt idx="1881">
                  <c:v>662.12443746706401</c:v>
                </c:pt>
                <c:pt idx="1882">
                  <c:v>662.25036874723799</c:v>
                </c:pt>
                <c:pt idx="1883">
                  <c:v>662.68847671942603</c:v>
                </c:pt>
                <c:pt idx="1884">
                  <c:v>662.79926635237098</c:v>
                </c:pt>
                <c:pt idx="1885">
                  <c:v>663.27314849417496</c:v>
                </c:pt>
                <c:pt idx="1886">
                  <c:v>663.49364773291404</c:v>
                </c:pt>
                <c:pt idx="1887">
                  <c:v>663.85374778234905</c:v>
                </c:pt>
                <c:pt idx="1888">
                  <c:v>664.26099080371102</c:v>
                </c:pt>
                <c:pt idx="1889">
                  <c:v>664.32073383949</c:v>
                </c:pt>
                <c:pt idx="1890">
                  <c:v>664.39281099627703</c:v>
                </c:pt>
                <c:pt idx="1891">
                  <c:v>664.72475770460198</c:v>
                </c:pt>
                <c:pt idx="1892">
                  <c:v>664.97934509196705</c:v>
                </c:pt>
                <c:pt idx="1893">
                  <c:v>665.09175793741804</c:v>
                </c:pt>
                <c:pt idx="1894">
                  <c:v>665.36431752651094</c:v>
                </c:pt>
                <c:pt idx="1895">
                  <c:v>665.52339113488597</c:v>
                </c:pt>
                <c:pt idx="1896">
                  <c:v>665.59528401713999</c:v>
                </c:pt>
                <c:pt idx="1897">
                  <c:v>666.04766460422297</c:v>
                </c:pt>
                <c:pt idx="1898">
                  <c:v>666.14888273957797</c:v>
                </c:pt>
                <c:pt idx="1899">
                  <c:v>666.604519698677</c:v>
                </c:pt>
                <c:pt idx="1900">
                  <c:v>666.72235989259696</c:v>
                </c:pt>
                <c:pt idx="1901">
                  <c:v>667.07932203119697</c:v>
                </c:pt>
                <c:pt idx="1902">
                  <c:v>667.37410159478895</c:v>
                </c:pt>
                <c:pt idx="1903">
                  <c:v>667.57443130497199</c:v>
                </c:pt>
                <c:pt idx="1904">
                  <c:v>667.67585667713297</c:v>
                </c:pt>
                <c:pt idx="1905">
                  <c:v>668.19916608017797</c:v>
                </c:pt>
                <c:pt idx="1906">
                  <c:v>668.27131729360599</c:v>
                </c:pt>
                <c:pt idx="1907">
                  <c:v>668.538496978019</c:v>
                </c:pt>
                <c:pt idx="1908">
                  <c:v>668.86435483303899</c:v>
                </c:pt>
                <c:pt idx="1909">
                  <c:v>668.97424459266597</c:v>
                </c:pt>
                <c:pt idx="1910">
                  <c:v>669.47125339148602</c:v>
                </c:pt>
                <c:pt idx="1911">
                  <c:v>669.80017812319397</c:v>
                </c:pt>
                <c:pt idx="1912">
                  <c:v>669.95081395706495</c:v>
                </c:pt>
                <c:pt idx="1913">
                  <c:v>670.00297707233699</c:v>
                </c:pt>
                <c:pt idx="1914">
                  <c:v>670.59016451291302</c:v>
                </c:pt>
                <c:pt idx="1915">
                  <c:v>670.64795391577195</c:v>
                </c:pt>
                <c:pt idx="1916">
                  <c:v>670.76370581332003</c:v>
                </c:pt>
                <c:pt idx="1917">
                  <c:v>671.10254273073497</c:v>
                </c:pt>
                <c:pt idx="1918">
                  <c:v>671.53808324770603</c:v>
                </c:pt>
                <c:pt idx="1919">
                  <c:v>671.62555479357695</c:v>
                </c:pt>
                <c:pt idx="1920">
                  <c:v>671.70463513399295</c:v>
                </c:pt>
                <c:pt idx="1921">
                  <c:v>672.34646375641398</c:v>
                </c:pt>
                <c:pt idx="1922">
                  <c:v>672.40129474992102</c:v>
                </c:pt>
                <c:pt idx="1923">
                  <c:v>672.89891207417395</c:v>
                </c:pt>
                <c:pt idx="1924">
                  <c:v>673.08537907416303</c:v>
                </c:pt>
                <c:pt idx="1925">
                  <c:v>673.421376496535</c:v>
                </c:pt>
                <c:pt idx="1926">
                  <c:v>673.65724109041196</c:v>
                </c:pt>
                <c:pt idx="1927">
                  <c:v>674.05921869868405</c:v>
                </c:pt>
                <c:pt idx="1928">
                  <c:v>674.64663712613401</c:v>
                </c:pt>
                <c:pt idx="1929">
                  <c:v>674.70399822049797</c:v>
                </c:pt>
                <c:pt idx="1930">
                  <c:v>674.815580973235</c:v>
                </c:pt>
                <c:pt idx="1931">
                  <c:v>675.35856672007901</c:v>
                </c:pt>
                <c:pt idx="1932">
                  <c:v>675.62800128462095</c:v>
                </c:pt>
                <c:pt idx="1933">
                  <c:v>676.03159888746404</c:v>
                </c:pt>
                <c:pt idx="1934">
                  <c:v>676.63764888148205</c:v>
                </c:pt>
                <c:pt idx="1935">
                  <c:v>676.74168034733998</c:v>
                </c:pt>
                <c:pt idx="1936">
                  <c:v>676.98221211538305</c:v>
                </c:pt>
                <c:pt idx="1937">
                  <c:v>677.48004331552602</c:v>
                </c:pt>
                <c:pt idx="1938">
                  <c:v>677.696080851533</c:v>
                </c:pt>
                <c:pt idx="1939">
                  <c:v>678.25197754613498</c:v>
                </c:pt>
                <c:pt idx="1940">
                  <c:v>678.80812011691398</c:v>
                </c:pt>
                <c:pt idx="1941">
                  <c:v>679.063565652036</c:v>
                </c:pt>
                <c:pt idx="1942">
                  <c:v>679.74106011842696</c:v>
                </c:pt>
                <c:pt idx="1943">
                  <c:v>679.91471749296795</c:v>
                </c:pt>
                <c:pt idx="1944">
                  <c:v>679.97989130389499</c:v>
                </c:pt>
                <c:pt idx="1945">
                  <c:v>680.80063628806602</c:v>
                </c:pt>
                <c:pt idx="1946">
                  <c:v>681.21828121575095</c:v>
                </c:pt>
                <c:pt idx="1947">
                  <c:v>681.74748913231701</c:v>
                </c:pt>
                <c:pt idx="1948">
                  <c:v>682.57325491341601</c:v>
                </c:pt>
                <c:pt idx="1949">
                  <c:v>682.78198731558098</c:v>
                </c:pt>
                <c:pt idx="1950">
                  <c:v>683.64511540441003</c:v>
                </c:pt>
                <c:pt idx="1951">
                  <c:v>683.92154922867803</c:v>
                </c:pt>
                <c:pt idx="1952">
                  <c:v>683.97572325017404</c:v>
                </c:pt>
                <c:pt idx="1953">
                  <c:v>685.12417912767</c:v>
                </c:pt>
                <c:pt idx="1954">
                  <c:v>685.23695159494196</c:v>
                </c:pt>
                <c:pt idx="1955">
                  <c:v>686.32220303245504</c:v>
                </c:pt>
                <c:pt idx="1956">
                  <c:v>686.42054869997503</c:v>
                </c:pt>
                <c:pt idx="1957">
                  <c:v>687.48578058291696</c:v>
                </c:pt>
                <c:pt idx="1958">
                  <c:v>687.58545589568803</c:v>
                </c:pt>
                <c:pt idx="1959">
                  <c:v>688.63446595490302</c:v>
                </c:pt>
                <c:pt idx="1960">
                  <c:v>688.740341494566</c:v>
                </c:pt>
                <c:pt idx="1961">
                  <c:v>689.776455782467</c:v>
                </c:pt>
                <c:pt idx="1962">
                  <c:v>689.88476931978198</c:v>
                </c:pt>
                <c:pt idx="1963">
                  <c:v>690.91201271170701</c:v>
                </c:pt>
                <c:pt idx="1964">
                  <c:v>691.020936045697</c:v>
                </c:pt>
                <c:pt idx="1965">
                  <c:v>692.04090105439298</c:v>
                </c:pt>
                <c:pt idx="1966">
                  <c:v>692.14969575776797</c:v>
                </c:pt>
                <c:pt idx="1967">
                  <c:v>693.16276322505098</c:v>
                </c:pt>
                <c:pt idx="1968">
                  <c:v>693.27114204205304</c:v>
                </c:pt>
                <c:pt idx="1969">
                  <c:v>694.27723834748804</c:v>
                </c:pt>
                <c:pt idx="1970">
                  <c:v>694.38507898997602</c:v>
                </c:pt>
                <c:pt idx="1971">
                  <c:v>695.38399062189796</c:v>
                </c:pt>
                <c:pt idx="1972">
                  <c:v>695.49123082347398</c:v>
                </c:pt>
                <c:pt idx="1973">
                  <c:v>696.48270109916803</c:v>
                </c:pt>
                <c:pt idx="1974">
                  <c:v>696.58929937828805</c:v>
                </c:pt>
                <c:pt idx="1975">
                  <c:v>697.57305690067994</c:v>
                </c:pt>
                <c:pt idx="1976">
                  <c:v>697.67898096028296</c:v>
                </c:pt>
                <c:pt idx="1977">
                  <c:v>698.65475089496397</c:v>
                </c:pt>
                <c:pt idx="1978">
                  <c:v>698.75997643419805</c:v>
                </c:pt>
                <c:pt idx="1979">
                  <c:v>699.72748583440205</c:v>
                </c:pt>
                <c:pt idx="1980">
                  <c:v>699.83199415776198</c:v>
                </c:pt>
                <c:pt idx="1981">
                  <c:v>700.79097272355796</c:v>
                </c:pt>
                <c:pt idx="1982">
                  <c:v>700.89474440908998</c:v>
                </c:pt>
                <c:pt idx="1983">
                  <c:v>701.84492342419003</c:v>
                </c:pt>
                <c:pt idx="1984">
                  <c:v>701.94793303772803</c:v>
                </c:pt>
                <c:pt idx="1985">
                  <c:v>702.88904507393499</c:v>
                </c:pt>
                <c:pt idx="1986">
                  <c:v>702.99126149711299</c:v>
                </c:pt>
                <c:pt idx="1987">
                  <c:v>703.92304154658598</c:v>
                </c:pt>
                <c:pt idx="1988">
                  <c:v>704.02443317810605</c:v>
                </c:pt>
                <c:pt idx="1989">
                  <c:v>704.94661999125799</c:v>
                </c:pt>
                <c:pt idx="1990">
                  <c:v>705.04715970980305</c:v>
                </c:pt>
                <c:pt idx="1991">
                  <c:v>705.95949606827799</c:v>
                </c:pt>
                <c:pt idx="1992">
                  <c:v>706.059161658211</c:v>
                </c:pt>
                <c:pt idx="1993">
                  <c:v>706.96139315442304</c:v>
                </c:pt>
                <c:pt idx="1994">
                  <c:v>707.06016368665303</c:v>
                </c:pt>
                <c:pt idx="1995">
                  <c:v>707.95203754502597</c:v>
                </c:pt>
                <c:pt idx="1996">
                  <c:v>708.04988991011805</c:v>
                </c:pt>
                <c:pt idx="1997">
                  <c:v>708.93115503777597</c:v>
                </c:pt>
                <c:pt idx="1998">
                  <c:v>709.02806383683696</c:v>
                </c:pt>
                <c:pt idx="1999">
                  <c:v>709.89847230912096</c:v>
                </c:pt>
                <c:pt idx="2000">
                  <c:v>709.99441222502401</c:v>
                </c:pt>
                <c:pt idx="2001">
                  <c:v>710.85372066385901</c:v>
                </c:pt>
                <c:pt idx="2002">
                  <c:v>710.94866787011097</c:v>
                </c:pt>
                <c:pt idx="2003">
                  <c:v>711.79663739886996</c:v>
                </c:pt>
                <c:pt idx="2004">
                  <c:v>711.89056829066203</c:v>
                </c:pt>
                <c:pt idx="2005">
                  <c:v>712.72696353939398</c:v>
                </c:pt>
                <c:pt idx="2006">
                  <c:v>712.81985280100002</c:v>
                </c:pt>
                <c:pt idx="2007">
                  <c:v>713.64444156361299</c:v>
                </c:pt>
                <c:pt idx="2008">
                  <c:v>713.73626198424995</c:v>
                </c:pt>
                <c:pt idx="2009">
                  <c:v>714.54881574475405</c:v>
                </c:pt>
                <c:pt idx="2010">
                  <c:v>714.63953962601704</c:v>
                </c:pt>
                <c:pt idx="2011">
                  <c:v>715.43983398204796</c:v>
                </c:pt>
                <c:pt idx="2012">
                  <c:v>715.52943441852904</c:v>
                </c:pt>
                <c:pt idx="2013">
                  <c:v>716.31724897248705</c:v>
                </c:pt>
                <c:pt idx="2014">
                  <c:v>716.40570008418194</c:v>
                </c:pt>
                <c:pt idx="2015">
                  <c:v>717.180818131058</c:v>
                </c:pt>
                <c:pt idx="2016">
                  <c:v>717.26809453672001</c:v>
                </c:pt>
                <c:pt idx="2017">
                  <c:v>718.03030292291305</c:v>
                </c:pt>
                <c:pt idx="2018">
                  <c:v>718.11637917417499</c:v>
                </c:pt>
                <c:pt idx="2019">
                  <c:v>718.86546842283303</c:v>
                </c:pt>
                <c:pt idx="2020">
                  <c:v>718.95031881401803</c:v>
                </c:pt>
                <c:pt idx="2021">
                  <c:v>719.68608337993999</c:v>
                </c:pt>
                <c:pt idx="2022">
                  <c:v>719.76968205208095</c:v>
                </c:pt>
                <c:pt idx="2023">
                  <c:v>720.49192050848603</c:v>
                </c:pt>
                <c:pt idx="2024">
                  <c:v>720.57424157499599</c:v>
                </c:pt>
                <c:pt idx="2025">
                  <c:v>721.28275668179003</c:v>
                </c:pt>
                <c:pt idx="2026">
                  <c:v>721.36377425724197</c:v>
                </c:pt>
                <c:pt idx="2027">
                  <c:v>722.05837298963195</c:v>
                </c:pt>
                <c:pt idx="2028">
                  <c:v>722.13806116340095</c:v>
                </c:pt>
                <c:pt idx="2029">
                  <c:v>722.81855476185603</c:v>
                </c:pt>
                <c:pt idx="2030">
                  <c:v>722.89688757200395</c:v>
                </c:pt>
                <c:pt idx="2031">
                  <c:v>723.56309161100899</c:v>
                </c:pt>
                <c:pt idx="2032">
                  <c:v>723.64004303131196</c:v>
                </c:pt>
                <c:pt idx="2033">
                  <c:v>724.29177748970801</c:v>
                </c:pt>
                <c:pt idx="2034">
                  <c:v>724.36732142408505</c:v>
                </c:pt>
                <c:pt idx="2035">
                  <c:v>725.00441075089896</c:v>
                </c:pt>
                <c:pt idx="2036">
                  <c:v>725.07852103065704</c:v>
                </c:pt>
                <c:pt idx="2037">
                  <c:v>725.70079420709203</c:v>
                </c:pt>
                <c:pt idx="2038">
                  <c:v>725.77344458974596</c:v>
                </c:pt>
                <c:pt idx="2039">
                  <c:v>726.38073518852605</c:v>
                </c:pt>
                <c:pt idx="2040">
                  <c:v>726.45189935865903</c:v>
                </c:pt>
                <c:pt idx="2041">
                  <c:v>727.04404560120702</c:v>
                </c:pt>
                <c:pt idx="2042">
                  <c:v>727.113697174663</c:v>
                </c:pt>
                <c:pt idx="2043">
                  <c:v>727.69054197786397</c:v>
                </c:pt>
                <c:pt idx="2044">
                  <c:v>727.75865453854306</c:v>
                </c:pt>
                <c:pt idx="2045">
                  <c:v>728.32004567039496</c:v>
                </c:pt>
                <c:pt idx="2046">
                  <c:v>728.38659284166397</c:v>
                </c:pt>
                <c:pt idx="2047">
                  <c:v>728.93238310784602</c:v>
                </c:pt>
                <c:pt idx="2048">
                  <c:v>728.99733839401199</c:v>
                </c:pt>
                <c:pt idx="2049">
                  <c:v>729.52738551437096</c:v>
                </c:pt>
                <c:pt idx="2050">
                  <c:v>729.59072194003897</c:v>
                </c:pt>
                <c:pt idx="2051">
                  <c:v>730.10488818939496</c:v>
                </c:pt>
                <c:pt idx="2052">
                  <c:v>730.16657847132399</c:v>
                </c:pt>
                <c:pt idx="2053">
                  <c:v>730.66473075830697</c:v>
                </c:pt>
                <c:pt idx="2054">
                  <c:v>730.72474837480604</c:v>
                </c:pt>
                <c:pt idx="2055">
                  <c:v>731.20675867294597</c:v>
                </c:pt>
                <c:pt idx="2056">
                  <c:v>731.26507895288</c:v>
                </c:pt>
                <c:pt idx="2057">
                  <c:v>731.73082470925499</c:v>
                </c:pt>
                <c:pt idx="2058">
                  <c:v>731.78742508918799</c:v>
                </c:pt>
                <c:pt idx="2059">
                  <c:v>732.23678939652405</c:v>
                </c:pt>
                <c:pt idx="2060">
                  <c:v>732.29164889979495</c:v>
                </c:pt>
                <c:pt idx="2061">
                  <c:v>732.72452028058694</c:v>
                </c:pt>
                <c:pt idx="2062">
                  <c:v>732.77761953110996</c:v>
                </c:pt>
                <c:pt idx="2063">
                  <c:v>733.19389182321595</c:v>
                </c:pt>
                <c:pt idx="2064">
                  <c:v>733.245216012279</c:v>
                </c:pt>
                <c:pt idx="2065">
                  <c:v>733.64479001544601</c:v>
                </c:pt>
                <c:pt idx="2066">
                  <c:v>733.69433600795003</c:v>
                </c:pt>
                <c:pt idx="2067">
                  <c:v>734.07712334330699</c:v>
                </c:pt>
                <c:pt idx="2068">
                  <c:v>734.12490960772095</c:v>
                </c:pt>
                <c:pt idx="2069">
                  <c:v>734.49083611318804</c:v>
                </c:pt>
                <c:pt idx="2070">
                  <c:v>734.53691580052202</c:v>
                </c:pt>
                <c:pt idx="2071">
                  <c:v>734.88591714787299</c:v>
                </c:pt>
                <c:pt idx="2072">
                  <c:v>734.93041504239397</c:v>
                </c:pt>
                <c:pt idx="2073">
                  <c:v>735.26244972871996</c:v>
                </c:pt>
                <c:pt idx="2074">
                  <c:v>735.30567926342098</c:v>
                </c:pt>
                <c:pt idx="2075">
                  <c:v>735.620851586546</c:v>
                </c:pt>
                <c:pt idx="2076">
                  <c:v>735.66351284261998</c:v>
                </c:pt>
                <c:pt idx="2077">
                  <c:v>735.96234769202499</c:v>
                </c:pt>
                <c:pt idx="2078">
                  <c:v>736.00560902325401</c:v>
                </c:pt>
                <c:pt idx="2079">
                  <c:v>736.28931571088003</c:v>
                </c:pt>
                <c:pt idx="2080">
                  <c:v>736.33453091105696</c:v>
                </c:pt>
                <c:pt idx="2081">
                  <c:v>736.60504795113297</c:v>
                </c:pt>
                <c:pt idx="2082">
                  <c:v>736.65320574075395</c:v>
                </c:pt>
                <c:pt idx="2083">
                  <c:v>736.91302087156896</c:v>
                </c:pt>
                <c:pt idx="2084">
                  <c:v>736.96436632460802</c:v>
                </c:pt>
                <c:pt idx="2085">
                  <c:v>737.21618189737103</c:v>
                </c:pt>
                <c:pt idx="2086">
                  <c:v>737.27027872765302</c:v>
                </c:pt>
                <c:pt idx="2087">
                  <c:v>737.51658846128805</c:v>
                </c:pt>
                <c:pt idx="2088">
                  <c:v>737.57267050433302</c:v>
                </c:pt>
                <c:pt idx="2089">
                  <c:v>737.81544899000596</c:v>
                </c:pt>
                <c:pt idx="2090">
                  <c:v>737.87276600120595</c:v>
                </c:pt>
                <c:pt idx="2091">
                  <c:v>738.11340554797596</c:v>
                </c:pt>
                <c:pt idx="2092">
                  <c:v>738.17140163784404</c:v>
                </c:pt>
                <c:pt idx="2093">
                  <c:v>738.41080707930905</c:v>
                </c:pt>
                <c:pt idx="2094">
                  <c:v>738.46914011162005</c:v>
                </c:pt>
                <c:pt idx="2095">
                  <c:v>738.70786268213203</c:v>
                </c:pt>
                <c:pt idx="2096">
                  <c:v>738.76634670402404</c:v>
                </c:pt>
                <c:pt idx="2097">
                  <c:v>739.00470606826798</c:v>
                </c:pt>
                <c:pt idx="2098">
                  <c:v>739.06324633604902</c:v>
                </c:pt>
                <c:pt idx="2099">
                  <c:v>739.30142238737903</c:v>
                </c:pt>
                <c:pt idx="2100">
                  <c:v>739.35997120437901</c:v>
                </c:pt>
                <c:pt idx="2101">
                  <c:v>739.59806276511802</c:v>
                </c:pt>
                <c:pt idx="2102">
                  <c:v>739.656595248847</c:v>
                </c:pt>
                <c:pt idx="2103">
                  <c:v>739.89465576810801</c:v>
                </c:pt>
                <c:pt idx="2104">
                  <c:v>739.953159511286</c:v>
                </c:pt>
                <c:pt idx="2105">
                  <c:v>740.19121850833903</c:v>
                </c:pt>
                <c:pt idx="2106">
                  <c:v>740.24968925592998</c:v>
                </c:pt>
                <c:pt idx="2107">
                  <c:v>740.48776341713801</c:v>
                </c:pt>
                <c:pt idx="2108">
                  <c:v>740.54620059529202</c:v>
                </c:pt>
                <c:pt idx="2109">
                  <c:v>740.78429905638097</c:v>
                </c:pt>
                <c:pt idx="2110">
                  <c:v>740.84270193734596</c:v>
                </c:pt>
                <c:pt idx="2111">
                  <c:v>741.08082958816203</c:v>
                </c:pt>
                <c:pt idx="2112">
                  <c:v>741.13919655518805</c:v>
                </c:pt>
                <c:pt idx="2113">
                  <c:v>741.377356318902</c:v>
                </c:pt>
                <c:pt idx="2114">
                  <c:v>741.43568569524405</c:v>
                </c:pt>
                <c:pt idx="2115">
                  <c:v>741.67387974887799</c:v>
                </c:pt>
                <c:pt idx="2116">
                  <c:v>741.73217007471806</c:v>
                </c:pt>
                <c:pt idx="2117">
                  <c:v>741.97040037189095</c:v>
                </c:pt>
                <c:pt idx="2118">
                  <c:v>742.02865047165994</c:v>
                </c:pt>
                <c:pt idx="2119">
                  <c:v>742.266919178649</c:v>
                </c:pt>
                <c:pt idx="2120">
                  <c:v>742.32512787893995</c:v>
                </c:pt>
                <c:pt idx="2121">
                  <c:v>742.56343774943605</c:v>
                </c:pt>
                <c:pt idx="2122">
                  <c:v>742.621603111063</c:v>
                </c:pt>
                <c:pt idx="2123">
                  <c:v>742.859957006174</c:v>
                </c:pt>
                <c:pt idx="2124">
                  <c:v>742.91807583406796</c:v>
                </c:pt>
                <c:pt idx="2125">
                  <c:v>743.15647604565197</c:v>
                </c:pt>
                <c:pt idx="2126">
                  <c:v>743.21454488664301</c:v>
                </c:pt>
                <c:pt idx="2127">
                  <c:v>743.45299282757696</c:v>
                </c:pt>
                <c:pt idx="2128">
                  <c:v>743.51101082395996</c:v>
                </c:pt>
                <c:pt idx="2129">
                  <c:v>743.74950782707901</c:v>
                </c:pt>
                <c:pt idx="2130">
                  <c:v>743.80747979374803</c:v>
                </c:pt>
                <c:pt idx="2131">
                  <c:v>744.04602835913101</c:v>
                </c:pt>
                <c:pt idx="2132">
                  <c:v>744.10396630389005</c:v>
                </c:pt>
                <c:pt idx="2133">
                  <c:v>744.34257123166799</c:v>
                </c:pt>
                <c:pt idx="2134">
                  <c:v>744.40049401587896</c:v>
                </c:pt>
                <c:pt idx="2135">
                  <c:v>744.63916444499</c:v>
                </c:pt>
                <c:pt idx="2136">
                  <c:v>744.69709863788296</c:v>
                </c:pt>
                <c:pt idx="2137">
                  <c:v>744.93585223400203</c:v>
                </c:pt>
                <c:pt idx="2138">
                  <c:v>744.99384107359401</c:v>
                </c:pt>
                <c:pt idx="2139">
                  <c:v>745.23270926000805</c:v>
                </c:pt>
                <c:pt idx="2140">
                  <c:v>745.29083327188005</c:v>
                </c:pt>
                <c:pt idx="2141">
                  <c:v>745.52985234794005</c:v>
                </c:pt>
                <c:pt idx="2142">
                  <c:v>745.588285279871</c:v>
                </c:pt>
                <c:pt idx="2143">
                  <c:v>745.82756315629399</c:v>
                </c:pt>
                <c:pt idx="2144">
                  <c:v>745.88667331727595</c:v>
                </c:pt>
                <c:pt idx="2145">
                  <c:v>746.12636489335898</c:v>
                </c:pt>
                <c:pt idx="2146">
                  <c:v>746.18763714096201</c:v>
                </c:pt>
                <c:pt idx="2147">
                  <c:v>746.42767042764399</c:v>
                </c:pt>
                <c:pt idx="2148">
                  <c:v>746.49394960636505</c:v>
                </c:pt>
                <c:pt idx="2149">
                  <c:v>746.73413224356102</c:v>
                </c:pt>
                <c:pt idx="2150">
                  <c:v>746.81054478329497</c:v>
                </c:pt>
                <c:pt idx="2151">
                  <c:v>747.04992896368299</c:v>
                </c:pt>
                <c:pt idx="2152">
                  <c:v>747.14625664502296</c:v>
                </c:pt>
                <c:pt idx="2153">
                  <c:v>747.38114212652295</c:v>
                </c:pt>
                <c:pt idx="2154">
                  <c:v>747.51346135877702</c:v>
                </c:pt>
                <c:pt idx="2155">
                  <c:v>747.74261275371498</c:v>
                </c:pt>
                <c:pt idx="2156">
                  <c:v>747.93445290406703</c:v>
                </c:pt>
                <c:pt idx="2157">
                  <c:v>748.16772308122199</c:v>
                </c:pt>
                <c:pt idx="2158">
                  <c:v>748.35678441426205</c:v>
                </c:pt>
                <c:pt idx="2159">
                  <c:v>748.60454153906096</c:v>
                </c:pt>
                <c:pt idx="2160">
                  <c:v>748.81499784033599</c:v>
                </c:pt>
                <c:pt idx="2161">
                  <c:v>749.07055797928194</c:v>
                </c:pt>
                <c:pt idx="2162">
                  <c:v>749.315451249087</c:v>
                </c:pt>
                <c:pt idx="2163">
                  <c:v>749.56980519780996</c:v>
                </c:pt>
                <c:pt idx="2164">
                  <c:v>749.88642723845896</c:v>
                </c:pt>
                <c:pt idx="2165">
                  <c:v>750.13962150585996</c:v>
                </c:pt>
                <c:pt idx="2166">
                  <c:v>750.493120810645</c:v>
                </c:pt>
                <c:pt idx="2167">
                  <c:v>750.754833230945</c:v>
                </c:pt>
                <c:pt idx="2168">
                  <c:v>751.118620032335</c:v>
                </c:pt>
                <c:pt idx="2169">
                  <c:v>751.37917746422204</c:v>
                </c:pt>
                <c:pt idx="2170">
                  <c:v>751.81181011757496</c:v>
                </c:pt>
                <c:pt idx="2171">
                  <c:v>751.95892955765305</c:v>
                </c:pt>
                <c:pt idx="2172">
                  <c:v>752.10379697457904</c:v>
                </c:pt>
                <c:pt idx="2173">
                  <c:v>752.62153469205305</c:v>
                </c:pt>
                <c:pt idx="2174">
                  <c:v>752.75285971168501</c:v>
                </c:pt>
                <c:pt idx="2175">
                  <c:v>752.90668336351803</c:v>
                </c:pt>
                <c:pt idx="2176">
                  <c:v>753.40939397971601</c:v>
                </c:pt>
                <c:pt idx="2177">
                  <c:v>753.56510833585799</c:v>
                </c:pt>
                <c:pt idx="2178">
                  <c:v>753.75488610431</c:v>
                </c:pt>
                <c:pt idx="2179">
                  <c:v>754.17750520980098</c:v>
                </c:pt>
                <c:pt idx="2180">
                  <c:v>754.42090387822805</c:v>
                </c:pt>
                <c:pt idx="2181">
                  <c:v>754.76660160117297</c:v>
                </c:pt>
                <c:pt idx="2182">
                  <c:v>754.91473152575998</c:v>
                </c:pt>
                <c:pt idx="2183">
                  <c:v>755.26393811257105</c:v>
                </c:pt>
                <c:pt idx="2184">
                  <c:v>755.50454492012898</c:v>
                </c:pt>
                <c:pt idx="2185">
                  <c:v>755.79699135406804</c:v>
                </c:pt>
                <c:pt idx="2186">
                  <c:v>755.97408431917097</c:v>
                </c:pt>
                <c:pt idx="2187">
                  <c:v>756.26275263557898</c:v>
                </c:pt>
                <c:pt idx="2188">
                  <c:v>756.52918430216096</c:v>
                </c:pt>
                <c:pt idx="2189">
                  <c:v>756.81406806123903</c:v>
                </c:pt>
                <c:pt idx="2190">
                  <c:v>757.01178434283099</c:v>
                </c:pt>
                <c:pt idx="2191">
                  <c:v>757.32802620456005</c:v>
                </c:pt>
                <c:pt idx="2192">
                  <c:v>757.60401759792296</c:v>
                </c:pt>
                <c:pt idx="2193">
                  <c:v>757.92493838765097</c:v>
                </c:pt>
                <c:pt idx="2194">
                  <c:v>758.16763196521401</c:v>
                </c:pt>
                <c:pt idx="2195">
                  <c:v>758.49929944984797</c:v>
                </c:pt>
                <c:pt idx="2196">
                  <c:v>758.86552643187395</c:v>
                </c:pt>
                <c:pt idx="2197">
                  <c:v>759.17776787418495</c:v>
                </c:pt>
                <c:pt idx="2198">
                  <c:v>759.54973502529197</c:v>
                </c:pt>
                <c:pt idx="2199">
                  <c:v>759.88708200941301</c:v>
                </c:pt>
                <c:pt idx="2200">
                  <c:v>760.23555010326004</c:v>
                </c:pt>
                <c:pt idx="2201">
                  <c:v>760.59270846275695</c:v>
                </c:pt>
                <c:pt idx="2202">
                  <c:v>760.98281599060999</c:v>
                </c:pt>
                <c:pt idx="2203">
                  <c:v>761.242268147083</c:v>
                </c:pt>
                <c:pt idx="2204">
                  <c:v>761.60160822305295</c:v>
                </c:pt>
                <c:pt idx="2205">
                  <c:v>761.79958080875599</c:v>
                </c:pt>
                <c:pt idx="2206">
                  <c:v>762.17090937827902</c:v>
                </c:pt>
                <c:pt idx="2207">
                  <c:v>762.58108421351301</c:v>
                </c:pt>
                <c:pt idx="2208">
                  <c:v>762.81462494485004</c:v>
                </c:pt>
                <c:pt idx="2209">
                  <c:v>763.22485355618596</c:v>
                </c:pt>
                <c:pt idx="2210">
                  <c:v>763.658686542429</c:v>
                </c:pt>
                <c:pt idx="2211">
                  <c:v>763.99335615232701</c:v>
                </c:pt>
                <c:pt idx="2212">
                  <c:v>764.38781155381105</c:v>
                </c:pt>
                <c:pt idx="2213">
                  <c:v>764.65462670321597</c:v>
                </c:pt>
                <c:pt idx="2214">
                  <c:v>765.05352582537603</c:v>
                </c:pt>
                <c:pt idx="2215">
                  <c:v>765.59732588637098</c:v>
                </c:pt>
                <c:pt idx="2216">
                  <c:v>765.85546280799497</c:v>
                </c:pt>
                <c:pt idx="2217">
                  <c:v>766.54998152700705</c:v>
                </c:pt>
                <c:pt idx="2218">
                  <c:v>766.60936785905005</c:v>
                </c:pt>
                <c:pt idx="2219">
                  <c:v>767.09044002119299</c:v>
                </c:pt>
                <c:pt idx="2220">
                  <c:v>767.38824569146902</c:v>
                </c:pt>
                <c:pt idx="2221">
                  <c:v>767.43179269001405</c:v>
                </c:pt>
                <c:pt idx="2222">
                  <c:v>768.18766072277504</c:v>
                </c:pt>
                <c:pt idx="2223">
                  <c:v>768.37591167995299</c:v>
                </c:pt>
                <c:pt idx="2224">
                  <c:v>768.95288894251098</c:v>
                </c:pt>
                <c:pt idx="2225">
                  <c:v>769.27921041574996</c:v>
                </c:pt>
                <c:pt idx="2226">
                  <c:v>769.66273519136098</c:v>
                </c:pt>
                <c:pt idx="2227">
                  <c:v>769.98024550119703</c:v>
                </c:pt>
                <c:pt idx="2228">
                  <c:v>770.45201428880398</c:v>
                </c:pt>
                <c:pt idx="2229">
                  <c:v>770.768211476602</c:v>
                </c:pt>
                <c:pt idx="2230">
                  <c:v>771.25512020381802</c:v>
                </c:pt>
                <c:pt idx="2231">
                  <c:v>771.53013320640196</c:v>
                </c:pt>
                <c:pt idx="2232">
                  <c:v>771.64837431850299</c:v>
                </c:pt>
                <c:pt idx="2233">
                  <c:v>772.20232172747899</c:v>
                </c:pt>
                <c:pt idx="2234">
                  <c:v>772.37737956293699</c:v>
                </c:pt>
                <c:pt idx="2235">
                  <c:v>772.79478469997798</c:v>
                </c:pt>
                <c:pt idx="2236">
                  <c:v>773.35218258879195</c:v>
                </c:pt>
                <c:pt idx="2237">
                  <c:v>773.55617154096296</c:v>
                </c:pt>
                <c:pt idx="2238">
                  <c:v>774.15199999175195</c:v>
                </c:pt>
                <c:pt idx="2239">
                  <c:v>774.35120241371499</c:v>
                </c:pt>
                <c:pt idx="2240">
                  <c:v>774.41666003343403</c:v>
                </c:pt>
                <c:pt idx="2241">
                  <c:v>775.16334229869199</c:v>
                </c:pt>
                <c:pt idx="2242">
                  <c:v>775.47990175679195</c:v>
                </c:pt>
                <c:pt idx="2243">
                  <c:v>775.97785172994304</c:v>
                </c:pt>
                <c:pt idx="2244">
                  <c:v>776.53295973219394</c:v>
                </c:pt>
                <c:pt idx="2245">
                  <c:v>776.81318292220203</c:v>
                </c:pt>
                <c:pt idx="2246">
                  <c:v>777.64413351580299</c:v>
                </c:pt>
                <c:pt idx="2247">
                  <c:v>777.67473784182596</c:v>
                </c:pt>
                <c:pt idx="2248">
                  <c:v>777.68943532832998</c:v>
                </c:pt>
                <c:pt idx="2249">
                  <c:v>778.51645349362298</c:v>
                </c:pt>
                <c:pt idx="2250">
                  <c:v>779.18023881368504</c:v>
                </c:pt>
                <c:pt idx="2251">
                  <c:v>779.40829281518302</c:v>
                </c:pt>
                <c:pt idx="2252">
                  <c:v>780.10428084934301</c:v>
                </c:pt>
                <c:pt idx="2253">
                  <c:v>780.39029761864902</c:v>
                </c:pt>
                <c:pt idx="2254">
                  <c:v>780.96353238694201</c:v>
                </c:pt>
                <c:pt idx="2255">
                  <c:v>781.341998141261</c:v>
                </c:pt>
                <c:pt idx="2256">
                  <c:v>781.78353109957504</c:v>
                </c:pt>
                <c:pt idx="2257">
                  <c:v>782.10689055384296</c:v>
                </c:pt>
                <c:pt idx="2258">
                  <c:v>782.46150107128403</c:v>
                </c:pt>
                <c:pt idx="2259">
                  <c:v>782.74696510954698</c:v>
                </c:pt>
                <c:pt idx="2260">
                  <c:v>783.23841417003496</c:v>
                </c:pt>
                <c:pt idx="2261">
                  <c:v>783.556033045562</c:v>
                </c:pt>
                <c:pt idx="2262">
                  <c:v>784.01926878023403</c:v>
                </c:pt>
                <c:pt idx="2263">
                  <c:v>784.39564085368704</c:v>
                </c:pt>
                <c:pt idx="2264">
                  <c:v>784.82327727982397</c:v>
                </c:pt>
                <c:pt idx="2265">
                  <c:v>785.19710357948895</c:v>
                </c:pt>
                <c:pt idx="2266">
                  <c:v>785.49168726483697</c:v>
                </c:pt>
                <c:pt idx="2267">
                  <c:v>785.82980096904203</c:v>
                </c:pt>
                <c:pt idx="2268">
                  <c:v>786.16613512963795</c:v>
                </c:pt>
                <c:pt idx="2269">
                  <c:v>786.47801953404303</c:v>
                </c:pt>
                <c:pt idx="2270">
                  <c:v>786.71417899919402</c:v>
                </c:pt>
                <c:pt idx="2271">
                  <c:v>787.05374388027803</c:v>
                </c:pt>
                <c:pt idx="2272">
                  <c:v>787.37859705923904</c:v>
                </c:pt>
                <c:pt idx="2273">
                  <c:v>787.69219655952497</c:v>
                </c:pt>
                <c:pt idx="2274">
                  <c:v>787.95712760314802</c:v>
                </c:pt>
                <c:pt idx="2275">
                  <c:v>788.23603490597804</c:v>
                </c:pt>
                <c:pt idx="2276">
                  <c:v>788.61086201868795</c:v>
                </c:pt>
                <c:pt idx="2277">
                  <c:v>789.11256737093697</c:v>
                </c:pt>
                <c:pt idx="2278">
                  <c:v>789.33233118243197</c:v>
                </c:pt>
                <c:pt idx="2279">
                  <c:v>789.52396228216799</c:v>
                </c:pt>
                <c:pt idx="2280">
                  <c:v>790.12884768069796</c:v>
                </c:pt>
                <c:pt idx="2281">
                  <c:v>790.300362115295</c:v>
                </c:pt>
                <c:pt idx="2282">
                  <c:v>790.48523748004504</c:v>
                </c:pt>
                <c:pt idx="2283">
                  <c:v>791.03952253178295</c:v>
                </c:pt>
                <c:pt idx="2284">
                  <c:v>791.23516190229304</c:v>
                </c:pt>
                <c:pt idx="2285">
                  <c:v>791.46969354116698</c:v>
                </c:pt>
                <c:pt idx="2286">
                  <c:v>791.87660196795798</c:v>
                </c:pt>
                <c:pt idx="2287">
                  <c:v>792.25807105889305</c:v>
                </c:pt>
                <c:pt idx="2288">
                  <c:v>792.65777713317902</c:v>
                </c:pt>
                <c:pt idx="2289">
                  <c:v>793.03839329038499</c:v>
                </c:pt>
                <c:pt idx="2290">
                  <c:v>793.42424126945502</c:v>
                </c:pt>
                <c:pt idx="2291">
                  <c:v>793.80308606196797</c:v>
                </c:pt>
                <c:pt idx="2292">
                  <c:v>794.104393920343</c:v>
                </c:pt>
                <c:pt idx="2293">
                  <c:v>794.48133890818497</c:v>
                </c:pt>
                <c:pt idx="2294">
                  <c:v>794.76236952961301</c:v>
                </c:pt>
                <c:pt idx="2295">
                  <c:v>795.12174624835802</c:v>
                </c:pt>
                <c:pt idx="2296">
                  <c:v>795.38143803615299</c:v>
                </c:pt>
                <c:pt idx="2297">
                  <c:v>795.72802409985604</c:v>
                </c:pt>
                <c:pt idx="2298">
                  <c:v>795.95461380537199</c:v>
                </c:pt>
                <c:pt idx="2299">
                  <c:v>796.285974413757</c:v>
                </c:pt>
                <c:pt idx="2300">
                  <c:v>796.48043693935699</c:v>
                </c:pt>
                <c:pt idx="2301">
                  <c:v>796.79547606909296</c:v>
                </c:pt>
                <c:pt idx="2302">
                  <c:v>796.96902797027201</c:v>
                </c:pt>
                <c:pt idx="2303">
                  <c:v>797.26877292108497</c:v>
                </c:pt>
                <c:pt idx="2304">
                  <c:v>797.42004955477705</c:v>
                </c:pt>
                <c:pt idx="2305">
                  <c:v>797.70633031015598</c:v>
                </c:pt>
                <c:pt idx="2306">
                  <c:v>797.828028610827</c:v>
                </c:pt>
                <c:pt idx="2307">
                  <c:v>798.10987640359895</c:v>
                </c:pt>
                <c:pt idx="2308">
                  <c:v>798.20654426286296</c:v>
                </c:pt>
                <c:pt idx="2309">
                  <c:v>798.48080607242196</c:v>
                </c:pt>
                <c:pt idx="2310">
                  <c:v>798.56156389417197</c:v>
                </c:pt>
                <c:pt idx="2311">
                  <c:v>798.82523114520302</c:v>
                </c:pt>
                <c:pt idx="2312">
                  <c:v>798.896287045078</c:v>
                </c:pt>
                <c:pt idx="2313">
                  <c:v>799.15110113242304</c:v>
                </c:pt>
                <c:pt idx="2314">
                  <c:v>799.21684502277697</c:v>
                </c:pt>
                <c:pt idx="2315">
                  <c:v>799.46470163226502</c:v>
                </c:pt>
                <c:pt idx="2316">
                  <c:v>799.52721348099897</c:v>
                </c:pt>
                <c:pt idx="2317">
                  <c:v>799.77070159086099</c:v>
                </c:pt>
                <c:pt idx="2318">
                  <c:v>799.83116933478198</c:v>
                </c:pt>
                <c:pt idx="2319">
                  <c:v>800.07224504627004</c:v>
                </c:pt>
                <c:pt idx="2320">
                  <c:v>800.13148053432599</c:v>
                </c:pt>
                <c:pt idx="2321">
                  <c:v>800.37131763049399</c:v>
                </c:pt>
                <c:pt idx="2322">
                  <c:v>800.42987578419104</c:v>
                </c:pt>
                <c:pt idx="2323">
                  <c:v>800.66909452531695</c:v>
                </c:pt>
                <c:pt idx="2324">
                  <c:v>800.727314247305</c:v>
                </c:pt>
                <c:pt idx="2325">
                  <c:v>800.96621886369905</c:v>
                </c:pt>
                <c:pt idx="2326">
                  <c:v>801.02428630197699</c:v>
                </c:pt>
                <c:pt idx="2327">
                  <c:v>801.26302003265903</c:v>
                </c:pt>
                <c:pt idx="2328">
                  <c:v>801.32103219755402</c:v>
                </c:pt>
                <c:pt idx="2329">
                  <c:v>801.55966133962897</c:v>
                </c:pt>
                <c:pt idx="2330">
                  <c:v>801.61766767473205</c:v>
                </c:pt>
                <c:pt idx="2331">
                  <c:v>801.85622302062802</c:v>
                </c:pt>
                <c:pt idx="2332">
                  <c:v>801.91424876261101</c:v>
                </c:pt>
                <c:pt idx="2333">
                  <c:v>802.15274509059702</c:v>
                </c:pt>
                <c:pt idx="2334">
                  <c:v>802.21080347066402</c:v>
                </c:pt>
                <c:pt idx="2335">
                  <c:v>802.44924833293203</c:v>
                </c:pt>
                <c:pt idx="2336">
                  <c:v>802.50734642779003</c:v>
                </c:pt>
                <c:pt idx="2337">
                  <c:v>802.74574409991806</c:v>
                </c:pt>
                <c:pt idx="2338">
                  <c:v>802.80388546091001</c:v>
                </c:pt>
                <c:pt idx="2339">
                  <c:v>803.04223891964</c:v>
                </c:pt>
                <c:pt idx="2340">
                  <c:v>803.10042455764801</c:v>
                </c:pt>
                <c:pt idx="2341">
                  <c:v>803.33873618177904</c:v>
                </c:pt>
                <c:pt idx="2342">
                  <c:v>803.39696481723604</c:v>
                </c:pt>
                <c:pt idx="2343">
                  <c:v>803.63523612943004</c:v>
                </c:pt>
                <c:pt idx="2344">
                  <c:v>803.69350500521102</c:v>
                </c:pt>
                <c:pt idx="2345">
                  <c:v>803.93173702008596</c:v>
                </c:pt>
                <c:pt idx="2346">
                  <c:v>803.99004417453102</c:v>
                </c:pt>
                <c:pt idx="2347">
                  <c:v>804.22823875346603</c:v>
                </c:pt>
                <c:pt idx="2348">
                  <c:v>804.28658480997399</c:v>
                </c:pt>
                <c:pt idx="2349">
                  <c:v>804.52474421832505</c:v>
                </c:pt>
                <c:pt idx="2350">
                  <c:v>804.58313132182002</c:v>
                </c:pt>
                <c:pt idx="2351">
                  <c:v>804.82125728395999</c:v>
                </c:pt>
                <c:pt idx="2352">
                  <c:v>804.87968549691902</c:v>
                </c:pt>
                <c:pt idx="2353">
                  <c:v>805.11777985825404</c:v>
                </c:pt>
                <c:pt idx="2354">
                  <c:v>805.17624592461198</c:v>
                </c:pt>
                <c:pt idx="2355">
                  <c:v>805.41431171286195</c:v>
                </c:pt>
                <c:pt idx="2356">
                  <c:v>805.472810973798</c:v>
                </c:pt>
                <c:pt idx="2357">
                  <c:v>805.71085335782595</c:v>
                </c:pt>
                <c:pt idx="2358">
                  <c:v>805.76938228531003</c:v>
                </c:pt>
                <c:pt idx="2359">
                  <c:v>806.00741016122799</c:v>
                </c:pt>
                <c:pt idx="2360">
                  <c:v>806.06596728380498</c:v>
                </c:pt>
                <c:pt idx="2361">
                  <c:v>806.30399698615304</c:v>
                </c:pt>
                <c:pt idx="2362">
                  <c:v>806.36258086957901</c:v>
                </c:pt>
                <c:pt idx="2363">
                  <c:v>806.60064238414202</c:v>
                </c:pt>
                <c:pt idx="2364">
                  <c:v>806.65924660330302</c:v>
                </c:pt>
                <c:pt idx="2365">
                  <c:v>806.89739343570795</c:v>
                </c:pt>
                <c:pt idx="2366">
                  <c:v>806.95600180725705</c:v>
                </c:pt>
                <c:pt idx="2367">
                  <c:v>807.19433532929804</c:v>
                </c:pt>
                <c:pt idx="2368">
                  <c:v>807.25292629845501</c:v>
                </c:pt>
                <c:pt idx="2369">
                  <c:v>807.49166687987395</c:v>
                </c:pt>
                <c:pt idx="2370">
                  <c:v>807.55019995756402</c:v>
                </c:pt>
                <c:pt idx="2371">
                  <c:v>807.78985818009505</c:v>
                </c:pt>
                <c:pt idx="2372">
                  <c:v>807.84816024050394</c:v>
                </c:pt>
                <c:pt idx="2373">
                  <c:v>808.08963552196803</c:v>
                </c:pt>
                <c:pt idx="2374">
                  <c:v>808.14707746178203</c:v>
                </c:pt>
                <c:pt idx="2375">
                  <c:v>808.39152490463903</c:v>
                </c:pt>
                <c:pt idx="2376">
                  <c:v>808.44664816679597</c:v>
                </c:pt>
                <c:pt idx="2377">
                  <c:v>808.69552207742402</c:v>
                </c:pt>
                <c:pt idx="2378">
                  <c:v>808.74625536853603</c:v>
                </c:pt>
                <c:pt idx="2379">
                  <c:v>809.00161922059601</c:v>
                </c:pt>
                <c:pt idx="2380">
                  <c:v>809.0462372723</c:v>
                </c:pt>
                <c:pt idx="2381">
                  <c:v>809.31075901044198</c:v>
                </c:pt>
                <c:pt idx="2382">
                  <c:v>809.34892696988197</c:v>
                </c:pt>
                <c:pt idx="2383">
                  <c:v>809.62546391215403</c:v>
                </c:pt>
                <c:pt idx="2384">
                  <c:v>809.65841329805096</c:v>
                </c:pt>
                <c:pt idx="2385">
                  <c:v>809.94915156567004</c:v>
                </c:pt>
                <c:pt idx="2386">
                  <c:v>809.97910880744598</c:v>
                </c:pt>
                <c:pt idx="2387">
                  <c:v>810.28549853408902</c:v>
                </c:pt>
                <c:pt idx="2388">
                  <c:v>810.31441439193395</c:v>
                </c:pt>
                <c:pt idx="2389">
                  <c:v>810.63721362850799</c:v>
                </c:pt>
                <c:pt idx="2390">
                  <c:v>810.66630940799405</c:v>
                </c:pt>
                <c:pt idx="2391">
                  <c:v>811.00593490852202</c:v>
                </c:pt>
                <c:pt idx="2392">
                  <c:v>811.035728191874</c:v>
                </c:pt>
                <c:pt idx="2393">
                  <c:v>811.39235910464799</c:v>
                </c:pt>
                <c:pt idx="2394">
                  <c:v>811.42306606597003</c:v>
                </c:pt>
                <c:pt idx="2395">
                  <c:v>811.79674646779097</c:v>
                </c:pt>
                <c:pt idx="2396">
                  <c:v>811.82846130180496</c:v>
                </c:pt>
                <c:pt idx="2397">
                  <c:v>812.21916586741702</c:v>
                </c:pt>
                <c:pt idx="2398">
                  <c:v>812.25193009807197</c:v>
                </c:pt>
                <c:pt idx="2399">
                  <c:v>812.65959689953399</c:v>
                </c:pt>
                <c:pt idx="2400">
                  <c:v>812.69342598899095</c:v>
                </c:pt>
                <c:pt idx="2401">
                  <c:v>813.11797255739498</c:v>
                </c:pt>
                <c:pt idx="2402">
                  <c:v>813.15286740463705</c:v>
                </c:pt>
                <c:pt idx="2403">
                  <c:v>813.59419869496401</c:v>
                </c:pt>
                <c:pt idx="2404">
                  <c:v>813.63015152593505</c:v>
                </c:pt>
                <c:pt idx="2405">
                  <c:v>814.08816387169202</c:v>
                </c:pt>
                <c:pt idx="2406">
                  <c:v>814.12516168232003</c:v>
                </c:pt>
                <c:pt idx="2407">
                  <c:v>814.59974456108398</c:v>
                </c:pt>
                <c:pt idx="2408">
                  <c:v>814.63777177807106</c:v>
                </c:pt>
                <c:pt idx="2409">
                  <c:v>815.12881108166403</c:v>
                </c:pt>
                <c:pt idx="2410">
                  <c:v>815.16785210614</c:v>
                </c:pt>
                <c:pt idx="2411">
                  <c:v>815.67523469671096</c:v>
                </c:pt>
                <c:pt idx="2412">
                  <c:v>815.71527053477598</c:v>
                </c:pt>
                <c:pt idx="2413">
                  <c:v>816.23888034125798</c:v>
                </c:pt>
                <c:pt idx="2414">
                  <c:v>816.27987786024698</c:v>
                </c:pt>
                <c:pt idx="2415">
                  <c:v>816.81958261547197</c:v>
                </c:pt>
                <c:pt idx="2416">
                  <c:v>816.86149529629699</c:v>
                </c:pt>
                <c:pt idx="2417">
                  <c:v>817.41714622154495</c:v>
                </c:pt>
                <c:pt idx="2418">
                  <c:v>817.459940338156</c:v>
                </c:pt>
                <c:pt idx="2419">
                  <c:v>818.03138879327503</c:v>
                </c:pt>
                <c:pt idx="2420">
                  <c:v>818.07506668764404</c:v>
                </c:pt>
                <c:pt idx="2421">
                  <c:v>818.66217078581303</c:v>
                </c:pt>
                <c:pt idx="2422">
                  <c:v>818.70675619569897</c:v>
                </c:pt>
                <c:pt idx="2423">
                  <c:v>819.30936673473002</c:v>
                </c:pt>
                <c:pt idx="2424">
                  <c:v>819.35486953472696</c:v>
                </c:pt>
                <c:pt idx="2425">
                  <c:v>819.97282404061798</c:v>
                </c:pt>
                <c:pt idx="2426">
                  <c:v>820.019226915069</c:v>
                </c:pt>
                <c:pt idx="2427">
                  <c:v>820.65236344026005</c:v>
                </c:pt>
                <c:pt idx="2428">
                  <c:v>820.69963117516204</c:v>
                </c:pt>
                <c:pt idx="2429">
                  <c:v>821.34779389401399</c:v>
                </c:pt>
                <c:pt idx="2430">
                  <c:v>821.39587872987204</c:v>
                </c:pt>
                <c:pt idx="2431">
                  <c:v>822.05890236870403</c:v>
                </c:pt>
                <c:pt idx="2432">
                  <c:v>822.10775036966504</c:v>
                </c:pt>
                <c:pt idx="2433">
                  <c:v>822.78545407142099</c:v>
                </c:pt>
                <c:pt idx="2434">
                  <c:v>822.83503067580898</c:v>
                </c:pt>
                <c:pt idx="2435">
                  <c:v>823.52723285486002</c:v>
                </c:pt>
                <c:pt idx="2436">
                  <c:v>823.57754390310299</c:v>
                </c:pt>
                <c:pt idx="2437">
                  <c:v>824.28406868650097</c:v>
                </c:pt>
                <c:pt idx="2438">
                  <c:v>824.33514308658903</c:v>
                </c:pt>
                <c:pt idx="2439">
                  <c:v>825.05580875405599</c:v>
                </c:pt>
                <c:pt idx="2440">
                  <c:v>825.107661364622</c:v>
                </c:pt>
                <c:pt idx="2441">
                  <c:v>825.84227662637397</c:v>
                </c:pt>
                <c:pt idx="2442">
                  <c:v>825.89488862413202</c:v>
                </c:pt>
                <c:pt idx="2443">
                  <c:v>826.64325823480601</c:v>
                </c:pt>
                <c:pt idx="2444">
                  <c:v>826.69658006690304</c:v>
                </c:pt>
                <c:pt idx="2445">
                  <c:v>827.45850118785302</c:v>
                </c:pt>
                <c:pt idx="2446">
                  <c:v>827.51247208174902</c:v>
                </c:pt>
                <c:pt idx="2447">
                  <c:v>828.28773339817803</c:v>
                </c:pt>
                <c:pt idx="2448">
                  <c:v>828.34231544984004</c:v>
                </c:pt>
                <c:pt idx="2449">
                  <c:v>829.130709243561</c:v>
                </c:pt>
                <c:pt idx="2450">
                  <c:v>829.18590871499396</c:v>
                </c:pt>
                <c:pt idx="2451">
                  <c:v>829.98723439769105</c:v>
                </c:pt>
                <c:pt idx="2452">
                  <c:v>830.04308069141302</c:v>
                </c:pt>
                <c:pt idx="2453">
                  <c:v>830.85712838100005</c:v>
                </c:pt>
                <c:pt idx="2454">
                  <c:v>830.91363389081801</c:v>
                </c:pt>
                <c:pt idx="2455">
                  <c:v>831.74017973334503</c:v>
                </c:pt>
                <c:pt idx="2456">
                  <c:v>831.79732798961402</c:v>
                </c:pt>
                <c:pt idx="2457">
                  <c:v>832.63615473898597</c:v>
                </c:pt>
                <c:pt idx="2458">
                  <c:v>832.69391174830196</c:v>
                </c:pt>
                <c:pt idx="2459">
                  <c:v>833.54481648051797</c:v>
                </c:pt>
                <c:pt idx="2460">
                  <c:v>833.60312931172405</c:v>
                </c:pt>
                <c:pt idx="2461">
                  <c:v>834.46590077713699</c:v>
                </c:pt>
                <c:pt idx="2462">
                  <c:v>834.52469622251999</c:v>
                </c:pt>
                <c:pt idx="2463">
                  <c:v>835.39910393679895</c:v>
                </c:pt>
                <c:pt idx="2464">
                  <c:v>835.45831768537903</c:v>
                </c:pt>
                <c:pt idx="2465">
                  <c:v>836.34412323325398</c:v>
                </c:pt>
                <c:pt idx="2466">
                  <c:v>836.40373362641401</c:v>
                </c:pt>
                <c:pt idx="2467">
                  <c:v>837.30068963525196</c:v>
                </c:pt>
                <c:pt idx="2468">
                  <c:v>837.36072078630298</c:v>
                </c:pt>
                <c:pt idx="2469">
                  <c:v>838.26856445210797</c:v>
                </c:pt>
                <c:pt idx="2470">
                  <c:v>838.32907291893002</c:v>
                </c:pt>
                <c:pt idx="2471">
                  <c:v>839.24754038272897</c:v>
                </c:pt>
                <c:pt idx="2472">
                  <c:v>839.30859362706099</c:v>
                </c:pt>
                <c:pt idx="2473">
                  <c:v>840.23743545306399</c:v>
                </c:pt>
                <c:pt idx="2474">
                  <c:v>840.29907043911999</c:v>
                </c:pt>
                <c:pt idx="2475">
                  <c:v>841.23804179908302</c:v>
                </c:pt>
                <c:pt idx="2476">
                  <c:v>841.30022344428698</c:v>
                </c:pt>
                <c:pt idx="2477">
                  <c:v>842.24906601303098</c:v>
                </c:pt>
                <c:pt idx="2478">
                  <c:v>842.31169160120805</c:v>
                </c:pt>
                <c:pt idx="2479">
                  <c:v>843.270127625859</c:v>
                </c:pt>
                <c:pt idx="2480">
                  <c:v>843.33309232581405</c:v>
                </c:pt>
                <c:pt idx="2481">
                  <c:v>844.30084818171701</c:v>
                </c:pt>
                <c:pt idx="2482">
                  <c:v>844.36412648908401</c:v>
                </c:pt>
                <c:pt idx="2483">
                  <c:v>845.34096164486198</c:v>
                </c:pt>
                <c:pt idx="2484">
                  <c:v>845.40461509873705</c:v>
                </c:pt>
                <c:pt idx="2485">
                  <c:v>846.39030214260504</c:v>
                </c:pt>
                <c:pt idx="2486">
                  <c:v>846.45438857987006</c:v>
                </c:pt>
                <c:pt idx="2487">
                  <c:v>847.44865425988905</c:v>
                </c:pt>
                <c:pt idx="2488">
                  <c:v>847.513152204221</c:v>
                </c:pt>
                <c:pt idx="2489">
                  <c:v>848.51567542471901</c:v>
                </c:pt>
                <c:pt idx="2490">
                  <c:v>848.58052498898201</c:v>
                </c:pt>
                <c:pt idx="2491">
                  <c:v>849.590998977852</c:v>
                </c:pt>
                <c:pt idx="2492">
                  <c:v>849.65618690042095</c:v>
                </c:pt>
                <c:pt idx="2493">
                  <c:v>850.67434753078703</c:v>
                </c:pt>
                <c:pt idx="2494">
                  <c:v>850.73991076759205</c:v>
                </c:pt>
                <c:pt idx="2495">
                  <c:v>851.76549863172102</c:v>
                </c:pt>
                <c:pt idx="2496">
                  <c:v>851.83146166949405</c:v>
                </c:pt>
                <c:pt idx="2497">
                  <c:v>852.86418299385298</c:v>
                </c:pt>
                <c:pt idx="2498">
                  <c:v>852.93053403880504</c:v>
                </c:pt>
                <c:pt idx="2499">
                  <c:v>853.97006526589496</c:v>
                </c:pt>
                <c:pt idx="2500">
                  <c:v>854.03689527623101</c:v>
                </c:pt>
                <c:pt idx="2501">
                  <c:v>855.08346736588601</c:v>
                </c:pt>
                <c:pt idx="2502">
                  <c:v>855.15144864336503</c:v>
                </c:pt>
                <c:pt idx="2503">
                  <c:v>856.207261891548</c:v>
                </c:pt>
                <c:pt idx="2504">
                  <c:v>856.27865456814402</c:v>
                </c:pt>
                <c:pt idx="2505">
                  <c:v>857.34853423434902</c:v>
                </c:pt>
                <c:pt idx="2506">
                  <c:v>857.42693500881205</c:v>
                </c:pt>
                <c:pt idx="2507">
                  <c:v>858.51767074487998</c:v>
                </c:pt>
                <c:pt idx="2508">
                  <c:v>858.60309847804399</c:v>
                </c:pt>
                <c:pt idx="2509">
                  <c:v>859.72611804050996</c:v>
                </c:pt>
                <c:pt idx="2510">
                  <c:v>859.80390711182804</c:v>
                </c:pt>
                <c:pt idx="2511">
                  <c:v>860.98692604348105</c:v>
                </c:pt>
                <c:pt idx="2512">
                  <c:v>861.00801220893902</c:v>
                </c:pt>
                <c:pt idx="2513">
                  <c:v>861.13646856309504</c:v>
                </c:pt>
                <c:pt idx="2514">
                  <c:v>862.15168235752105</c:v>
                </c:pt>
                <c:pt idx="2515">
                  <c:v>862.33831990477597</c:v>
                </c:pt>
                <c:pt idx="2516">
                  <c:v>863.17706989056899</c:v>
                </c:pt>
                <c:pt idx="2517">
                  <c:v>863.68405745832104</c:v>
                </c:pt>
                <c:pt idx="2518">
                  <c:v>864.14145904024997</c:v>
                </c:pt>
                <c:pt idx="2519">
                  <c:v>864.900135474178</c:v>
                </c:pt>
                <c:pt idx="2520">
                  <c:v>865.03376722041799</c:v>
                </c:pt>
                <c:pt idx="2521">
                  <c:v>865.42129534760295</c:v>
                </c:pt>
                <c:pt idx="2522">
                  <c:v>865.87546024508799</c:v>
                </c:pt>
                <c:pt idx="2523">
                  <c:v>866.03032824628804</c:v>
                </c:pt>
                <c:pt idx="2524">
                  <c:v>866.70079140031896</c:v>
                </c:pt>
                <c:pt idx="2525">
                  <c:v>867.13883533519595</c:v>
                </c:pt>
                <c:pt idx="2526">
                  <c:v>867.49059764459196</c:v>
                </c:pt>
                <c:pt idx="2527">
                  <c:v>868.20630774104802</c:v>
                </c:pt>
                <c:pt idx="2528">
                  <c:v>868.24182264825197</c:v>
                </c:pt>
                <c:pt idx="2529">
                  <c:v>868.32720186303504</c:v>
                </c:pt>
                <c:pt idx="2530">
                  <c:v>868.97537426939004</c:v>
                </c:pt>
                <c:pt idx="2531">
                  <c:v>869.24628348262604</c:v>
                </c:pt>
                <c:pt idx="2532">
                  <c:v>869.67146526309602</c:v>
                </c:pt>
                <c:pt idx="2533">
                  <c:v>870.22371730789598</c:v>
                </c:pt>
                <c:pt idx="2534">
                  <c:v>870.32463247235296</c:v>
                </c:pt>
                <c:pt idx="2535">
                  <c:v>870.55086762090502</c:v>
                </c:pt>
                <c:pt idx="2536">
                  <c:v>870.958834134374</c:v>
                </c:pt>
                <c:pt idx="2537">
                  <c:v>871.13699907218597</c:v>
                </c:pt>
                <c:pt idx="2538">
                  <c:v>871.57781143318402</c:v>
                </c:pt>
                <c:pt idx="2539">
                  <c:v>872.02252804428099</c:v>
                </c:pt>
                <c:pt idx="2540">
                  <c:v>872.16969746510904</c:v>
                </c:pt>
                <c:pt idx="2541">
                  <c:v>872.47770789039998</c:v>
                </c:pt>
                <c:pt idx="2542">
                  <c:v>872.73764093498005</c:v>
                </c:pt>
                <c:pt idx="2543">
                  <c:v>872.85532991172897</c:v>
                </c:pt>
                <c:pt idx="2544">
                  <c:v>873.28758399450305</c:v>
                </c:pt>
                <c:pt idx="2545">
                  <c:v>873.60764499219295</c:v>
                </c:pt>
                <c:pt idx="2546">
                  <c:v>873.82167767640999</c:v>
                </c:pt>
                <c:pt idx="2547">
                  <c:v>874.19614708090205</c:v>
                </c:pt>
                <c:pt idx="2548">
                  <c:v>874.27352883319895</c:v>
                </c:pt>
                <c:pt idx="2549">
                  <c:v>874.58990954118099</c:v>
                </c:pt>
                <c:pt idx="2550">
                  <c:v>874.81616091965304</c:v>
                </c:pt>
                <c:pt idx="2551">
                  <c:v>875.19646429133104</c:v>
                </c:pt>
                <c:pt idx="2552">
                  <c:v>875.43434160372794</c:v>
                </c:pt>
                <c:pt idx="2553">
                  <c:v>876.000994470563</c:v>
                </c:pt>
                <c:pt idx="2554">
                  <c:v>876.07986566499403</c:v>
                </c:pt>
                <c:pt idx="2555">
                  <c:v>876.16065933895595</c:v>
                </c:pt>
                <c:pt idx="2556">
                  <c:v>876.68232341738701</c:v>
                </c:pt>
                <c:pt idx="2557">
                  <c:v>876.87673871784204</c:v>
                </c:pt>
                <c:pt idx="2558">
                  <c:v>877.26416471206198</c:v>
                </c:pt>
                <c:pt idx="2559">
                  <c:v>877.53571885819599</c:v>
                </c:pt>
                <c:pt idx="2560">
                  <c:v>877.905440365765</c:v>
                </c:pt>
                <c:pt idx="2561">
                  <c:v>878.16953303030198</c:v>
                </c:pt>
                <c:pt idx="2562">
                  <c:v>878.56404996692504</c:v>
                </c:pt>
                <c:pt idx="2563">
                  <c:v>878.78542105829399</c:v>
                </c:pt>
                <c:pt idx="2564">
                  <c:v>879.254220608163</c:v>
                </c:pt>
                <c:pt idx="2565">
                  <c:v>879.38215615204501</c:v>
                </c:pt>
                <c:pt idx="2566">
                  <c:v>879.72155844923896</c:v>
                </c:pt>
                <c:pt idx="2567">
                  <c:v>879.93350695112497</c:v>
                </c:pt>
                <c:pt idx="2568">
                  <c:v>880.03891713863402</c:v>
                </c:pt>
                <c:pt idx="2569">
                  <c:v>880.43728181596805</c:v>
                </c:pt>
                <c:pt idx="2570">
                  <c:v>880.83329713301498</c:v>
                </c:pt>
                <c:pt idx="2571">
                  <c:v>881.00598802001298</c:v>
                </c:pt>
                <c:pt idx="2572">
                  <c:v>881.54940674326804</c:v>
                </c:pt>
                <c:pt idx="2573">
                  <c:v>881.56677438674603</c:v>
                </c:pt>
                <c:pt idx="2574">
                  <c:v>881.68889630173203</c:v>
                </c:pt>
                <c:pt idx="2575">
                  <c:v>882.17463389789395</c:v>
                </c:pt>
                <c:pt idx="2576">
                  <c:v>882.23722652186405</c:v>
                </c:pt>
                <c:pt idx="2577">
                  <c:v>882.34918218519897</c:v>
                </c:pt>
                <c:pt idx="2578">
                  <c:v>882.80047847647302</c:v>
                </c:pt>
                <c:pt idx="2579">
                  <c:v>883.17253158547499</c:v>
                </c:pt>
                <c:pt idx="2580">
                  <c:v>883.32611636349202</c:v>
                </c:pt>
                <c:pt idx="2581">
                  <c:v>883.82572877438804</c:v>
                </c:pt>
                <c:pt idx="2582">
                  <c:v>883.89537315913799</c:v>
                </c:pt>
                <c:pt idx="2583">
                  <c:v>883.99886176800499</c:v>
                </c:pt>
                <c:pt idx="2584">
                  <c:v>884.44284832634798</c:v>
                </c:pt>
                <c:pt idx="2585">
                  <c:v>884.82517258933296</c:v>
                </c:pt>
                <c:pt idx="2586">
                  <c:v>884.95380931111504</c:v>
                </c:pt>
                <c:pt idx="2587">
                  <c:v>885.24548040536695</c:v>
                </c:pt>
                <c:pt idx="2588">
                  <c:v>885.46746713847097</c:v>
                </c:pt>
                <c:pt idx="2589">
                  <c:v>885.55328156740802</c:v>
                </c:pt>
                <c:pt idx="2590">
                  <c:v>886.03231013199695</c:v>
                </c:pt>
                <c:pt idx="2591">
                  <c:v>886.21482579531096</c:v>
                </c:pt>
                <c:pt idx="2592">
                  <c:v>886.69395580494904</c:v>
                </c:pt>
                <c:pt idx="2593">
                  <c:v>886.84104677346204</c:v>
                </c:pt>
                <c:pt idx="2594">
                  <c:v>886.99971876636505</c:v>
                </c:pt>
                <c:pt idx="2595">
                  <c:v>887.42734486574795</c:v>
                </c:pt>
                <c:pt idx="2596">
                  <c:v>887.91277487701598</c:v>
                </c:pt>
                <c:pt idx="2597">
                  <c:v>888.032444795743</c:v>
                </c:pt>
                <c:pt idx="2598">
                  <c:v>888.29661497876805</c:v>
                </c:pt>
                <c:pt idx="2599">
                  <c:v>888.66275413481299</c:v>
                </c:pt>
                <c:pt idx="2600">
                  <c:v>888.83792289012001</c:v>
                </c:pt>
                <c:pt idx="2601">
                  <c:v>889.32298523680402</c:v>
                </c:pt>
                <c:pt idx="2602">
                  <c:v>889.825058371203</c:v>
                </c:pt>
                <c:pt idx="2603">
                  <c:v>890.02099452271204</c:v>
                </c:pt>
                <c:pt idx="2604">
                  <c:v>890.466233981649</c:v>
                </c:pt>
                <c:pt idx="2605">
                  <c:v>890.75148646613104</c:v>
                </c:pt>
                <c:pt idx="2606">
                  <c:v>890.87861056503095</c:v>
                </c:pt>
                <c:pt idx="2607">
                  <c:v>891.51226866092497</c:v>
                </c:pt>
                <c:pt idx="2608">
                  <c:v>891.99795225360401</c:v>
                </c:pt>
                <c:pt idx="2609">
                  <c:v>892.31532086704897</c:v>
                </c:pt>
                <c:pt idx="2610">
                  <c:v>893.10634493999805</c:v>
                </c:pt>
                <c:pt idx="2611">
                  <c:v>893.16337929411304</c:v>
                </c:pt>
                <c:pt idx="2612">
                  <c:v>893.18592180431494</c:v>
                </c:pt>
                <c:pt idx="2613">
                  <c:v>894.04473802358996</c:v>
                </c:pt>
                <c:pt idx="2614">
                  <c:v>894.41627076735199</c:v>
                </c:pt>
                <c:pt idx="2615">
                  <c:v>894.97578123377298</c:v>
                </c:pt>
                <c:pt idx="2616">
                  <c:v>895.71364539507704</c:v>
                </c:pt>
                <c:pt idx="2617">
                  <c:v>895.964675837144</c:v>
                </c:pt>
                <c:pt idx="2618">
                  <c:v>896.66708084254503</c:v>
                </c:pt>
                <c:pt idx="2619">
                  <c:v>897.12749052052402</c:v>
                </c:pt>
                <c:pt idx="2620">
                  <c:v>897.27722796591399</c:v>
                </c:pt>
                <c:pt idx="2621">
                  <c:v>898.39250197093702</c:v>
                </c:pt>
                <c:pt idx="2622">
                  <c:v>898.49785047403304</c:v>
                </c:pt>
                <c:pt idx="2623">
                  <c:v>899.56850431454097</c:v>
                </c:pt>
                <c:pt idx="2624">
                  <c:v>899.66901076752799</c:v>
                </c:pt>
                <c:pt idx="2625">
                  <c:v>900.72879392910397</c:v>
                </c:pt>
                <c:pt idx="2626">
                  <c:v>900.837466507047</c:v>
                </c:pt>
                <c:pt idx="2627">
                  <c:v>901.878039675227</c:v>
                </c:pt>
                <c:pt idx="2628">
                  <c:v>901.98976993238398</c:v>
                </c:pt>
                <c:pt idx="2629">
                  <c:v>903.02028195921105</c:v>
                </c:pt>
                <c:pt idx="2630">
                  <c:v>903.13134372053298</c:v>
                </c:pt>
                <c:pt idx="2631">
                  <c:v>904.15593007733901</c:v>
                </c:pt>
                <c:pt idx="2632">
                  <c:v>904.26598584610804</c:v>
                </c:pt>
                <c:pt idx="2633">
                  <c:v>905.28485771475596</c:v>
                </c:pt>
                <c:pt idx="2634">
                  <c:v>905.39408393091003</c:v>
                </c:pt>
                <c:pt idx="2635">
                  <c:v>906.40674192905897</c:v>
                </c:pt>
                <c:pt idx="2636">
                  <c:v>906.51527396810104</c:v>
                </c:pt>
                <c:pt idx="2637">
                  <c:v>907.52122714509403</c:v>
                </c:pt>
                <c:pt idx="2638">
                  <c:v>907.62911820255999</c:v>
                </c:pt>
                <c:pt idx="2639">
                  <c:v>908.627979721565</c:v>
                </c:pt>
                <c:pt idx="2640">
                  <c:v>908.73523669164797</c:v>
                </c:pt>
                <c:pt idx="2641">
                  <c:v>909.72668630901205</c:v>
                </c:pt>
                <c:pt idx="2642">
                  <c:v>909.83329570286503</c:v>
                </c:pt>
                <c:pt idx="2643">
                  <c:v>910.81704286836305</c:v>
                </c:pt>
                <c:pt idx="2644">
                  <c:v>910.922982139738</c:v>
                </c:pt>
                <c:pt idx="2645">
                  <c:v>911.89874723702803</c:v>
                </c:pt>
                <c:pt idx="2646">
                  <c:v>912.00398951717</c:v>
                </c:pt>
                <c:pt idx="2647">
                  <c:v>912.97149705319498</c:v>
                </c:pt>
                <c:pt idx="2648">
                  <c:v>913.07601477790797</c:v>
                </c:pt>
                <c:pt idx="2649">
                  <c:v>914.03499188957403</c:v>
                </c:pt>
                <c:pt idx="2650">
                  <c:v>914.13875982920501</c:v>
                </c:pt>
                <c:pt idx="2651">
                  <c:v>915.08893633797504</c:v>
                </c:pt>
                <c:pt idx="2652">
                  <c:v>915.19193257621203</c:v>
                </c:pt>
                <c:pt idx="2653">
                  <c:v>916.13304128869299</c:v>
                </c:pt>
                <c:pt idx="2654">
                  <c:v>916.23524575204397</c:v>
                </c:pt>
                <c:pt idx="2655">
                  <c:v>917.16702275084197</c:v>
                </c:pt>
                <c:pt idx="2656">
                  <c:v>917.26841389464198</c:v>
                </c:pt>
                <c:pt idx="2657">
                  <c:v>918.19059793222505</c:v>
                </c:pt>
                <c:pt idx="2658">
                  <c:v>918.29114980328495</c:v>
                </c:pt>
                <c:pt idx="2659">
                  <c:v>919.20348139174598</c:v>
                </c:pt>
                <c:pt idx="2660">
                  <c:v>919.30316439597402</c:v>
                </c:pt>
                <c:pt idx="2661">
                  <c:v>920.20538667755898</c:v>
                </c:pt>
                <c:pt idx="2662">
                  <c:v>920.30417222100004</c:v>
                </c:pt>
                <c:pt idx="2663">
                  <c:v>921.19603282553396</c:v>
                </c:pt>
                <c:pt idx="2664">
                  <c:v>921.293896652905</c:v>
                </c:pt>
                <c:pt idx="2665">
                  <c:v>922.17514769515105</c:v>
                </c:pt>
                <c:pt idx="2666">
                  <c:v>922.272068102209</c:v>
                </c:pt>
                <c:pt idx="2667">
                  <c:v>923.14246439096098</c:v>
                </c:pt>
                <c:pt idx="2668">
                  <c:v>923.23841826897296</c:v>
                </c:pt>
                <c:pt idx="2669">
                  <c:v>924.09771669019801</c:v>
                </c:pt>
                <c:pt idx="2670">
                  <c:v>924.19267816105196</c:v>
                </c:pt>
                <c:pt idx="2671">
                  <c:v>925.04063883792605</c:v>
                </c:pt>
                <c:pt idx="2672">
                  <c:v>925.13458074924699</c:v>
                </c:pt>
                <c:pt idx="2673">
                  <c:v>925.97096802071599</c:v>
                </c:pt>
                <c:pt idx="2674">
                  <c:v>926.063863559536</c:v>
                </c:pt>
                <c:pt idx="2675">
                  <c:v>926.88844583869002</c:v>
                </c:pt>
                <c:pt idx="2676">
                  <c:v>926.98026891706695</c:v>
                </c:pt>
                <c:pt idx="2677">
                  <c:v>927.79281819704102</c:v>
                </c:pt>
                <c:pt idx="2678">
                  <c:v>927.88354314585104</c:v>
                </c:pt>
                <c:pt idx="2679">
                  <c:v>928.68383484398703</c:v>
                </c:pt>
                <c:pt idx="2680">
                  <c:v>928.773436115398</c:v>
                </c:pt>
                <c:pt idx="2681">
                  <c:v>929.56124919519698</c:v>
                </c:pt>
                <c:pt idx="2682">
                  <c:v>929.64970123597197</c:v>
                </c:pt>
                <c:pt idx="2683">
                  <c:v>930.42481837383002</c:v>
                </c:pt>
                <c:pt idx="2684">
                  <c:v>930.512095591449</c:v>
                </c:pt>
                <c:pt idx="2685">
                  <c:v>931.274303284903</c:v>
                </c:pt>
                <c:pt idx="2686">
                  <c:v>931.360380102298</c:v>
                </c:pt>
                <c:pt idx="2687">
                  <c:v>932.10946900096906</c:v>
                </c:pt>
                <c:pt idx="2688">
                  <c:v>932.19431997582706</c:v>
                </c:pt>
                <c:pt idx="2689">
                  <c:v>932.93008529574502</c:v>
                </c:pt>
                <c:pt idx="2690">
                  <c:v>933.01368465457597</c:v>
                </c:pt>
                <c:pt idx="2691">
                  <c:v>933.73592577100999</c:v>
                </c:pt>
                <c:pt idx="2692">
                  <c:v>933.818246363855</c:v>
                </c:pt>
                <c:pt idx="2693">
                  <c:v>934.52676575898204</c:v>
                </c:pt>
                <c:pt idx="2694">
                  <c:v>934.60777938681895</c:v>
                </c:pt>
                <c:pt idx="2695">
                  <c:v>935.30238305947603</c:v>
                </c:pt>
                <c:pt idx="2696">
                  <c:v>935.38206304197104</c:v>
                </c:pt>
                <c:pt idx="2697">
                  <c:v>936.06256212495805</c:v>
                </c:pt>
                <c:pt idx="2698">
                  <c:v>936.14088473151605</c:v>
                </c:pt>
                <c:pt idx="2699">
                  <c:v>936.807095517834</c:v>
                </c:pt>
                <c:pt idx="2700">
                  <c:v>936.88403761972802</c:v>
                </c:pt>
                <c:pt idx="2701">
                  <c:v>937.53577985480297</c:v>
                </c:pt>
                <c:pt idx="2702">
                  <c:v>937.61131606716503</c:v>
                </c:pt>
                <c:pt idx="2703">
                  <c:v>938.24841275974404</c:v>
                </c:pt>
                <c:pt idx="2704">
                  <c:v>938.32251602565202</c:v>
                </c:pt>
                <c:pt idx="2705">
                  <c:v>938.94479513671297</c:v>
                </c:pt>
                <c:pt idx="2706">
                  <c:v>939.01743904595298</c:v>
                </c:pt>
                <c:pt idx="2707">
                  <c:v>939.62473428214196</c:v>
                </c:pt>
                <c:pt idx="2708">
                  <c:v>939.69589346997702</c:v>
                </c:pt>
                <c:pt idx="2709">
                  <c:v>940.28804360008405</c:v>
                </c:pt>
                <c:pt idx="2710">
                  <c:v>940.35769246273196</c:v>
                </c:pt>
                <c:pt idx="2711">
                  <c:v>940.93454090215505</c:v>
                </c:pt>
                <c:pt idx="2712">
                  <c:v>941.002652607448</c:v>
                </c:pt>
                <c:pt idx="2713">
                  <c:v>941.56404743848498</c:v>
                </c:pt>
                <c:pt idx="2714">
                  <c:v>941.63059379639196</c:v>
                </c:pt>
                <c:pt idx="2715">
                  <c:v>942.17638747842898</c:v>
                </c:pt>
                <c:pt idx="2716">
                  <c:v>942.24133984374305</c:v>
                </c:pt>
                <c:pt idx="2717">
                  <c:v>942.77138934792902</c:v>
                </c:pt>
                <c:pt idx="2718">
                  <c:v>942.83472052113802</c:v>
                </c:pt>
                <c:pt idx="2719">
                  <c:v>943.34888821185996</c:v>
                </c:pt>
                <c:pt idx="2720">
                  <c:v>943.41057354116106</c:v>
                </c:pt>
                <c:pt idx="2721">
                  <c:v>943.90872747992296</c:v>
                </c:pt>
                <c:pt idx="2722">
                  <c:v>943.96874336380995</c:v>
                </c:pt>
                <c:pt idx="2723">
                  <c:v>944.45075629690098</c:v>
                </c:pt>
                <c:pt idx="2724">
                  <c:v>944.50907776455301</c:v>
                </c:pt>
                <c:pt idx="2725">
                  <c:v>944.97482630517197</c:v>
                </c:pt>
                <c:pt idx="2726">
                  <c:v>945.03142730581499</c:v>
                </c:pt>
                <c:pt idx="2727">
                  <c:v>945.48079288606402</c:v>
                </c:pt>
                <c:pt idx="2728">
                  <c:v>945.535649830073</c:v>
                </c:pt>
                <c:pt idx="2729">
                  <c:v>945.96852036044299</c:v>
                </c:pt>
                <c:pt idx="2730">
                  <c:v>946.02161554391</c:v>
                </c:pt>
                <c:pt idx="2731">
                  <c:v>946.43788597058403</c:v>
                </c:pt>
                <c:pt idx="2732">
                  <c:v>946.48920895935203</c:v>
                </c:pt>
                <c:pt idx="2733">
                  <c:v>946.88878132938396</c:v>
                </c:pt>
                <c:pt idx="2734">
                  <c:v>946.93833124781202</c:v>
                </c:pt>
                <c:pt idx="2735">
                  <c:v>947.32111703656904</c:v>
                </c:pt>
                <c:pt idx="2736">
                  <c:v>947.36891031596201</c:v>
                </c:pt>
                <c:pt idx="2737">
                  <c:v>947.73483448713603</c:v>
                </c:pt>
                <c:pt idx="2738">
                  <c:v>947.78092053415696</c:v>
                </c:pt>
                <c:pt idx="2739">
                  <c:v>948.12991874702595</c:v>
                </c:pt>
                <c:pt idx="2740">
                  <c:v>948.17442033907696</c:v>
                </c:pt>
                <c:pt idx="2741">
                  <c:v>948.50645204088801</c:v>
                </c:pt>
                <c:pt idx="2742">
                  <c:v>948.54968296010395</c:v>
                </c:pt>
                <c:pt idx="2743">
                  <c:v>948.86485325826902</c:v>
                </c:pt>
                <c:pt idx="2744">
                  <c:v>948.90751470857299</c:v>
                </c:pt>
                <c:pt idx="2745">
                  <c:v>949.20634830099505</c:v>
                </c:pt>
                <c:pt idx="2746">
                  <c:v>949.24960915420604</c:v>
                </c:pt>
                <c:pt idx="2747">
                  <c:v>949.53331400266597</c:v>
                </c:pt>
                <c:pt idx="2748">
                  <c:v>949.57852829662602</c:v>
                </c:pt>
                <c:pt idx="2749">
                  <c:v>949.84904087789198</c:v>
                </c:pt>
                <c:pt idx="2750">
                  <c:v>949.89720055263797</c:v>
                </c:pt>
                <c:pt idx="2751">
                  <c:v>950.157006595594</c:v>
                </c:pt>
                <c:pt idx="2752">
                  <c:v>950.20836264855598</c:v>
                </c:pt>
                <c:pt idx="2753">
                  <c:v>950.46016376550403</c:v>
                </c:pt>
                <c:pt idx="2754">
                  <c:v>950.51428277391597</c:v>
                </c:pt>
                <c:pt idx="2755">
                  <c:v>950.76057446747404</c:v>
                </c:pt>
                <c:pt idx="2756">
                  <c:v>950.816686034501</c:v>
                </c:pt>
                <c:pt idx="2757">
                  <c:v>951.05944540885901</c:v>
                </c:pt>
                <c:pt idx="2758">
                  <c:v>951.11679059047594</c:v>
                </c:pt>
                <c:pt idx="2759">
                  <c:v>951.35741113378197</c:v>
                </c:pt>
                <c:pt idx="2760">
                  <c:v>951.41542837272095</c:v>
                </c:pt>
                <c:pt idx="2761">
                  <c:v>951.65481641100598</c:v>
                </c:pt>
                <c:pt idx="2762">
                  <c:v>951.71316256539899</c:v>
                </c:pt>
                <c:pt idx="2763">
                  <c:v>951.95187188940895</c:v>
                </c:pt>
                <c:pt idx="2764">
                  <c:v>952.01036154530595</c:v>
                </c:pt>
                <c:pt idx="2765">
                  <c:v>952.24871260895998</c:v>
                </c:pt>
                <c:pt idx="2766">
                  <c:v>952.30725344913606</c:v>
                </c:pt>
                <c:pt idx="2767">
                  <c:v>952.54542387623405</c:v>
                </c:pt>
                <c:pt idx="2768">
                  <c:v>952.60397220308096</c:v>
                </c:pt>
                <c:pt idx="2769">
                  <c:v>952.84205855989796</c:v>
                </c:pt>
                <c:pt idx="2770">
                  <c:v>952.90059342517804</c:v>
                </c:pt>
                <c:pt idx="2771">
                  <c:v>953.13864858994998</c:v>
                </c:pt>
                <c:pt idx="2772">
                  <c:v>953.19715964258899</c:v>
                </c:pt>
                <c:pt idx="2773">
                  <c:v>953.43521281175197</c:v>
                </c:pt>
                <c:pt idx="2774">
                  <c:v>953.49369436184395</c:v>
                </c:pt>
                <c:pt idx="2775">
                  <c:v>953.73176180434598</c:v>
                </c:pt>
                <c:pt idx="2776">
                  <c:v>953.79021014909995</c:v>
                </c:pt>
                <c:pt idx="2777">
                  <c:v>954.02830128286701</c:v>
                </c:pt>
                <c:pt idx="2778">
                  <c:v>954.08671386706601</c:v>
                </c:pt>
                <c:pt idx="2779">
                  <c:v>954.32483483906401</c:v>
                </c:pt>
                <c:pt idx="2780">
                  <c:v>954.38320979331195</c:v>
                </c:pt>
                <c:pt idx="2781">
                  <c:v>954.62136522117805</c:v>
                </c:pt>
                <c:pt idx="2782">
                  <c:v>954.67970024341298</c:v>
                </c:pt>
                <c:pt idx="2783">
                  <c:v>954.91789329971505</c:v>
                </c:pt>
                <c:pt idx="2784">
                  <c:v>954.97618491296498</c:v>
                </c:pt>
                <c:pt idx="2785">
                  <c:v>955.21441707116503</c:v>
                </c:pt>
                <c:pt idx="2786">
                  <c:v>955.27266199222504</c:v>
                </c:pt>
                <c:pt idx="2787">
                  <c:v>955.51093383433295</c:v>
                </c:pt>
                <c:pt idx="2788">
                  <c:v>955.56913164693799</c:v>
                </c:pt>
                <c:pt idx="2789">
                  <c:v>955.80744410361206</c:v>
                </c:pt>
                <c:pt idx="2790">
                  <c:v>955.86559788652005</c:v>
                </c:pt>
                <c:pt idx="2791">
                  <c:v>956.10395261280701</c:v>
                </c:pt>
                <c:pt idx="2792">
                  <c:v>956.16206601010595</c:v>
                </c:pt>
                <c:pt idx="2793">
                  <c:v>956.40046481992204</c:v>
                </c:pt>
                <c:pt idx="2794">
                  <c:v>956.45853847628996</c:v>
                </c:pt>
                <c:pt idx="2795">
                  <c:v>956.69698277856105</c:v>
                </c:pt>
                <c:pt idx="2796">
                  <c:v>956.75501415923895</c:v>
                </c:pt>
                <c:pt idx="2797">
                  <c:v>956.99350551604198</c:v>
                </c:pt>
                <c:pt idx="2798">
                  <c:v>957.05149329152403</c:v>
                </c:pt>
                <c:pt idx="2799">
                  <c:v>957.29003496710902</c:v>
                </c:pt>
                <c:pt idx="2800">
                  <c:v>957.34798473579497</c:v>
                </c:pt>
                <c:pt idx="2801">
                  <c:v>957.58658302185199</c:v>
                </c:pt>
                <c:pt idx="2802">
                  <c:v>957.64451059936403</c:v>
                </c:pt>
                <c:pt idx="2803">
                  <c:v>957.883175767892</c:v>
                </c:pt>
                <c:pt idx="2804">
                  <c:v>957.94110931512398</c:v>
                </c:pt>
                <c:pt idx="2805">
                  <c:v>958.17985896180403</c:v>
                </c:pt>
                <c:pt idx="2806">
                  <c:v>958.23784608457595</c:v>
                </c:pt>
                <c:pt idx="2807">
                  <c:v>958.47671106298299</c:v>
                </c:pt>
                <c:pt idx="2808">
                  <c:v>958.53483629248205</c:v>
                </c:pt>
                <c:pt idx="2809">
                  <c:v>958.77385238518104</c:v>
                </c:pt>
                <c:pt idx="2810">
                  <c:v>958.83229078845295</c:v>
                </c:pt>
                <c:pt idx="2811">
                  <c:v>959.07156452945503</c:v>
                </c:pt>
                <c:pt idx="2812">
                  <c:v>959.13068365982804</c:v>
                </c:pt>
                <c:pt idx="2813">
                  <c:v>959.37037136975596</c:v>
                </c:pt>
                <c:pt idx="2814">
                  <c:v>959.43165129237696</c:v>
                </c:pt>
                <c:pt idx="2815">
                  <c:v>959.67168042334902</c:v>
                </c:pt>
                <c:pt idx="2816">
                  <c:v>959.73796403134702</c:v>
                </c:pt>
                <c:pt idx="2817">
                  <c:v>959.97814311046704</c:v>
                </c:pt>
                <c:pt idx="2818">
                  <c:v>960.05455715826599</c:v>
                </c:pt>
                <c:pt idx="2819">
                  <c:v>960.29393929557602</c:v>
                </c:pt>
                <c:pt idx="2820">
                  <c:v>960.39026709506004</c:v>
                </c:pt>
                <c:pt idx="2821">
                  <c:v>960.62515183711798</c:v>
                </c:pt>
                <c:pt idx="2822">
                  <c:v>960.75747086207696</c:v>
                </c:pt>
                <c:pt idx="2823">
                  <c:v>960.98662201416596</c:v>
                </c:pt>
                <c:pt idx="2824">
                  <c:v>961.17846183347604</c:v>
                </c:pt>
                <c:pt idx="2825">
                  <c:v>961.41173203700498</c:v>
                </c:pt>
                <c:pt idx="2826">
                  <c:v>961.60079307790204</c:v>
                </c:pt>
                <c:pt idx="2827">
                  <c:v>961.84855033440294</c:v>
                </c:pt>
                <c:pt idx="2828">
                  <c:v>962.05900631875295</c:v>
                </c:pt>
                <c:pt idx="2829">
                  <c:v>962.31456656580099</c:v>
                </c:pt>
                <c:pt idx="2830">
                  <c:v>962.55945945142696</c:v>
                </c:pt>
                <c:pt idx="2831">
                  <c:v>962.81381342207203</c:v>
                </c:pt>
                <c:pt idx="2832">
                  <c:v>963.130434989018</c:v>
                </c:pt>
                <c:pt idx="2833">
                  <c:v>963.38362903157497</c:v>
                </c:pt>
                <c:pt idx="2834">
                  <c:v>963.73712824583004</c:v>
                </c:pt>
                <c:pt idx="2835">
                  <c:v>963.99884029347299</c:v>
                </c:pt>
                <c:pt idx="2836">
                  <c:v>964.36262801236001</c:v>
                </c:pt>
                <c:pt idx="2837">
                  <c:v>964.62318511960598</c:v>
                </c:pt>
                <c:pt idx="2838">
                  <c:v>965.05581902016297</c:v>
                </c:pt>
                <c:pt idx="2839">
                  <c:v>965.20293787613195</c:v>
                </c:pt>
                <c:pt idx="2840">
                  <c:v>965.34780528208205</c:v>
                </c:pt>
                <c:pt idx="2841">
                  <c:v>965.86554245926402</c:v>
                </c:pt>
                <c:pt idx="2842">
                  <c:v>965.99686672189205</c:v>
                </c:pt>
                <c:pt idx="2843">
                  <c:v>966.15069008328896</c:v>
                </c:pt>
                <c:pt idx="2844">
                  <c:v>966.65339653668195</c:v>
                </c:pt>
                <c:pt idx="2845">
                  <c:v>966.80910645031997</c:v>
                </c:pt>
                <c:pt idx="2846">
                  <c:v>966.99887871028</c:v>
                </c:pt>
                <c:pt idx="2847">
                  <c:v>967.42166331647195</c:v>
                </c:pt>
                <c:pt idx="2848">
                  <c:v>967.66342952233697</c:v>
                </c:pt>
                <c:pt idx="2849">
                  <c:v>968.01090217194098</c:v>
                </c:pt>
                <c:pt idx="2850">
                  <c:v>968.15731380444197</c:v>
                </c:pt>
                <c:pt idx="2851">
                  <c:v>968.50784336093102</c:v>
                </c:pt>
                <c:pt idx="2852">
                  <c:v>968.74733437905195</c:v>
                </c:pt>
                <c:pt idx="2853">
                  <c:v>969.04336823429901</c:v>
                </c:pt>
                <c:pt idx="2854">
                  <c:v>969.21577188548395</c:v>
                </c:pt>
                <c:pt idx="2855">
                  <c:v>969.506280826075</c:v>
                </c:pt>
                <c:pt idx="2856">
                  <c:v>969.76993167173998</c:v>
                </c:pt>
                <c:pt idx="2857">
                  <c:v>970.05789422751104</c:v>
                </c:pt>
                <c:pt idx="2858">
                  <c:v>970.25478724226195</c:v>
                </c:pt>
                <c:pt idx="2859">
                  <c:v>970.57193745088603</c:v>
                </c:pt>
                <c:pt idx="2860">
                  <c:v>970.84784380319104</c:v>
                </c:pt>
                <c:pt idx="2861">
                  <c:v>971.16890775820104</c:v>
                </c:pt>
                <c:pt idx="2862">
                  <c:v>971.41161856618101</c:v>
                </c:pt>
                <c:pt idx="2863">
                  <c:v>971.74323028942001</c:v>
                </c:pt>
                <c:pt idx="2864">
                  <c:v>972.10961823759999</c:v>
                </c:pt>
                <c:pt idx="2865">
                  <c:v>972.42123436550401</c:v>
                </c:pt>
                <c:pt idx="2866">
                  <c:v>972.79436972031704</c:v>
                </c:pt>
                <c:pt idx="2867">
                  <c:v>973.13046135802495</c:v>
                </c:pt>
                <c:pt idx="2868">
                  <c:v>973.47886385910601</c:v>
                </c:pt>
                <c:pt idx="2869">
                  <c:v>973.83628388671298</c:v>
                </c:pt>
                <c:pt idx="2870">
                  <c:v>974.22655563725505</c:v>
                </c:pt>
                <c:pt idx="2871">
                  <c:v>974.48515105280103</c:v>
                </c:pt>
                <c:pt idx="2872">
                  <c:v>974.844643093983</c:v>
                </c:pt>
                <c:pt idx="2873">
                  <c:v>975.04582239735396</c:v>
                </c:pt>
                <c:pt idx="2874">
                  <c:v>975.41169727697002</c:v>
                </c:pt>
                <c:pt idx="2875">
                  <c:v>975.82163165784095</c:v>
                </c:pt>
                <c:pt idx="2876">
                  <c:v>976.06025867945095</c:v>
                </c:pt>
                <c:pt idx="2877">
                  <c:v>976.49094351983194</c:v>
                </c:pt>
                <c:pt idx="2878">
                  <c:v>976.92105309533599</c:v>
                </c:pt>
                <c:pt idx="2879">
                  <c:v>977.34189727126704</c:v>
                </c:pt>
                <c:pt idx="2880">
                  <c:v>977.82813702962801</c:v>
                </c:pt>
                <c:pt idx="2881">
                  <c:v>978.21985073664405</c:v>
                </c:pt>
                <c:pt idx="2882">
                  <c:v>978.76076773166096</c:v>
                </c:pt>
                <c:pt idx="2883">
                  <c:v>979.13553430915499</c:v>
                </c:pt>
                <c:pt idx="2884">
                  <c:v>979.70230690439701</c:v>
                </c:pt>
                <c:pt idx="2885">
                  <c:v>980.15130691955903</c:v>
                </c:pt>
                <c:pt idx="2886">
                  <c:v>980.66372623871098</c:v>
                </c:pt>
                <c:pt idx="2887">
                  <c:v>981.35936933196297</c:v>
                </c:pt>
                <c:pt idx="2888">
                  <c:v>981.48685196899805</c:v>
                </c:pt>
                <c:pt idx="2889">
                  <c:v>981.73549357691002</c:v>
                </c:pt>
                <c:pt idx="2890">
                  <c:v>982.33001216539799</c:v>
                </c:pt>
                <c:pt idx="2891">
                  <c:v>982.48213898718598</c:v>
                </c:pt>
                <c:pt idx="2892">
                  <c:v>982.841033361634</c:v>
                </c:pt>
                <c:pt idx="2893">
                  <c:v>983.24626078323001</c:v>
                </c:pt>
                <c:pt idx="2894">
                  <c:v>983.79187847557</c:v>
                </c:pt>
                <c:pt idx="2895">
                  <c:v>983.90410366519598</c:v>
                </c:pt>
                <c:pt idx="2896">
                  <c:v>983.93595092488601</c:v>
                </c:pt>
                <c:pt idx="2897">
                  <c:v>984.67562143524901</c:v>
                </c:pt>
                <c:pt idx="2898">
                  <c:v>984.70522951562396</c:v>
                </c:pt>
                <c:pt idx="2899">
                  <c:v>984.79603558993904</c:v>
                </c:pt>
                <c:pt idx="2900">
                  <c:v>985.43481140604695</c:v>
                </c:pt>
                <c:pt idx="2901">
                  <c:v>985.624287674794</c:v>
                </c:pt>
                <c:pt idx="2902">
                  <c:v>986.03648971912298</c:v>
                </c:pt>
                <c:pt idx="2903">
                  <c:v>986.14688116274306</c:v>
                </c:pt>
                <c:pt idx="2904">
                  <c:v>986.731159035102</c:v>
                </c:pt>
                <c:pt idx="2905">
                  <c:v>986.84383451391602</c:v>
                </c:pt>
                <c:pt idx="2906">
                  <c:v>987.25218795849105</c:v>
                </c:pt>
                <c:pt idx="2907">
                  <c:v>987.65189623756601</c:v>
                </c:pt>
                <c:pt idx="2908">
                  <c:v>987.774054279761</c:v>
                </c:pt>
                <c:pt idx="2909">
                  <c:v>988.44464933992504</c:v>
                </c:pt>
                <c:pt idx="2910">
                  <c:v>988.78800204355298</c:v>
                </c:pt>
                <c:pt idx="2911">
                  <c:v>989.25628652748696</c:v>
                </c:pt>
                <c:pt idx="2912">
                  <c:v>989.82721357554396</c:v>
                </c:pt>
                <c:pt idx="2913">
                  <c:v>990.08216933928497</c:v>
                </c:pt>
                <c:pt idx="2914">
                  <c:v>990.89473763919398</c:v>
                </c:pt>
                <c:pt idx="2915">
                  <c:v>990.90797766893104</c:v>
                </c:pt>
                <c:pt idx="2916">
                  <c:v>990.93674304572903</c:v>
                </c:pt>
                <c:pt idx="2917">
                  <c:v>991.75562012826401</c:v>
                </c:pt>
                <c:pt idx="2918">
                  <c:v>992.44318537311904</c:v>
                </c:pt>
                <c:pt idx="2919">
                  <c:v>992.68110230760794</c:v>
                </c:pt>
                <c:pt idx="2920">
                  <c:v>993.35506892197395</c:v>
                </c:pt>
                <c:pt idx="2921">
                  <c:v>993.649737327759</c:v>
                </c:pt>
                <c:pt idx="2922">
                  <c:v>994.21482259619597</c:v>
                </c:pt>
                <c:pt idx="2923">
                  <c:v>994.59629851979003</c:v>
                </c:pt>
                <c:pt idx="2924">
                  <c:v>995.03601501522996</c:v>
                </c:pt>
                <c:pt idx="2925">
                  <c:v>995.36163999693895</c:v>
                </c:pt>
                <c:pt idx="2926">
                  <c:v>995.71509392521898</c:v>
                </c:pt>
                <c:pt idx="2927">
                  <c:v>995.996922701269</c:v>
                </c:pt>
                <c:pt idx="2928">
                  <c:v>996.48677449718696</c:v>
                </c:pt>
                <c:pt idx="2929">
                  <c:v>996.80728020479</c:v>
                </c:pt>
                <c:pt idx="2930">
                  <c:v>997.26628815741503</c:v>
                </c:pt>
                <c:pt idx="2931">
                  <c:v>997.64181200271003</c:v>
                </c:pt>
                <c:pt idx="2932">
                  <c:v>998.06998258973704</c:v>
                </c:pt>
                <c:pt idx="2933">
                  <c:v>998.45093318857505</c:v>
                </c:pt>
                <c:pt idx="2934">
                  <c:v>998.73871316055897</c:v>
                </c:pt>
                <c:pt idx="2935">
                  <c:v>999.072472455092</c:v>
                </c:pt>
                <c:pt idx="2936">
                  <c:v>999.41104541585105</c:v>
                </c:pt>
                <c:pt idx="2937">
                  <c:v>999.71162864370206</c:v>
                </c:pt>
                <c:pt idx="2938">
                  <c:v>999.95750352163202</c:v>
                </c:pt>
                <c:pt idx="2939">
                  <c:v>1000.28001877229</c:v>
                </c:pt>
                <c:pt idx="2940">
                  <c:v>1000.59055931913</c:v>
                </c:pt>
                <c:pt idx="2941">
                  <c:v>1000.93337762258</c:v>
                </c:pt>
                <c:pt idx="2942">
                  <c:v>1001.17183059284</c:v>
                </c:pt>
                <c:pt idx="2943">
                  <c:v>1001.48664627122</c:v>
                </c:pt>
                <c:pt idx="2944">
                  <c:v>1001.8381330059</c:v>
                </c:pt>
                <c:pt idx="2945">
                  <c:v>1002.34191358655</c:v>
                </c:pt>
                <c:pt idx="2946">
                  <c:v>1002.55299757596</c:v>
                </c:pt>
                <c:pt idx="2947">
                  <c:v>1002.75308796041</c:v>
                </c:pt>
                <c:pt idx="2948">
                  <c:v>1003.35520951081</c:v>
                </c:pt>
                <c:pt idx="2949">
                  <c:v>1003.5613815235899</c:v>
                </c:pt>
                <c:pt idx="2950">
                  <c:v>1003.80133607721</c:v>
                </c:pt>
                <c:pt idx="2951">
                  <c:v>1004.25565803876</c:v>
                </c:pt>
                <c:pt idx="2952">
                  <c:v>1004.66192889722</c:v>
                </c:pt>
                <c:pt idx="2953">
                  <c:v>1005.124520966</c:v>
                </c:pt>
                <c:pt idx="2954">
                  <c:v>1005.47614386266</c:v>
                </c:pt>
                <c:pt idx="2955">
                  <c:v>1005.94401809508</c:v>
                </c:pt>
                <c:pt idx="2956">
                  <c:v>1006.2637676614</c:v>
                </c:pt>
                <c:pt idx="2957">
                  <c:v>1006.69572252277</c:v>
                </c:pt>
                <c:pt idx="2958">
                  <c:v>1007.0247689545801</c:v>
                </c:pt>
                <c:pt idx="2959">
                  <c:v>1007.37669679972</c:v>
                </c:pt>
                <c:pt idx="2960">
                  <c:v>1007.73381371159</c:v>
                </c:pt>
                <c:pt idx="2961">
                  <c:v>1007.97369181721</c:v>
                </c:pt>
                <c:pt idx="2962">
                  <c:v>1008.37593679203</c:v>
                </c:pt>
                <c:pt idx="2963">
                  <c:v>1008.59827885882</c:v>
                </c:pt>
                <c:pt idx="2964">
                  <c:v>1008.96903774046</c:v>
                </c:pt>
                <c:pt idx="2965">
                  <c:v>1009.17461280722</c:v>
                </c:pt>
                <c:pt idx="2966">
                  <c:v>1009.52624525584</c:v>
                </c:pt>
                <c:pt idx="2967">
                  <c:v>1009.70795997724</c:v>
                </c:pt>
                <c:pt idx="2968">
                  <c:v>1010.03526811453</c:v>
                </c:pt>
                <c:pt idx="2969">
                  <c:v>1010.20581859512</c:v>
                </c:pt>
                <c:pt idx="2970">
                  <c:v>1010.50827302947</c:v>
                </c:pt>
                <c:pt idx="2971">
                  <c:v>1010.66380671865</c:v>
                </c:pt>
                <c:pt idx="2972">
                  <c:v>1010.9488234371</c:v>
                </c:pt>
                <c:pt idx="2973">
                  <c:v>1011.07435874033</c:v>
                </c:pt>
                <c:pt idx="2974">
                  <c:v>1011.35295944103</c:v>
                </c:pt>
                <c:pt idx="2975">
                  <c:v>1011.45151604032</c:v>
                </c:pt>
                <c:pt idx="2976">
                  <c:v>1011.72425614237</c:v>
                </c:pt>
                <c:pt idx="2977">
                  <c:v>1011.80572649879</c:v>
                </c:pt>
                <c:pt idx="2978">
                  <c:v>1012.06908585473</c:v>
                </c:pt>
                <c:pt idx="2979">
                  <c:v>1012.14055750753</c:v>
                </c:pt>
                <c:pt idx="2980">
                  <c:v>1012.39508847698</c:v>
                </c:pt>
                <c:pt idx="2981">
                  <c:v>1012.46104738623</c:v>
                </c:pt>
                <c:pt idx="2982">
                  <c:v>1012.70872077884</c:v>
                </c:pt>
                <c:pt idx="2983">
                  <c:v>1012.7713301804999</c:v>
                </c:pt>
                <c:pt idx="2984">
                  <c:v>1013.01472174873</c:v>
                </c:pt>
                <c:pt idx="2985">
                  <c:v>1013.07523128752</c:v>
                </c:pt>
                <c:pt idx="2986">
                  <c:v>1013.31626213352</c:v>
                </c:pt>
                <c:pt idx="2987">
                  <c:v>1013.37551489968</c:v>
                </c:pt>
                <c:pt idx="2988">
                  <c:v>1013.6153357834201</c:v>
                </c:pt>
                <c:pt idx="2989">
                  <c:v>1013.67389943123</c:v>
                </c:pt>
                <c:pt idx="2990">
                  <c:v>1013.91311799018</c:v>
                </c:pt>
                <c:pt idx="2991">
                  <c:v>1013.9713336109</c:v>
                </c:pt>
                <c:pt idx="2992">
                  <c:v>1014.21024694983</c:v>
                </c:pt>
                <c:pt idx="2993">
                  <c:v>1014.26829929648</c:v>
                </c:pt>
                <c:pt idx="2994">
                  <c:v>1014.50704641215</c:v>
                </c:pt>
                <c:pt idx="2995">
                  <c:v>1014.56503412967</c:v>
                </c:pt>
                <c:pt idx="2996">
                  <c:v>1014.8036789435999</c:v>
                </c:pt>
                <c:pt idx="2997">
                  <c:v>1014.8616580097701</c:v>
                </c:pt>
                <c:pt idx="2998">
                  <c:v>1015.10022985222</c:v>
                </c:pt>
                <c:pt idx="2999">
                  <c:v>1015.15823310642</c:v>
                </c:pt>
                <c:pt idx="3000">
                  <c:v>1015.39674496525</c:v>
                </c:pt>
                <c:pt idx="3001">
                  <c:v>1015.45478948665</c:v>
                </c:pt>
                <c:pt idx="3002">
                  <c:v>1015.69324668524</c:v>
                </c:pt>
                <c:pt idx="3003">
                  <c:v>1015.75133842019</c:v>
                </c:pt>
                <c:pt idx="3004">
                  <c:v>1015.98974408136</c:v>
                </c:pt>
                <c:pt idx="3005">
                  <c:v>1016.0478830734399</c:v>
                </c:pt>
                <c:pt idx="3006">
                  <c:v>1016.28624034289</c:v>
                </c:pt>
                <c:pt idx="3007">
                  <c:v>1016.3444249562</c:v>
                </c:pt>
                <c:pt idx="3008">
                  <c:v>1016.58273704153</c:v>
                </c:pt>
                <c:pt idx="3009">
                  <c:v>1016.6409659311</c:v>
                </c:pt>
                <c:pt idx="3010">
                  <c:v>1016.87923600261</c:v>
                </c:pt>
                <c:pt idx="3011">
                  <c:v>1016.93750805003</c:v>
                </c:pt>
                <c:pt idx="3012">
                  <c:v>1017.17573890561</c:v>
                </c:pt>
                <c:pt idx="3013">
                  <c:v>1017.23405210821</c:v>
                </c:pt>
                <c:pt idx="3014">
                  <c:v>1017.47224551063</c:v>
                </c:pt>
                <c:pt idx="3015">
                  <c:v>1017.5305969928301</c:v>
                </c:pt>
                <c:pt idx="3016">
                  <c:v>1017.76875400681</c:v>
                </c:pt>
                <c:pt idx="3017">
                  <c:v>1017.82714189919</c:v>
                </c:pt>
                <c:pt idx="3018">
                  <c:v>1018.0652638031301</c:v>
                </c:pt>
                <c:pt idx="3019">
                  <c:v>1018.12368889713</c:v>
                </c:pt>
                <c:pt idx="3020">
                  <c:v>1018.36177777566</c:v>
                </c:pt>
                <c:pt idx="3021">
                  <c:v>1018.42024238022</c:v>
                </c:pt>
                <c:pt idx="3022">
                  <c:v>1018.65830149038</c:v>
                </c:pt>
                <c:pt idx="3023">
                  <c:v>1018.7168061945</c:v>
                </c:pt>
                <c:pt idx="3024">
                  <c:v>1018.95484044556</c:v>
                </c:pt>
                <c:pt idx="3025">
                  <c:v>1019.0133826058</c:v>
                </c:pt>
                <c:pt idx="3026">
                  <c:v>1019.25140085314</c:v>
                </c:pt>
                <c:pt idx="3027">
                  <c:v>1019.30997550028</c:v>
                </c:pt>
                <c:pt idx="3028">
                  <c:v>1019.54799457856</c:v>
                </c:pt>
                <c:pt idx="3029">
                  <c:v>1019.60659501943</c:v>
                </c:pt>
                <c:pt idx="3030">
                  <c:v>1019.84464574726</c:v>
                </c:pt>
                <c:pt idx="3031">
                  <c:v>1019.90326203851</c:v>
                </c:pt>
                <c:pt idx="3032">
                  <c:v>1020.14139931926</c:v>
                </c:pt>
                <c:pt idx="3033">
                  <c:v>1020.20001513631</c:v>
                </c:pt>
                <c:pt idx="3034">
                  <c:v>1020.4383419681</c:v>
                </c:pt>
                <c:pt idx="3035">
                  <c:v>1020.49693716877</c:v>
                </c:pt>
                <c:pt idx="3036">
                  <c:v>1020.73566725483</c:v>
                </c:pt>
                <c:pt idx="3037">
                  <c:v>1020.79421316702</c:v>
                </c:pt>
                <c:pt idx="3038">
                  <c:v>1021.03378968177</c:v>
                </c:pt>
                <c:pt idx="3039">
                  <c:v>1021.09217542164</c:v>
                </c:pt>
                <c:pt idx="3040">
                  <c:v>1021.33338784982</c:v>
                </c:pt>
                <c:pt idx="3041">
                  <c:v>1021.39118174091</c:v>
                </c:pt>
                <c:pt idx="3042">
                  <c:v>1021.63509352047</c:v>
                </c:pt>
                <c:pt idx="3043">
                  <c:v>1021.69093144943</c:v>
                </c:pt>
                <c:pt idx="3044">
                  <c:v>1021.93901485093</c:v>
                </c:pt>
                <c:pt idx="3045">
                  <c:v>1021.99061438834</c:v>
                </c:pt>
                <c:pt idx="3046">
                  <c:v>1022.24516598333</c:v>
                </c:pt>
                <c:pt idx="3047">
                  <c:v>1022.29054076671</c:v>
                </c:pt>
                <c:pt idx="3048">
                  <c:v>1022.5544453185601</c:v>
                </c:pt>
                <c:pt idx="3049">
                  <c:v>1022.59315115778</c:v>
                </c:pt>
                <c:pt idx="3050">
                  <c:v>1022.86930191536</c:v>
                </c:pt>
                <c:pt idx="3051">
                  <c:v>1022.90257740309</c:v>
                </c:pt>
                <c:pt idx="3052">
                  <c:v>1023.19309627088</c:v>
                </c:pt>
                <c:pt idx="3053">
                  <c:v>1023.22322817861</c:v>
                </c:pt>
                <c:pt idx="3054">
                  <c:v>1023.5295107303</c:v>
                </c:pt>
                <c:pt idx="3055">
                  <c:v>1023.5585122738501</c:v>
                </c:pt>
                <c:pt idx="3056">
                  <c:v>1023.88129084693</c:v>
                </c:pt>
                <c:pt idx="3057">
                  <c:v>1023.9104162580199</c:v>
                </c:pt>
                <c:pt idx="3058">
                  <c:v>1024.2500911345201</c:v>
                </c:pt>
                <c:pt idx="3059">
                  <c:v>1024.27984591583</c:v>
                </c:pt>
                <c:pt idx="3060">
                  <c:v>1024.6365680369499</c:v>
                </c:pt>
                <c:pt idx="3061">
                  <c:v>1024.66714231726</c:v>
                </c:pt>
                <c:pt idx="3062">
                  <c:v>1025.0409280915001</c:v>
                </c:pt>
                <c:pt idx="3063">
                  <c:v>1025.0724293834701</c:v>
                </c:pt>
                <c:pt idx="3064">
                  <c:v>1025.46324567036</c:v>
                </c:pt>
                <c:pt idx="3065">
                  <c:v>1025.4957797694501</c:v>
                </c:pt>
                <c:pt idx="3066">
                  <c:v>1025.9035673959299</c:v>
                </c:pt>
                <c:pt idx="3067">
                  <c:v>1025.9372181511201</c:v>
                </c:pt>
                <c:pt idx="3068">
                  <c:v>1026.36188560964</c:v>
                </c:pt>
                <c:pt idx="3069">
                  <c:v>1026.39667936509</c:v>
                </c:pt>
                <c:pt idx="3070">
                  <c:v>1026.8381114327401</c:v>
                </c:pt>
                <c:pt idx="3071">
                  <c:v>1026.8740232540899</c:v>
                </c:pt>
                <c:pt idx="3072">
                  <c:v>1027.33210339988</c:v>
                </c:pt>
                <c:pt idx="3073">
                  <c:v>1027.36909075113</c:v>
                </c:pt>
                <c:pt idx="3074">
                  <c:v>1027.8437112449001</c:v>
                </c:pt>
                <c:pt idx="3075">
                  <c:v>1027.8817377265</c:v>
                </c:pt>
                <c:pt idx="3076">
                  <c:v>1028.3727931378801</c:v>
                </c:pt>
                <c:pt idx="3077">
                  <c:v>1028.4118323477601</c:v>
                </c:pt>
                <c:pt idx="3078">
                  <c:v>1028.91921091733</c:v>
                </c:pt>
                <c:pt idx="3079">
                  <c:v>1028.9592418334901</c:v>
                </c:pt>
                <c:pt idx="3080">
                  <c:v>1029.48282277975</c:v>
                </c:pt>
                <c:pt idx="3081">
                  <c:v>1029.5238259673599</c:v>
                </c:pt>
                <c:pt idx="3082">
                  <c:v>1030.0634805888999</c:v>
                </c:pt>
                <c:pt idx="3083">
                  <c:v>1030.1054367823299</c:v>
                </c:pt>
                <c:pt idx="3084">
                  <c:v>1030.66102998266</c:v>
                </c:pt>
                <c:pt idx="3085">
                  <c:v>1030.7039198484199</c:v>
                </c:pt>
                <c:pt idx="3086">
                  <c:v>1031.27531104937</c:v>
                </c:pt>
                <c:pt idx="3087">
                  <c:v>1031.3191152659899</c:v>
                </c:pt>
                <c:pt idx="3088">
                  <c:v>1031.90615885234</c:v>
                </c:pt>
                <c:pt idx="3089">
                  <c:v>1031.95085821067</c:v>
                </c:pt>
                <c:pt idx="3090">
                  <c:v>1032.55340374398</c:v>
                </c:pt>
                <c:pt idx="3091">
                  <c:v>1032.5989792107</c:v>
                </c:pt>
                <c:pt idx="3092">
                  <c:v>1033.21687154542</c:v>
                </c:pt>
                <c:pt idx="3093">
                  <c:v>1033.2633042958601</c:v>
                </c:pt>
                <c:pt idx="3094">
                  <c:v>1033.89638365666</c:v>
                </c:pt>
                <c:pt idx="3095">
                  <c:v>1033.94365508954</c:v>
                </c:pt>
                <c:pt idx="3096">
                  <c:v>1034.59175713422</c:v>
                </c:pt>
                <c:pt idx="3097">
                  <c:v>1034.63984887686</c:v>
                </c:pt>
                <c:pt idx="3098">
                  <c:v>1035.3028047544401</c:v>
                </c:pt>
                <c:pt idx="3099">
                  <c:v>1035.35169866302</c:v>
                </c:pt>
                <c:pt idx="3100">
                  <c:v>1036.02933438636</c:v>
                </c:pt>
                <c:pt idx="3101">
                  <c:v>1036.0790145063499</c:v>
                </c:pt>
                <c:pt idx="3102">
                  <c:v>1036.7711596654201</c:v>
                </c:pt>
                <c:pt idx="3103">
                  <c:v>1036.8216165692399</c:v>
                </c:pt>
                <c:pt idx="3104">
                  <c:v>1037.52811887443</c:v>
                </c:pt>
                <c:pt idx="3105">
                  <c:v>1037.5793341660899</c:v>
                </c:pt>
                <c:pt idx="3106">
                  <c:v>1038.3000441893601</c:v>
                </c:pt>
                <c:pt idx="3107">
                  <c:v>1038.35194923832</c:v>
                </c:pt>
                <c:pt idx="3108">
                  <c:v>1039.0866740548499</c:v>
                </c:pt>
                <c:pt idx="3109">
                  <c:v>1039.1391524826399</c:v>
                </c:pt>
                <c:pt idx="3110">
                  <c:v>1039.8876548199</c:v>
                </c:pt>
                <c:pt idx="3111">
                  <c:v>1039.9406408100499</c:v>
                </c:pt>
                <c:pt idx="3112">
                  <c:v>1040.7026942841501</c:v>
                </c:pt>
                <c:pt idx="3113">
                  <c:v>1040.7562552050499</c:v>
                </c:pt>
                <c:pt idx="3114">
                  <c:v>1041.5316670183499</c:v>
                </c:pt>
                <c:pt idx="3115">
                  <c:v>1041.585940703</c:v>
                </c:pt>
                <c:pt idx="3116">
                  <c:v>1042.37450782262</c:v>
                </c:pt>
                <c:pt idx="3117">
                  <c:v>1042.42957400972</c:v>
                </c:pt>
                <c:pt idx="3118">
                  <c:v>1043.2310535797899</c:v>
                </c:pt>
                <c:pt idx="3119">
                  <c:v>1043.28689162605</c:v>
                </c:pt>
                <c:pt idx="3120">
                  <c:v>1044.10102955616</c:v>
                </c:pt>
                <c:pt idx="3121">
                  <c:v>1044.1575682851901</c:v>
                </c:pt>
                <c:pt idx="3122">
                  <c:v>1044.9841361429301</c:v>
                </c:pt>
                <c:pt idx="3123">
                  <c:v>1045.04131002079</c:v>
                </c:pt>
                <c:pt idx="3124">
                  <c:v>1045.8801037943899</c:v>
                </c:pt>
                <c:pt idx="3125">
                  <c:v>1045.93787178957</c:v>
                </c:pt>
                <c:pt idx="3126">
                  <c:v>1046.78868876457</c:v>
                </c:pt>
                <c:pt idx="3127">
                  <c:v>1046.84702713146</c:v>
                </c:pt>
                <c:pt idx="3128">
                  <c:v>1047.7096530666299</c:v>
                </c:pt>
                <c:pt idx="3129">
                  <c:v>1047.7685449712201</c:v>
                </c:pt>
                <c:pt idx="3130">
                  <c:v>1048.64275446124</c:v>
                </c:pt>
                <c:pt idx="3131">
                  <c:v>1048.7021848878201</c:v>
                </c:pt>
                <c:pt idx="3132">
                  <c:v>1049.58774495325</c:v>
                </c:pt>
                <c:pt idx="3133">
                  <c:v>1049.6476991720499</c:v>
                </c:pt>
                <c:pt idx="3134">
                  <c:v>1050.54437166508</c:v>
                </c:pt>
                <c:pt idx="3135">
                  <c:v>1050.60483496246</c:v>
                </c:pt>
                <c:pt idx="3136">
                  <c:v>1051.51237739878</c:v>
                </c:pt>
                <c:pt idx="3137">
                  <c:v>1051.5733360495301</c:v>
                </c:pt>
                <c:pt idx="3138">
                  <c:v>1052.4915062960099</c:v>
                </c:pt>
                <c:pt idx="3139">
                  <c:v>1052.55294976506</c:v>
                </c:pt>
                <c:pt idx="3140">
                  <c:v>1053.48151354591</c:v>
                </c:pt>
                <c:pt idx="3141">
                  <c:v>1053.54342727526</c:v>
                </c:pt>
                <c:pt idx="3142">
                  <c:v>1054.4821509866699</c:v>
                </c:pt>
                <c:pt idx="3143">
                  <c:v>1054.54449687185</c:v>
                </c:pt>
                <c:pt idx="3144">
                  <c:v>1055.49312339736</c:v>
                </c:pt>
                <c:pt idx="3145">
                  <c:v>1055.55584254058</c:v>
                </c:pt>
                <c:pt idx="3146">
                  <c:v>1056.5141011098799</c:v>
                </c:pt>
                <c:pt idx="3147">
                  <c:v>1056.57716320795</c:v>
                </c:pt>
                <c:pt idx="3148">
                  <c:v>1057.5448152932499</c:v>
                </c:pt>
                <c:pt idx="3149">
                  <c:v>1057.60824021951</c:v>
                </c:pt>
                <c:pt idx="3150">
                  <c:v>1058.5850707172699</c:v>
                </c:pt>
                <c:pt idx="3151">
                  <c:v>1058.64885827239</c:v>
                </c:pt>
                <c:pt idx="3152">
                  <c:v>1059.63459532766</c:v>
                </c:pt>
                <c:pt idx="3153">
                  <c:v>1059.69867123586</c:v>
                </c:pt>
                <c:pt idx="3154">
                  <c:v>1060.69297563336</c:v>
                </c:pt>
                <c:pt idx="3155">
                  <c:v>1060.75727556633</c:v>
                </c:pt>
                <c:pt idx="3156">
                  <c:v>1061.7598284282601</c:v>
                </c:pt>
                <c:pt idx="3157">
                  <c:v>1061.8244059441099</c:v>
                </c:pt>
                <c:pt idx="3158">
                  <c:v>1062.8349505757899</c:v>
                </c:pt>
                <c:pt idx="3159">
                  <c:v>1062.8999351549501</c:v>
                </c:pt>
                <c:pt idx="3160">
                  <c:v>1063.91821525778</c:v>
                </c:pt>
                <c:pt idx="3161">
                  <c:v>1063.98368677945</c:v>
                </c:pt>
                <c:pt idx="3162">
                  <c:v>1065.0093952745999</c:v>
                </c:pt>
                <c:pt idx="3163">
                  <c:v>1065.0753375480499</c:v>
                </c:pt>
                <c:pt idx="3164">
                  <c:v>1066.1081370710899</c:v>
                </c:pt>
                <c:pt idx="3165">
                  <c:v>1066.1744906075501</c:v>
                </c:pt>
                <c:pt idx="3166">
                  <c:v>1067.21411253987</c:v>
                </c:pt>
                <c:pt idx="3167">
                  <c:v>1067.2811459879399</c:v>
                </c:pt>
                <c:pt idx="3168">
                  <c:v>1068.3274066494801</c:v>
                </c:pt>
                <c:pt idx="3169">
                  <c:v>1068.3969917075101</c:v>
                </c:pt>
                <c:pt idx="3170">
                  <c:v>1069.44936131961</c:v>
                </c:pt>
                <c:pt idx="3171">
                  <c:v>1069.52630181268</c:v>
                </c:pt>
                <c:pt idx="3172">
                  <c:v>1070.58431077062</c:v>
                </c:pt>
                <c:pt idx="3173">
                  <c:v>1070.6753376617601</c:v>
                </c:pt>
                <c:pt idx="3174">
                  <c:v>1071.7420220183201</c:v>
                </c:pt>
                <c:pt idx="3175">
                  <c:v>1071.8471044211899</c:v>
                </c:pt>
                <c:pt idx="3176">
                  <c:v>1072.9442962594901</c:v>
                </c:pt>
                <c:pt idx="3177">
                  <c:v>1073.0895566310101</c:v>
                </c:pt>
                <c:pt idx="3178">
                  <c:v>1074.2341334298101</c:v>
                </c:pt>
                <c:pt idx="3179">
                  <c:v>1074.3339914830101</c:v>
                </c:pt>
                <c:pt idx="3180">
                  <c:v>1074.8274561380499</c:v>
                </c:pt>
                <c:pt idx="3181">
                  <c:v>1075.4720039962999</c:v>
                </c:pt>
                <c:pt idx="3182">
                  <c:v>1075.6202034862499</c:v>
                </c:pt>
                <c:pt idx="3183">
                  <c:v>1076.49045630971</c:v>
                </c:pt>
                <c:pt idx="3184">
                  <c:v>1076.9609185249001</c:v>
                </c:pt>
                <c:pt idx="3185">
                  <c:v>1077.4256500650699</c:v>
                </c:pt>
                <c:pt idx="3186">
                  <c:v>1078.16706754439</c:v>
                </c:pt>
                <c:pt idx="3187">
                  <c:v>1078.29965596894</c:v>
                </c:pt>
                <c:pt idx="3188">
                  <c:v>1078.6655085919101</c:v>
                </c:pt>
                <c:pt idx="3189">
                  <c:v>1079.1285855743399</c:v>
                </c:pt>
                <c:pt idx="3190">
                  <c:v>1079.2931705272399</c:v>
                </c:pt>
                <c:pt idx="3191">
                  <c:v>1079.94510790806</c:v>
                </c:pt>
                <c:pt idx="3192">
                  <c:v>1080.4016114635201</c:v>
                </c:pt>
                <c:pt idx="3193">
                  <c:v>1080.72743419277</c:v>
                </c:pt>
                <c:pt idx="3194">
                  <c:v>1081.4562736303501</c:v>
                </c:pt>
                <c:pt idx="3195">
                  <c:v>1081.47405925769</c:v>
                </c:pt>
                <c:pt idx="3196">
                  <c:v>1081.5180273860999</c:v>
                </c:pt>
                <c:pt idx="3197">
                  <c:v>1082.1964467977</c:v>
                </c:pt>
                <c:pt idx="3198">
                  <c:v>1082.47430808171</c:v>
                </c:pt>
                <c:pt idx="3199">
                  <c:v>1082.88985315986</c:v>
                </c:pt>
                <c:pt idx="3200">
                  <c:v>1083.4540784487201</c:v>
                </c:pt>
                <c:pt idx="3201">
                  <c:v>1083.56185629372</c:v>
                </c:pt>
                <c:pt idx="3202">
                  <c:v>1083.7971197217901</c:v>
                </c:pt>
                <c:pt idx="3203">
                  <c:v>1084.2155316804699</c:v>
                </c:pt>
                <c:pt idx="3204">
                  <c:v>1084.4126443742</c:v>
                </c:pt>
                <c:pt idx="3205">
                  <c:v>1084.8456158599899</c:v>
                </c:pt>
                <c:pt idx="3206">
                  <c:v>1085.3399187643199</c:v>
                </c:pt>
                <c:pt idx="3207">
                  <c:v>1085.4370084838899</c:v>
                </c:pt>
                <c:pt idx="3208">
                  <c:v>1085.60662487834</c:v>
                </c:pt>
                <c:pt idx="3209">
                  <c:v>1085.99160152949</c:v>
                </c:pt>
                <c:pt idx="3210">
                  <c:v>1086.1924156181501</c:v>
                </c:pt>
                <c:pt idx="3211">
                  <c:v>1086.4678608750201</c:v>
                </c:pt>
                <c:pt idx="3212">
                  <c:v>1086.82513850646</c:v>
                </c:pt>
                <c:pt idx="3213">
                  <c:v>1087.0211962906901</c:v>
                </c:pt>
                <c:pt idx="3214">
                  <c:v>1087.39834141099</c:v>
                </c:pt>
                <c:pt idx="3215">
                  <c:v>1087.5320663185601</c:v>
                </c:pt>
                <c:pt idx="3216">
                  <c:v>1087.60867525662</c:v>
                </c:pt>
                <c:pt idx="3217">
                  <c:v>1087.9785570921699</c:v>
                </c:pt>
                <c:pt idx="3218">
                  <c:v>1088.3360736710099</c:v>
                </c:pt>
                <c:pt idx="3219">
                  <c:v>1088.48620181418</c:v>
                </c:pt>
                <c:pt idx="3220">
                  <c:v>1088.5695196583099</c:v>
                </c:pt>
                <c:pt idx="3221">
                  <c:v>1089.20022818661</c:v>
                </c:pt>
                <c:pt idx="3222">
                  <c:v>1089.23274112779</c:v>
                </c:pt>
                <c:pt idx="3223">
                  <c:v>1089.33710633235</c:v>
                </c:pt>
                <c:pt idx="3224">
                  <c:v>1089.7882769359801</c:v>
                </c:pt>
                <c:pt idx="3225">
                  <c:v>1089.96692657433</c:v>
                </c:pt>
                <c:pt idx="3226">
                  <c:v>1090.34857373826</c:v>
                </c:pt>
                <c:pt idx="3227">
                  <c:v>1090.6826208467901</c:v>
                </c:pt>
                <c:pt idx="3228">
                  <c:v>1090.8168769065501</c:v>
                </c:pt>
                <c:pt idx="3229">
                  <c:v>1091.2110074121199</c:v>
                </c:pt>
                <c:pt idx="3230">
                  <c:v>1091.4084772367901</c:v>
                </c:pt>
                <c:pt idx="3231">
                  <c:v>1091.86719329774</c:v>
                </c:pt>
                <c:pt idx="3232">
                  <c:v>1091.9966423395799</c:v>
                </c:pt>
                <c:pt idx="3233">
                  <c:v>1092.57558088472</c:v>
                </c:pt>
                <c:pt idx="3234">
                  <c:v>1092.62844280995</c:v>
                </c:pt>
                <c:pt idx="3235">
                  <c:v>1092.6918976556799</c:v>
                </c:pt>
                <c:pt idx="3236">
                  <c:v>1093.36772938639</c:v>
                </c:pt>
                <c:pt idx="3237">
                  <c:v>1093.6614508627699</c:v>
                </c:pt>
                <c:pt idx="3238">
                  <c:v>1093.9598385199699</c:v>
                </c:pt>
                <c:pt idx="3239">
                  <c:v>1094.31953599954</c:v>
                </c:pt>
                <c:pt idx="3240">
                  <c:v>1094.39060421767</c:v>
                </c:pt>
                <c:pt idx="3241">
                  <c:v>1094.8345775354101</c:v>
                </c:pt>
                <c:pt idx="3242">
                  <c:v>1094.9129584520399</c:v>
                </c:pt>
                <c:pt idx="3243">
                  <c:v>1095.06161972991</c:v>
                </c:pt>
                <c:pt idx="3244">
                  <c:v>1095.40541015651</c:v>
                </c:pt>
                <c:pt idx="3245">
                  <c:v>1095.78244685351</c:v>
                </c:pt>
                <c:pt idx="3246">
                  <c:v>1095.8646100666699</c:v>
                </c:pt>
                <c:pt idx="3247">
                  <c:v>1095.90488785248</c:v>
                </c:pt>
                <c:pt idx="3248">
                  <c:v>1096.3607204402599</c:v>
                </c:pt>
                <c:pt idx="3249">
                  <c:v>1096.5267565120701</c:v>
                </c:pt>
                <c:pt idx="3250">
                  <c:v>1096.8679275198799</c:v>
                </c:pt>
                <c:pt idx="3251">
                  <c:v>1097.07887413054</c:v>
                </c:pt>
                <c:pt idx="3252">
                  <c:v>1097.5320665372301</c:v>
                </c:pt>
                <c:pt idx="3253">
                  <c:v>1097.53719424685</c:v>
                </c:pt>
                <c:pt idx="3254">
                  <c:v>1098.09840782009</c:v>
                </c:pt>
                <c:pt idx="3255">
                  <c:v>1098.1779499229899</c:v>
                </c:pt>
                <c:pt idx="3256">
                  <c:v>1098.2686243307301</c:v>
                </c:pt>
                <c:pt idx="3257">
                  <c:v>1098.8818983638901</c:v>
                </c:pt>
                <c:pt idx="3258">
                  <c:v>1099.00627826958</c:v>
                </c:pt>
                <c:pt idx="3259">
                  <c:v>1099.44173920703</c:v>
                </c:pt>
                <c:pt idx="3260">
                  <c:v>1099.5671313369101</c:v>
                </c:pt>
                <c:pt idx="3261">
                  <c:v>1099.97020816381</c:v>
                </c:pt>
                <c:pt idx="3262">
                  <c:v>1100.4828458526199</c:v>
                </c:pt>
                <c:pt idx="3263">
                  <c:v>1100.6212530574201</c:v>
                </c:pt>
                <c:pt idx="3264">
                  <c:v>1100.8692003594799</c:v>
                </c:pt>
                <c:pt idx="3265">
                  <c:v>1101.2868762755199</c:v>
                </c:pt>
                <c:pt idx="3266">
                  <c:v>1101.5102496596401</c:v>
                </c:pt>
                <c:pt idx="3267">
                  <c:v>1101.9758703827899</c:v>
                </c:pt>
                <c:pt idx="3268">
                  <c:v>1102.5513027397301</c:v>
                </c:pt>
                <c:pt idx="3269">
                  <c:v>1102.69704225192</c:v>
                </c:pt>
                <c:pt idx="3270">
                  <c:v>1103.0227461340601</c:v>
                </c:pt>
                <c:pt idx="3271">
                  <c:v>1103.43306753916</c:v>
                </c:pt>
                <c:pt idx="3272">
                  <c:v>1103.61311218982</c:v>
                </c:pt>
                <c:pt idx="3273">
                  <c:v>1104.19808552002</c:v>
                </c:pt>
                <c:pt idx="3274">
                  <c:v>1104.7237852437599</c:v>
                </c:pt>
                <c:pt idx="3275">
                  <c:v>1105.00163258762</c:v>
                </c:pt>
                <c:pt idx="3276">
                  <c:v>1105.6991709628301</c:v>
                </c:pt>
                <c:pt idx="3277">
                  <c:v>1105.84944149221</c:v>
                </c:pt>
                <c:pt idx="3278">
                  <c:v>1105.9088296714599</c:v>
                </c:pt>
                <c:pt idx="3279">
                  <c:v>1106.7363465881999</c:v>
                </c:pt>
                <c:pt idx="3280">
                  <c:v>1107.16210669357</c:v>
                </c:pt>
                <c:pt idx="3281">
                  <c:v>1107.68254105848</c:v>
                </c:pt>
                <c:pt idx="3282">
                  <c:v>1108.49997037614</c:v>
                </c:pt>
                <c:pt idx="3283">
                  <c:v>1108.6949213599901</c:v>
                </c:pt>
                <c:pt idx="3284">
                  <c:v>1109.18976326027</c:v>
                </c:pt>
                <c:pt idx="3285">
                  <c:v>1109.8550513241801</c:v>
                </c:pt>
                <c:pt idx="3286">
                  <c:v>1110.0833849272999</c:v>
                </c:pt>
                <c:pt idx="3287">
                  <c:v>1111.28015429112</c:v>
                </c:pt>
                <c:pt idx="3288">
                  <c:v>1111.5133428974</c:v>
                </c:pt>
                <c:pt idx="3289">
                  <c:v>1112.10644308728</c:v>
                </c:pt>
                <c:pt idx="3290">
                  <c:v>1112.58294592016</c:v>
                </c:pt>
                <c:pt idx="3291">
                  <c:v>1112.7794063690801</c:v>
                </c:pt>
                <c:pt idx="3292">
                  <c:v>1113.55429633565</c:v>
                </c:pt>
                <c:pt idx="3293">
                  <c:v>1113.98912894046</c:v>
                </c:pt>
                <c:pt idx="3294">
                  <c:v>1114.416162297</c:v>
                </c:pt>
                <c:pt idx="3295">
                  <c:v>1115.0853565028401</c:v>
                </c:pt>
                <c:pt idx="3296">
                  <c:v>1115.3137307063801</c:v>
                </c:pt>
                <c:pt idx="3297">
                  <c:v>1116.11507100672</c:v>
                </c:pt>
                <c:pt idx="3298">
                  <c:v>1116.2148424219699</c:v>
                </c:pt>
                <c:pt idx="3299">
                  <c:v>1116.4164620670999</c:v>
                </c:pt>
                <c:pt idx="3300">
                  <c:v>1116.98588356047</c:v>
                </c:pt>
                <c:pt idx="3301">
                  <c:v>1117.26968864071</c:v>
                </c:pt>
                <c:pt idx="3302">
                  <c:v>1117.71620042726</c:v>
                </c:pt>
                <c:pt idx="3303">
                  <c:v>1118.1939410075599</c:v>
                </c:pt>
                <c:pt idx="3304">
                  <c:v>1118.5706072153</c:v>
                </c:pt>
                <c:pt idx="3305">
                  <c:v>1118.9683790834799</c:v>
                </c:pt>
                <c:pt idx="3306">
                  <c:v>1119.2957588354</c:v>
                </c:pt>
                <c:pt idx="3307">
                  <c:v>1119.6143625503501</c:v>
                </c:pt>
                <c:pt idx="3308">
                  <c:v>1120.1268158647099</c:v>
                </c:pt>
                <c:pt idx="3309">
                  <c:v>1120.3258957970199</c:v>
                </c:pt>
                <c:pt idx="3310">
                  <c:v>1121.00492217699</c:v>
                </c:pt>
                <c:pt idx="3311">
                  <c:v>1121.0699842240499</c:v>
                </c:pt>
                <c:pt idx="3312">
                  <c:v>1121.4561307966001</c:v>
                </c:pt>
                <c:pt idx="3313">
                  <c:v>1121.8337987238499</c:v>
                </c:pt>
                <c:pt idx="3314">
                  <c:v>1121.89617132433</c:v>
                </c:pt>
                <c:pt idx="3315">
                  <c:v>1122.6205699044399</c:v>
                </c:pt>
                <c:pt idx="3316">
                  <c:v>1122.8061548396699</c:v>
                </c:pt>
                <c:pt idx="3317">
                  <c:v>1123.4307854116701</c:v>
                </c:pt>
                <c:pt idx="3318">
                  <c:v>1123.73250502837</c:v>
                </c:pt>
                <c:pt idx="3319">
                  <c:v>1124.2594601425801</c:v>
                </c:pt>
                <c:pt idx="3320">
                  <c:v>1124.6796919835199</c:v>
                </c:pt>
                <c:pt idx="3321">
                  <c:v>1125.10929130464</c:v>
                </c:pt>
                <c:pt idx="3322">
                  <c:v>1125.6516416470699</c:v>
                </c:pt>
                <c:pt idx="3323">
                  <c:v>1125.9833453009301</c:v>
                </c:pt>
                <c:pt idx="3324">
                  <c:v>1126.6501829097199</c:v>
                </c:pt>
                <c:pt idx="3325">
                  <c:v>1126.88467121125</c:v>
                </c:pt>
                <c:pt idx="3326">
                  <c:v>1127.6681348862701</c:v>
                </c:pt>
                <c:pt idx="3327">
                  <c:v>1127.8109005849001</c:v>
                </c:pt>
                <c:pt idx="3328">
                  <c:v>1128.70994403294</c:v>
                </c:pt>
                <c:pt idx="3329">
                  <c:v>1128.77218551296</c:v>
                </c:pt>
                <c:pt idx="3330">
                  <c:v>1129.75042408593</c:v>
                </c:pt>
                <c:pt idx="3331">
                  <c:v>1129.7509438064701</c:v>
                </c:pt>
                <c:pt idx="3332">
                  <c:v>1129.7613470838501</c:v>
                </c:pt>
                <c:pt idx="3333">
                  <c:v>1130.73819429784</c:v>
                </c:pt>
                <c:pt idx="3334">
                  <c:v>1130.77637500531</c:v>
                </c:pt>
                <c:pt idx="3335">
                  <c:v>1131.7234243310099</c:v>
                </c:pt>
                <c:pt idx="3336">
                  <c:v>1131.7818730030101</c:v>
                </c:pt>
                <c:pt idx="3337">
                  <c:v>1132.6984508278499</c:v>
                </c:pt>
                <c:pt idx="3338">
                  <c:v>1132.76551357116</c:v>
                </c:pt>
                <c:pt idx="3339">
                  <c:v>1133.6596241847701</c:v>
                </c:pt>
                <c:pt idx="3340">
                  <c:v>1133.72950426536</c:v>
                </c:pt>
                <c:pt idx="3341">
                  <c:v>1134.6063082089699</c:v>
                </c:pt>
                <c:pt idx="3342">
                  <c:v>1134.6766945761501</c:v>
                </c:pt>
                <c:pt idx="3343">
                  <c:v>1135.53902813215</c:v>
                </c:pt>
                <c:pt idx="3344">
                  <c:v>1135.60913751371</c:v>
                </c:pt>
                <c:pt idx="3345">
                  <c:v>1136.4582727792399</c:v>
                </c:pt>
                <c:pt idx="3346">
                  <c:v>1136.5278594240101</c:v>
                </c:pt>
                <c:pt idx="3347">
                  <c:v>1137.36421868866</c:v>
                </c:pt>
                <c:pt idx="3348">
                  <c:v>1137.4332185589201</c:v>
                </c:pt>
                <c:pt idx="3349">
                  <c:v>1138.25684240908</c:v>
                </c:pt>
                <c:pt idx="3350">
                  <c:v>1138.32524860289</c:v>
                </c:pt>
                <c:pt idx="3351">
                  <c:v>1139.1360178746099</c:v>
                </c:pt>
                <c:pt idx="3352">
                  <c:v>1139.2038189786399</c:v>
                </c:pt>
                <c:pt idx="3353">
                  <c:v>1140.0015488075301</c:v>
                </c:pt>
                <c:pt idx="3354">
                  <c:v>1140.0687103872899</c:v>
                </c:pt>
                <c:pt idx="3355">
                  <c:v>1140.85319910764</c:v>
                </c:pt>
                <c:pt idx="3356">
                  <c:v>1140.9196766965399</c:v>
                </c:pt>
                <c:pt idx="3357">
                  <c:v>1141.69072907488</c:v>
                </c:pt>
                <c:pt idx="3358">
                  <c:v>1141.7564832974699</c:v>
                </c:pt>
                <c:pt idx="3359">
                  <c:v>1142.5139133596299</c:v>
                </c:pt>
                <c:pt idx="3360">
                  <c:v>1142.5789125633701</c:v>
                </c:pt>
                <c:pt idx="3361">
                  <c:v>1143.32253863356</c:v>
                </c:pt>
                <c:pt idx="3362">
                  <c:v>1143.38675428735</c:v>
                </c:pt>
                <c:pt idx="3363">
                  <c:v>1144.11639589796</c:v>
                </c:pt>
                <c:pt idx="3364">
                  <c:v>1144.1797997323099</c:v>
                </c:pt>
                <c:pt idx="3365">
                  <c:v>1144.89527864146</c:v>
                </c:pt>
                <c:pt idx="3366">
                  <c:v>1144.9578439583699</c:v>
                </c:pt>
                <c:pt idx="3367">
                  <c:v>1145.6589867938901</c:v>
                </c:pt>
                <c:pt idx="3368">
                  <c:v>1145.7206899340599</c:v>
                </c:pt>
                <c:pt idx="3369">
                  <c:v>1146.4073290603201</c:v>
                </c:pt>
                <c:pt idx="3370">
                  <c:v>1146.46814755995</c:v>
                </c:pt>
                <c:pt idx="3371">
                  <c:v>1147.1401199064501</c:v>
                </c:pt>
                <c:pt idx="3372">
                  <c:v>1147.2000296509</c:v>
                </c:pt>
                <c:pt idx="3373">
                  <c:v>1147.85717735505</c:v>
                </c:pt>
                <c:pt idx="3374">
                  <c:v>1147.9161526088999</c:v>
                </c:pt>
                <c:pt idx="3375">
                  <c:v>1148.55832678001</c:v>
                </c:pt>
                <c:pt idx="3376">
                  <c:v>1148.6163401458</c:v>
                </c:pt>
                <c:pt idx="3377">
                  <c:v>1149.24340089358</c:v>
                </c:pt>
                <c:pt idx="3378">
                  <c:v>1149.3004177416501</c:v>
                </c:pt>
                <c:pt idx="3379">
                  <c:v>1149.9122260444101</c:v>
                </c:pt>
                <c:pt idx="3380">
                  <c:v>1149.96820118507</c:v>
                </c:pt>
                <c:pt idx="3381">
                  <c:v>1150.5646138863201</c:v>
                </c:pt>
                <c:pt idx="3382">
                  <c:v>1150.61950429391</c:v>
                </c:pt>
                <c:pt idx="3383">
                  <c:v>1151.2003819290001</c:v>
                </c:pt>
                <c:pt idx="3384">
                  <c:v>1151.2541664247699</c:v>
                </c:pt>
                <c:pt idx="3385">
                  <c:v>1151.8193814026199</c:v>
                </c:pt>
                <c:pt idx="3386">
                  <c:v>1151.87206064977</c:v>
                </c:pt>
                <c:pt idx="3387">
                  <c:v>1152.4214924642299</c:v>
                </c:pt>
                <c:pt idx="3388">
                  <c:v>1152.4730668692901</c:v>
                </c:pt>
                <c:pt idx="3389">
                  <c:v>1153.0065947169001</c:v>
                </c:pt>
                <c:pt idx="3390">
                  <c:v>1153.0570469842901</c:v>
                </c:pt>
                <c:pt idx="3391">
                  <c:v>1153.57455287883</c:v>
                </c:pt>
                <c:pt idx="3392">
                  <c:v>1153.6238504051601</c:v>
                </c:pt>
                <c:pt idx="3393">
                  <c:v>1154.12522710646</c:v>
                </c:pt>
                <c:pt idx="3394">
                  <c:v>1154.1733340159201</c:v>
                </c:pt>
                <c:pt idx="3395">
                  <c:v>1154.6584879350701</c:v>
                </c:pt>
                <c:pt idx="3396">
                  <c:v>1154.7053722717701</c:v>
                </c:pt>
                <c:pt idx="3397">
                  <c:v>1155.17421877535</c:v>
                </c:pt>
                <c:pt idx="3398">
                  <c:v>1155.2198518051</c:v>
                </c:pt>
                <c:pt idx="3399">
                  <c:v>1155.6723045910801</c:v>
                </c:pt>
                <c:pt idx="3400">
                  <c:v>1155.7166648263701</c:v>
                </c:pt>
                <c:pt idx="3401">
                  <c:v>1156.15263249022</c:v>
                </c:pt>
                <c:pt idx="3402">
                  <c:v>1156.19573047629</c:v>
                </c:pt>
                <c:pt idx="3403">
                  <c:v>1156.61512939873</c:v>
                </c:pt>
                <c:pt idx="3404">
                  <c:v>1156.65704555769</c:v>
                </c:pt>
                <c:pt idx="3405">
                  <c:v>1157.0598112543901</c:v>
                </c:pt>
                <c:pt idx="3406">
                  <c:v>1157.10073321696</c:v>
                </c:pt>
                <c:pt idx="3407">
                  <c:v>1157.48683594862</c:v>
                </c:pt>
                <c:pt idx="3408">
                  <c:v>1157.5271362963899</c:v>
                </c:pt>
                <c:pt idx="3409">
                  <c:v>1157.8966922541499</c:v>
                </c:pt>
                <c:pt idx="3410">
                  <c:v>1157.9370807507801</c:v>
                </c:pt>
                <c:pt idx="3411">
                  <c:v>1158.2906199721899</c:v>
                </c:pt>
                <c:pt idx="3412">
                  <c:v>1158.33222561466</c:v>
                </c:pt>
                <c:pt idx="3413">
                  <c:v>1158.6709663133299</c:v>
                </c:pt>
                <c:pt idx="3414">
                  <c:v>1158.71510440563</c:v>
                </c:pt>
                <c:pt idx="3415">
                  <c:v>1159.0410010186799</c:v>
                </c:pt>
                <c:pt idx="3416">
                  <c:v>1159.0886570384901</c:v>
                </c:pt>
                <c:pt idx="3417">
                  <c:v>1159.4041852539799</c:v>
                </c:pt>
                <c:pt idx="3418">
                  <c:v>1159.45560694498</c:v>
                </c:pt>
                <c:pt idx="3419">
                  <c:v>1159.76339343516</c:v>
                </c:pt>
                <c:pt idx="3420">
                  <c:v>1159.81809888611</c:v>
                </c:pt>
                <c:pt idx="3421">
                  <c:v>1160.12052033643</c:v>
                </c:pt>
                <c:pt idx="3422">
                  <c:v>1160.1776370217799</c:v>
                </c:pt>
                <c:pt idx="3423">
                  <c:v>1160.47656465369</c:v>
                </c:pt>
                <c:pt idx="3424">
                  <c:v>1160.5352096700001</c:v>
                </c:pt>
                <c:pt idx="3425">
                  <c:v>1160.8319770944099</c:v>
                </c:pt>
                <c:pt idx="3426">
                  <c:v>1160.8914779184299</c:v>
                </c:pt>
                <c:pt idx="3427">
                  <c:v>1161.18697405135</c:v>
                </c:pt>
                <c:pt idx="3428">
                  <c:v>1161.2469070919501</c:v>
                </c:pt>
                <c:pt idx="3429">
                  <c:v>1161.5416912184601</c:v>
                </c:pt>
                <c:pt idx="3430">
                  <c:v>1161.6018210976999</c:v>
                </c:pt>
                <c:pt idx="3431">
                  <c:v>1161.8962255860199</c:v>
                </c:pt>
                <c:pt idx="3432">
                  <c:v>1161.95643157976</c:v>
                </c:pt>
                <c:pt idx="3433">
                  <c:v>1162.25064506495</c:v>
                </c:pt>
                <c:pt idx="3434">
                  <c:v>1162.3108679147001</c:v>
                </c:pt>
                <c:pt idx="3435">
                  <c:v>1162.6049959084601</c:v>
                </c:pt>
                <c:pt idx="3436">
                  <c:v>1162.6652064370401</c:v>
                </c:pt>
                <c:pt idx="3437">
                  <c:v>1162.9593098524899</c:v>
                </c:pt>
                <c:pt idx="3438">
                  <c:v>1163.0194918095001</c:v>
                </c:pt>
                <c:pt idx="3439">
                  <c:v>1163.3136064206701</c:v>
                </c:pt>
                <c:pt idx="3440">
                  <c:v>1163.3737456040999</c:v>
                </c:pt>
                <c:pt idx="3441">
                  <c:v>1163.66789042395</c:v>
                </c:pt>
                <c:pt idx="3442">
                  <c:v>1163.7279728840999</c:v>
                </c:pt>
                <c:pt idx="3443">
                  <c:v>1164.0221575784999</c:v>
                </c:pt>
                <c:pt idx="3444">
                  <c:v>1164.08217600237</c:v>
                </c:pt>
                <c:pt idx="3445">
                  <c:v>1164.3764073177699</c:v>
                </c:pt>
                <c:pt idx="3446">
                  <c:v>1164.4363640239701</c:v>
                </c:pt>
                <c:pt idx="3447">
                  <c:v>1164.7306471705899</c:v>
                </c:pt>
                <c:pt idx="3448">
                  <c:v>1164.7905487820201</c:v>
                </c:pt>
                <c:pt idx="3449">
                  <c:v>1165.0848872172201</c:v>
                </c:pt>
                <c:pt idx="3450">
                  <c:v>1165.1447373091601</c:v>
                </c:pt>
                <c:pt idx="3451">
                  <c:v>1165.43913314428</c:v>
                </c:pt>
                <c:pt idx="3452">
                  <c:v>1165.4989275645901</c:v>
                </c:pt>
                <c:pt idx="3453">
                  <c:v>1165.7933795612701</c:v>
                </c:pt>
                <c:pt idx="3454">
                  <c:v>1165.8531083410501</c:v>
                </c:pt>
                <c:pt idx="3455">
                  <c:v>1166.1476127892599</c:v>
                </c:pt>
                <c:pt idx="3456">
                  <c:v>1166.20727024953</c:v>
                </c:pt>
                <c:pt idx="3457">
                  <c:v>1166.5018243371401</c:v>
                </c:pt>
                <c:pt idx="3458">
                  <c:v>1166.5614186944999</c:v>
                </c:pt>
                <c:pt idx="3459">
                  <c:v>1166.8560225338899</c:v>
                </c:pt>
                <c:pt idx="3460">
                  <c:v>1166.9155714743199</c:v>
                </c:pt>
                <c:pt idx="3461">
                  <c:v>1167.2102263464101</c:v>
                </c:pt>
                <c:pt idx="3462">
                  <c:v>1167.26974045457</c:v>
                </c:pt>
                <c:pt idx="3463">
                  <c:v>1167.5644440194801</c:v>
                </c:pt>
                <c:pt idx="3464">
                  <c:v>1167.62391997696</c:v>
                </c:pt>
                <c:pt idx="3465">
                  <c:v>1167.91867220727</c:v>
                </c:pt>
                <c:pt idx="3466">
                  <c:v>1167.9781018578401</c:v>
                </c:pt>
                <c:pt idx="3467">
                  <c:v>1168.2729135438201</c:v>
                </c:pt>
                <c:pt idx="3468">
                  <c:v>1168.33228724163</c:v>
                </c:pt>
                <c:pt idx="3469">
                  <c:v>1168.6271734227</c:v>
                </c:pt>
                <c:pt idx="3470">
                  <c:v>1168.68647103799</c:v>
                </c:pt>
                <c:pt idx="3471">
                  <c:v>1168.9814378902099</c:v>
                </c:pt>
                <c:pt idx="3472">
                  <c:v>1169.04063210249</c:v>
                </c:pt>
                <c:pt idx="3473">
                  <c:v>1169.33567875574</c:v>
                </c:pt>
                <c:pt idx="3474">
                  <c:v>1169.3947610268899</c:v>
                </c:pt>
                <c:pt idx="3475">
                  <c:v>1169.6898920010301</c:v>
                </c:pt>
                <c:pt idx="3476">
                  <c:v>1169.7488866860299</c:v>
                </c:pt>
                <c:pt idx="3477">
                  <c:v>1170.04411129052</c:v>
                </c:pt>
                <c:pt idx="3478">
                  <c:v>1170.10305406567</c:v>
                </c:pt>
                <c:pt idx="3479">
                  <c:v>1170.39837386605</c:v>
                </c:pt>
                <c:pt idx="3480">
                  <c:v>1170.4572923370799</c:v>
                </c:pt>
                <c:pt idx="3481">
                  <c:v>1170.75270927211</c:v>
                </c:pt>
                <c:pt idx="3482">
                  <c:v>1170.8116457395499</c:v>
                </c:pt>
                <c:pt idx="3483">
                  <c:v>1171.10717586991</c:v>
                </c:pt>
                <c:pt idx="3484">
                  <c:v>1171.1662254927001</c:v>
                </c:pt>
                <c:pt idx="3485">
                  <c:v>1171.4619041517701</c:v>
                </c:pt>
                <c:pt idx="3486">
                  <c:v>1171.5212361186</c:v>
                </c:pt>
                <c:pt idx="3487">
                  <c:v>1171.8170872046801</c:v>
                </c:pt>
                <c:pt idx="3488">
                  <c:v>1171.8770403010101</c:v>
                </c:pt>
                <c:pt idx="3489">
                  <c:v>1172.1730674749199</c:v>
                </c:pt>
                <c:pt idx="3490">
                  <c:v>1172.2343996638499</c:v>
                </c:pt>
                <c:pt idx="3491">
                  <c:v>1172.53042125703</c:v>
                </c:pt>
                <c:pt idx="3492">
                  <c:v>1172.59542060795</c:v>
                </c:pt>
                <c:pt idx="3493">
                  <c:v>1172.89027739686</c:v>
                </c:pt>
                <c:pt idx="3494">
                  <c:v>1172.9638134956999</c:v>
                </c:pt>
                <c:pt idx="3495">
                  <c:v>1173.25513150451</c:v>
                </c:pt>
                <c:pt idx="3496">
                  <c:v>1173.3459515164</c:v>
                </c:pt>
                <c:pt idx="3497">
                  <c:v>1173.6293883072799</c:v>
                </c:pt>
                <c:pt idx="3498">
                  <c:v>1173.7509100698801</c:v>
                </c:pt>
                <c:pt idx="3499">
                  <c:v>1174.0206327789499</c:v>
                </c:pt>
                <c:pt idx="3500">
                  <c:v>1174.2392772498099</c:v>
                </c:pt>
                <c:pt idx="3501">
                  <c:v>1174.38815251133</c:v>
                </c:pt>
                <c:pt idx="3502">
                  <c:v>1174.51651464356</c:v>
                </c:pt>
                <c:pt idx="3503">
                  <c:v>1174.8635678938699</c:v>
                </c:pt>
                <c:pt idx="3504">
                  <c:v>1174.9592453699699</c:v>
                </c:pt>
                <c:pt idx="3505">
                  <c:v>1175.06615923194</c:v>
                </c:pt>
                <c:pt idx="3506">
                  <c:v>1175.44616984764</c:v>
                </c:pt>
                <c:pt idx="3507">
                  <c:v>1175.55380870043</c:v>
                </c:pt>
                <c:pt idx="3508">
                  <c:v>1175.68704670444</c:v>
                </c:pt>
                <c:pt idx="3509">
                  <c:v>1176.0162009072101</c:v>
                </c:pt>
                <c:pt idx="3510">
                  <c:v>1176.2025086728399</c:v>
                </c:pt>
                <c:pt idx="3511">
                  <c:v>1176.47204098677</c:v>
                </c:pt>
                <c:pt idx="3512">
                  <c:v>1176.58644447336</c:v>
                </c:pt>
                <c:pt idx="3513">
                  <c:v>1176.8590257435701</c:v>
                </c:pt>
                <c:pt idx="3514">
                  <c:v>1177.0444905709601</c:v>
                </c:pt>
                <c:pt idx="3515">
                  <c:v>1177.2769753170901</c:v>
                </c:pt>
                <c:pt idx="3516">
                  <c:v>1177.4031465795299</c:v>
                </c:pt>
                <c:pt idx="3517">
                  <c:v>1177.6370732722901</c:v>
                </c:pt>
                <c:pt idx="3518">
                  <c:v>1177.84765313554</c:v>
                </c:pt>
                <c:pt idx="3519">
                  <c:v>1178.0952488524799</c:v>
                </c:pt>
                <c:pt idx="3520">
                  <c:v>1178.23729564211</c:v>
                </c:pt>
                <c:pt idx="3521">
                  <c:v>1178.5160374679299</c:v>
                </c:pt>
                <c:pt idx="3522">
                  <c:v>1178.73460803696</c:v>
                </c:pt>
                <c:pt idx="3523">
                  <c:v>1178.9979541058101</c:v>
                </c:pt>
                <c:pt idx="3524">
                  <c:v>1179.1411772894301</c:v>
                </c:pt>
                <c:pt idx="3525">
                  <c:v>1179.4167158007001</c:v>
                </c:pt>
                <c:pt idx="3526">
                  <c:v>1179.6508754873</c:v>
                </c:pt>
                <c:pt idx="3527">
                  <c:v>1180.01649138674</c:v>
                </c:pt>
                <c:pt idx="3528">
                  <c:v>1180.1064204383099</c:v>
                </c:pt>
                <c:pt idx="3529">
                  <c:v>1180.24348926177</c:v>
                </c:pt>
                <c:pt idx="3530">
                  <c:v>1180.65547765564</c:v>
                </c:pt>
                <c:pt idx="3531">
                  <c:v>1180.9395188851399</c:v>
                </c:pt>
                <c:pt idx="3532">
                  <c:v>1181.21325834752</c:v>
                </c:pt>
                <c:pt idx="3533">
                  <c:v>1181.53822835858</c:v>
                </c:pt>
                <c:pt idx="3534">
                  <c:v>1181.9021450549701</c:v>
                </c:pt>
                <c:pt idx="3535">
                  <c:v>1182.2195021560501</c:v>
                </c:pt>
                <c:pt idx="3536">
                  <c:v>1182.57469538702</c:v>
                </c:pt>
                <c:pt idx="3537">
                  <c:v>1182.9395469228</c:v>
                </c:pt>
                <c:pt idx="3538">
                  <c:v>1183.2638622309901</c:v>
                </c:pt>
                <c:pt idx="3539">
                  <c:v>1183.66292239991</c:v>
                </c:pt>
                <c:pt idx="3540">
                  <c:v>1183.98493934353</c:v>
                </c:pt>
                <c:pt idx="3541">
                  <c:v>1184.28996706679</c:v>
                </c:pt>
                <c:pt idx="3542">
                  <c:v>1184.5549261748899</c:v>
                </c:pt>
                <c:pt idx="3543">
                  <c:v>1184.7704885103601</c:v>
                </c:pt>
                <c:pt idx="3544">
                  <c:v>1185.2025554996001</c:v>
                </c:pt>
                <c:pt idx="3545">
                  <c:v>1185.54782303313</c:v>
                </c:pt>
                <c:pt idx="3546">
                  <c:v>1185.9461892546401</c:v>
                </c:pt>
                <c:pt idx="3547">
                  <c:v>1186.32493925054</c:v>
                </c:pt>
                <c:pt idx="3548">
                  <c:v>1186.7234872547201</c:v>
                </c:pt>
                <c:pt idx="3549">
                  <c:v>1187.0336812549599</c:v>
                </c:pt>
                <c:pt idx="3550">
                  <c:v>1187.4021173153801</c:v>
                </c:pt>
                <c:pt idx="3551">
                  <c:v>1187.6344909243001</c:v>
                </c:pt>
                <c:pt idx="3552">
                  <c:v>1188.0377009198701</c:v>
                </c:pt>
                <c:pt idx="3553">
                  <c:v>1188.4839662905899</c:v>
                </c:pt>
                <c:pt idx="3554">
                  <c:v>1188.85873640199</c:v>
                </c:pt>
                <c:pt idx="3555">
                  <c:v>1189.3523875716601</c:v>
                </c:pt>
                <c:pt idx="3556">
                  <c:v>1189.7200546394999</c:v>
                </c:pt>
                <c:pt idx="3557">
                  <c:v>1190.30187512362</c:v>
                </c:pt>
                <c:pt idx="3558">
                  <c:v>1190.69518503983</c:v>
                </c:pt>
                <c:pt idx="3559">
                  <c:v>1191.3577883759799</c:v>
                </c:pt>
                <c:pt idx="3560">
                  <c:v>1191.8555198919901</c:v>
                </c:pt>
                <c:pt idx="3561">
                  <c:v>1192.4173879597799</c:v>
                </c:pt>
                <c:pt idx="3562">
                  <c:v>1192.97392349034</c:v>
                </c:pt>
                <c:pt idx="3563">
                  <c:v>1193.49318229299</c:v>
                </c:pt>
                <c:pt idx="3564">
                  <c:v>1194.0259624658099</c:v>
                </c:pt>
                <c:pt idx="3565">
                  <c:v>1194.61830577203</c:v>
                </c:pt>
                <c:pt idx="3566">
                  <c:v>1195.00683341997</c:v>
                </c:pt>
                <c:pt idx="3567">
                  <c:v>1195.57574493162</c:v>
                </c:pt>
                <c:pt idx="3568">
                  <c:v>1195.9667307078</c:v>
                </c:pt>
                <c:pt idx="3569">
                  <c:v>1196.2303813645001</c:v>
                </c:pt>
                <c:pt idx="3570">
                  <c:v>1196.9888149721801</c:v>
                </c:pt>
                <c:pt idx="3571">
                  <c:v>1197.1835278389501</c:v>
                </c:pt>
                <c:pt idx="3572">
                  <c:v>1198.1601286100199</c:v>
                </c:pt>
                <c:pt idx="3573">
                  <c:v>1198.3579726334999</c:v>
                </c:pt>
                <c:pt idx="3574">
                  <c:v>1199.44832253191</c:v>
                </c:pt>
                <c:pt idx="3575">
                  <c:v>1199.62859238286</c:v>
                </c:pt>
                <c:pt idx="3576">
                  <c:v>1200.7386291497</c:v>
                </c:pt>
                <c:pt idx="3577">
                  <c:v>1200.9082887806601</c:v>
                </c:pt>
                <c:pt idx="3578">
                  <c:v>1202.02853061933</c:v>
                </c:pt>
                <c:pt idx="3579">
                  <c:v>1202.19195470657</c:v>
                </c:pt>
                <c:pt idx="3580">
                  <c:v>1203.3175418625599</c:v>
                </c:pt>
                <c:pt idx="3581">
                  <c:v>1203.47753662746</c:v>
                </c:pt>
                <c:pt idx="3582">
                  <c:v>1204.6058496907301</c:v>
                </c:pt>
                <c:pt idx="3583">
                  <c:v>1204.7639811059901</c:v>
                </c:pt>
                <c:pt idx="3584">
                  <c:v>1205.89374413263</c:v>
                </c:pt>
                <c:pt idx="3585">
                  <c:v>1206.0508826681601</c:v>
                </c:pt>
                <c:pt idx="3586">
                  <c:v>1207.18146717493</c:v>
                </c:pt>
                <c:pt idx="3587">
                  <c:v>1207.3380644988199</c:v>
                </c:pt>
                <c:pt idx="3588">
                  <c:v>1208.4691014186301</c:v>
                </c:pt>
                <c:pt idx="3589">
                  <c:v>1208.62539836731</c:v>
                </c:pt>
                <c:pt idx="3590">
                  <c:v>1209.7566828500301</c:v>
                </c:pt>
                <c:pt idx="3591">
                  <c:v>1209.9128108054799</c:v>
                </c:pt>
                <c:pt idx="3592">
                  <c:v>1211.04423125588</c:v>
                </c:pt>
                <c:pt idx="3593">
                  <c:v>1211.2002635219999</c:v>
                </c:pt>
                <c:pt idx="3594">
                  <c:v>1212.3317594310899</c:v>
                </c:pt>
                <c:pt idx="3595">
                  <c:v>1212.4877373408699</c:v>
                </c:pt>
                <c:pt idx="3596">
                  <c:v>1213.61927569611</c:v>
                </c:pt>
                <c:pt idx="3597">
                  <c:v>1213.77522262962</c:v>
                </c:pt>
                <c:pt idx="3598">
                  <c:v>1214.90678524891</c:v>
                </c:pt>
                <c:pt idx="3599">
                  <c:v>1215.06271446811</c:v>
                </c:pt>
                <c:pt idx="3600">
                  <c:v>1216.1942914316301</c:v>
                </c:pt>
                <c:pt idx="3601">
                  <c:v>1216.3502104198801</c:v>
                </c:pt>
                <c:pt idx="3602">
                  <c:v>1217.4817966073099</c:v>
                </c:pt>
                <c:pt idx="3603">
                  <c:v>1217.6377091489101</c:v>
                </c:pt>
                <c:pt idx="3604">
                  <c:v>1218.7693018843499</c:v>
                </c:pt>
                <c:pt idx="3605">
                  <c:v>1218.9252089443501</c:v>
                </c:pt>
                <c:pt idx="3606">
                  <c:v>1220.05680611499</c:v>
                </c:pt>
                <c:pt idx="3607">
                  <c:v>1220.21270724131</c:v>
                </c:pt>
                <c:pt idx="3608">
                  <c:v>1221.34430685653</c:v>
                </c:pt>
                <c:pt idx="3609">
                  <c:v>1221.50020257246</c:v>
                </c:pt>
                <c:pt idx="3610">
                  <c:v>1222.6318034534499</c:v>
                </c:pt>
                <c:pt idx="3611">
                  <c:v>1222.78769658691</c:v>
                </c:pt>
                <c:pt idx="3612">
                  <c:v>1223.91929838122</c:v>
                </c:pt>
                <c:pt idx="3613">
                  <c:v>1224.0751927311301</c:v>
                </c:pt>
                <c:pt idx="3614">
                  <c:v>1225.2067948973499</c:v>
                </c:pt>
                <c:pt idx="3615">
                  <c:v>1225.36269271317</c:v>
                </c:pt>
                <c:pt idx="3616">
                  <c:v>1226.49429416318</c:v>
                </c:pt>
                <c:pt idx="3617">
                  <c:v>1226.6501952471999</c:v>
                </c:pt>
                <c:pt idx="3618">
                  <c:v>1227.7817951218101</c:v>
                </c:pt>
                <c:pt idx="3619">
                  <c:v>1227.9376981042501</c:v>
                </c:pt>
                <c:pt idx="3620">
                  <c:v>1229.0692963322299</c:v>
                </c:pt>
                <c:pt idx="3621">
                  <c:v>1229.2252001182401</c:v>
                </c:pt>
                <c:pt idx="3622">
                  <c:v>1230.3567971397099</c:v>
                </c:pt>
                <c:pt idx="3623">
                  <c:v>1230.51270123581</c:v>
                </c:pt>
                <c:pt idx="3624">
                  <c:v>1231.6442975479499</c:v>
                </c:pt>
                <c:pt idx="3625">
                  <c:v>1231.80020177184</c:v>
                </c:pt>
                <c:pt idx="3626">
                  <c:v>1232.9317977293399</c:v>
                </c:pt>
                <c:pt idx="3627">
                  <c:v>1233.0877020038399</c:v>
                </c:pt>
                <c:pt idx="3628">
                  <c:v>1234.2192978043399</c:v>
                </c:pt>
                <c:pt idx="3629">
                  <c:v>1234.37520209639</c:v>
                </c:pt>
                <c:pt idx="3630">
                  <c:v>1235.5067978340501</c:v>
                </c:pt>
                <c:pt idx="3631">
                  <c:v>1235.6627021306599</c:v>
                </c:pt>
                <c:pt idx="3632">
                  <c:v>1236.7942978455901</c:v>
                </c:pt>
                <c:pt idx="3633">
                  <c:v>1236.95020214235</c:v>
                </c:pt>
                <c:pt idx="3634">
                  <c:v>1238.0817978501</c:v>
                </c:pt>
                <c:pt idx="3635">
                  <c:v>1238.2377021459099</c:v>
                </c:pt>
                <c:pt idx="3636">
                  <c:v>1239.36929785194</c:v>
                </c:pt>
                <c:pt idx="3637">
                  <c:v>1239.52520214677</c:v>
                </c:pt>
                <c:pt idx="3638">
                  <c:v>1240.6567978527601</c:v>
                </c:pt>
                <c:pt idx="3639">
                  <c:v>1240.8127021468199</c:v>
                </c:pt>
                <c:pt idx="3640">
                  <c:v>1241.9442978531699</c:v>
                </c:pt>
                <c:pt idx="3641">
                  <c:v>1242.10020214669</c:v>
                </c:pt>
                <c:pt idx="3642">
                  <c:v>1243.2317978180099</c:v>
                </c:pt>
                <c:pt idx="3643">
                  <c:v>1243.3877023463299</c:v>
                </c:pt>
                <c:pt idx="3644">
                  <c:v>1244.5192988352501</c:v>
                </c:pt>
                <c:pt idx="3645">
                  <c:v>1244.67520440163</c:v>
                </c:pt>
                <c:pt idx="3646">
                  <c:v>1245.8068046460401</c:v>
                </c:pt>
                <c:pt idx="3647">
                  <c:v>1245.96271104261</c:v>
                </c:pt>
                <c:pt idx="3648">
                  <c:v>1247.09431958198</c:v>
                </c:pt>
                <c:pt idx="3649">
                  <c:v>1247.2502222751</c:v>
                </c:pt>
                <c:pt idx="3650">
                  <c:v>1248.3818428334801</c:v>
                </c:pt>
                <c:pt idx="3651">
                  <c:v>1248.53773159358</c:v>
                </c:pt>
                <c:pt idx="3652">
                  <c:v>1249.66936532157</c:v>
                </c:pt>
                <c:pt idx="3653">
                  <c:v>1249.82522895275</c:v>
                </c:pt>
                <c:pt idx="3654">
                  <c:v>1250.9568755509999</c:v>
                </c:pt>
                <c:pt idx="3655">
                  <c:v>1251.1127111952601</c:v>
                </c:pt>
                <c:pt idx="3656">
                  <c:v>1252.2443713786799</c:v>
                </c:pt>
                <c:pt idx="3657">
                  <c:v>1252.40018760365</c:v>
                </c:pt>
                <c:pt idx="3658">
                  <c:v>1253.53186204401</c:v>
                </c:pt>
                <c:pt idx="3659">
                  <c:v>1253.6876696373799</c:v>
                </c:pt>
                <c:pt idx="3660">
                  <c:v>1254.8193530380099</c:v>
                </c:pt>
                <c:pt idx="3661">
                  <c:v>1254.9751567528899</c:v>
                </c:pt>
                <c:pt idx="3662">
                  <c:v>1256.1068393893199</c:v>
                </c:pt>
                <c:pt idx="3663">
                  <c:v>1256.2626416610799</c:v>
                </c:pt>
                <c:pt idx="3664">
                  <c:v>1257.3943160722199</c:v>
                </c:pt>
                <c:pt idx="3665">
                  <c:v>1257.55012576493</c:v>
                </c:pt>
                <c:pt idx="3666">
                  <c:v>1258.68178912491</c:v>
                </c:pt>
                <c:pt idx="3667">
                  <c:v>1258.8376203099599</c:v>
                </c:pt>
                <c:pt idx="3668">
                  <c:v>1259.9692729149299</c:v>
                </c:pt>
                <c:pt idx="3669">
                  <c:v>1260.12513236981</c:v>
                </c:pt>
                <c:pt idx="3670">
                  <c:v>1261.2567725291101</c:v>
                </c:pt>
                <c:pt idx="3671">
                  <c:v>1261.4126548105501</c:v>
                </c:pt>
                <c:pt idx="3672">
                  <c:v>1262.54428059514</c:v>
                </c:pt>
                <c:pt idx="3673">
                  <c:v>1262.7001755650699</c:v>
                </c:pt>
                <c:pt idx="3674">
                  <c:v>1263.8317888074</c:v>
                </c:pt>
                <c:pt idx="3675">
                  <c:v>1263.98768918935</c:v>
                </c:pt>
                <c:pt idx="3676">
                  <c:v>1265.1192938996601</c:v>
                </c:pt>
                <c:pt idx="3677">
                  <c:v>1265.27519643048</c:v>
                </c:pt>
                <c:pt idx="3678">
                  <c:v>1266.40679632152</c:v>
                </c:pt>
                <c:pt idx="3679">
                  <c:v>1266.5626997987299</c:v>
                </c:pt>
                <c:pt idx="3680">
                  <c:v>1267.69429729893</c:v>
                </c:pt>
                <c:pt idx="3681">
                  <c:v>1267.8502012357901</c:v>
                </c:pt>
                <c:pt idx="3682">
                  <c:v>1268.98179766155</c:v>
                </c:pt>
                <c:pt idx="3683">
                  <c:v>1269.13770181013</c:v>
                </c:pt>
                <c:pt idx="3684">
                  <c:v>1270.26929775962</c:v>
                </c:pt>
                <c:pt idx="3685">
                  <c:v>1270.4252021965799</c:v>
                </c:pt>
                <c:pt idx="3686">
                  <c:v>1271.5567986639301</c:v>
                </c:pt>
                <c:pt idx="3687">
                  <c:v>1271.7127040145999</c:v>
                </c:pt>
                <c:pt idx="3688">
                  <c:v>1272.8443036363501</c:v>
                </c:pt>
                <c:pt idx="3689">
                  <c:v>1273.00020943495</c:v>
                </c:pt>
                <c:pt idx="3690">
                  <c:v>1274.1318151241301</c:v>
                </c:pt>
                <c:pt idx="3691">
                  <c:v>1274.2877166109799</c:v>
                </c:pt>
                <c:pt idx="3692">
                  <c:v>1275.41932807993</c:v>
                </c:pt>
                <c:pt idx="3693">
                  <c:v>1275.5752174051599</c:v>
                </c:pt>
                <c:pt idx="3694">
                  <c:v>1276.7068320473099</c:v>
                </c:pt>
                <c:pt idx="3695">
                  <c:v>1276.86270566894</c:v>
                </c:pt>
                <c:pt idx="3696">
                  <c:v>1277.9943219598499</c:v>
                </c:pt>
                <c:pt idx="3697">
                  <c:v>1278.1501866886599</c:v>
                </c:pt>
                <c:pt idx="3698">
                  <c:v>1279.2818050916801</c:v>
                </c:pt>
                <c:pt idx="3699">
                  <c:v>1279.4376738931301</c:v>
                </c:pt>
                <c:pt idx="3700">
                  <c:v>1280.5692945967801</c:v>
                </c:pt>
                <c:pt idx="3701">
                  <c:v>1280.72517473365</c:v>
                </c:pt>
                <c:pt idx="3702">
                  <c:v>1281.8567945326499</c:v>
                </c:pt>
                <c:pt idx="3703">
                  <c:v>1282.0126832073199</c:v>
                </c:pt>
                <c:pt idx="3704">
                  <c:v>1283.14429809124</c:v>
                </c:pt>
                <c:pt idx="3705">
                  <c:v>1283.3001895075199</c:v>
                </c:pt>
                <c:pt idx="3706">
                  <c:v>1284.4317987720899</c:v>
                </c:pt>
                <c:pt idx="3707">
                  <c:v>1284.58769107485</c:v>
                </c:pt>
                <c:pt idx="3708">
                  <c:v>1285.71929721886</c:v>
                </c:pt>
                <c:pt idx="3709">
                  <c:v>1285.8751925956799</c:v>
                </c:pt>
                <c:pt idx="3710">
                  <c:v>1287.0067997193601</c:v>
                </c:pt>
                <c:pt idx="3711">
                  <c:v>1287.1626993487801</c:v>
                </c:pt>
                <c:pt idx="3712">
                  <c:v>1288.2943109011101</c:v>
                </c:pt>
                <c:pt idx="3713">
                  <c:v>1288.4502099536701</c:v>
                </c:pt>
                <c:pt idx="3714">
                  <c:v>1289.58182584729</c:v>
                </c:pt>
                <c:pt idx="3715">
                  <c:v>1289.7377143931101</c:v>
                </c:pt>
                <c:pt idx="3716">
                  <c:v>1290.86933208403</c:v>
                </c:pt>
                <c:pt idx="3717">
                  <c:v>1291.0252038454501</c:v>
                </c:pt>
                <c:pt idx="3718">
                  <c:v>1292.15682381238</c:v>
                </c:pt>
                <c:pt idx="3719">
                  <c:v>1292.3126844736801</c:v>
                </c:pt>
                <c:pt idx="3720">
                  <c:v>1293.4443113525399</c:v>
                </c:pt>
                <c:pt idx="3721">
                  <c:v>1293.60017417938</c:v>
                </c:pt>
                <c:pt idx="3722">
                  <c:v>1294.73181151976</c:v>
                </c:pt>
                <c:pt idx="3723">
                  <c:v>1294.8876830765901</c:v>
                </c:pt>
                <c:pt idx="3724">
                  <c:v>1296.0193294897001</c:v>
                </c:pt>
                <c:pt idx="3725">
                  <c:v>1296.1752013908399</c:v>
                </c:pt>
                <c:pt idx="3726">
                  <c:v>1297.3068538703201</c:v>
                </c:pt>
                <c:pt idx="3727">
                  <c:v>1297.4627106350199</c:v>
                </c:pt>
                <c:pt idx="3728">
                  <c:v>1298.5943670921099</c:v>
                </c:pt>
                <c:pt idx="3729">
                  <c:v>1298.7502002781</c:v>
                </c:pt>
                <c:pt idx="3730">
                  <c:v>1299.88185834417</c:v>
                </c:pt>
                <c:pt idx="3731">
                  <c:v>1300.0376733795199</c:v>
                </c:pt>
                <c:pt idx="3732">
                  <c:v>1301.1693304674</c:v>
                </c:pt>
                <c:pt idx="3733">
                  <c:v>1301.3251443233401</c:v>
                </c:pt>
                <c:pt idx="3734">
                  <c:v>1302.45679815685</c:v>
                </c:pt>
                <c:pt idx="3735">
                  <c:v>1302.6126293119501</c:v>
                </c:pt>
                <c:pt idx="3736">
                  <c:v>1303.7442770184</c:v>
                </c:pt>
                <c:pt idx="3737">
                  <c:v>1303.9001343550501</c:v>
                </c:pt>
                <c:pt idx="3738">
                  <c:v>1305.0317722791899</c:v>
                </c:pt>
                <c:pt idx="3739">
                  <c:v>1305.1876524207601</c:v>
                </c:pt>
                <c:pt idx="3740">
                  <c:v>1306.3192782774099</c:v>
                </c:pt>
                <c:pt idx="3741">
                  <c:v>1306.4751719712499</c:v>
                </c:pt>
                <c:pt idx="3742">
                  <c:v>1307.6067868002499</c:v>
                </c:pt>
                <c:pt idx="3743">
                  <c:v>1307.76268600614</c:v>
                </c:pt>
                <c:pt idx="3744">
                  <c:v>1308.8942934454501</c:v>
                </c:pt>
                <c:pt idx="3745">
                  <c:v>1309.05019360848</c:v>
                </c:pt>
                <c:pt idx="3746">
                  <c:v>1310.1817977563001</c:v>
                </c:pt>
                <c:pt idx="3747">
                  <c:v>1310.33769659771</c:v>
                </c:pt>
                <c:pt idx="3748">
                  <c:v>1311.46930088094</c:v>
                </c:pt>
                <c:pt idx="3749">
                  <c:v>1311.62519669424</c:v>
                </c:pt>
                <c:pt idx="3750">
                  <c:v>1312.7568041162699</c:v>
                </c:pt>
                <c:pt idx="3751">
                  <c:v>1312.91269466771</c:v>
                </c:pt>
                <c:pt idx="3752">
                  <c:v>1314.0443086689399</c:v>
                </c:pt>
                <c:pt idx="3753">
                  <c:v>1314.2001903790899</c:v>
                </c:pt>
                <c:pt idx="3754">
                  <c:v>1315.33181595825</c:v>
                </c:pt>
                <c:pt idx="3755">
                  <c:v>1315.4876828372001</c:v>
                </c:pt>
                <c:pt idx="3756">
                  <c:v>1316.6193281064</c:v>
                </c:pt>
                <c:pt idx="3757">
                  <c:v>1316.77516999572</c:v>
                </c:pt>
                <c:pt idx="3758">
                  <c:v>1317.9068486434801</c:v>
                </c:pt>
                <c:pt idx="3759">
                  <c:v>1318.0626481738</c:v>
                </c:pt>
                <c:pt idx="3760">
                  <c:v>1319.1943836526</c:v>
                </c:pt>
                <c:pt idx="3761">
                  <c:v>1319.3501109107101</c:v>
                </c:pt>
                <c:pt idx="3762">
                  <c:v>1320.48194376332</c:v>
                </c:pt>
                <c:pt idx="3763">
                  <c:v>1320.6375468656599</c:v>
                </c:pt>
                <c:pt idx="3764">
                  <c:v>1321.76954771686</c:v>
                </c:pt>
                <c:pt idx="3765">
                  <c:v>1321.92493601453</c:v>
                </c:pt>
                <c:pt idx="3766">
                  <c:v>1323.05722882701</c:v>
                </c:pt>
                <c:pt idx="3767">
                  <c:v>1323.21224274112</c:v>
                </c:pt>
                <c:pt idx="3768">
                  <c:v>1324.3450468088299</c:v>
                </c:pt>
                <c:pt idx="3769">
                  <c:v>1324.4994031975</c:v>
                </c:pt>
                <c:pt idx="3770">
                  <c:v>1325.6331096583301</c:v>
                </c:pt>
                <c:pt idx="3771">
                  <c:v>1325.7863019947799</c:v>
                </c:pt>
                <c:pt idx="3772">
                  <c:v>1326.92161459012</c:v>
                </c:pt>
                <c:pt idx="3773">
                  <c:v>1327.0727288742601</c:v>
                </c:pt>
                <c:pt idx="3774">
                  <c:v>1328.2109256746601</c:v>
                </c:pt>
                <c:pt idx="3775">
                  <c:v>1328.35829758299</c:v>
                </c:pt>
                <c:pt idx="3776">
                  <c:v>1329.5017235796199</c:v>
                </c:pt>
                <c:pt idx="3777">
                  <c:v>1329.6422931961199</c:v>
                </c:pt>
                <c:pt idx="3778">
                  <c:v>1330.7953012032499</c:v>
                </c:pt>
                <c:pt idx="3779">
                  <c:v>1330.9233844546</c:v>
                </c:pt>
                <c:pt idx="3780">
                  <c:v>1332.09410527556</c:v>
                </c:pt>
                <c:pt idx="3781">
                  <c:v>1332.19901378905</c:v>
                </c:pt>
                <c:pt idx="3782">
                  <c:v>1333.3998461884801</c:v>
                </c:pt>
                <c:pt idx="3783">
                  <c:v>1333.46212817216</c:v>
                </c:pt>
                <c:pt idx="3784">
                  <c:v>1334.5016702093999</c:v>
                </c:pt>
                <c:pt idx="3785">
                  <c:v>1334.7048954716199</c:v>
                </c:pt>
                <c:pt idx="3786">
                  <c:v>1334.7213131021499</c:v>
                </c:pt>
                <c:pt idx="3787">
                  <c:v>1335.91047465984</c:v>
                </c:pt>
                <c:pt idx="3788">
                  <c:v>1336.0616366707</c:v>
                </c:pt>
                <c:pt idx="3789">
                  <c:v>1337.0195719897799</c:v>
                </c:pt>
                <c:pt idx="3790">
                  <c:v>1337.3477202962599</c:v>
                </c:pt>
                <c:pt idx="3791">
                  <c:v>1337.9425884432801</c:v>
                </c:pt>
                <c:pt idx="3792">
                  <c:v>1338.6183117865201</c:v>
                </c:pt>
                <c:pt idx="3793">
                  <c:v>1338.78160277028</c:v>
                </c:pt>
                <c:pt idx="3794">
                  <c:v>1338.9255546362001</c:v>
                </c:pt>
                <c:pt idx="3795">
                  <c:v>1339.6368545881701</c:v>
                </c:pt>
                <c:pt idx="3796">
                  <c:v>1340.3088866052799</c:v>
                </c:pt>
                <c:pt idx="3797">
                  <c:v>1340.54161298843</c:v>
                </c:pt>
                <c:pt idx="3798">
                  <c:v>1341.43707087605</c:v>
                </c:pt>
                <c:pt idx="3799">
                  <c:v>1341.4599308413799</c:v>
                </c:pt>
                <c:pt idx="3800">
                  <c:v>1341.4645174326599</c:v>
                </c:pt>
                <c:pt idx="3801">
                  <c:v>1342.43692482351</c:v>
                </c:pt>
                <c:pt idx="3802">
                  <c:v>1342.5170289254199</c:v>
                </c:pt>
                <c:pt idx="3803">
                  <c:v>1343.41661984035</c:v>
                </c:pt>
                <c:pt idx="3804">
                  <c:v>1343.53048468825</c:v>
                </c:pt>
                <c:pt idx="3805">
                  <c:v>1344.39456052577</c:v>
                </c:pt>
                <c:pt idx="3806">
                  <c:v>1344.5249871251699</c:v>
                </c:pt>
                <c:pt idx="3807">
                  <c:v>1345.37099789832</c:v>
                </c:pt>
                <c:pt idx="3808">
                  <c:v>1345.50975776519</c:v>
                </c:pt>
                <c:pt idx="3809">
                  <c:v>1346.3466112610399</c:v>
                </c:pt>
                <c:pt idx="3810">
                  <c:v>1346.4893905945401</c:v>
                </c:pt>
                <c:pt idx="3811">
                  <c:v>1347.3217658891299</c:v>
                </c:pt>
                <c:pt idx="3812">
                  <c:v>1347.46624990087</c:v>
                </c:pt>
                <c:pt idx="3813">
                  <c:v>1348.2966589508301</c:v>
                </c:pt>
                <c:pt idx="3814">
                  <c:v>1348.4415799778301</c:v>
                </c:pt>
                <c:pt idx="3815">
                  <c:v>1349.2714001084</c:v>
                </c:pt>
                <c:pt idx="3816">
                  <c:v>1349.4160474896601</c:v>
                </c:pt>
                <c:pt idx="3817">
                  <c:v>1350.2460513113199</c:v>
                </c:pt>
                <c:pt idx="3818">
                  <c:v>1350.3900142484199</c:v>
                </c:pt>
                <c:pt idx="3819">
                  <c:v>1351.2206469032701</c:v>
                </c:pt>
                <c:pt idx="3820">
                  <c:v>1351.3636775053801</c:v>
                </c:pt>
                <c:pt idx="3821">
                  <c:v>1352.1952038883601</c:v>
                </c:pt>
                <c:pt idx="3822">
                  <c:v>1352.3371450949601</c:v>
                </c:pt>
                <c:pt idx="3823">
                  <c:v>1353.16973119663</c:v>
                </c:pt>
                <c:pt idx="3824">
                  <c:v>1353.3104799722701</c:v>
                </c:pt>
                <c:pt idx="3825">
                  <c:v>1354.1442397053099</c:v>
                </c:pt>
                <c:pt idx="3826">
                  <c:v>1354.2837239064099</c:v>
                </c:pt>
                <c:pt idx="3827">
                  <c:v>1355.11874187474</c:v>
                </c:pt>
                <c:pt idx="3828">
                  <c:v>1355.25690044664</c:v>
                </c:pt>
                <c:pt idx="3829">
                  <c:v>1356.09324025823</c:v>
                </c:pt>
                <c:pt idx="3830">
                  <c:v>1356.2300141665801</c:v>
                </c:pt>
                <c:pt idx="3831">
                  <c:v>1357.06772634404</c:v>
                </c:pt>
                <c:pt idx="3832">
                  <c:v>1357.20306831218</c:v>
                </c:pt>
                <c:pt idx="3833">
                  <c:v>1358.0421991015101</c:v>
                </c:pt>
                <c:pt idx="3834">
                  <c:v>1358.17608547805</c:v>
                </c:pt>
                <c:pt idx="3835">
                  <c:v>1359.0166747078499</c:v>
                </c:pt>
                <c:pt idx="3836">
                  <c:v>1359.1491059817799</c:v>
                </c:pt>
                <c:pt idx="3837">
                  <c:v>1359.9911717966199</c:v>
                </c:pt>
                <c:pt idx="3838">
                  <c:v>1360.12217985797</c:v>
                </c:pt>
                <c:pt idx="3839">
                  <c:v>1360.96569919993</c:v>
                </c:pt>
                <c:pt idx="3840">
                  <c:v>1361.09539028779</c:v>
                </c:pt>
                <c:pt idx="3841">
                  <c:v>1361.94027145784</c:v>
                </c:pt>
                <c:pt idx="3842">
                  <c:v>1362.0689162170099</c:v>
                </c:pt>
                <c:pt idx="3843">
                  <c:v>1362.9149404628899</c:v>
                </c:pt>
                <c:pt idx="3844">
                  <c:v>1363.04312562161</c:v>
                </c:pt>
                <c:pt idx="3845">
                  <c:v>1363.88981515981</c:v>
                </c:pt>
                <c:pt idx="3846">
                  <c:v>1364.01872961297</c:v>
                </c:pt>
                <c:pt idx="3847">
                  <c:v>1364.8652235924501</c:v>
                </c:pt>
                <c:pt idx="3848">
                  <c:v>1364.99730523578</c:v>
                </c:pt>
                <c:pt idx="3849">
                  <c:v>1365.84159507445</c:v>
                </c:pt>
                <c:pt idx="3850">
                  <c:v>1365.98157732441</c:v>
                </c:pt>
                <c:pt idx="3851">
                  <c:v>1366.82151220584</c:v>
                </c:pt>
                <c:pt idx="3852">
                  <c:v>1366.97969921084</c:v>
                </c:pt>
                <c:pt idx="3853">
                  <c:v>1367.80645339595</c:v>
                </c:pt>
                <c:pt idx="3854">
                  <c:v>1367.99916079492</c:v>
                </c:pt>
                <c:pt idx="3855">
                  <c:v>1368.8012745256999</c:v>
                </c:pt>
                <c:pt idx="3856">
                  <c:v>1369.05248304373</c:v>
                </c:pt>
                <c:pt idx="3857">
                  <c:v>1369.7945491222399</c:v>
                </c:pt>
                <c:pt idx="3858">
                  <c:v>1370.14502793049</c:v>
                </c:pt>
                <c:pt idx="3859">
                  <c:v>1370.77684708796</c:v>
                </c:pt>
                <c:pt idx="3860">
                  <c:v>1371.2788287957301</c:v>
                </c:pt>
                <c:pt idx="3861">
                  <c:v>1371.7261824729601</c:v>
                </c:pt>
                <c:pt idx="3862">
                  <c:v>1372.5000245134299</c:v>
                </c:pt>
                <c:pt idx="3863">
                  <c:v>1372.6586264868799</c:v>
                </c:pt>
                <c:pt idx="3864">
                  <c:v>1373.0294753670801</c:v>
                </c:pt>
                <c:pt idx="3865">
                  <c:v>1373.6122348056001</c:v>
                </c:pt>
                <c:pt idx="3866">
                  <c:v>1373.92719761579</c:v>
                </c:pt>
                <c:pt idx="3867">
                  <c:v>1374.6085006906801</c:v>
                </c:pt>
                <c:pt idx="3868">
                  <c:v>1375.19480913653</c:v>
                </c:pt>
                <c:pt idx="3869">
                  <c:v>1375.72675410289</c:v>
                </c:pt>
                <c:pt idx="3870">
                  <c:v>1376.52898817812</c:v>
                </c:pt>
                <c:pt idx="3871">
                  <c:v>1376.80102765127</c:v>
                </c:pt>
                <c:pt idx="3872">
                  <c:v>1377.77085745157</c:v>
                </c:pt>
                <c:pt idx="3873">
                  <c:v>1377.8818817000699</c:v>
                </c:pt>
                <c:pt idx="3874">
                  <c:v>1378.9760852234499</c:v>
                </c:pt>
                <c:pt idx="3875">
                  <c:v>1378.99980141067</c:v>
                </c:pt>
                <c:pt idx="3876">
                  <c:v>1379.47907381287</c:v>
                </c:pt>
                <c:pt idx="3877">
                  <c:v>1380.1576232836501</c:v>
                </c:pt>
                <c:pt idx="3878">
                  <c:v>1380.1836896422999</c:v>
                </c:pt>
                <c:pt idx="3879">
                  <c:v>1381.3450424725099</c:v>
                </c:pt>
                <c:pt idx="3880">
                  <c:v>1381.40275481448</c:v>
                </c:pt>
                <c:pt idx="3881">
                  <c:v>1382.5595883122601</c:v>
                </c:pt>
                <c:pt idx="3882">
                  <c:v>1382.63201944716</c:v>
                </c:pt>
                <c:pt idx="3883">
                  <c:v>1383.7799255504301</c:v>
                </c:pt>
                <c:pt idx="3884">
                  <c:v>1383.8611838674201</c:v>
                </c:pt>
                <c:pt idx="3885">
                  <c:v>1385.0017970174599</c:v>
                </c:pt>
                <c:pt idx="3886">
                  <c:v>1385.08992215581</c:v>
                </c:pt>
                <c:pt idx="3887">
                  <c:v>1386.22110772981</c:v>
                </c:pt>
                <c:pt idx="3888">
                  <c:v>1386.3190228595299</c:v>
                </c:pt>
                <c:pt idx="3889">
                  <c:v>1387.4409279024601</c:v>
                </c:pt>
                <c:pt idx="3890">
                  <c:v>1387.5512851323399</c:v>
                </c:pt>
                <c:pt idx="3891">
                  <c:v>1388.66855817855</c:v>
                </c:pt>
                <c:pt idx="3892">
                  <c:v>1388.79175359039</c:v>
                </c:pt>
                <c:pt idx="3893">
                  <c:v>1389.9266897672901</c:v>
                </c:pt>
                <c:pt idx="3894">
                  <c:v>1390.05414420641</c:v>
                </c:pt>
                <c:pt idx="3895">
                  <c:v>1390.8660711172899</c:v>
                </c:pt>
                <c:pt idx="3896">
                  <c:v>1391.27751519449</c:v>
                </c:pt>
                <c:pt idx="3897">
                  <c:v>1391.33531855874</c:v>
                </c:pt>
                <c:pt idx="3898">
                  <c:v>1391.4914575335099</c:v>
                </c:pt>
                <c:pt idx="3899">
                  <c:v>1392.4489340089499</c:v>
                </c:pt>
                <c:pt idx="3900">
                  <c:v>1392.88196013384</c:v>
                </c:pt>
                <c:pt idx="3901">
                  <c:v>1393.4351559714</c:v>
                </c:pt>
                <c:pt idx="3902">
                  <c:v>1394.1575738755901</c:v>
                </c:pt>
                <c:pt idx="3903">
                  <c:v>1394.35402941743</c:v>
                </c:pt>
                <c:pt idx="3904">
                  <c:v>1394.5535079251899</c:v>
                </c:pt>
                <c:pt idx="3905">
                  <c:v>1395.32787913475</c:v>
                </c:pt>
                <c:pt idx="3906">
                  <c:v>1396.02750922313</c:v>
                </c:pt>
                <c:pt idx="3907">
                  <c:v>1396.3103713354601</c:v>
                </c:pt>
                <c:pt idx="3908">
                  <c:v>1396.6086731504799</c:v>
                </c:pt>
                <c:pt idx="3909">
                  <c:v>1397.3</c:v>
                </c:pt>
              </c:numCache>
            </c:numRef>
          </c:xVal>
          <c:yVal>
            <c:numRef>
              <c:f>Contour_5mm_20lpm_Newcathode_Z!$Q$12:$Q$3921</c:f>
              <c:numCache>
                <c:formatCode>General</c:formatCode>
                <c:ptCount val="3910"/>
                <c:pt idx="0">
                  <c:v>34.680687898096899</c:v>
                </c:pt>
                <c:pt idx="1">
                  <c:v>34.680601744173899</c:v>
                </c:pt>
                <c:pt idx="2">
                  <c:v>34.6805210914859</c:v>
                </c:pt>
                <c:pt idx="3">
                  <c:v>34.680606792750801</c:v>
                </c:pt>
                <c:pt idx="4">
                  <c:v>34.6807000781303</c:v>
                </c:pt>
                <c:pt idx="5">
                  <c:v>34.680620406684703</c:v>
                </c:pt>
                <c:pt idx="6">
                  <c:v>34.680541221269998</c:v>
                </c:pt>
                <c:pt idx="7">
                  <c:v>34.680645508547798</c:v>
                </c:pt>
                <c:pt idx="8">
                  <c:v>34.680763014171198</c:v>
                </c:pt>
                <c:pt idx="9">
                  <c:v>34.680682011901503</c:v>
                </c:pt>
                <c:pt idx="10">
                  <c:v>34.680622328684201</c:v>
                </c:pt>
                <c:pt idx="11">
                  <c:v>34.680774962623403</c:v>
                </c:pt>
                <c:pt idx="12">
                  <c:v>34.680901506291299</c:v>
                </c:pt>
                <c:pt idx="13">
                  <c:v>34.680887297544302</c:v>
                </c:pt>
                <c:pt idx="14">
                  <c:v>34.680990469275102</c:v>
                </c:pt>
                <c:pt idx="15">
                  <c:v>34.680994516933197</c:v>
                </c:pt>
                <c:pt idx="16">
                  <c:v>34.6813028491284</c:v>
                </c:pt>
                <c:pt idx="17">
                  <c:v>34.681304593235197</c:v>
                </c:pt>
                <c:pt idx="18">
                  <c:v>34.681756151327903</c:v>
                </c:pt>
                <c:pt idx="19">
                  <c:v>34.6818634839399</c:v>
                </c:pt>
                <c:pt idx="20">
                  <c:v>34.681864043624699</c:v>
                </c:pt>
                <c:pt idx="21">
                  <c:v>34.682884425960701</c:v>
                </c:pt>
                <c:pt idx="22">
                  <c:v>34.682885198551297</c:v>
                </c:pt>
                <c:pt idx="23">
                  <c:v>34.683472751465203</c:v>
                </c:pt>
                <c:pt idx="24">
                  <c:v>34.684744426456099</c:v>
                </c:pt>
                <c:pt idx="25">
                  <c:v>34.684747478698199</c:v>
                </c:pt>
                <c:pt idx="26">
                  <c:v>34.688146559087301</c:v>
                </c:pt>
                <c:pt idx="27">
                  <c:v>34.688167395017999</c:v>
                </c:pt>
                <c:pt idx="28">
                  <c:v>34.6943919936882</c:v>
                </c:pt>
                <c:pt idx="29">
                  <c:v>34.694481795147198</c:v>
                </c:pt>
                <c:pt idx="30">
                  <c:v>34.705856378622897</c:v>
                </c:pt>
                <c:pt idx="31">
                  <c:v>34.7061933806105</c:v>
                </c:pt>
                <c:pt idx="32">
                  <c:v>34.726771094393499</c:v>
                </c:pt>
                <c:pt idx="33">
                  <c:v>34.727947277930497</c:v>
                </c:pt>
                <c:pt idx="34">
                  <c:v>34.7642410960501</c:v>
                </c:pt>
                <c:pt idx="35">
                  <c:v>34.768135801331397</c:v>
                </c:pt>
                <c:pt idx="36">
                  <c:v>34.828891580245099</c:v>
                </c:pt>
                <c:pt idx="37">
                  <c:v>34.841112802061303</c:v>
                </c:pt>
                <c:pt idx="38">
                  <c:v>34.934007479631497</c:v>
                </c:pt>
                <c:pt idx="39">
                  <c:v>34.969835200331097</c:v>
                </c:pt>
                <c:pt idx="40">
                  <c:v>35.092746755363599</c:v>
                </c:pt>
                <c:pt idx="41">
                  <c:v>35.190158349567596</c:v>
                </c:pt>
                <c:pt idx="42">
                  <c:v>35.3148297084335</c:v>
                </c:pt>
                <c:pt idx="43">
                  <c:v>35.561061976682502</c:v>
                </c:pt>
                <c:pt idx="44">
                  <c:v>35.605252218391897</c:v>
                </c:pt>
                <c:pt idx="45">
                  <c:v>35.688428519880702</c:v>
                </c:pt>
                <c:pt idx="46">
                  <c:v>35.964712179337297</c:v>
                </c:pt>
                <c:pt idx="47">
                  <c:v>36.185593441422903</c:v>
                </c:pt>
                <c:pt idx="48">
                  <c:v>36.3830687502712</c:v>
                </c:pt>
                <c:pt idx="49">
                  <c:v>36.618225855019297</c:v>
                </c:pt>
                <c:pt idx="50">
                  <c:v>36.864291468306298</c:v>
                </c:pt>
                <c:pt idx="51">
                  <c:v>37.017571092959599</c:v>
                </c:pt>
                <c:pt idx="52">
                  <c:v>37.519073174875302</c:v>
                </c:pt>
                <c:pt idx="53">
                  <c:v>37.696617215982201</c:v>
                </c:pt>
                <c:pt idx="54">
                  <c:v>38.239092427571897</c:v>
                </c:pt>
                <c:pt idx="55">
                  <c:v>38.413403156252002</c:v>
                </c:pt>
                <c:pt idx="56">
                  <c:v>39.053229548869098</c:v>
                </c:pt>
                <c:pt idx="57">
                  <c:v>39.201237817976697</c:v>
                </c:pt>
                <c:pt idx="58">
                  <c:v>39.889804641574798</c:v>
                </c:pt>
                <c:pt idx="59">
                  <c:v>40.0221285522804</c:v>
                </c:pt>
                <c:pt idx="60">
                  <c:v>40.742951358762397</c:v>
                </c:pt>
                <c:pt idx="61">
                  <c:v>40.865498385669497</c:v>
                </c:pt>
                <c:pt idx="62">
                  <c:v>41.601844009275403</c:v>
                </c:pt>
                <c:pt idx="63">
                  <c:v>41.719798064650298</c:v>
                </c:pt>
                <c:pt idx="64">
                  <c:v>42.463806104356301</c:v>
                </c:pt>
                <c:pt idx="65">
                  <c:v>42.579952148005802</c:v>
                </c:pt>
                <c:pt idx="66">
                  <c:v>43.327167318547602</c:v>
                </c:pt>
                <c:pt idx="67">
                  <c:v>43.443062921576299</c:v>
                </c:pt>
                <c:pt idx="68">
                  <c:v>44.191178017042397</c:v>
                </c:pt>
                <c:pt idx="69">
                  <c:v>44.3076406582366</c:v>
                </c:pt>
                <c:pt idx="70">
                  <c:v>45.055486460448002</c:v>
                </c:pt>
                <c:pt idx="71">
                  <c:v>45.172925162750097</c:v>
                </c:pt>
                <c:pt idx="72">
                  <c:v>45.919924235504702</c:v>
                </c:pt>
                <c:pt idx="73">
                  <c:v>46.038525449798101</c:v>
                </c:pt>
                <c:pt idx="74">
                  <c:v>46.784408968965202</c:v>
                </c:pt>
                <c:pt idx="75">
                  <c:v>46.904234001681502</c:v>
                </c:pt>
                <c:pt idx="76">
                  <c:v>47.648897089157799</c:v>
                </c:pt>
                <c:pt idx="77">
                  <c:v>47.769929285493397</c:v>
                </c:pt>
                <c:pt idx="78">
                  <c:v>48.513359938645102</c:v>
                </c:pt>
                <c:pt idx="79">
                  <c:v>48.635520991784098</c:v>
                </c:pt>
                <c:pt idx="80">
                  <c:v>49.377769891335397</c:v>
                </c:pt>
                <c:pt idx="81">
                  <c:v>49.500912428814502</c:v>
                </c:pt>
                <c:pt idx="82">
                  <c:v>50.242088898382399</c:v>
                </c:pt>
                <c:pt idx="83">
                  <c:v>50.3659632671881</c:v>
                </c:pt>
                <c:pt idx="84">
                  <c:v>51.106253926182802</c:v>
                </c:pt>
                <c:pt idx="85">
                  <c:v>51.230437051109902</c:v>
                </c:pt>
                <c:pt idx="86">
                  <c:v>51.970152935342703</c:v>
                </c:pt>
                <c:pt idx="87">
                  <c:v>52.093912146851899</c:v>
                </c:pt>
                <c:pt idx="88">
                  <c:v>52.833580988912303</c:v>
                </c:pt>
                <c:pt idx="89">
                  <c:v>52.955619705905903</c:v>
                </c:pt>
                <c:pt idx="90">
                  <c:v>53.696156392517999</c:v>
                </c:pt>
                <c:pt idx="91">
                  <c:v>53.8141416477579</c:v>
                </c:pt>
                <c:pt idx="92">
                  <c:v>54.557151283485403</c:v>
                </c:pt>
                <c:pt idx="93">
                  <c:v>54.666842339987099</c:v>
                </c:pt>
                <c:pt idx="94">
                  <c:v>55.415115678671803</c:v>
                </c:pt>
                <c:pt idx="95">
                  <c:v>55.508785734178502</c:v>
                </c:pt>
                <c:pt idx="96">
                  <c:v>56.267200997950397</c:v>
                </c:pt>
                <c:pt idx="97">
                  <c:v>56.330931778211202</c:v>
                </c:pt>
                <c:pt idx="98">
                  <c:v>57.107495637402799</c:v>
                </c:pt>
                <c:pt idx="99">
                  <c:v>57.116995631445803</c:v>
                </c:pt>
                <c:pt idx="100">
                  <c:v>57.227457248535899</c:v>
                </c:pt>
                <c:pt idx="101">
                  <c:v>57.830458069503102</c:v>
                </c:pt>
                <c:pt idx="102">
                  <c:v>57.901880938025798</c:v>
                </c:pt>
                <c:pt idx="103">
                  <c:v>58.428336091118901</c:v>
                </c:pt>
                <c:pt idx="104">
                  <c:v>58.583544597338502</c:v>
                </c:pt>
                <c:pt idx="105">
                  <c:v>58.847344571334901</c:v>
                </c:pt>
                <c:pt idx="106">
                  <c:v>59.113170911953297</c:v>
                </c:pt>
                <c:pt idx="107">
                  <c:v>59.148710602834797</c:v>
                </c:pt>
                <c:pt idx="108">
                  <c:v>59.177173426358401</c:v>
                </c:pt>
                <c:pt idx="109">
                  <c:v>59.381614943431401</c:v>
                </c:pt>
                <c:pt idx="110">
                  <c:v>59.499595687033398</c:v>
                </c:pt>
                <c:pt idx="111">
                  <c:v>59.5489096655037</c:v>
                </c:pt>
                <c:pt idx="112">
                  <c:v>59.648526174539803</c:v>
                </c:pt>
                <c:pt idx="113">
                  <c:v>59.656148627981203</c:v>
                </c:pt>
                <c:pt idx="114">
                  <c:v>59.716334384557499</c:v>
                </c:pt>
                <c:pt idx="115">
                  <c:v>59.7208310706785</c:v>
                </c:pt>
                <c:pt idx="116">
                  <c:v>59.721152549664602</c:v>
                </c:pt>
                <c:pt idx="117">
                  <c:v>59.7568521879572</c:v>
                </c:pt>
                <c:pt idx="118">
                  <c:v>59.7582244754689</c:v>
                </c:pt>
                <c:pt idx="119">
                  <c:v>59.776721265989401</c:v>
                </c:pt>
                <c:pt idx="120">
                  <c:v>59.777725036434198</c:v>
                </c:pt>
                <c:pt idx="121">
                  <c:v>59.787568048379399</c:v>
                </c:pt>
                <c:pt idx="122">
                  <c:v>59.788191066538502</c:v>
                </c:pt>
                <c:pt idx="123">
                  <c:v>59.793526245448</c:v>
                </c:pt>
                <c:pt idx="124">
                  <c:v>59.793891010863597</c:v>
                </c:pt>
                <c:pt idx="125">
                  <c:v>59.796823797305599</c:v>
                </c:pt>
                <c:pt idx="126">
                  <c:v>59.797032716299</c:v>
                </c:pt>
                <c:pt idx="127">
                  <c:v>59.798663574517199</c:v>
                </c:pt>
                <c:pt idx="128">
                  <c:v>59.798782476133297</c:v>
                </c:pt>
                <c:pt idx="129">
                  <c:v>59.799698436236099</c:v>
                </c:pt>
                <c:pt idx="130">
                  <c:v>59.7997661709189</c:v>
                </c:pt>
                <c:pt idx="131">
                  <c:v>59.800285231060698</c:v>
                </c:pt>
                <c:pt idx="132">
                  <c:v>59.800323980234502</c:v>
                </c:pt>
                <c:pt idx="133">
                  <c:v>59.800620547068597</c:v>
                </c:pt>
                <c:pt idx="134">
                  <c:v>59.800642835701403</c:v>
                </c:pt>
                <c:pt idx="135">
                  <c:v>59.800813578347103</c:v>
                </c:pt>
                <c:pt idx="136">
                  <c:v>59.800826474705303</c:v>
                </c:pt>
                <c:pt idx="137">
                  <c:v>59.800925485752003</c:v>
                </c:pt>
                <c:pt idx="138">
                  <c:v>59.800932993703903</c:v>
                </c:pt>
                <c:pt idx="139">
                  <c:v>59.800990809344498</c:v>
                </c:pt>
                <c:pt idx="140">
                  <c:v>59.800995207640099</c:v>
                </c:pt>
                <c:pt idx="141">
                  <c:v>59.801029202580899</c:v>
                </c:pt>
                <c:pt idx="142">
                  <c:v>59.801031795059799</c:v>
                </c:pt>
                <c:pt idx="143">
                  <c:v>59.801051920374803</c:v>
                </c:pt>
                <c:pt idx="144">
                  <c:v>59.801053457992197</c:v>
                </c:pt>
                <c:pt idx="145">
                  <c:v>59.801065449104897</c:v>
                </c:pt>
                <c:pt idx="146">
                  <c:v>59.801066366836402</c:v>
                </c:pt>
                <c:pt idx="147">
                  <c:v>59.8010735564173</c:v>
                </c:pt>
                <c:pt idx="148">
                  <c:v>59.801074106762201</c:v>
                </c:pt>
                <c:pt idx="149">
                  <c:v>59.801078448979503</c:v>
                </c:pt>
                <c:pt idx="150">
                  <c:v>59.801078779390402</c:v>
                </c:pt>
                <c:pt idx="151">
                  <c:v>59.801081424830599</c:v>
                </c:pt>
                <c:pt idx="152">
                  <c:v>59.801081622975097</c:v>
                </c:pt>
                <c:pt idx="153">
                  <c:v>59.801083247778301</c:v>
                </c:pt>
                <c:pt idx="154">
                  <c:v>59.801083366924203</c:v>
                </c:pt>
                <c:pt idx="155">
                  <c:v>59.801084369554196</c:v>
                </c:pt>
                <c:pt idx="156">
                  <c:v>59.801084442060699</c:v>
                </c:pt>
                <c:pt idx="157">
                  <c:v>59.801085061352303</c:v>
                </c:pt>
                <c:pt idx="158">
                  <c:v>59.801085106296298</c:v>
                </c:pt>
                <c:pt idx="159">
                  <c:v>59.801085488986502</c:v>
                </c:pt>
                <c:pt idx="160">
                  <c:v>59.8010855172612</c:v>
                </c:pt>
                <c:pt idx="161">
                  <c:v>59.801085755070297</c:v>
                </c:pt>
                <c:pt idx="162">
                  <c:v>59.801085772827101</c:v>
                </c:pt>
                <c:pt idx="163">
                  <c:v>59.801085922802997</c:v>
                </c:pt>
                <c:pt idx="164">
                  <c:v>59.801085933924398</c:v>
                </c:pt>
                <c:pt idx="165">
                  <c:v>59.801086027988397</c:v>
                </c:pt>
                <c:pt idx="166">
                  <c:v>59.801086036051601</c:v>
                </c:pt>
                <c:pt idx="167">
                  <c:v>59.801086087360801</c:v>
                </c:pt>
                <c:pt idx="168">
                  <c:v>59.801086095711902</c:v>
                </c:pt>
                <c:pt idx="169">
                  <c:v>59.801086111692698</c:v>
                </c:pt>
                <c:pt idx="170">
                  <c:v>59.801086121016297</c:v>
                </c:pt>
                <c:pt idx="171">
                  <c:v>59.801086116958203</c:v>
                </c:pt>
                <c:pt idx="172">
                  <c:v>59.8010861243798</c:v>
                </c:pt>
                <c:pt idx="173">
                  <c:v>59.801086124213299</c:v>
                </c:pt>
                <c:pt idx="174">
                  <c:v>59.8010861264274</c:v>
                </c:pt>
                <c:pt idx="175">
                  <c:v>59.801086145364998</c:v>
                </c:pt>
                <c:pt idx="176">
                  <c:v>59.801086142501603</c:v>
                </c:pt>
                <c:pt idx="177">
                  <c:v>59.801086174490599</c:v>
                </c:pt>
                <c:pt idx="178">
                  <c:v>59.801086169960499</c:v>
                </c:pt>
                <c:pt idx="179">
                  <c:v>59.801086200651902</c:v>
                </c:pt>
                <c:pt idx="180">
                  <c:v>59.801086197512603</c:v>
                </c:pt>
                <c:pt idx="181">
                  <c:v>59.8010862207855</c:v>
                </c:pt>
                <c:pt idx="182">
                  <c:v>59.801086219820199</c:v>
                </c:pt>
                <c:pt idx="183">
                  <c:v>59.801086239181302</c:v>
                </c:pt>
                <c:pt idx="184">
                  <c:v>59.801086239956902</c:v>
                </c:pt>
                <c:pt idx="185">
                  <c:v>59.801086262248901</c:v>
                </c:pt>
                <c:pt idx="186">
                  <c:v>59.801086264432598</c:v>
                </c:pt>
                <c:pt idx="187">
                  <c:v>59.801086296689299</c:v>
                </c:pt>
                <c:pt idx="188">
                  <c:v>59.801086300510597</c:v>
                </c:pt>
                <c:pt idx="189">
                  <c:v>59.8010863511712</c:v>
                </c:pt>
                <c:pt idx="190">
                  <c:v>59.801086357441903</c:v>
                </c:pt>
                <c:pt idx="191">
                  <c:v>59.801086439431501</c:v>
                </c:pt>
                <c:pt idx="192">
                  <c:v>59.8010864495795</c:v>
                </c:pt>
                <c:pt idx="193">
                  <c:v>59.801086584009198</c:v>
                </c:pt>
                <c:pt idx="194">
                  <c:v>59.801086600679703</c:v>
                </c:pt>
                <c:pt idx="195">
                  <c:v>59.801086820442301</c:v>
                </c:pt>
                <c:pt idx="196">
                  <c:v>59.801086848783598</c:v>
                </c:pt>
                <c:pt idx="197">
                  <c:v>59.801087206450099</c:v>
                </c:pt>
                <c:pt idx="198">
                  <c:v>59.801087255244703</c:v>
                </c:pt>
                <c:pt idx="199">
                  <c:v>59.8010878432436</c:v>
                </c:pt>
                <c:pt idx="200">
                  <c:v>59.801087925620799</c:v>
                </c:pt>
                <c:pt idx="201">
                  <c:v>59.801088911778002</c:v>
                </c:pt>
                <c:pt idx="202">
                  <c:v>59.801089047861502</c:v>
                </c:pt>
                <c:pt idx="203">
                  <c:v>59.801090727358797</c:v>
                </c:pt>
                <c:pt idx="204">
                  <c:v>59.8010909515476</c:v>
                </c:pt>
                <c:pt idx="205">
                  <c:v>59.801093829050302</c:v>
                </c:pt>
                <c:pt idx="206">
                  <c:v>59.801094203832498</c:v>
                </c:pt>
                <c:pt idx="207">
                  <c:v>59.801099141009203</c:v>
                </c:pt>
                <c:pt idx="208">
                  <c:v>59.801099779607497</c:v>
                </c:pt>
                <c:pt idx="209">
                  <c:v>59.801108270505502</c:v>
                </c:pt>
                <c:pt idx="210">
                  <c:v>59.8011093744825</c:v>
                </c:pt>
                <c:pt idx="211">
                  <c:v>59.801124051630097</c:v>
                </c:pt>
                <c:pt idx="212">
                  <c:v>59.801125977317497</c:v>
                </c:pt>
                <c:pt idx="213">
                  <c:v>59.801151526793397</c:v>
                </c:pt>
                <c:pt idx="214">
                  <c:v>59.801154907851299</c:v>
                </c:pt>
                <c:pt idx="215">
                  <c:v>59.8011997291147</c:v>
                </c:pt>
                <c:pt idx="216">
                  <c:v>59.801205704234697</c:v>
                </c:pt>
                <c:pt idx="217">
                  <c:v>59.801284969162197</c:v>
                </c:pt>
                <c:pt idx="218">
                  <c:v>59.801295607130299</c:v>
                </c:pt>
                <c:pt idx="219">
                  <c:v>59.801437009382198</c:v>
                </c:pt>
                <c:pt idx="220">
                  <c:v>59.801456164615601</c:v>
                </c:pt>
                <c:pt idx="221">
                  <c:v>59.8017108607796</c:v>
                </c:pt>
                <c:pt idx="222">
                  <c:v>59.801746136122397</c:v>
                </c:pt>
                <c:pt idx="223">
                  <c:v>59.802209921518703</c:v>
                </c:pt>
                <c:pt idx="224">
                  <c:v>59.802277365836403</c:v>
                </c:pt>
                <c:pt idx="225">
                  <c:v>59.803132774662302</c:v>
                </c:pt>
                <c:pt idx="226">
                  <c:v>59.8032668132049</c:v>
                </c:pt>
                <c:pt idx="227">
                  <c:v>59.804872730820797</c:v>
                </c:pt>
                <c:pt idx="228">
                  <c:v>59.805141080791202</c:v>
                </c:pt>
                <c:pt idx="229">
                  <c:v>59.808262151492997</c:v>
                </c:pt>
                <c:pt idx="230">
                  <c:v>59.808750897593498</c:v>
                </c:pt>
                <c:pt idx="231">
                  <c:v>59.814996885662097</c:v>
                </c:pt>
                <c:pt idx="232">
                  <c:v>59.815197990394502</c:v>
                </c:pt>
                <c:pt idx="233">
                  <c:v>59.816356832997997</c:v>
                </c:pt>
                <c:pt idx="234">
                  <c:v>59.8259315793781</c:v>
                </c:pt>
                <c:pt idx="235">
                  <c:v>59.828158905743202</c:v>
                </c:pt>
                <c:pt idx="236">
                  <c:v>59.843185923054698</c:v>
                </c:pt>
                <c:pt idx="237">
                  <c:v>59.851042482093703</c:v>
                </c:pt>
                <c:pt idx="238">
                  <c:v>59.869478187454</c:v>
                </c:pt>
                <c:pt idx="239">
                  <c:v>59.885982332416901</c:v>
                </c:pt>
                <c:pt idx="240">
                  <c:v>59.9052571275951</c:v>
                </c:pt>
                <c:pt idx="241">
                  <c:v>59.930971784494503</c:v>
                </c:pt>
                <c:pt idx="242">
                  <c:v>59.970131499231798</c:v>
                </c:pt>
                <c:pt idx="243">
                  <c:v>60.012868643151897</c:v>
                </c:pt>
                <c:pt idx="244">
                  <c:v>60.067186229647497</c:v>
                </c:pt>
                <c:pt idx="245">
                  <c:v>60.137935385285502</c:v>
                </c:pt>
                <c:pt idx="246">
                  <c:v>60.188373891163501</c:v>
                </c:pt>
                <c:pt idx="247">
                  <c:v>60.351479877213698</c:v>
                </c:pt>
                <c:pt idx="248">
                  <c:v>60.355682690190797</c:v>
                </c:pt>
                <c:pt idx="249">
                  <c:v>60.359028436277498</c:v>
                </c:pt>
                <c:pt idx="250">
                  <c:v>60.586628759380801</c:v>
                </c:pt>
                <c:pt idx="251">
                  <c:v>60.764884218228602</c:v>
                </c:pt>
                <c:pt idx="252">
                  <c:v>60.816028992718401</c:v>
                </c:pt>
                <c:pt idx="253">
                  <c:v>60.850260599269703</c:v>
                </c:pt>
                <c:pt idx="254">
                  <c:v>61.0760820551845</c:v>
                </c:pt>
                <c:pt idx="255">
                  <c:v>61.243303731752</c:v>
                </c:pt>
                <c:pt idx="256">
                  <c:v>61.3314062357789</c:v>
                </c:pt>
                <c:pt idx="257">
                  <c:v>61.592471191583499</c:v>
                </c:pt>
                <c:pt idx="258">
                  <c:v>61.673094743199798</c:v>
                </c:pt>
                <c:pt idx="259">
                  <c:v>61.964613676495901</c:v>
                </c:pt>
                <c:pt idx="260">
                  <c:v>62.083078996703698</c:v>
                </c:pt>
                <c:pt idx="261">
                  <c:v>62.383034333306398</c:v>
                </c:pt>
                <c:pt idx="262">
                  <c:v>62.519863539578999</c:v>
                </c:pt>
                <c:pt idx="263">
                  <c:v>62.819984267989199</c:v>
                </c:pt>
                <c:pt idx="264">
                  <c:v>62.9750636192164</c:v>
                </c:pt>
                <c:pt idx="265">
                  <c:v>63.267784838294702</c:v>
                </c:pt>
                <c:pt idx="266">
                  <c:v>63.489723489629398</c:v>
                </c:pt>
                <c:pt idx="267">
                  <c:v>63.727956935415797</c:v>
                </c:pt>
                <c:pt idx="268">
                  <c:v>63.997690711886797</c:v>
                </c:pt>
                <c:pt idx="269">
                  <c:v>64.326971265292599</c:v>
                </c:pt>
                <c:pt idx="270">
                  <c:v>64.750054599289797</c:v>
                </c:pt>
                <c:pt idx="271">
                  <c:v>65.003551769021598</c:v>
                </c:pt>
                <c:pt idx="272">
                  <c:v>65.2438044578806</c:v>
                </c:pt>
                <c:pt idx="273">
                  <c:v>65.813099529178203</c:v>
                </c:pt>
                <c:pt idx="274">
                  <c:v>66.044395151940094</c:v>
                </c:pt>
                <c:pt idx="275">
                  <c:v>66.2681253696841</c:v>
                </c:pt>
                <c:pt idx="276">
                  <c:v>66.868271848058797</c:v>
                </c:pt>
                <c:pt idx="277">
                  <c:v>67.094768145000003</c:v>
                </c:pt>
                <c:pt idx="278">
                  <c:v>67.335233422505496</c:v>
                </c:pt>
                <c:pt idx="279">
                  <c:v>67.978333712246993</c:v>
                </c:pt>
                <c:pt idx="280">
                  <c:v>68.222398301958407</c:v>
                </c:pt>
                <c:pt idx="281">
                  <c:v>68.502535519853694</c:v>
                </c:pt>
                <c:pt idx="282">
                  <c:v>69.095506630088593</c:v>
                </c:pt>
                <c:pt idx="283">
                  <c:v>69.6038177002618</c:v>
                </c:pt>
                <c:pt idx="284">
                  <c:v>70.211212336993199</c:v>
                </c:pt>
                <c:pt idx="285">
                  <c:v>70.780843871603693</c:v>
                </c:pt>
                <c:pt idx="286">
                  <c:v>71.4169212804848</c:v>
                </c:pt>
                <c:pt idx="287">
                  <c:v>72.044914934708203</c:v>
                </c:pt>
                <c:pt idx="288">
                  <c:v>72.653622137485996</c:v>
                </c:pt>
                <c:pt idx="289">
                  <c:v>73.358802573128202</c:v>
                </c:pt>
                <c:pt idx="290">
                  <c:v>73.831049778301093</c:v>
                </c:pt>
                <c:pt idx="291">
                  <c:v>74.632181780065196</c:v>
                </c:pt>
                <c:pt idx="292">
                  <c:v>75.075389320393199</c:v>
                </c:pt>
                <c:pt idx="293">
                  <c:v>75.916803190368995</c:v>
                </c:pt>
                <c:pt idx="294">
                  <c:v>76.276810066879307</c:v>
                </c:pt>
                <c:pt idx="295">
                  <c:v>77.207061808847598</c:v>
                </c:pt>
                <c:pt idx="296">
                  <c:v>77.479302483227698</c:v>
                </c:pt>
                <c:pt idx="297">
                  <c:v>78.453420601156594</c:v>
                </c:pt>
                <c:pt idx="298">
                  <c:v>78.7059217691057</c:v>
                </c:pt>
                <c:pt idx="299">
                  <c:v>79.690849393984195</c:v>
                </c:pt>
                <c:pt idx="300">
                  <c:v>79.993054531987795</c:v>
                </c:pt>
                <c:pt idx="301">
                  <c:v>80.9555821971461</c:v>
                </c:pt>
                <c:pt idx="302">
                  <c:v>81.255754458894202</c:v>
                </c:pt>
                <c:pt idx="303">
                  <c:v>82.242632472061103</c:v>
                </c:pt>
                <c:pt idx="304">
                  <c:v>82.516895734682905</c:v>
                </c:pt>
                <c:pt idx="305">
                  <c:v>83.504742542814796</c:v>
                </c:pt>
                <c:pt idx="306">
                  <c:v>83.763369664764099</c:v>
                </c:pt>
                <c:pt idx="307">
                  <c:v>84.752207875087805</c:v>
                </c:pt>
                <c:pt idx="308">
                  <c:v>85.002921574530205</c:v>
                </c:pt>
                <c:pt idx="309">
                  <c:v>85.995746332563897</c:v>
                </c:pt>
                <c:pt idx="310">
                  <c:v>86.243319533193002</c:v>
                </c:pt>
                <c:pt idx="311">
                  <c:v>87.236973726016799</c:v>
                </c:pt>
                <c:pt idx="312">
                  <c:v>87.483012884156807</c:v>
                </c:pt>
                <c:pt idx="313">
                  <c:v>88.477756496086798</c:v>
                </c:pt>
                <c:pt idx="314">
                  <c:v>88.723152955551996</c:v>
                </c:pt>
                <c:pt idx="315">
                  <c:v>89.718485840267704</c:v>
                </c:pt>
                <c:pt idx="316">
                  <c:v>89.963705644793507</c:v>
                </c:pt>
                <c:pt idx="317">
                  <c:v>90.959223874049798</c:v>
                </c:pt>
                <c:pt idx="318">
                  <c:v>91.204470492818004</c:v>
                </c:pt>
                <c:pt idx="319">
                  <c:v>92.199919982698901</c:v>
                </c:pt>
                <c:pt idx="320">
                  <c:v>92.445314616678402</c:v>
                </c:pt>
                <c:pt idx="321">
                  <c:v>93.440593566868699</c:v>
                </c:pt>
                <c:pt idx="322">
                  <c:v>93.686192808860895</c:v>
                </c:pt>
                <c:pt idx="323">
                  <c:v>94.681256097275494</c:v>
                </c:pt>
                <c:pt idx="324">
                  <c:v>94.927086571412403</c:v>
                </c:pt>
                <c:pt idx="325">
                  <c:v>95.921913781521198</c:v>
                </c:pt>
                <c:pt idx="326">
                  <c:v>96.167986870387395</c:v>
                </c:pt>
                <c:pt idx="327">
                  <c:v>97.162569808118903</c:v>
                </c:pt>
                <c:pt idx="328">
                  <c:v>97.408888884223202</c:v>
                </c:pt>
                <c:pt idx="329">
                  <c:v>98.403225766922006</c:v>
                </c:pt>
                <c:pt idx="330">
                  <c:v>98.649789956133802</c:v>
                </c:pt>
                <c:pt idx="331">
                  <c:v>99.6438824454236</c:v>
                </c:pt>
                <c:pt idx="332">
                  <c:v>99.890688584431302</c:v>
                </c:pt>
                <c:pt idx="333">
                  <c:v>100.88454000645901</c:v>
                </c:pt>
                <c:pt idx="334">
                  <c:v>101.131583647136</c:v>
                </c:pt>
                <c:pt idx="335">
                  <c:v>102.125197856128</c:v>
                </c:pt>
                <c:pt idx="336">
                  <c:v>102.37247422505099</c:v>
                </c:pt>
                <c:pt idx="337">
                  <c:v>103.36585545430999</c:v>
                </c:pt>
                <c:pt idx="338">
                  <c:v>103.613360648672</c:v>
                </c:pt>
                <c:pt idx="339">
                  <c:v>104.606514016996</c:v>
                </c:pt>
                <c:pt idx="340">
                  <c:v>104.854244955147</c:v>
                </c:pt>
                <c:pt idx="341">
                  <c:v>105.847176253009</c:v>
                </c:pt>
                <c:pt idx="342">
                  <c:v>106.09512863992801</c:v>
                </c:pt>
                <c:pt idx="343">
                  <c:v>107.08784348837899</c:v>
                </c:pt>
                <c:pt idx="344">
                  <c:v>107.33601025721801</c:v>
                </c:pt>
                <c:pt idx="345">
                  <c:v>108.328513815145</c:v>
                </c:pt>
                <c:pt idx="346">
                  <c:v>108.576886670788</c:v>
                </c:pt>
                <c:pt idx="347">
                  <c:v>109.56918409045601</c:v>
                </c:pt>
                <c:pt idx="348">
                  <c:v>109.817756286906</c:v>
                </c:pt>
                <c:pt idx="349">
                  <c:v>110.80985328790599</c:v>
                </c:pt>
                <c:pt idx="350">
                  <c:v>111.05862028524101</c:v>
                </c:pt>
                <c:pt idx="351">
                  <c:v>112.050522484567</c:v>
                </c:pt>
                <c:pt idx="352">
                  <c:v>112.299480407036</c:v>
                </c:pt>
                <c:pt idx="353">
                  <c:v>113.291193004324</c:v>
                </c:pt>
                <c:pt idx="354">
                  <c:v>113.540336968605</c:v>
                </c:pt>
                <c:pt idx="355">
                  <c:v>114.531865640045</c:v>
                </c:pt>
                <c:pt idx="356">
                  <c:v>114.78118893451099</c:v>
                </c:pt>
                <c:pt idx="357">
                  <c:v>115.772540688341</c:v>
                </c:pt>
                <c:pt idx="358">
                  <c:v>116.022034055424</c:v>
                </c:pt>
                <c:pt idx="359">
                  <c:v>117.01321813209501</c:v>
                </c:pt>
                <c:pt idx="360">
                  <c:v>117.26286866717</c:v>
                </c:pt>
                <c:pt idx="361">
                  <c:v>118.253898927112</c:v>
                </c:pt>
                <c:pt idx="362">
                  <c:v>118.50368791608901</c:v>
                </c:pt>
                <c:pt idx="363">
                  <c:v>119.494587455399</c:v>
                </c:pt>
                <c:pt idx="364">
                  <c:v>119.744484277642</c:v>
                </c:pt>
                <c:pt idx="365">
                  <c:v>120.735292434705</c:v>
                </c:pt>
                <c:pt idx="366">
                  <c:v>120.98524134026199</c:v>
                </c:pt>
                <c:pt idx="367">
                  <c:v>121.97602602076</c:v>
                </c:pt>
                <c:pt idx="368">
                  <c:v>122.22592403068801</c:v>
                </c:pt>
                <c:pt idx="369">
                  <c:v>123.21681300308801</c:v>
                </c:pt>
                <c:pt idx="370">
                  <c:v>123.466472560206</c:v>
                </c:pt>
                <c:pt idx="371">
                  <c:v>124.45774178134999</c:v>
                </c:pt>
                <c:pt idx="372">
                  <c:v>124.706776294869</c:v>
                </c:pt>
                <c:pt idx="373">
                  <c:v>125.698974286653</c:v>
                </c:pt>
                <c:pt idx="374">
                  <c:v>125.946417556642</c:v>
                </c:pt>
                <c:pt idx="375">
                  <c:v>126.940326603119</c:v>
                </c:pt>
                <c:pt idx="376">
                  <c:v>127.18393732266399</c:v>
                </c:pt>
                <c:pt idx="377">
                  <c:v>128.18018443112899</c:v>
                </c:pt>
                <c:pt idx="378">
                  <c:v>128.41603652137701</c:v>
                </c:pt>
                <c:pt idx="379">
                  <c:v>129.414615607305</c:v>
                </c:pt>
                <c:pt idx="380">
                  <c:v>129.637879530551</c:v>
                </c:pt>
                <c:pt idx="381">
                  <c:v>130.63812374347299</c:v>
                </c:pt>
                <c:pt idx="382">
                  <c:v>130.84502144233099</c:v>
                </c:pt>
                <c:pt idx="383">
                  <c:v>131.845957556347</c:v>
                </c:pt>
                <c:pt idx="384">
                  <c:v>132.035681573755</c:v>
                </c:pt>
                <c:pt idx="385">
                  <c:v>133.036449197032</c:v>
                </c:pt>
                <c:pt idx="386">
                  <c:v>133.21132262856199</c:v>
                </c:pt>
                <c:pt idx="387">
                  <c:v>134.21129516447101</c:v>
                </c:pt>
                <c:pt idx="388">
                  <c:v>134.37517362308699</c:v>
                </c:pt>
                <c:pt idx="389">
                  <c:v>135.373722134541</c:v>
                </c:pt>
                <c:pt idx="390">
                  <c:v>135.53024375333001</c:v>
                </c:pt>
                <c:pt idx="391">
                  <c:v>136.52658602048999</c:v>
                </c:pt>
                <c:pt idx="392">
                  <c:v>136.678298120655</c:v>
                </c:pt>
                <c:pt idx="393">
                  <c:v>137.671576239194</c:v>
                </c:pt>
                <c:pt idx="394">
                  <c:v>137.81996552757801</c:v>
                </c:pt>
                <c:pt idx="395">
                  <c:v>138.80940574243601</c:v>
                </c:pt>
                <c:pt idx="396">
                  <c:v>138.95524734594301</c:v>
                </c:pt>
                <c:pt idx="397">
                  <c:v>139.94022928093301</c:v>
                </c:pt>
                <c:pt idx="398">
                  <c:v>140.08390477423299</c:v>
                </c:pt>
                <c:pt idx="399">
                  <c:v>141.063945904435</c:v>
                </c:pt>
                <c:pt idx="400">
                  <c:v>141.205636356003</c:v>
                </c:pt>
                <c:pt idx="401">
                  <c:v>142.18034947357501</c:v>
                </c:pt>
                <c:pt idx="402">
                  <c:v>142.32013580245999</c:v>
                </c:pt>
                <c:pt idx="403">
                  <c:v>143.289191736584</c:v>
                </c:pt>
                <c:pt idx="404">
                  <c:v>143.427104399684</c:v>
                </c:pt>
                <c:pt idx="405">
                  <c:v>144.39020691953999</c:v>
                </c:pt>
                <c:pt idx="406">
                  <c:v>144.52625047269299</c:v>
                </c:pt>
                <c:pt idx="407">
                  <c:v>145.48312115367</c:v>
                </c:pt>
                <c:pt idx="408">
                  <c:v>145.61728664004599</c:v>
                </c:pt>
                <c:pt idx="409">
                  <c:v>146.567656174364</c:v>
                </c:pt>
                <c:pt idx="410">
                  <c:v>146.699927543423</c:v>
                </c:pt>
                <c:pt idx="411">
                  <c:v>147.643530824838</c:v>
                </c:pt>
                <c:pt idx="412">
                  <c:v>147.77388834317199</c:v>
                </c:pt>
                <c:pt idx="413">
                  <c:v>148.71046168500399</c:v>
                </c:pt>
                <c:pt idx="414">
                  <c:v>148.838883795915</c:v>
                </c:pt>
                <c:pt idx="415">
                  <c:v>149.76816335089001</c:v>
                </c:pt>
                <c:pt idx="416">
                  <c:v>149.89462771785901</c:v>
                </c:pt>
                <c:pt idx="417">
                  <c:v>150.816348575821</c:v>
                </c:pt>
                <c:pt idx="418">
                  <c:v>150.940832685945</c:v>
                </c:pt>
                <c:pt idx="419">
                  <c:v>151.85472835623801</c:v>
                </c:pt>
                <c:pt idx="420">
                  <c:v>151.97720988083</c:v>
                </c:pt>
                <c:pt idx="421">
                  <c:v>152.88301199653699</c:v>
                </c:pt>
                <c:pt idx="422">
                  <c:v>153.00346901601799</c:v>
                </c:pt>
                <c:pt idx="423">
                  <c:v>153.900907169318</c:v>
                </c:pt>
                <c:pt idx="424">
                  <c:v>154.01931832107999</c:v>
                </c:pt>
                <c:pt idx="425">
                  <c:v>154.90811997813501</c:v>
                </c:pt>
                <c:pt idx="426">
                  <c:v>155.02446456019001</c:v>
                </c:pt>
                <c:pt idx="427">
                  <c:v>155.90435502638499</c:v>
                </c:pt>
                <c:pt idx="428">
                  <c:v>156.01861307504299</c:v>
                </c:pt>
                <c:pt idx="429">
                  <c:v>156.889315494047</c:v>
                </c:pt>
                <c:pt idx="430">
                  <c:v>157.00146784632199</c:v>
                </c:pt>
                <c:pt idx="431">
                  <c:v>157.862703227102</c:v>
                </c:pt>
                <c:pt idx="432">
                  <c:v>157.97273156214399</c:v>
                </c:pt>
                <c:pt idx="433">
                  <c:v>158.82421877748899</c:v>
                </c:pt>
                <c:pt idx="434">
                  <c:v>158.93210564067201</c:v>
                </c:pt>
                <c:pt idx="435">
                  <c:v>159.77356142127101</c:v>
                </c:pt>
                <c:pt idx="436">
                  <c:v>159.879290356925</c:v>
                </c:pt>
                <c:pt idx="437">
                  <c:v>160.71042945283199</c:v>
                </c:pt>
                <c:pt idx="438">
                  <c:v>160.81398524756901</c:v>
                </c:pt>
                <c:pt idx="439">
                  <c:v>161.63452073047401</c:v>
                </c:pt>
                <c:pt idx="440">
                  <c:v>161.73588939780799</c:v>
                </c:pt>
                <c:pt idx="441">
                  <c:v>162.54553273363001</c:v>
                </c:pt>
                <c:pt idx="442">
                  <c:v>162.64470106490799</c:v>
                </c:pt>
                <c:pt idx="443">
                  <c:v>163.44316197115401</c:v>
                </c:pt>
                <c:pt idx="444">
                  <c:v>163.54011723305101</c:v>
                </c:pt>
                <c:pt idx="445">
                  <c:v>164.327103755145</c:v>
                </c:pt>
                <c:pt idx="446">
                  <c:v>164.42183405927699</c:v>
                </c:pt>
                <c:pt idx="447">
                  <c:v>165.197052932822</c:v>
                </c:pt>
                <c:pt idx="448">
                  <c:v>165.289547861556</c:v>
                </c:pt>
                <c:pt idx="449">
                  <c:v>166.052704750723</c:v>
                </c:pt>
                <c:pt idx="450">
                  <c:v>166.142955554894</c:v>
                </c:pt>
                <c:pt idx="451">
                  <c:v>166.89375506309</c:v>
                </c:pt>
                <c:pt idx="452">
                  <c:v>166.98175442557701</c:v>
                </c:pt>
                <c:pt idx="453">
                  <c:v>167.71990015956899</c:v>
                </c:pt>
                <c:pt idx="454">
                  <c:v>167.80564196631801</c:v>
                </c:pt>
                <c:pt idx="455">
                  <c:v>168.53083673477701</c:v>
                </c:pt>
                <c:pt idx="456">
                  <c:v>168.61431609504999</c:v>
                </c:pt>
                <c:pt idx="457">
                  <c:v>169.326259574555</c:v>
                </c:pt>
                <c:pt idx="458">
                  <c:v>169.40747625290101</c:v>
                </c:pt>
                <c:pt idx="459">
                  <c:v>170.10586597248701</c:v>
                </c:pt>
                <c:pt idx="460">
                  <c:v>170.18485519356599</c:v>
                </c:pt>
                <c:pt idx="461">
                  <c:v>170.86947487584999</c:v>
                </c:pt>
                <c:pt idx="462">
                  <c:v>170.94638746192501</c:v>
                </c:pt>
                <c:pt idx="463">
                  <c:v>171.61745428642601</c:v>
                </c:pt>
                <c:pt idx="464">
                  <c:v>171.69250981091099</c:v>
                </c:pt>
                <c:pt idx="465">
                  <c:v>172.351257788585</c:v>
                </c:pt>
                <c:pt idx="466">
                  <c:v>172.42406123900801</c:v>
                </c:pt>
                <c:pt idx="467">
                  <c:v>173.07312795465799</c:v>
                </c:pt>
                <c:pt idx="468">
                  <c:v>173.141028052748</c:v>
                </c:pt>
                <c:pt idx="469">
                  <c:v>173.78429664863901</c:v>
                </c:pt>
                <c:pt idx="470">
                  <c:v>173.840671384058</c:v>
                </c:pt>
                <c:pt idx="471">
                  <c:v>174.48285545906501</c:v>
                </c:pt>
                <c:pt idx="472">
                  <c:v>174.51720119164401</c:v>
                </c:pt>
                <c:pt idx="473">
                  <c:v>175.163373007958</c:v>
                </c:pt>
                <c:pt idx="474">
                  <c:v>175.163938838527</c:v>
                </c:pt>
                <c:pt idx="475">
                  <c:v>175.173148958967</c:v>
                </c:pt>
                <c:pt idx="476">
                  <c:v>175.77670437603399</c:v>
                </c:pt>
                <c:pt idx="477">
                  <c:v>175.81932504159099</c:v>
                </c:pt>
                <c:pt idx="478">
                  <c:v>176.356829926882</c:v>
                </c:pt>
                <c:pt idx="479">
                  <c:v>176.448095602031</c:v>
                </c:pt>
                <c:pt idx="480">
                  <c:v>176.897063450877</c:v>
                </c:pt>
                <c:pt idx="481">
                  <c:v>177.03549151639101</c:v>
                </c:pt>
                <c:pt idx="482">
                  <c:v>177.40684861005801</c:v>
                </c:pt>
                <c:pt idx="483">
                  <c:v>177.59180200371199</c:v>
                </c:pt>
                <c:pt idx="484">
                  <c:v>177.88747190107301</c:v>
                </c:pt>
                <c:pt idx="485">
                  <c:v>178.116356378885</c:v>
                </c:pt>
                <c:pt idx="486">
                  <c:v>178.340988528819</c:v>
                </c:pt>
                <c:pt idx="487">
                  <c:v>178.61007523747901</c:v>
                </c:pt>
                <c:pt idx="488">
                  <c:v>178.76986534140701</c:v>
                </c:pt>
                <c:pt idx="489">
                  <c:v>179.074155225867</c:v>
                </c:pt>
                <c:pt idx="490">
                  <c:v>179.17727602219799</c:v>
                </c:pt>
                <c:pt idx="491">
                  <c:v>179.51039376185099</c:v>
                </c:pt>
                <c:pt idx="492">
                  <c:v>179.56654038928599</c:v>
                </c:pt>
                <c:pt idx="493">
                  <c:v>179.92166557506599</c:v>
                </c:pt>
                <c:pt idx="494">
                  <c:v>179.939332091719</c:v>
                </c:pt>
                <c:pt idx="495">
                  <c:v>180.14237466894201</c:v>
                </c:pt>
                <c:pt idx="496">
                  <c:v>180.297242968289</c:v>
                </c:pt>
                <c:pt idx="497">
                  <c:v>180.31112050695501</c:v>
                </c:pt>
                <c:pt idx="498">
                  <c:v>180.65958715730901</c:v>
                </c:pt>
                <c:pt idx="499">
                  <c:v>180.681161792956</c:v>
                </c:pt>
                <c:pt idx="500">
                  <c:v>180.71967770361201</c:v>
                </c:pt>
                <c:pt idx="501">
                  <c:v>180.97077030848399</c:v>
                </c:pt>
                <c:pt idx="502">
                  <c:v>181.11213792398701</c:v>
                </c:pt>
                <c:pt idx="503">
                  <c:v>181.24059351948799</c:v>
                </c:pt>
                <c:pt idx="504">
                  <c:v>181.41425149775799</c:v>
                </c:pt>
                <c:pt idx="505">
                  <c:v>181.53343199359099</c:v>
                </c:pt>
                <c:pt idx="506">
                  <c:v>181.66097692571799</c:v>
                </c:pt>
                <c:pt idx="507">
                  <c:v>181.89168515563199</c:v>
                </c:pt>
                <c:pt idx="508">
                  <c:v>181.931071834867</c:v>
                </c:pt>
                <c:pt idx="509">
                  <c:v>182.032091790126</c:v>
                </c:pt>
                <c:pt idx="510">
                  <c:v>182.20474243873599</c:v>
                </c:pt>
                <c:pt idx="511">
                  <c:v>182.267125417534</c:v>
                </c:pt>
                <c:pt idx="512">
                  <c:v>182.480287994142</c:v>
                </c:pt>
                <c:pt idx="513">
                  <c:v>182.62682180733799</c:v>
                </c:pt>
                <c:pt idx="514">
                  <c:v>182.75062347223599</c:v>
                </c:pt>
                <c:pt idx="515">
                  <c:v>182.95204639523499</c:v>
                </c:pt>
                <c:pt idx="516">
                  <c:v>182.97084175307</c:v>
                </c:pt>
                <c:pt idx="517">
                  <c:v>183.18291251379199</c:v>
                </c:pt>
                <c:pt idx="518">
                  <c:v>183.24843524334301</c:v>
                </c:pt>
                <c:pt idx="519">
                  <c:v>183.44156736740001</c:v>
                </c:pt>
                <c:pt idx="520">
                  <c:v>183.54561330251201</c:v>
                </c:pt>
                <c:pt idx="521">
                  <c:v>183.70179486942001</c:v>
                </c:pt>
                <c:pt idx="522">
                  <c:v>183.86291876142801</c:v>
                </c:pt>
                <c:pt idx="523">
                  <c:v>183.91995495241699</c:v>
                </c:pt>
                <c:pt idx="524">
                  <c:v>184.05148680132999</c:v>
                </c:pt>
                <c:pt idx="525">
                  <c:v>184.10641138597001</c:v>
                </c:pt>
                <c:pt idx="526">
                  <c:v>184.12905134071599</c:v>
                </c:pt>
                <c:pt idx="527">
                  <c:v>184.27302903624999</c:v>
                </c:pt>
                <c:pt idx="528">
                  <c:v>184.353703591971</c:v>
                </c:pt>
                <c:pt idx="529">
                  <c:v>184.420995615664</c:v>
                </c:pt>
                <c:pt idx="530">
                  <c:v>184.54639052120999</c:v>
                </c:pt>
                <c:pt idx="531">
                  <c:v>184.553254191197</c:v>
                </c:pt>
                <c:pt idx="532">
                  <c:v>184.56986792567</c:v>
                </c:pt>
                <c:pt idx="533">
                  <c:v>184.67434017589201</c:v>
                </c:pt>
                <c:pt idx="534">
                  <c:v>184.71550820238099</c:v>
                </c:pt>
                <c:pt idx="535">
                  <c:v>184.783741252064</c:v>
                </c:pt>
                <c:pt idx="536">
                  <c:v>184.863987171274</c:v>
                </c:pt>
                <c:pt idx="537">
                  <c:v>184.88284645831101</c:v>
                </c:pt>
                <c:pt idx="538">
                  <c:v>184.92336604235601</c:v>
                </c:pt>
                <c:pt idx="539">
                  <c:v>184.97400463199099</c:v>
                </c:pt>
                <c:pt idx="540">
                  <c:v>184.99678033595299</c:v>
                </c:pt>
                <c:pt idx="541">
                  <c:v>185.05796281523999</c:v>
                </c:pt>
                <c:pt idx="542">
                  <c:v>185.11713547548499</c:v>
                </c:pt>
                <c:pt idx="543">
                  <c:v>185.13548510806001</c:v>
                </c:pt>
                <c:pt idx="544">
                  <c:v>185.16840583739</c:v>
                </c:pt>
                <c:pt idx="545">
                  <c:v>185.206852188059</c:v>
                </c:pt>
                <c:pt idx="546">
                  <c:v>185.229019283795</c:v>
                </c:pt>
                <c:pt idx="547">
                  <c:v>185.272262260963</c:v>
                </c:pt>
                <c:pt idx="548">
                  <c:v>185.32581085347999</c:v>
                </c:pt>
                <c:pt idx="549">
                  <c:v>185.331432235009</c:v>
                </c:pt>
                <c:pt idx="550">
                  <c:v>185.33636147899699</c:v>
                </c:pt>
                <c:pt idx="551">
                  <c:v>185.38678925022</c:v>
                </c:pt>
                <c:pt idx="552">
                  <c:v>185.43415724806201</c:v>
                </c:pt>
                <c:pt idx="553">
                  <c:v>185.43799744933</c:v>
                </c:pt>
                <c:pt idx="554">
                  <c:v>185.441324391829</c:v>
                </c:pt>
                <c:pt idx="555">
                  <c:v>185.48368739427201</c:v>
                </c:pt>
                <c:pt idx="556">
                  <c:v>185.520549432195</c:v>
                </c:pt>
                <c:pt idx="557">
                  <c:v>185.52219370900301</c:v>
                </c:pt>
                <c:pt idx="558">
                  <c:v>185.526098301231</c:v>
                </c:pt>
                <c:pt idx="559">
                  <c:v>185.554188392697</c:v>
                </c:pt>
                <c:pt idx="560">
                  <c:v>185.563698495952</c:v>
                </c:pt>
                <c:pt idx="561">
                  <c:v>185.580769794319</c:v>
                </c:pt>
                <c:pt idx="562">
                  <c:v>185.599259147482</c:v>
                </c:pt>
                <c:pt idx="563">
                  <c:v>185.59970037753001</c:v>
                </c:pt>
                <c:pt idx="564">
                  <c:v>185.60025242035701</c:v>
                </c:pt>
                <c:pt idx="565">
                  <c:v>185.61178220686</c:v>
                </c:pt>
                <c:pt idx="566">
                  <c:v>185.615712069137</c:v>
                </c:pt>
                <c:pt idx="567">
                  <c:v>185.61778139885001</c:v>
                </c:pt>
                <c:pt idx="568">
                  <c:v>185.61772983349499</c:v>
                </c:pt>
                <c:pt idx="569">
                  <c:v>185.61653924094699</c:v>
                </c:pt>
                <c:pt idx="570">
                  <c:v>185.60857806348599</c:v>
                </c:pt>
                <c:pt idx="571">
                  <c:v>185.605985675244</c:v>
                </c:pt>
                <c:pt idx="572">
                  <c:v>185.600451674948</c:v>
                </c:pt>
                <c:pt idx="573">
                  <c:v>185.59162093689</c:v>
                </c:pt>
                <c:pt idx="574">
                  <c:v>185.57553525846399</c:v>
                </c:pt>
                <c:pt idx="575">
                  <c:v>185.571892865259</c:v>
                </c:pt>
                <c:pt idx="576">
                  <c:v>185.54463041349501</c:v>
                </c:pt>
                <c:pt idx="577">
                  <c:v>185.540993895329</c:v>
                </c:pt>
                <c:pt idx="578">
                  <c:v>185.50559292494299</c:v>
                </c:pt>
                <c:pt idx="579">
                  <c:v>185.49988764581701</c:v>
                </c:pt>
                <c:pt idx="580">
                  <c:v>185.45828370282001</c:v>
                </c:pt>
                <c:pt idx="581">
                  <c:v>185.44945317787699</c:v>
                </c:pt>
                <c:pt idx="582">
                  <c:v>185.43221195290101</c:v>
                </c:pt>
                <c:pt idx="583">
                  <c:v>185.402889652315</c:v>
                </c:pt>
                <c:pt idx="584">
                  <c:v>185.35578093953399</c:v>
                </c:pt>
                <c:pt idx="585">
                  <c:v>185.34907329184301</c:v>
                </c:pt>
                <c:pt idx="586">
                  <c:v>185.33708038310201</c:v>
                </c:pt>
                <c:pt idx="587">
                  <c:v>185.28152997802101</c:v>
                </c:pt>
                <c:pt idx="588">
                  <c:v>185.235870220506</c:v>
                </c:pt>
                <c:pt idx="589">
                  <c:v>185.22077451846999</c:v>
                </c:pt>
                <c:pt idx="590">
                  <c:v>185.203516816133</c:v>
                </c:pt>
                <c:pt idx="591">
                  <c:v>185.15184231773699</c:v>
                </c:pt>
                <c:pt idx="592">
                  <c:v>185.10965039728401</c:v>
                </c:pt>
                <c:pt idx="593">
                  <c:v>185.073394971178</c:v>
                </c:pt>
                <c:pt idx="594">
                  <c:v>185.00002510269701</c:v>
                </c:pt>
                <c:pt idx="595">
                  <c:v>184.98977250216601</c:v>
                </c:pt>
                <c:pt idx="596">
                  <c:v>184.98500386545501</c:v>
                </c:pt>
                <c:pt idx="597">
                  <c:v>184.903819724778</c:v>
                </c:pt>
                <c:pt idx="598">
                  <c:v>184.85785336151301</c:v>
                </c:pt>
                <c:pt idx="599">
                  <c:v>184.80950947056201</c:v>
                </c:pt>
                <c:pt idx="600">
                  <c:v>184.71305517728601</c:v>
                </c:pt>
                <c:pt idx="601">
                  <c:v>184.705136833333</c:v>
                </c:pt>
                <c:pt idx="602">
                  <c:v>184.686384400413</c:v>
                </c:pt>
                <c:pt idx="603">
                  <c:v>184.59097319900599</c:v>
                </c:pt>
                <c:pt idx="604">
                  <c:v>184.55007938620599</c:v>
                </c:pt>
                <c:pt idx="605">
                  <c:v>184.46419295106799</c:v>
                </c:pt>
                <c:pt idx="606">
                  <c:v>184.363830483296</c:v>
                </c:pt>
                <c:pt idx="607">
                  <c:v>184.32252351870099</c:v>
                </c:pt>
                <c:pt idx="608">
                  <c:v>184.20618103027201</c:v>
                </c:pt>
                <c:pt idx="609">
                  <c:v>184.164362444532</c:v>
                </c:pt>
                <c:pt idx="610">
                  <c:v>184.14881947394201</c:v>
                </c:pt>
                <c:pt idx="611">
                  <c:v>183.98835466300699</c:v>
                </c:pt>
                <c:pt idx="612">
                  <c:v>183.89997526269801</c:v>
                </c:pt>
                <c:pt idx="613">
                  <c:v>183.787610409596</c:v>
                </c:pt>
                <c:pt idx="614">
                  <c:v>183.60187706127701</c:v>
                </c:pt>
                <c:pt idx="615">
                  <c:v>183.55322021506601</c:v>
                </c:pt>
                <c:pt idx="616">
                  <c:v>183.34478393954399</c:v>
                </c:pt>
                <c:pt idx="617">
                  <c:v>183.27757289432299</c:v>
                </c:pt>
                <c:pt idx="618">
                  <c:v>183.26433706739499</c:v>
                </c:pt>
                <c:pt idx="619">
                  <c:v>182.966070273219</c:v>
                </c:pt>
                <c:pt idx="620">
                  <c:v>182.93388095599201</c:v>
                </c:pt>
                <c:pt idx="621">
                  <c:v>182.63336648680701</c:v>
                </c:pt>
                <c:pt idx="622">
                  <c:v>182.604200048823</c:v>
                </c:pt>
                <c:pt idx="623">
                  <c:v>182.28707212110601</c:v>
                </c:pt>
                <c:pt idx="624">
                  <c:v>182.25728969826699</c:v>
                </c:pt>
                <c:pt idx="625">
                  <c:v>181.925675071781</c:v>
                </c:pt>
                <c:pt idx="626">
                  <c:v>181.89159215728401</c:v>
                </c:pt>
                <c:pt idx="627">
                  <c:v>181.54533173605799</c:v>
                </c:pt>
                <c:pt idx="628">
                  <c:v>181.50830184866601</c:v>
                </c:pt>
                <c:pt idx="629">
                  <c:v>181.14603729648701</c:v>
                </c:pt>
                <c:pt idx="630">
                  <c:v>181.106684855498</c:v>
                </c:pt>
                <c:pt idx="631">
                  <c:v>180.72786098763299</c:v>
                </c:pt>
                <c:pt idx="632">
                  <c:v>180.686456105682</c:v>
                </c:pt>
                <c:pt idx="633">
                  <c:v>180.29092040817801</c:v>
                </c:pt>
                <c:pt idx="634">
                  <c:v>180.24757725171199</c:v>
                </c:pt>
                <c:pt idx="635">
                  <c:v>179.83534957906301</c:v>
                </c:pt>
                <c:pt idx="636">
                  <c:v>179.79011782347601</c:v>
                </c:pt>
                <c:pt idx="637">
                  <c:v>179.36128392750399</c:v>
                </c:pt>
                <c:pt idx="638">
                  <c:v>179.31418615698999</c:v>
                </c:pt>
                <c:pt idx="639">
                  <c:v>178.86885875904099</c:v>
                </c:pt>
                <c:pt idx="640">
                  <c:v>178.819906508169</c:v>
                </c:pt>
                <c:pt idx="641">
                  <c:v>178.35821164298</c:v>
                </c:pt>
                <c:pt idx="642">
                  <c:v>178.30741229509201</c:v>
                </c:pt>
                <c:pt idx="643">
                  <c:v>177.829484230258</c:v>
                </c:pt>
                <c:pt idx="644">
                  <c:v>177.77684380788301</c:v>
                </c:pt>
                <c:pt idx="645">
                  <c:v>177.28282300017901</c:v>
                </c:pt>
                <c:pt idx="646">
                  <c:v>177.22834720518901</c:v>
                </c:pt>
                <c:pt idx="647">
                  <c:v>176.71837943672901</c:v>
                </c:pt>
                <c:pt idx="648">
                  <c:v>176.66207400747501</c:v>
                </c:pt>
                <c:pt idx="649">
                  <c:v>176.13631000833101</c:v>
                </c:pt>
                <c:pt idx="650">
                  <c:v>176.07818083208099</c:v>
                </c:pt>
                <c:pt idx="651">
                  <c:v>175.53677610497499</c:v>
                </c:pt>
                <c:pt idx="652">
                  <c:v>175.47682924930299</c:v>
                </c:pt>
                <c:pt idx="653">
                  <c:v>174.91994397561501</c:v>
                </c:pt>
                <c:pt idx="654">
                  <c:v>174.85818569501899</c:v>
                </c:pt>
                <c:pt idx="655">
                  <c:v>174.285984671618</c:v>
                </c:pt>
                <c:pt idx="656">
                  <c:v>174.222421407317</c:v>
                </c:pt>
                <c:pt idx="657">
                  <c:v>173.635073993981</c:v>
                </c:pt>
                <c:pt idx="658">
                  <c:v>173.56971237218599</c:v>
                </c:pt>
                <c:pt idx="659">
                  <c:v>172.96739244188601</c:v>
                </c:pt>
                <c:pt idx="660">
                  <c:v>172.90023927195</c:v>
                </c:pt>
                <c:pt idx="661">
                  <c:v>172.283125161225</c:v>
                </c:pt>
                <c:pt idx="662">
                  <c:v>172.214187433967</c:v>
                </c:pt>
                <c:pt idx="663">
                  <c:v>171.58246189242701</c:v>
                </c:pt>
                <c:pt idx="664">
                  <c:v>171.51174677863301</c:v>
                </c:pt>
                <c:pt idx="665">
                  <c:v>170.865596917293</c:v>
                </c:pt>
                <c:pt idx="666">
                  <c:v>170.79311176636199</c:v>
                </c:pt>
                <c:pt idx="667">
                  <c:v>170.13272900471301</c:v>
                </c:pt>
                <c:pt idx="668">
                  <c:v>170.05848134340499</c:v>
                </c:pt>
                <c:pt idx="669">
                  <c:v>169.38406135522499</c:v>
                </c:pt>
                <c:pt idx="670">
                  <c:v>169.30805888648399</c:v>
                </c:pt>
                <c:pt idx="671">
                  <c:v>168.61980154712299</c:v>
                </c:pt>
                <c:pt idx="672">
                  <c:v>168.54205214018</c:v>
                </c:pt>
                <c:pt idx="673">
                  <c:v>167.84016146131</c:v>
                </c:pt>
                <c:pt idx="674">
                  <c:v>167.76067304567101</c:v>
                </c:pt>
                <c:pt idx="675">
                  <c:v>167.04535671587001</c:v>
                </c:pt>
                <c:pt idx="676">
                  <c:v>166.96413715817999</c:v>
                </c:pt>
                <c:pt idx="677">
                  <c:v>166.23560597259799</c:v>
                </c:pt>
                <c:pt idx="678">
                  <c:v>166.152663909697</c:v>
                </c:pt>
                <c:pt idx="679">
                  <c:v>165.41113251615201</c:v>
                </c:pt>
                <c:pt idx="680">
                  <c:v>165.326479012319</c:v>
                </c:pt>
                <c:pt idx="681">
                  <c:v>164.572167604171</c:v>
                </c:pt>
                <c:pt idx="682">
                  <c:v>164.48581552274999</c:v>
                </c:pt>
                <c:pt idx="683">
                  <c:v>163.71894936792299</c:v>
                </c:pt>
                <c:pt idx="684">
                  <c:v>163.63090923358001</c:v>
                </c:pt>
                <c:pt idx="685">
                  <c:v>162.85171643977301</c:v>
                </c:pt>
                <c:pt idx="686">
                  <c:v>162.76199386592199</c:v>
                </c:pt>
                <c:pt idx="687">
                  <c:v>161.97070528196201</c:v>
                </c:pt>
                <c:pt idx="688">
                  <c:v>161.879303985473</c:v>
                </c:pt>
                <c:pt idx="689">
                  <c:v>161.07615521604299</c:v>
                </c:pt>
                <c:pt idx="690">
                  <c:v>160.983081463095</c:v>
                </c:pt>
                <c:pt idx="691">
                  <c:v>160.168313027149</c:v>
                </c:pt>
                <c:pt idx="692">
                  <c:v>160.07357621278899</c:v>
                </c:pt>
                <c:pt idx="693">
                  <c:v>159.24743161708901</c:v>
                </c:pt>
                <c:pt idx="694">
                  <c:v>159.151042210642</c:v>
                </c:pt>
                <c:pt idx="695">
                  <c:v>158.31376705996101</c:v>
                </c:pt>
                <c:pt idx="696">
                  <c:v>158.21573554388399</c:v>
                </c:pt>
                <c:pt idx="697">
                  <c:v>157.367578120161</c:v>
                </c:pt>
                <c:pt idx="698">
                  <c:v>157.267915130642</c:v>
                </c:pt>
                <c:pt idx="699">
                  <c:v>156.40912659692799</c:v>
                </c:pt>
                <c:pt idx="700">
                  <c:v>156.307843138729</c:v>
                </c:pt>
                <c:pt idx="701">
                  <c:v>155.438677414274</c:v>
                </c:pt>
                <c:pt idx="702">
                  <c:v>155.33578545104001</c:v>
                </c:pt>
                <c:pt idx="703">
                  <c:v>154.45650004475999</c:v>
                </c:pt>
                <c:pt idx="704">
                  <c:v>154.35201300073601</c:v>
                </c:pt>
                <c:pt idx="705">
                  <c:v>153.46286988752399</c:v>
                </c:pt>
                <c:pt idx="706">
                  <c:v>153.35680107837101</c:v>
                </c:pt>
                <c:pt idx="707">
                  <c:v>152.45806567906601</c:v>
                </c:pt>
                <c:pt idx="708">
                  <c:v>152.35042529164301</c:v>
                </c:pt>
                <c:pt idx="709">
                  <c:v>151.442364826654</c:v>
                </c:pt>
                <c:pt idx="710">
                  <c:v>151.33315980907301</c:v>
                </c:pt>
                <c:pt idx="711">
                  <c:v>150.416043949895</c:v>
                </c:pt>
                <c:pt idx="712">
                  <c:v>150.305282062917</c:v>
                </c:pt>
                <c:pt idx="713">
                  <c:v>149.37938508481599</c:v>
                </c:pt>
                <c:pt idx="714">
                  <c:v>149.26707780067699</c:v>
                </c:pt>
                <c:pt idx="715">
                  <c:v>148.33267842402699</c:v>
                </c:pt>
                <c:pt idx="716">
                  <c:v>148.21883855756701</c:v>
                </c:pt>
                <c:pt idx="717">
                  <c:v>147.276217726179</c:v>
                </c:pt>
                <c:pt idx="718">
                  <c:v>147.160855458523</c:v>
                </c:pt>
                <c:pt idx="719">
                  <c:v>146.210295629684</c:v>
                </c:pt>
                <c:pt idx="720">
                  <c:v>146.09341813864901</c:v>
                </c:pt>
                <c:pt idx="721">
                  <c:v>145.13520511791</c:v>
                </c:pt>
                <c:pt idx="722">
                  <c:v>145.01681911501601</c:v>
                </c:pt>
                <c:pt idx="723">
                  <c:v>144.051244539609</c:v>
                </c:pt>
                <c:pt idx="724">
                  <c:v>143.93135723925701</c:v>
                </c:pt>
                <c:pt idx="725">
                  <c:v>142.95872085849999</c:v>
                </c:pt>
                <c:pt idx="726">
                  <c:v>142.83733637132801</c:v>
                </c:pt>
                <c:pt idx="727">
                  <c:v>141.85794844493</c:v>
                </c:pt>
                <c:pt idx="728">
                  <c:v>141.73506013888499</c:v>
                </c:pt>
                <c:pt idx="729">
                  <c:v>140.74924621117401</c:v>
                </c:pt>
                <c:pt idx="730">
                  <c:v>140.62482792905001</c:v>
                </c:pt>
                <c:pt idx="731">
                  <c:v>139.63294007290699</c:v>
                </c:pt>
                <c:pt idx="732">
                  <c:v>139.50693578765799</c:v>
                </c:pt>
                <c:pt idx="733">
                  <c:v>138.50937373820199</c:v>
                </c:pt>
                <c:pt idx="734">
                  <c:v>138.38167729792801</c:v>
                </c:pt>
                <c:pt idx="735">
                  <c:v>137.378930741576</c:v>
                </c:pt>
                <c:pt idx="736">
                  <c:v>137.249342937687</c:v>
                </c:pt>
                <c:pt idx="737">
                  <c:v>136.24209976228099</c:v>
                </c:pt>
                <c:pt idx="738">
                  <c:v>136.11020477739601</c:v>
                </c:pt>
                <c:pt idx="739">
                  <c:v>135.09950418999099</c:v>
                </c:pt>
                <c:pt idx="740">
                  <c:v>134.96428152660599</c:v>
                </c:pt>
                <c:pt idx="741">
                  <c:v>133.95145256029701</c:v>
                </c:pt>
                <c:pt idx="742">
                  <c:v>133.810544164319</c:v>
                </c:pt>
                <c:pt idx="743">
                  <c:v>132.796718500677</c:v>
                </c:pt>
                <c:pt idx="744">
                  <c:v>132.64595039975501</c:v>
                </c:pt>
                <c:pt idx="745">
                  <c:v>131.63159815490201</c:v>
                </c:pt>
                <c:pt idx="746">
                  <c:v>131.465829131677</c:v>
                </c:pt>
                <c:pt idx="747">
                  <c:v>130.45102912562001</c:v>
                </c:pt>
                <c:pt idx="748">
                  <c:v>130.26640463657901</c:v>
                </c:pt>
                <c:pt idx="749">
                  <c:v>129.251574712631</c:v>
                </c:pt>
                <c:pt idx="750">
                  <c:v>129.04757072177301</c:v>
                </c:pt>
                <c:pt idx="751">
                  <c:v>128.03364432260901</c:v>
                </c:pt>
                <c:pt idx="752">
                  <c:v>127.813180375223</c:v>
                </c:pt>
                <c:pt idx="753">
                  <c:v>126.801052447472</c:v>
                </c:pt>
                <c:pt idx="754">
                  <c:v>126.56879171107001</c:v>
                </c:pt>
                <c:pt idx="755">
                  <c:v>125.558785960497</c:v>
                </c:pt>
                <c:pt idx="756">
                  <c:v>125.31919867555</c:v>
                </c:pt>
                <c:pt idx="757">
                  <c:v>124.311042291183</c:v>
                </c:pt>
                <c:pt idx="758">
                  <c:v>124.06739256307399</c:v>
                </c:pt>
                <c:pt idx="759">
                  <c:v>123.06053046850499</c:v>
                </c:pt>
                <c:pt idx="760">
                  <c:v>122.814814262938</c:v>
                </c:pt>
                <c:pt idx="761">
                  <c:v>121.80871068052301</c:v>
                </c:pt>
                <c:pt idx="762">
                  <c:v>121.562025406313</c:v>
                </c:pt>
                <c:pt idx="763">
                  <c:v>120.556297994283</c:v>
                </c:pt>
                <c:pt idx="764">
                  <c:v>120.309211064991</c:v>
                </c:pt>
                <c:pt idx="765">
                  <c:v>119.30362959404501</c:v>
                </c:pt>
                <c:pt idx="766">
                  <c:v>119.05642052635299</c:v>
                </c:pt>
                <c:pt idx="767">
                  <c:v>118.050855444359</c:v>
                </c:pt>
                <c:pt idx="768">
                  <c:v>117.803653648056</c:v>
                </c:pt>
                <c:pt idx="769">
                  <c:v>116.798031039029</c:v>
                </c:pt>
                <c:pt idx="770">
                  <c:v>116.55089090790899</c:v>
                </c:pt>
                <c:pt idx="771">
                  <c:v>115.545167662849</c:v>
                </c:pt>
                <c:pt idx="772">
                  <c:v>115.298117789136</c:v>
                </c:pt>
                <c:pt idx="773">
                  <c:v>114.292270300585</c:v>
                </c:pt>
                <c:pt idx="774">
                  <c:v>114.04533723268401</c:v>
                </c:pt>
                <c:pt idx="775">
                  <c:v>113.039352665376</c:v>
                </c:pt>
                <c:pt idx="776">
                  <c:v>112.79256165708701</c:v>
                </c:pt>
                <c:pt idx="777">
                  <c:v>111.786430231876</c:v>
                </c:pt>
                <c:pt idx="778">
                  <c:v>111.539798358626</c:v>
                </c:pt>
                <c:pt idx="779">
                  <c:v>110.53351095577101</c:v>
                </c:pt>
                <c:pt idx="780">
                  <c:v>110.287044736018</c:v>
                </c:pt>
                <c:pt idx="781">
                  <c:v>109.28059301544801</c:v>
                </c:pt>
                <c:pt idx="782">
                  <c:v>109.03429279185301</c:v>
                </c:pt>
                <c:pt idx="783">
                  <c:v>108.02767075913</c:v>
                </c:pt>
                <c:pt idx="784">
                  <c:v>107.78153714801201</c:v>
                </c:pt>
                <c:pt idx="785">
                  <c:v>106.77474162830801</c:v>
                </c:pt>
                <c:pt idx="786">
                  <c:v>106.52877887940301</c:v>
                </c:pt>
                <c:pt idx="787">
                  <c:v>105.521807291093</c:v>
                </c:pt>
                <c:pt idx="788">
                  <c:v>105.27602140548601</c:v>
                </c:pt>
                <c:pt idx="789">
                  <c:v>104.26887064221501</c:v>
                </c:pt>
                <c:pt idx="790">
                  <c:v>104.023266190961</c:v>
                </c:pt>
                <c:pt idx="791">
                  <c:v>103.01593386851501</c:v>
                </c:pt>
                <c:pt idx="792">
                  <c:v>102.770512716547</c:v>
                </c:pt>
                <c:pt idx="793">
                  <c:v>101.762998917781</c:v>
                </c:pt>
                <c:pt idx="794">
                  <c:v>101.51775946668501</c:v>
                </c:pt>
                <c:pt idx="795">
                  <c:v>100.51006902042499</c:v>
                </c:pt>
                <c:pt idx="796">
                  <c:v>100.265004214116</c:v>
                </c:pt>
                <c:pt idx="797">
                  <c:v>99.257150448360093</c:v>
                </c:pt>
                <c:pt idx="798">
                  <c:v>99.012243441229501</c:v>
                </c:pt>
                <c:pt idx="799">
                  <c:v>98.004255175910799</c:v>
                </c:pt>
                <c:pt idx="800">
                  <c:v>97.759470675882199</c:v>
                </c:pt>
                <c:pt idx="801">
                  <c:v>96.751404312529502</c:v>
                </c:pt>
                <c:pt idx="802">
                  <c:v>96.506672150657707</c:v>
                </c:pt>
                <c:pt idx="803">
                  <c:v>95.498633761003603</c:v>
                </c:pt>
                <c:pt idx="804">
                  <c:v>95.253822233438598</c:v>
                </c:pt>
                <c:pt idx="805">
                  <c:v>94.246026801472794</c:v>
                </c:pt>
                <c:pt idx="806">
                  <c:v>94.000902052006893</c:v>
                </c:pt>
                <c:pt idx="807">
                  <c:v>92.993869567730897</c:v>
                </c:pt>
                <c:pt idx="808">
                  <c:v>92.747929431549593</c:v>
                </c:pt>
                <c:pt idx="809">
                  <c:v>91.742480956491306</c:v>
                </c:pt>
                <c:pt idx="810">
                  <c:v>91.494621221450998</c:v>
                </c:pt>
                <c:pt idx="811">
                  <c:v>90.492500791633802</c:v>
                </c:pt>
                <c:pt idx="812">
                  <c:v>90.237359401512506</c:v>
                </c:pt>
                <c:pt idx="813">
                  <c:v>89.243131438910197</c:v>
                </c:pt>
                <c:pt idx="814">
                  <c:v>88.970592396949996</c:v>
                </c:pt>
                <c:pt idx="815">
                  <c:v>87.992238618893396</c:v>
                </c:pt>
                <c:pt idx="816">
                  <c:v>87.684859058920594</c:v>
                </c:pt>
                <c:pt idx="817">
                  <c:v>86.736964487238495</c:v>
                </c:pt>
                <c:pt idx="818">
                  <c:v>86.363182309005794</c:v>
                </c:pt>
                <c:pt idx="819">
                  <c:v>85.473189319754994</c:v>
                </c:pt>
                <c:pt idx="820">
                  <c:v>84.986532149874606</c:v>
                </c:pt>
                <c:pt idx="821">
                  <c:v>84.170790379657305</c:v>
                </c:pt>
                <c:pt idx="822">
                  <c:v>83.514807842828105</c:v>
                </c:pt>
                <c:pt idx="823">
                  <c:v>82.749895557610003</c:v>
                </c:pt>
                <c:pt idx="824">
                  <c:v>82.155451647780296</c:v>
                </c:pt>
                <c:pt idx="825">
                  <c:v>81.408903923306397</c:v>
                </c:pt>
                <c:pt idx="826">
                  <c:v>80.801873280103806</c:v>
                </c:pt>
                <c:pt idx="827">
                  <c:v>80.095641677417106</c:v>
                </c:pt>
                <c:pt idx="828">
                  <c:v>79.448181337730702</c:v>
                </c:pt>
                <c:pt idx="829">
                  <c:v>78.803590364360801</c:v>
                </c:pt>
                <c:pt idx="830">
                  <c:v>78.037460569396202</c:v>
                </c:pt>
                <c:pt idx="831">
                  <c:v>77.451323182868805</c:v>
                </c:pt>
                <c:pt idx="832">
                  <c:v>76.668854973284397</c:v>
                </c:pt>
                <c:pt idx="833">
                  <c:v>76.114366944295497</c:v>
                </c:pt>
                <c:pt idx="834">
                  <c:v>75.375695784363501</c:v>
                </c:pt>
                <c:pt idx="835">
                  <c:v>74.867889201863306</c:v>
                </c:pt>
                <c:pt idx="836">
                  <c:v>74.060818911594396</c:v>
                </c:pt>
                <c:pt idx="837">
                  <c:v>73.795791627015902</c:v>
                </c:pt>
                <c:pt idx="838">
                  <c:v>73.539696177528498</c:v>
                </c:pt>
                <c:pt idx="839">
                  <c:v>72.658715793011197</c:v>
                </c:pt>
                <c:pt idx="840">
                  <c:v>72.443327151857304</c:v>
                </c:pt>
                <c:pt idx="841">
                  <c:v>72.1953269517563</c:v>
                </c:pt>
                <c:pt idx="842">
                  <c:v>71.413324747090996</c:v>
                </c:pt>
                <c:pt idx="843">
                  <c:v>71.179541463195704</c:v>
                </c:pt>
                <c:pt idx="844">
                  <c:v>70.900079652747806</c:v>
                </c:pt>
                <c:pt idx="845">
                  <c:v>70.297335343333302</c:v>
                </c:pt>
                <c:pt idx="846">
                  <c:v>69.962049277719998</c:v>
                </c:pt>
                <c:pt idx="847">
                  <c:v>69.500119151103902</c:v>
                </c:pt>
                <c:pt idx="848">
                  <c:v>69.3071135953046</c:v>
                </c:pt>
                <c:pt idx="849">
                  <c:v>68.863368107778896</c:v>
                </c:pt>
                <c:pt idx="850">
                  <c:v>68.566588994772005</c:v>
                </c:pt>
                <c:pt idx="851">
                  <c:v>68.215346216336599</c:v>
                </c:pt>
                <c:pt idx="852">
                  <c:v>68.007544078476599</c:v>
                </c:pt>
                <c:pt idx="853">
                  <c:v>67.676510795054597</c:v>
                </c:pt>
                <c:pt idx="854">
                  <c:v>67.379214137551898</c:v>
                </c:pt>
                <c:pt idx="855">
                  <c:v>67.069850099427896</c:v>
                </c:pt>
                <c:pt idx="856">
                  <c:v>66.860116733234506</c:v>
                </c:pt>
                <c:pt idx="857">
                  <c:v>66.533051019480297</c:v>
                </c:pt>
                <c:pt idx="858">
                  <c:v>66.255756902666207</c:v>
                </c:pt>
                <c:pt idx="859">
                  <c:v>65.942657024889201</c:v>
                </c:pt>
                <c:pt idx="860">
                  <c:v>65.712034089601801</c:v>
                </c:pt>
                <c:pt idx="861">
                  <c:v>65.406285041680405</c:v>
                </c:pt>
                <c:pt idx="862">
                  <c:v>65.079465835187193</c:v>
                </c:pt>
                <c:pt idx="863">
                  <c:v>64.811030676290798</c:v>
                </c:pt>
                <c:pt idx="864">
                  <c:v>64.500135441121799</c:v>
                </c:pt>
                <c:pt idx="865">
                  <c:v>64.230062198864999</c:v>
                </c:pt>
                <c:pt idx="866">
                  <c:v>63.959903421124601</c:v>
                </c:pt>
                <c:pt idx="867">
                  <c:v>63.692080895530196</c:v>
                </c:pt>
                <c:pt idx="868">
                  <c:v>63.411802968082299</c:v>
                </c:pt>
                <c:pt idx="869">
                  <c:v>63.229204088530302</c:v>
                </c:pt>
                <c:pt idx="870">
                  <c:v>62.989077878963499</c:v>
                </c:pt>
                <c:pt idx="871">
                  <c:v>62.857598315116903</c:v>
                </c:pt>
                <c:pt idx="872">
                  <c:v>62.6267465599826</c:v>
                </c:pt>
                <c:pt idx="873">
                  <c:v>62.375503000889402</c:v>
                </c:pt>
                <c:pt idx="874">
                  <c:v>62.237079718669797</c:v>
                </c:pt>
                <c:pt idx="875">
                  <c:v>61.989015963914703</c:v>
                </c:pt>
                <c:pt idx="876">
                  <c:v>61.741724208154601</c:v>
                </c:pt>
                <c:pt idx="877">
                  <c:v>61.540096284874799</c:v>
                </c:pt>
                <c:pt idx="878">
                  <c:v>61.30256213098</c:v>
                </c:pt>
                <c:pt idx="879">
                  <c:v>61.141212389859199</c:v>
                </c:pt>
                <c:pt idx="880">
                  <c:v>60.917268933847701</c:v>
                </c:pt>
                <c:pt idx="881">
                  <c:v>60.741055237312601</c:v>
                </c:pt>
                <c:pt idx="882">
                  <c:v>60.571530576856603</c:v>
                </c:pt>
                <c:pt idx="883">
                  <c:v>60.406856200462698</c:v>
                </c:pt>
                <c:pt idx="884">
                  <c:v>60.319662578367598</c:v>
                </c:pt>
                <c:pt idx="885">
                  <c:v>60.162526881519497</c:v>
                </c:pt>
                <c:pt idx="886">
                  <c:v>60.1473238698035</c:v>
                </c:pt>
                <c:pt idx="887">
                  <c:v>60.019227680736101</c:v>
                </c:pt>
                <c:pt idx="888">
                  <c:v>59.921238674043003</c:v>
                </c:pt>
                <c:pt idx="889">
                  <c:v>59.875690742342897</c:v>
                </c:pt>
                <c:pt idx="890">
                  <c:v>59.844296457668399</c:v>
                </c:pt>
                <c:pt idx="891">
                  <c:v>59.7410341296345</c:v>
                </c:pt>
                <c:pt idx="892">
                  <c:v>59.6577216156441</c:v>
                </c:pt>
                <c:pt idx="893">
                  <c:v>59.636573245479603</c:v>
                </c:pt>
                <c:pt idx="894">
                  <c:v>59.600680215989101</c:v>
                </c:pt>
                <c:pt idx="895">
                  <c:v>59.5686786130765</c:v>
                </c:pt>
                <c:pt idx="896">
                  <c:v>59.558506415191601</c:v>
                </c:pt>
                <c:pt idx="897">
                  <c:v>59.530581828901703</c:v>
                </c:pt>
                <c:pt idx="898">
                  <c:v>59.526173434194298</c:v>
                </c:pt>
                <c:pt idx="899">
                  <c:v>59.516442154208796</c:v>
                </c:pt>
                <c:pt idx="900">
                  <c:v>59.518464219207303</c:v>
                </c:pt>
                <c:pt idx="901">
                  <c:v>59.523538515616899</c:v>
                </c:pt>
                <c:pt idx="902">
                  <c:v>59.547443674378897</c:v>
                </c:pt>
                <c:pt idx="903">
                  <c:v>59.558531198548401</c:v>
                </c:pt>
                <c:pt idx="904">
                  <c:v>59.563035744351097</c:v>
                </c:pt>
                <c:pt idx="905">
                  <c:v>59.623999390458202</c:v>
                </c:pt>
                <c:pt idx="906">
                  <c:v>59.660531728827401</c:v>
                </c:pt>
                <c:pt idx="907">
                  <c:v>59.723827146877298</c:v>
                </c:pt>
                <c:pt idx="908">
                  <c:v>59.820755295947798</c:v>
                </c:pt>
                <c:pt idx="909">
                  <c:v>59.860402997559703</c:v>
                </c:pt>
                <c:pt idx="910">
                  <c:v>60.015976371248001</c:v>
                </c:pt>
                <c:pt idx="911">
                  <c:v>60.038084649983404</c:v>
                </c:pt>
                <c:pt idx="912">
                  <c:v>60.046938239013997</c:v>
                </c:pt>
                <c:pt idx="913">
                  <c:v>60.266358081271797</c:v>
                </c:pt>
                <c:pt idx="914">
                  <c:v>60.464164786885704</c:v>
                </c:pt>
                <c:pt idx="915">
                  <c:v>60.5246488927448</c:v>
                </c:pt>
                <c:pt idx="916">
                  <c:v>60.797031791423301</c:v>
                </c:pt>
                <c:pt idx="917">
                  <c:v>60.903847514494998</c:v>
                </c:pt>
                <c:pt idx="918">
                  <c:v>61.137823646744501</c:v>
                </c:pt>
                <c:pt idx="919">
                  <c:v>61.308480998887603</c:v>
                </c:pt>
                <c:pt idx="920">
                  <c:v>61.524466278515199</c:v>
                </c:pt>
                <c:pt idx="921">
                  <c:v>61.685848822146703</c:v>
                </c:pt>
                <c:pt idx="922">
                  <c:v>61.862888413213</c:v>
                </c:pt>
                <c:pt idx="923">
                  <c:v>62.029193201955799</c:v>
                </c:pt>
                <c:pt idx="924">
                  <c:v>62.298105829074601</c:v>
                </c:pt>
                <c:pt idx="925">
                  <c:v>62.495529510667097</c:v>
                </c:pt>
                <c:pt idx="926">
                  <c:v>62.770460540611403</c:v>
                </c:pt>
                <c:pt idx="927">
                  <c:v>63.012996413562</c:v>
                </c:pt>
                <c:pt idx="928">
                  <c:v>63.300558884185797</c:v>
                </c:pt>
                <c:pt idx="929">
                  <c:v>63.566013628013899</c:v>
                </c:pt>
                <c:pt idx="930">
                  <c:v>63.778150059682602</c:v>
                </c:pt>
                <c:pt idx="931">
                  <c:v>64.029232958592502</c:v>
                </c:pt>
                <c:pt idx="932">
                  <c:v>64.297439136204403</c:v>
                </c:pt>
                <c:pt idx="933">
                  <c:v>64.555474891361598</c:v>
                </c:pt>
                <c:pt idx="934">
                  <c:v>64.7457835862823</c:v>
                </c:pt>
                <c:pt idx="935">
                  <c:v>65.044831946063695</c:v>
                </c:pt>
                <c:pt idx="936">
                  <c:v>65.327877260029297</c:v>
                </c:pt>
                <c:pt idx="937">
                  <c:v>65.618353142011699</c:v>
                </c:pt>
                <c:pt idx="938">
                  <c:v>65.866154574878394</c:v>
                </c:pt>
                <c:pt idx="939">
                  <c:v>66.137901253731599</c:v>
                </c:pt>
                <c:pt idx="940">
                  <c:v>66.506665840092893</c:v>
                </c:pt>
                <c:pt idx="941">
                  <c:v>67.020627701720301</c:v>
                </c:pt>
                <c:pt idx="942">
                  <c:v>67.262349941194699</c:v>
                </c:pt>
                <c:pt idx="943">
                  <c:v>67.484305800864405</c:v>
                </c:pt>
                <c:pt idx="944">
                  <c:v>68.1586234934055</c:v>
                </c:pt>
                <c:pt idx="945">
                  <c:v>68.404046746473597</c:v>
                </c:pt>
                <c:pt idx="946">
                  <c:v>68.691908186072695</c:v>
                </c:pt>
                <c:pt idx="947">
                  <c:v>69.269603175182894</c:v>
                </c:pt>
                <c:pt idx="948">
                  <c:v>69.783687736266202</c:v>
                </c:pt>
                <c:pt idx="949">
                  <c:v>70.430913697572805</c:v>
                </c:pt>
                <c:pt idx="950">
                  <c:v>70.945621794873205</c:v>
                </c:pt>
                <c:pt idx="951">
                  <c:v>71.629260318205496</c:v>
                </c:pt>
                <c:pt idx="952">
                  <c:v>72.163141157420498</c:v>
                </c:pt>
                <c:pt idx="953">
                  <c:v>72.813084121099806</c:v>
                </c:pt>
                <c:pt idx="954">
                  <c:v>73.440102911765806</c:v>
                </c:pt>
                <c:pt idx="955">
                  <c:v>73.988894884083905</c:v>
                </c:pt>
                <c:pt idx="956">
                  <c:v>74.673914742039599</c:v>
                </c:pt>
                <c:pt idx="957">
                  <c:v>75.227986231765996</c:v>
                </c:pt>
                <c:pt idx="958">
                  <c:v>75.938175353905507</c:v>
                </c:pt>
                <c:pt idx="959">
                  <c:v>76.4854435139478</c:v>
                </c:pt>
                <c:pt idx="960">
                  <c:v>77.237019910998697</c:v>
                </c:pt>
                <c:pt idx="961">
                  <c:v>77.734544402892993</c:v>
                </c:pt>
                <c:pt idx="962">
                  <c:v>78.550333763977903</c:v>
                </c:pt>
                <c:pt idx="963">
                  <c:v>78.998485144172903</c:v>
                </c:pt>
                <c:pt idx="964">
                  <c:v>79.859370939302295</c:v>
                </c:pt>
                <c:pt idx="965">
                  <c:v>80.281043684340005</c:v>
                </c:pt>
                <c:pt idx="966">
                  <c:v>81.169815678754702</c:v>
                </c:pt>
                <c:pt idx="967">
                  <c:v>81.576048989694797</c:v>
                </c:pt>
                <c:pt idx="968">
                  <c:v>82.483503578726101</c:v>
                </c:pt>
                <c:pt idx="969">
                  <c:v>82.860279580892595</c:v>
                </c:pt>
                <c:pt idx="970">
                  <c:v>83.802427964777706</c:v>
                </c:pt>
                <c:pt idx="971">
                  <c:v>84.136065256222594</c:v>
                </c:pt>
                <c:pt idx="972">
                  <c:v>85.112084486439997</c:v>
                </c:pt>
                <c:pt idx="973">
                  <c:v>85.415477112601593</c:v>
                </c:pt>
                <c:pt idx="974">
                  <c:v>86.4080472422187</c:v>
                </c:pt>
                <c:pt idx="975">
                  <c:v>86.6906270171919</c:v>
                </c:pt>
                <c:pt idx="976">
                  <c:v>87.691897303736496</c:v>
                </c:pt>
                <c:pt idx="977">
                  <c:v>87.960546012319099</c:v>
                </c:pt>
                <c:pt idx="978">
                  <c:v>88.965422896579099</c:v>
                </c:pt>
                <c:pt idx="979">
                  <c:v>89.224482546042793</c:v>
                </c:pt>
                <c:pt idx="980">
                  <c:v>90.230773764227905</c:v>
                </c:pt>
                <c:pt idx="981">
                  <c:v>90.483350425855704</c:v>
                </c:pt>
                <c:pt idx="982">
                  <c:v>91.4903700544495</c:v>
                </c:pt>
                <c:pt idx="983">
                  <c:v>91.738955378378193</c:v>
                </c:pt>
                <c:pt idx="984">
                  <c:v>92.746474302335301</c:v>
                </c:pt>
                <c:pt idx="985">
                  <c:v>92.992916914326798</c:v>
                </c:pt>
                <c:pt idx="986">
                  <c:v>94.000761778031205</c:v>
                </c:pt>
                <c:pt idx="987">
                  <c:v>94.246205947953996</c:v>
                </c:pt>
                <c:pt idx="988">
                  <c:v>95.254216815267696</c:v>
                </c:pt>
                <c:pt idx="989">
                  <c:v>95.499274239327505</c:v>
                </c:pt>
                <c:pt idx="990">
                  <c:v>96.5073231637015</c:v>
                </c:pt>
                <c:pt idx="991">
                  <c:v>96.752295779805493</c:v>
                </c:pt>
                <c:pt idx="992">
                  <c:v>97.760289618689598</c:v>
                </c:pt>
                <c:pt idx="993">
                  <c:v>98.005316907542493</c:v>
                </c:pt>
                <c:pt idx="994">
                  <c:v>99.013193593360299</c:v>
                </c:pt>
                <c:pt idx="995">
                  <c:v>99.258340120889201</c:v>
                </c:pt>
                <c:pt idx="996">
                  <c:v>100.26606335512599</c:v>
                </c:pt>
                <c:pt idx="997">
                  <c:v>100.51136459164501</c:v>
                </c:pt>
                <c:pt idx="998">
                  <c:v>101.518915837188</c:v>
                </c:pt>
                <c:pt idx="999">
                  <c:v>101.764395101063</c:v>
                </c:pt>
                <c:pt idx="1000">
                  <c:v>102.77176563246699</c:v>
                </c:pt>
                <c:pt idx="1001">
                  <c:v>103.01743540837499</c:v>
                </c:pt>
                <c:pt idx="1002">
                  <c:v>104.024621094914</c:v>
                </c:pt>
                <c:pt idx="1003">
                  <c:v>104.270482715028</c:v>
                </c:pt>
                <c:pt idx="1004">
                  <c:v>105.27748305248799</c:v>
                </c:pt>
                <c:pt idx="1005">
                  <c:v>105.523530384555</c:v>
                </c:pt>
                <c:pt idx="1006">
                  <c:v>106.53034801537601</c:v>
                </c:pt>
                <c:pt idx="1007">
                  <c:v>106.77657292224799</c:v>
                </c:pt>
                <c:pt idx="1008">
                  <c:v>107.78321288819799</c:v>
                </c:pt>
                <c:pt idx="1009">
                  <c:v>108.029608870164</c:v>
                </c:pt>
                <c:pt idx="1010">
                  <c:v>109.036077960464</c:v>
                </c:pt>
                <c:pt idx="1011">
                  <c:v>109.282639173565</c:v>
                </c:pt>
                <c:pt idx="1012">
                  <c:v>110.288942685077</c:v>
                </c:pt>
                <c:pt idx="1013">
                  <c:v>110.53566205885799</c:v>
                </c:pt>
                <c:pt idx="1014">
                  <c:v>111.54180324710499</c:v>
                </c:pt>
                <c:pt idx="1015">
                  <c:v>111.788674752969</c:v>
                </c:pt>
                <c:pt idx="1016">
                  <c:v>112.794657320627</c:v>
                </c:pt>
                <c:pt idx="1017">
                  <c:v>113.04167942827701</c:v>
                </c:pt>
                <c:pt idx="1018">
                  <c:v>114.047509161562</c:v>
                </c:pt>
                <c:pt idx="1019">
                  <c:v>114.294681703986</c:v>
                </c:pt>
                <c:pt idx="1020">
                  <c:v>115.300368354391</c:v>
                </c:pt>
                <c:pt idx="1021">
                  <c:v>115.547683202919</c:v>
                </c:pt>
                <c:pt idx="1022">
                  <c:v>116.55324254804</c:v>
                </c:pt>
                <c:pt idx="1023">
                  <c:v>116.800676757486</c:v>
                </c:pt>
                <c:pt idx="1024">
                  <c:v>117.806135428682</c:v>
                </c:pt>
                <c:pt idx="1025">
                  <c:v>118.053646098892</c:v>
                </c:pt>
                <c:pt idx="1026">
                  <c:v>119.059050517328</c:v>
                </c:pt>
                <c:pt idx="1027">
                  <c:v>119.306564980847</c:v>
                </c:pt>
                <c:pt idx="1028">
                  <c:v>120.31199350810201</c:v>
                </c:pt>
                <c:pt idx="1029">
                  <c:v>120.55939411557399</c:v>
                </c:pt>
                <c:pt idx="1030">
                  <c:v>121.565002312769</c:v>
                </c:pt>
                <c:pt idx="1031">
                  <c:v>121.812122726985</c:v>
                </c:pt>
                <c:pt idx="1032">
                  <c:v>122.818327083157</c:v>
                </c:pt>
                <c:pt idx="1033">
                  <c:v>123.064838518301</c:v>
                </c:pt>
                <c:pt idx="1034">
                  <c:v>124.07281041560501</c:v>
                </c:pt>
                <c:pt idx="1035">
                  <c:v>124.31766259859501</c:v>
                </c:pt>
                <c:pt idx="1036">
                  <c:v>125.329324664423</c:v>
                </c:pt>
                <c:pt idx="1037">
                  <c:v>125.56932099249801</c:v>
                </c:pt>
                <c:pt idx="1038">
                  <c:v>126.58612870912</c:v>
                </c:pt>
                <c:pt idx="1039">
                  <c:v>126.814359387119</c:v>
                </c:pt>
                <c:pt idx="1040">
                  <c:v>127.836641588503</c:v>
                </c:pt>
                <c:pt idx="1041">
                  <c:v>128.043528681986</c:v>
                </c:pt>
                <c:pt idx="1042">
                  <c:v>129.07115161953101</c:v>
                </c:pt>
                <c:pt idx="1043">
                  <c:v>129.248798462953</c:v>
                </c:pt>
                <c:pt idx="1044">
                  <c:v>130.281522182164</c:v>
                </c:pt>
                <c:pt idx="1045">
                  <c:v>130.42836358085901</c:v>
                </c:pt>
                <c:pt idx="1046">
                  <c:v>131.46587841026599</c:v>
                </c:pt>
                <c:pt idx="1047">
                  <c:v>131.587192551751</c:v>
                </c:pt>
                <c:pt idx="1048">
                  <c:v>132.627841921938</c:v>
                </c:pt>
                <c:pt idx="1049">
                  <c:v>132.73269108547299</c:v>
                </c:pt>
                <c:pt idx="1050">
                  <c:v>133.77442920626399</c:v>
                </c:pt>
                <c:pt idx="1051">
                  <c:v>133.87031476876999</c:v>
                </c:pt>
                <c:pt idx="1052">
                  <c:v>134.91096613159399</c:v>
                </c:pt>
                <c:pt idx="1053">
                  <c:v>135.00227912035899</c:v>
                </c:pt>
                <c:pt idx="1054">
                  <c:v>136.04027212698699</c:v>
                </c:pt>
                <c:pt idx="1055">
                  <c:v>136.12877961803699</c:v>
                </c:pt>
                <c:pt idx="1056">
                  <c:v>137.162956813882</c:v>
                </c:pt>
                <c:pt idx="1057">
                  <c:v>137.24942918897801</c:v>
                </c:pt>
                <c:pt idx="1058">
                  <c:v>138.27896638433501</c:v>
                </c:pt>
                <c:pt idx="1059">
                  <c:v>138.363845614772</c:v>
                </c:pt>
                <c:pt idx="1060">
                  <c:v>139.388146561632</c:v>
                </c:pt>
                <c:pt idx="1061">
                  <c:v>139.471716682612</c:v>
                </c:pt>
                <c:pt idx="1062">
                  <c:v>140.490298922645</c:v>
                </c:pt>
                <c:pt idx="1063">
                  <c:v>140.572702849172</c:v>
                </c:pt>
                <c:pt idx="1064">
                  <c:v>141.58514422171899</c:v>
                </c:pt>
                <c:pt idx="1065">
                  <c:v>141.66641795372701</c:v>
                </c:pt>
                <c:pt idx="1066">
                  <c:v>142.67235076249199</c:v>
                </c:pt>
                <c:pt idx="1067">
                  <c:v>142.75248334612601</c:v>
                </c:pt>
                <c:pt idx="1068">
                  <c:v>143.75158594572099</c:v>
                </c:pt>
                <c:pt idx="1069">
                  <c:v>143.83056236990299</c:v>
                </c:pt>
                <c:pt idx="1070">
                  <c:v>144.82253870484701</c:v>
                </c:pt>
                <c:pt idx="1071">
                  <c:v>144.90035575584801</c:v>
                </c:pt>
                <c:pt idx="1072">
                  <c:v>145.88491991213999</c:v>
                </c:pt>
                <c:pt idx="1073">
                  <c:v>145.961586138179</c:v>
                </c:pt>
                <c:pt idx="1074">
                  <c:v>146.938455672988</c:v>
                </c:pt>
                <c:pt idx="1075">
                  <c:v>147.01398327941899</c:v>
                </c:pt>
                <c:pt idx="1076">
                  <c:v>147.98287569925199</c:v>
                </c:pt>
                <c:pt idx="1077">
                  <c:v>148.05727191278999</c:v>
                </c:pt>
                <c:pt idx="1078">
                  <c:v>149.01790439914501</c:v>
                </c:pt>
                <c:pt idx="1079">
                  <c:v>149.09116936915001</c:v>
                </c:pt>
                <c:pt idx="1080">
                  <c:v>150.04326162913699</c:v>
                </c:pt>
                <c:pt idx="1081">
                  <c:v>150.115392113561</c:v>
                </c:pt>
                <c:pt idx="1082">
                  <c:v>151.05866781976499</c:v>
                </c:pt>
                <c:pt idx="1083">
                  <c:v>151.129662832359</c:v>
                </c:pt>
                <c:pt idx="1084">
                  <c:v>152.063857524231</c:v>
                </c:pt>
                <c:pt idx="1085">
                  <c:v>152.13372328762</c:v>
                </c:pt>
                <c:pt idx="1086">
                  <c:v>153.05859526921799</c:v>
                </c:pt>
                <c:pt idx="1087">
                  <c:v>153.12732951902001</c:v>
                </c:pt>
                <c:pt idx="1088">
                  <c:v>154.04264208715799</c:v>
                </c:pt>
                <c:pt idx="1089">
                  <c:v>154.11019858459301</c:v>
                </c:pt>
                <c:pt idx="1090">
                  <c:v>155.01567908451801</c:v>
                </c:pt>
                <c:pt idx="1091">
                  <c:v>155.081976116677</c:v>
                </c:pt>
                <c:pt idx="1092">
                  <c:v>155.97732375248401</c:v>
                </c:pt>
                <c:pt idx="1093">
                  <c:v>156.04232791792299</c:v>
                </c:pt>
                <c:pt idx="1094">
                  <c:v>156.927267239516</c:v>
                </c:pt>
                <c:pt idx="1095">
                  <c:v>156.991050324101</c:v>
                </c:pt>
                <c:pt idx="1096">
                  <c:v>157.86534444611101</c:v>
                </c:pt>
                <c:pt idx="1097">
                  <c:v>157.92802413947601</c:v>
                </c:pt>
                <c:pt idx="1098">
                  <c:v>158.79142879628</c:v>
                </c:pt>
                <c:pt idx="1099">
                  <c:v>158.85307448954501</c:v>
                </c:pt>
                <c:pt idx="1100">
                  <c:v>159.70531110491399</c:v>
                </c:pt>
                <c:pt idx="1101">
                  <c:v>159.76592120488201</c:v>
                </c:pt>
                <c:pt idx="1102">
                  <c:v>160.606705160383</c:v>
                </c:pt>
                <c:pt idx="1103">
                  <c:v>160.66624172330199</c:v>
                </c:pt>
                <c:pt idx="1104">
                  <c:v>161.49531928776</c:v>
                </c:pt>
                <c:pt idx="1105">
                  <c:v>161.553744354071</c:v>
                </c:pt>
                <c:pt idx="1106">
                  <c:v>162.37089276453599</c:v>
                </c:pt>
                <c:pt idx="1107">
                  <c:v>162.42818450642201</c:v>
                </c:pt>
                <c:pt idx="1108">
                  <c:v>163.23318973781099</c:v>
                </c:pt>
                <c:pt idx="1109">
                  <c:v>163.28934015710701</c:v>
                </c:pt>
                <c:pt idx="1110">
                  <c:v>164.08198493773699</c:v>
                </c:pt>
                <c:pt idx="1111">
                  <c:v>164.13699171818701</c:v>
                </c:pt>
                <c:pt idx="1112">
                  <c:v>164.91705543002499</c:v>
                </c:pt>
                <c:pt idx="1113">
                  <c:v>164.970916313609</c:v>
                </c:pt>
                <c:pt idx="1114">
                  <c:v>165.73817632192299</c:v>
                </c:pt>
                <c:pt idx="1115">
                  <c:v>165.790889350208</c:v>
                </c:pt>
                <c:pt idx="1116">
                  <c:v>166.54512919493001</c:v>
                </c:pt>
                <c:pt idx="1117">
                  <c:v>166.59669825930899</c:v>
                </c:pt>
                <c:pt idx="1118">
                  <c:v>167.33771861277799</c:v>
                </c:pt>
                <c:pt idx="1119">
                  <c:v>167.38814567634799</c:v>
                </c:pt>
                <c:pt idx="1120">
                  <c:v>168.115753977916</c:v>
                </c:pt>
                <c:pt idx="1121">
                  <c:v>168.16501435907099</c:v>
                </c:pt>
                <c:pt idx="1122">
                  <c:v>168.87899741190699</c:v>
                </c:pt>
                <c:pt idx="1123">
                  <c:v>168.92704090600799</c:v>
                </c:pt>
                <c:pt idx="1124">
                  <c:v>169.62716881732101</c:v>
                </c:pt>
                <c:pt idx="1125">
                  <c:v>169.67397032333801</c:v>
                </c:pt>
                <c:pt idx="1126">
                  <c:v>170.36002878709999</c:v>
                </c:pt>
                <c:pt idx="1127">
                  <c:v>170.405628368539</c:v>
                </c:pt>
                <c:pt idx="1128">
                  <c:v>171.07742646147901</c:v>
                </c:pt>
                <c:pt idx="1129">
                  <c:v>171.12190042455501</c:v>
                </c:pt>
                <c:pt idx="1130">
                  <c:v>171.779245230443</c:v>
                </c:pt>
                <c:pt idx="1131">
                  <c:v>171.82264535127101</c:v>
                </c:pt>
                <c:pt idx="1132">
                  <c:v>172.46533084362699</c:v>
                </c:pt>
                <c:pt idx="1133">
                  <c:v>172.50766042267301</c:v>
                </c:pt>
                <c:pt idx="1134">
                  <c:v>173.135483892542</c:v>
                </c:pt>
                <c:pt idx="1135">
                  <c:v>173.176718207612</c:v>
                </c:pt>
                <c:pt idx="1136">
                  <c:v>173.789495298812</c:v>
                </c:pt>
                <c:pt idx="1137">
                  <c:v>173.82960859996601</c:v>
                </c:pt>
                <c:pt idx="1138">
                  <c:v>174.42717099806799</c:v>
                </c:pt>
                <c:pt idx="1139">
                  <c:v>174.466148643856</c:v>
                </c:pt>
                <c:pt idx="1140">
                  <c:v>175.04833904780401</c:v>
                </c:pt>
                <c:pt idx="1141">
                  <c:v>175.08617810119</c:v>
                </c:pt>
                <c:pt idx="1142">
                  <c:v>175.65285021203499</c:v>
                </c:pt>
                <c:pt idx="1143">
                  <c:v>175.68954783422799</c:v>
                </c:pt>
                <c:pt idx="1144">
                  <c:v>176.240556586173</c:v>
                </c:pt>
                <c:pt idx="1145">
                  <c:v>176.27609125147401</c:v>
                </c:pt>
                <c:pt idx="1146">
                  <c:v>176.81127524482901</c:v>
                </c:pt>
                <c:pt idx="1147">
                  <c:v>176.84561092849799</c:v>
                </c:pt>
                <c:pt idx="1148">
                  <c:v>177.364799157172</c:v>
                </c:pt>
                <c:pt idx="1149">
                  <c:v>177.39792349570001</c:v>
                </c:pt>
                <c:pt idx="1150">
                  <c:v>177.90096056526201</c:v>
                </c:pt>
                <c:pt idx="1151">
                  <c:v>177.932909081579</c:v>
                </c:pt>
                <c:pt idx="1152">
                  <c:v>178.419658356094</c:v>
                </c:pt>
                <c:pt idx="1153">
                  <c:v>178.45048614705601</c:v>
                </c:pt>
                <c:pt idx="1154">
                  <c:v>178.92080851915199</c:v>
                </c:pt>
                <c:pt idx="1155">
                  <c:v>178.950545042242</c:v>
                </c:pt>
                <c:pt idx="1156">
                  <c:v>179.404292178948</c:v>
                </c:pt>
                <c:pt idx="1157">
                  <c:v>179.43293079873601</c:v>
                </c:pt>
                <c:pt idx="1158">
                  <c:v>179.86996020855901</c:v>
                </c:pt>
                <c:pt idx="1159">
                  <c:v>179.89747992504499</c:v>
                </c:pt>
                <c:pt idx="1160">
                  <c:v>180.31766213402301</c:v>
                </c:pt>
                <c:pt idx="1161">
                  <c:v>180.34405170584</c:v>
                </c:pt>
                <c:pt idx="1162">
                  <c:v>180.74728621418899</c:v>
                </c:pt>
                <c:pt idx="1163">
                  <c:v>180.77266833043001</c:v>
                </c:pt>
                <c:pt idx="1164">
                  <c:v>181.15887107197699</c:v>
                </c:pt>
                <c:pt idx="1165">
                  <c:v>181.18392266067301</c:v>
                </c:pt>
                <c:pt idx="1166">
                  <c:v>181.552848216662</c:v>
                </c:pt>
                <c:pt idx="1167">
                  <c:v>181.57913001161899</c:v>
                </c:pt>
                <c:pt idx="1168">
                  <c:v>181.93047489251401</c:v>
                </c:pt>
                <c:pt idx="1169">
                  <c:v>181.95989117573399</c:v>
                </c:pt>
                <c:pt idx="1170">
                  <c:v>182.294328222015</c:v>
                </c:pt>
                <c:pt idx="1171">
                  <c:v>182.32635391929799</c:v>
                </c:pt>
                <c:pt idx="1172">
                  <c:v>182.64971117969199</c:v>
                </c:pt>
                <c:pt idx="1173">
                  <c:v>182.69127631513501</c:v>
                </c:pt>
                <c:pt idx="1174">
                  <c:v>183.005792084495</c:v>
                </c:pt>
                <c:pt idx="1175">
                  <c:v>183.03266530741001</c:v>
                </c:pt>
                <c:pt idx="1176">
                  <c:v>183.16487465477499</c:v>
                </c:pt>
                <c:pt idx="1177">
                  <c:v>183.32390407923901</c:v>
                </c:pt>
                <c:pt idx="1178">
                  <c:v>183.35894924500701</c:v>
                </c:pt>
                <c:pt idx="1179">
                  <c:v>183.568255516867</c:v>
                </c:pt>
                <c:pt idx="1180">
                  <c:v>183.67463278581801</c:v>
                </c:pt>
                <c:pt idx="1181">
                  <c:v>183.780164509831</c:v>
                </c:pt>
                <c:pt idx="1182">
                  <c:v>183.936287197019</c:v>
                </c:pt>
                <c:pt idx="1183">
                  <c:v>183.96663751392001</c:v>
                </c:pt>
                <c:pt idx="1184">
                  <c:v>184.05061914519999</c:v>
                </c:pt>
                <c:pt idx="1185">
                  <c:v>184.13449940409501</c:v>
                </c:pt>
                <c:pt idx="1186">
                  <c:v>184.163262080961</c:v>
                </c:pt>
                <c:pt idx="1187">
                  <c:v>184.28891964643299</c:v>
                </c:pt>
                <c:pt idx="1188">
                  <c:v>184.36611780705499</c:v>
                </c:pt>
                <c:pt idx="1189">
                  <c:v>184.427126357227</c:v>
                </c:pt>
                <c:pt idx="1190">
                  <c:v>184.544779171735</c:v>
                </c:pt>
                <c:pt idx="1191">
                  <c:v>184.55102023839001</c:v>
                </c:pt>
                <c:pt idx="1192">
                  <c:v>184.565815849035</c:v>
                </c:pt>
                <c:pt idx="1193">
                  <c:v>184.66497554224901</c:v>
                </c:pt>
                <c:pt idx="1194">
                  <c:v>184.70529147687401</c:v>
                </c:pt>
                <c:pt idx="1195">
                  <c:v>184.76738224392199</c:v>
                </c:pt>
                <c:pt idx="1196">
                  <c:v>184.84603789007801</c:v>
                </c:pt>
                <c:pt idx="1197">
                  <c:v>184.85896883587199</c:v>
                </c:pt>
                <c:pt idx="1198">
                  <c:v>184.88567059516399</c:v>
                </c:pt>
                <c:pt idx="1199">
                  <c:v>184.943337273266</c:v>
                </c:pt>
                <c:pt idx="1200">
                  <c:v>184.97044690967499</c:v>
                </c:pt>
                <c:pt idx="1201">
                  <c:v>185.02134117945599</c:v>
                </c:pt>
                <c:pt idx="1202">
                  <c:v>185.08178540540499</c:v>
                </c:pt>
                <c:pt idx="1203">
                  <c:v>185.093325483093</c:v>
                </c:pt>
                <c:pt idx="1204">
                  <c:v>185.112637433717</c:v>
                </c:pt>
                <c:pt idx="1205">
                  <c:v>185.15931943228901</c:v>
                </c:pt>
                <c:pt idx="1206">
                  <c:v>185.18755012020699</c:v>
                </c:pt>
                <c:pt idx="1207">
                  <c:v>185.21057859415001</c:v>
                </c:pt>
                <c:pt idx="1208">
                  <c:v>185.25783507518199</c:v>
                </c:pt>
                <c:pt idx="1209">
                  <c:v>185.26132020776299</c:v>
                </c:pt>
                <c:pt idx="1210">
                  <c:v>185.269891754756</c:v>
                </c:pt>
                <c:pt idx="1211">
                  <c:v>185.313170559079</c:v>
                </c:pt>
                <c:pt idx="1212">
                  <c:v>185.33013240366401</c:v>
                </c:pt>
                <c:pt idx="1213">
                  <c:v>185.36724737132499</c:v>
                </c:pt>
                <c:pt idx="1214">
                  <c:v>185.402875102975</c:v>
                </c:pt>
                <c:pt idx="1215">
                  <c:v>185.41958407163099</c:v>
                </c:pt>
                <c:pt idx="1216">
                  <c:v>185.46028122874699</c:v>
                </c:pt>
                <c:pt idx="1217">
                  <c:v>185.46294171682999</c:v>
                </c:pt>
                <c:pt idx="1218">
                  <c:v>185.471193261037</c:v>
                </c:pt>
                <c:pt idx="1219">
                  <c:v>185.49980171809599</c:v>
                </c:pt>
                <c:pt idx="1220">
                  <c:v>185.509133543427</c:v>
                </c:pt>
                <c:pt idx="1221">
                  <c:v>185.53041390785401</c:v>
                </c:pt>
                <c:pt idx="1222">
                  <c:v>185.55109261810699</c:v>
                </c:pt>
                <c:pt idx="1223">
                  <c:v>185.55632106081501</c:v>
                </c:pt>
                <c:pt idx="1224">
                  <c:v>185.56265996464299</c:v>
                </c:pt>
                <c:pt idx="1225">
                  <c:v>185.57960091812799</c:v>
                </c:pt>
                <c:pt idx="1226">
                  <c:v>185.59099875125401</c:v>
                </c:pt>
                <c:pt idx="1227">
                  <c:v>185.60058091084699</c:v>
                </c:pt>
                <c:pt idx="1228">
                  <c:v>185.61056106883399</c:v>
                </c:pt>
                <c:pt idx="1229">
                  <c:v>185.61175534551199</c:v>
                </c:pt>
                <c:pt idx="1230">
                  <c:v>185.614826899783</c:v>
                </c:pt>
                <c:pt idx="1231">
                  <c:v>185.620419308279</c:v>
                </c:pt>
                <c:pt idx="1232">
                  <c:v>185.621122850549</c:v>
                </c:pt>
                <c:pt idx="1233">
                  <c:v>185.62231397921801</c:v>
                </c:pt>
                <c:pt idx="1234">
                  <c:v>185.62243494638</c:v>
                </c:pt>
                <c:pt idx="1235">
                  <c:v>185.621054413959</c:v>
                </c:pt>
                <c:pt idx="1236">
                  <c:v>185.618164536309</c:v>
                </c:pt>
                <c:pt idx="1237">
                  <c:v>185.61001842216001</c:v>
                </c:pt>
                <c:pt idx="1238">
                  <c:v>185.60738004875</c:v>
                </c:pt>
                <c:pt idx="1239">
                  <c:v>185.59178119327299</c:v>
                </c:pt>
                <c:pt idx="1240">
                  <c:v>185.58988656574201</c:v>
                </c:pt>
                <c:pt idx="1241">
                  <c:v>185.58031715084601</c:v>
                </c:pt>
                <c:pt idx="1242">
                  <c:v>185.56338216684301</c:v>
                </c:pt>
                <c:pt idx="1243">
                  <c:v>185.55917213202201</c:v>
                </c:pt>
                <c:pt idx="1244">
                  <c:v>185.52460937109299</c:v>
                </c:pt>
                <c:pt idx="1245">
                  <c:v>185.52379324285599</c:v>
                </c:pt>
                <c:pt idx="1246">
                  <c:v>185.518261845306</c:v>
                </c:pt>
                <c:pt idx="1247">
                  <c:v>185.48643147573</c:v>
                </c:pt>
                <c:pt idx="1248">
                  <c:v>185.48133566792899</c:v>
                </c:pt>
                <c:pt idx="1249">
                  <c:v>185.448828764773</c:v>
                </c:pt>
                <c:pt idx="1250">
                  <c:v>185.42972288177401</c:v>
                </c:pt>
                <c:pt idx="1251">
                  <c:v>185.40814614479399</c:v>
                </c:pt>
                <c:pt idx="1252">
                  <c:v>185.36791845535001</c:v>
                </c:pt>
                <c:pt idx="1253">
                  <c:v>185.35105041709099</c:v>
                </c:pt>
                <c:pt idx="1254">
                  <c:v>185.30630327986199</c:v>
                </c:pt>
                <c:pt idx="1255">
                  <c:v>185.28260251771499</c:v>
                </c:pt>
                <c:pt idx="1256">
                  <c:v>185.27351173273601</c:v>
                </c:pt>
                <c:pt idx="1257">
                  <c:v>185.218411899187</c:v>
                </c:pt>
                <c:pt idx="1258">
                  <c:v>185.20350954413701</c:v>
                </c:pt>
                <c:pt idx="1259">
                  <c:v>185.141677944658</c:v>
                </c:pt>
                <c:pt idx="1260">
                  <c:v>185.13229882505601</c:v>
                </c:pt>
                <c:pt idx="1261">
                  <c:v>185.12171700316301</c:v>
                </c:pt>
                <c:pt idx="1262">
                  <c:v>185.060389667697</c:v>
                </c:pt>
                <c:pt idx="1263">
                  <c:v>185.000383630919</c:v>
                </c:pt>
                <c:pt idx="1264">
                  <c:v>184.98435998647</c:v>
                </c:pt>
                <c:pt idx="1265">
                  <c:v>184.95747965513999</c:v>
                </c:pt>
                <c:pt idx="1266">
                  <c:v>184.90067805889399</c:v>
                </c:pt>
                <c:pt idx="1267">
                  <c:v>184.86714621105199</c:v>
                </c:pt>
                <c:pt idx="1268">
                  <c:v>184.80726901287201</c:v>
                </c:pt>
                <c:pt idx="1269">
                  <c:v>184.722054432178</c:v>
                </c:pt>
                <c:pt idx="1270">
                  <c:v>184.70406777054299</c:v>
                </c:pt>
                <c:pt idx="1271">
                  <c:v>184.66289437865299</c:v>
                </c:pt>
                <c:pt idx="1272">
                  <c:v>184.590290793733</c:v>
                </c:pt>
                <c:pt idx="1273">
                  <c:v>184.55679220487301</c:v>
                </c:pt>
                <c:pt idx="1274">
                  <c:v>184.46394045853401</c:v>
                </c:pt>
                <c:pt idx="1275">
                  <c:v>184.367173783167</c:v>
                </c:pt>
                <c:pt idx="1276">
                  <c:v>184.322285036957</c:v>
                </c:pt>
                <c:pt idx="1277">
                  <c:v>184.20170718766801</c:v>
                </c:pt>
                <c:pt idx="1278">
                  <c:v>184.163917947313</c:v>
                </c:pt>
                <c:pt idx="1279">
                  <c:v>184.14935667280901</c:v>
                </c:pt>
                <c:pt idx="1280">
                  <c:v>183.98788633507999</c:v>
                </c:pt>
                <c:pt idx="1281">
                  <c:v>183.89981538719999</c:v>
                </c:pt>
                <c:pt idx="1282">
                  <c:v>183.787758482436</c:v>
                </c:pt>
                <c:pt idx="1283">
                  <c:v>183.60120302246099</c:v>
                </c:pt>
                <c:pt idx="1284">
                  <c:v>183.55300248194499</c:v>
                </c:pt>
                <c:pt idx="1285">
                  <c:v>183.34709413697601</c:v>
                </c:pt>
                <c:pt idx="1286">
                  <c:v>183.27665848953799</c:v>
                </c:pt>
                <c:pt idx="1287">
                  <c:v>183.262811107056</c:v>
                </c:pt>
                <c:pt idx="1288">
                  <c:v>182.96380033873501</c:v>
                </c:pt>
                <c:pt idx="1289">
                  <c:v>182.93218812682801</c:v>
                </c:pt>
                <c:pt idx="1290">
                  <c:v>182.63015799452501</c:v>
                </c:pt>
                <c:pt idx="1291">
                  <c:v>182.60312103579801</c:v>
                </c:pt>
                <c:pt idx="1292">
                  <c:v>182.286493498515</c:v>
                </c:pt>
                <c:pt idx="1293">
                  <c:v>182.255238184272</c:v>
                </c:pt>
                <c:pt idx="1294">
                  <c:v>181.925226570902</c:v>
                </c:pt>
                <c:pt idx="1295">
                  <c:v>181.89067218878401</c:v>
                </c:pt>
                <c:pt idx="1296">
                  <c:v>181.54508968857201</c:v>
                </c:pt>
                <c:pt idx="1297">
                  <c:v>181.50789755949401</c:v>
                </c:pt>
                <c:pt idx="1298">
                  <c:v>181.14592491151799</c:v>
                </c:pt>
                <c:pt idx="1299">
                  <c:v>181.10651378937999</c:v>
                </c:pt>
                <c:pt idx="1300">
                  <c:v>180.72781315271999</c:v>
                </c:pt>
                <c:pt idx="1301">
                  <c:v>180.686386461853</c:v>
                </c:pt>
                <c:pt idx="1302">
                  <c:v>180.29090019944101</c:v>
                </c:pt>
                <c:pt idx="1303">
                  <c:v>180.24754936527799</c:v>
                </c:pt>
                <c:pt idx="1304">
                  <c:v>179.83533970820699</c:v>
                </c:pt>
                <c:pt idx="1305">
                  <c:v>179.790106542432</c:v>
                </c:pt>
                <c:pt idx="1306">
                  <c:v>179.36127805261501</c:v>
                </c:pt>
                <c:pt idx="1307">
                  <c:v>179.31418227667399</c:v>
                </c:pt>
                <c:pt idx="1308">
                  <c:v>178.868855585044</c:v>
                </c:pt>
                <c:pt idx="1309">
                  <c:v>178.819906890781</c:v>
                </c:pt>
                <c:pt idx="1310">
                  <c:v>178.35821096284201</c:v>
                </c:pt>
                <c:pt idx="1311">
                  <c:v>178.30741501691901</c:v>
                </c:pt>
                <c:pt idx="1312">
                  <c:v>177.82948521261301</c:v>
                </c:pt>
                <c:pt idx="1313">
                  <c:v>177.77684702045201</c:v>
                </c:pt>
                <c:pt idx="1314">
                  <c:v>177.28282446274201</c:v>
                </c:pt>
                <c:pt idx="1315">
                  <c:v>177.22834969531101</c:v>
                </c:pt>
                <c:pt idx="1316">
                  <c:v>176.71838060986701</c:v>
                </c:pt>
                <c:pt idx="1317">
                  <c:v>176.66207548970499</c:v>
                </c:pt>
                <c:pt idx="1318">
                  <c:v>176.13631071011599</c:v>
                </c:pt>
                <c:pt idx="1319">
                  <c:v>176.07818156580501</c:v>
                </c:pt>
                <c:pt idx="1320">
                  <c:v>175.5367764643</c:v>
                </c:pt>
                <c:pt idx="1321">
                  <c:v>175.47682954937699</c:v>
                </c:pt>
                <c:pt idx="1322">
                  <c:v>174.91994402575199</c:v>
                </c:pt>
                <c:pt idx="1323">
                  <c:v>174.85818552401</c:v>
                </c:pt>
                <c:pt idx="1324">
                  <c:v>174.285983807137</c:v>
                </c:pt>
                <c:pt idx="1325">
                  <c:v>174.222420150223</c:v>
                </c:pt>
                <c:pt idx="1326">
                  <c:v>173.63507091827501</c:v>
                </c:pt>
                <c:pt idx="1327">
                  <c:v>173.569709494021</c:v>
                </c:pt>
                <c:pt idx="1328">
                  <c:v>172.96738651881699</c:v>
                </c:pt>
                <c:pt idx="1329">
                  <c:v>172.90023575697299</c:v>
                </c:pt>
                <c:pt idx="1330">
                  <c:v>172.28311798213301</c:v>
                </c:pt>
                <c:pt idx="1331">
                  <c:v>172.214185905063</c:v>
                </c:pt>
                <c:pt idx="1332">
                  <c:v>171.58245657595799</c:v>
                </c:pt>
                <c:pt idx="1333">
                  <c:v>171.51174927962799</c:v>
                </c:pt>
                <c:pt idx="1334">
                  <c:v>170.86559544004299</c:v>
                </c:pt>
                <c:pt idx="1335">
                  <c:v>170.79311768761499</c:v>
                </c:pt>
                <c:pt idx="1336">
                  <c:v>170.13273068950801</c:v>
                </c:pt>
                <c:pt idx="1337">
                  <c:v>170.058487994948</c:v>
                </c:pt>
                <c:pt idx="1338">
                  <c:v>169.38406384143599</c:v>
                </c:pt>
                <c:pt idx="1339">
                  <c:v>169.308063710021</c:v>
                </c:pt>
                <c:pt idx="1340">
                  <c:v>168.61980267343901</c:v>
                </c:pt>
                <c:pt idx="1341">
                  <c:v>168.542054249659</c:v>
                </c:pt>
                <c:pt idx="1342">
                  <c:v>167.840160545934</c:v>
                </c:pt>
                <c:pt idx="1343">
                  <c:v>167.760673501524</c:v>
                </c:pt>
                <c:pt idx="1344">
                  <c:v>167.04535524097199</c:v>
                </c:pt>
                <c:pt idx="1345">
                  <c:v>166.96413865387601</c:v>
                </c:pt>
                <c:pt idx="1346">
                  <c:v>166.235607757862</c:v>
                </c:pt>
                <c:pt idx="1347">
                  <c:v>166.15266964041101</c:v>
                </c:pt>
                <c:pt idx="1348">
                  <c:v>165.41114186822099</c:v>
                </c:pt>
                <c:pt idx="1349">
                  <c:v>165.32648975349201</c:v>
                </c:pt>
                <c:pt idx="1350">
                  <c:v>164.572184994352</c:v>
                </c:pt>
                <c:pt idx="1351">
                  <c:v>164.485826844657</c:v>
                </c:pt>
                <c:pt idx="1352">
                  <c:v>163.71896881396299</c:v>
                </c:pt>
                <c:pt idx="1353">
                  <c:v>163.63091320042599</c:v>
                </c:pt>
                <c:pt idx="1354">
                  <c:v>162.85172852486201</c:v>
                </c:pt>
                <c:pt idx="1355">
                  <c:v>162.76198495364699</c:v>
                </c:pt>
                <c:pt idx="1356">
                  <c:v>161.97070349853001</c:v>
                </c:pt>
                <c:pt idx="1357">
                  <c:v>161.87928371655599</c:v>
                </c:pt>
                <c:pt idx="1358">
                  <c:v>161.07614043026601</c:v>
                </c:pt>
                <c:pt idx="1359">
                  <c:v>160.98305811180799</c:v>
                </c:pt>
                <c:pt idx="1360">
                  <c:v>160.16829308095299</c:v>
                </c:pt>
                <c:pt idx="1361">
                  <c:v>160.07355985127799</c:v>
                </c:pt>
                <c:pt idx="1362">
                  <c:v>159.24741605755199</c:v>
                </c:pt>
                <c:pt idx="1363">
                  <c:v>159.15103821915301</c:v>
                </c:pt>
                <c:pt idx="1364">
                  <c:v>158.31376072422</c:v>
                </c:pt>
                <c:pt idx="1365">
                  <c:v>158.215741742218</c:v>
                </c:pt>
                <c:pt idx="1366">
                  <c:v>157.367579464203</c:v>
                </c:pt>
                <c:pt idx="1367">
                  <c:v>157.26792534255401</c:v>
                </c:pt>
                <c:pt idx="1368">
                  <c:v>156.40913190162101</c:v>
                </c:pt>
                <c:pt idx="1369">
                  <c:v>156.30785316630801</c:v>
                </c:pt>
                <c:pt idx="1370">
                  <c:v>155.43868542564201</c:v>
                </c:pt>
                <c:pt idx="1371">
                  <c:v>155.33579493009799</c:v>
                </c:pt>
                <c:pt idx="1372">
                  <c:v>154.45651164585499</c:v>
                </c:pt>
                <c:pt idx="1373">
                  <c:v>154.352022016989</c:v>
                </c:pt>
                <c:pt idx="1374">
                  <c:v>153.46288407397799</c:v>
                </c:pt>
                <c:pt idx="1375">
                  <c:v>153.35680696800799</c:v>
                </c:pt>
                <c:pt idx="1376">
                  <c:v>152.45807821081701</c:v>
                </c:pt>
                <c:pt idx="1377">
                  <c:v>152.35042469954701</c:v>
                </c:pt>
                <c:pt idx="1378">
                  <c:v>151.44237229247599</c:v>
                </c:pt>
                <c:pt idx="1379">
                  <c:v>151.33315328672899</c:v>
                </c:pt>
                <c:pt idx="1380">
                  <c:v>150.41604764293999</c:v>
                </c:pt>
                <c:pt idx="1381">
                  <c:v>150.305274045533</c:v>
                </c:pt>
                <c:pt idx="1382">
                  <c:v>149.37938868975601</c:v>
                </c:pt>
                <c:pt idx="1383">
                  <c:v>149.26707136780001</c:v>
                </c:pt>
                <c:pt idx="1384">
                  <c:v>148.33268291449599</c:v>
                </c:pt>
                <c:pt idx="1385">
                  <c:v>148.21883252267199</c:v>
                </c:pt>
                <c:pt idx="1386">
                  <c:v>147.27622059390299</c:v>
                </c:pt>
                <c:pt idx="1387">
                  <c:v>147.16084723556301</c:v>
                </c:pt>
                <c:pt idx="1388">
                  <c:v>146.210294443138</c:v>
                </c:pt>
                <c:pt idx="1389">
                  <c:v>146.09340760246599</c:v>
                </c:pt>
                <c:pt idx="1390">
                  <c:v>145.13520037294799</c:v>
                </c:pt>
                <c:pt idx="1391">
                  <c:v>145.016809077548</c:v>
                </c:pt>
                <c:pt idx="1392">
                  <c:v>144.05123954527801</c:v>
                </c:pt>
                <c:pt idx="1393">
                  <c:v>143.931351131273</c:v>
                </c:pt>
                <c:pt idx="1394">
                  <c:v>142.958719054705</c:v>
                </c:pt>
                <c:pt idx="1395">
                  <c:v>142.83733514827199</c:v>
                </c:pt>
                <c:pt idx="1396">
                  <c:v>141.85795030540001</c:v>
                </c:pt>
                <c:pt idx="1397">
                  <c:v>141.73506124983999</c:v>
                </c:pt>
                <c:pt idx="1398">
                  <c:v>140.74924910470199</c:v>
                </c:pt>
                <c:pt idx="1399">
                  <c:v>140.62482783417099</c:v>
                </c:pt>
                <c:pt idx="1400">
                  <c:v>139.632940923039</c:v>
                </c:pt>
                <c:pt idx="1401">
                  <c:v>139.50693253959099</c:v>
                </c:pt>
                <c:pt idx="1402">
                  <c:v>138.509369997379</c:v>
                </c:pt>
                <c:pt idx="1403">
                  <c:v>138.381670056964</c:v>
                </c:pt>
                <c:pt idx="1404">
                  <c:v>137.37891980913801</c:v>
                </c:pt>
                <c:pt idx="1405">
                  <c:v>137.24933189560801</c:v>
                </c:pt>
                <c:pt idx="1406">
                  <c:v>136.242081484869</c:v>
                </c:pt>
                <c:pt idx="1407">
                  <c:v>136.11019386434199</c:v>
                </c:pt>
                <c:pt idx="1408">
                  <c:v>135.09948426087999</c:v>
                </c:pt>
                <c:pt idx="1409">
                  <c:v>134.96427775822099</c:v>
                </c:pt>
                <c:pt idx="1410">
                  <c:v>133.951438120962</c:v>
                </c:pt>
                <c:pt idx="1411">
                  <c:v>133.81054922932401</c:v>
                </c:pt>
                <c:pt idx="1412">
                  <c:v>132.796707000173</c:v>
                </c:pt>
                <c:pt idx="1413">
                  <c:v>132.645954739823</c:v>
                </c:pt>
                <c:pt idx="1414">
                  <c:v>131.63157602116999</c:v>
                </c:pt>
                <c:pt idx="1415">
                  <c:v>131.46582215233201</c:v>
                </c:pt>
                <c:pt idx="1416">
                  <c:v>130.450987912409</c:v>
                </c:pt>
                <c:pt idx="1417">
                  <c:v>130.26639483273101</c:v>
                </c:pt>
                <c:pt idx="1418">
                  <c:v>129.251525413975</c:v>
                </c:pt>
                <c:pt idx="1419">
                  <c:v>129.04758307106701</c:v>
                </c:pt>
                <c:pt idx="1420">
                  <c:v>128.033608917295</c:v>
                </c:pt>
                <c:pt idx="1421">
                  <c:v>127.813228696518</c:v>
                </c:pt>
                <c:pt idx="1422">
                  <c:v>126.801043122321</c:v>
                </c:pt>
                <c:pt idx="1423">
                  <c:v>126.56886285914101</c:v>
                </c:pt>
                <c:pt idx="1424">
                  <c:v>125.55879685180101</c:v>
                </c:pt>
                <c:pt idx="1425">
                  <c:v>125.319266977327</c:v>
                </c:pt>
                <c:pt idx="1426">
                  <c:v>124.311060724618</c:v>
                </c:pt>
                <c:pt idx="1427">
                  <c:v>124.067443657124</c:v>
                </c:pt>
                <c:pt idx="1428">
                  <c:v>123.06055217001899</c:v>
                </c:pt>
                <c:pt idx="1429">
                  <c:v>122.814851655265</c:v>
                </c:pt>
                <c:pt idx="1430">
                  <c:v>121.80874210367</c:v>
                </c:pt>
                <c:pt idx="1431">
                  <c:v>121.562058329724</c:v>
                </c:pt>
                <c:pt idx="1432">
                  <c:v>120.556342910423</c:v>
                </c:pt>
                <c:pt idx="1433">
                  <c:v>120.309237548223</c:v>
                </c:pt>
                <c:pt idx="1434">
                  <c:v>119.303678311699</c:v>
                </c:pt>
                <c:pt idx="1435">
                  <c:v>119.056427651674</c:v>
                </c:pt>
                <c:pt idx="1436">
                  <c:v>118.05089005464799</c:v>
                </c:pt>
                <c:pt idx="1437">
                  <c:v>117.80363362964</c:v>
                </c:pt>
                <c:pt idx="1438">
                  <c:v>116.79804121433</c:v>
                </c:pt>
                <c:pt idx="1439">
                  <c:v>116.550852328712</c:v>
                </c:pt>
                <c:pt idx="1440">
                  <c:v>115.54516086183899</c:v>
                </c:pt>
                <c:pt idx="1441">
                  <c:v>115.29807982318501</c:v>
                </c:pt>
                <c:pt idx="1442">
                  <c:v>114.292262971009</c:v>
                </c:pt>
                <c:pt idx="1443">
                  <c:v>114.045313113878</c:v>
                </c:pt>
                <c:pt idx="1444">
                  <c:v>113.039354345004</c:v>
                </c:pt>
                <c:pt idx="1445">
                  <c:v>112.792549981051</c:v>
                </c:pt>
                <c:pt idx="1446">
                  <c:v>111.786437942517</c:v>
                </c:pt>
                <c:pt idx="1447">
                  <c:v>111.53978884051701</c:v>
                </c:pt>
                <c:pt idx="1448">
                  <c:v>110.533515169097</c:v>
                </c:pt>
                <c:pt idx="1449">
                  <c:v>110.28702943616899</c:v>
                </c:pt>
                <c:pt idx="1450">
                  <c:v>109.280588046624</c:v>
                </c:pt>
                <c:pt idx="1451">
                  <c:v>109.03427300251499</c:v>
                </c:pt>
                <c:pt idx="1452">
                  <c:v>108.027659347358</c:v>
                </c:pt>
                <c:pt idx="1453">
                  <c:v>107.781520077332</c:v>
                </c:pt>
                <c:pt idx="1454">
                  <c:v>106.774729050586</c:v>
                </c:pt>
                <c:pt idx="1455">
                  <c:v>106.528767114516</c:v>
                </c:pt>
                <c:pt idx="1456">
                  <c:v>105.52179137673799</c:v>
                </c:pt>
                <c:pt idx="1457">
                  <c:v>105.276008621477</c:v>
                </c:pt>
                <c:pt idx="1458">
                  <c:v>104.268841210684</c:v>
                </c:pt>
                <c:pt idx="1459">
                  <c:v>104.023246629821</c:v>
                </c:pt>
                <c:pt idx="1460">
                  <c:v>103.015886632095</c:v>
                </c:pt>
                <c:pt idx="1461">
                  <c:v>102.770495123557</c:v>
                </c:pt>
                <c:pt idx="1462">
                  <c:v>101.762945479416</c:v>
                </c:pt>
                <c:pt idx="1463">
                  <c:v>101.51776242203699</c:v>
                </c:pt>
                <c:pt idx="1464">
                  <c:v>100.510025047501</c:v>
                </c:pt>
                <c:pt idx="1465">
                  <c:v>100.265033147661</c:v>
                </c:pt>
                <c:pt idx="1466">
                  <c:v>99.257117667613898</c:v>
                </c:pt>
                <c:pt idx="1467">
                  <c:v>99.012283403745798</c:v>
                </c:pt>
                <c:pt idx="1468">
                  <c:v>98.004223808795302</c:v>
                </c:pt>
                <c:pt idx="1469">
                  <c:v>97.759508448627102</c:v>
                </c:pt>
                <c:pt idx="1470">
                  <c:v>96.751373997157899</c:v>
                </c:pt>
                <c:pt idx="1471">
                  <c:v>96.506714729162098</c:v>
                </c:pt>
                <c:pt idx="1472">
                  <c:v>95.498623339587596</c:v>
                </c:pt>
                <c:pt idx="1473">
                  <c:v>95.253887121108804</c:v>
                </c:pt>
                <c:pt idx="1474">
                  <c:v>94.246058435468498</c:v>
                </c:pt>
                <c:pt idx="1475">
                  <c:v>94.000991360489706</c:v>
                </c:pt>
                <c:pt idx="1476">
                  <c:v>92.993945536286205</c:v>
                </c:pt>
                <c:pt idx="1477">
                  <c:v>92.748018634118395</c:v>
                </c:pt>
                <c:pt idx="1478">
                  <c:v>91.742588316592702</c:v>
                </c:pt>
                <c:pt idx="1479">
                  <c:v>91.494682187107401</c:v>
                </c:pt>
                <c:pt idx="1480">
                  <c:v>90.4925826366145</c:v>
                </c:pt>
                <c:pt idx="1481">
                  <c:v>90.237356000844301</c:v>
                </c:pt>
                <c:pt idx="1482">
                  <c:v>89.243159175118706</c:v>
                </c:pt>
                <c:pt idx="1483">
                  <c:v>88.970532260302306</c:v>
                </c:pt>
                <c:pt idx="1484">
                  <c:v>87.992215155458396</c:v>
                </c:pt>
                <c:pt idx="1485">
                  <c:v>87.684778143591899</c:v>
                </c:pt>
                <c:pt idx="1486">
                  <c:v>86.736925809589295</c:v>
                </c:pt>
                <c:pt idx="1487">
                  <c:v>86.363122286130206</c:v>
                </c:pt>
                <c:pt idx="1488">
                  <c:v>85.473165927085603</c:v>
                </c:pt>
                <c:pt idx="1489">
                  <c:v>84.9865064106002</c:v>
                </c:pt>
                <c:pt idx="1490">
                  <c:v>84.170781533377095</c:v>
                </c:pt>
                <c:pt idx="1491">
                  <c:v>83.514802342715399</c:v>
                </c:pt>
                <c:pt idx="1492">
                  <c:v>82.749893466880593</c:v>
                </c:pt>
                <c:pt idx="1493">
                  <c:v>82.155452818459594</c:v>
                </c:pt>
                <c:pt idx="1494">
                  <c:v>81.408908848176694</c:v>
                </c:pt>
                <c:pt idx="1495">
                  <c:v>80.8018835558577</c:v>
                </c:pt>
                <c:pt idx="1496">
                  <c:v>80.095666075844903</c:v>
                </c:pt>
                <c:pt idx="1497">
                  <c:v>79.448203420451705</c:v>
                </c:pt>
                <c:pt idx="1498">
                  <c:v>78.806654990793305</c:v>
                </c:pt>
                <c:pt idx="1499">
                  <c:v>78.027156768293807</c:v>
                </c:pt>
                <c:pt idx="1500">
                  <c:v>77.451625707327594</c:v>
                </c:pt>
                <c:pt idx="1501">
                  <c:v>76.669690494717699</c:v>
                </c:pt>
                <c:pt idx="1502">
                  <c:v>76.114347534357506</c:v>
                </c:pt>
                <c:pt idx="1503">
                  <c:v>75.376267871982293</c:v>
                </c:pt>
                <c:pt idx="1504">
                  <c:v>74.8676562925083</c:v>
                </c:pt>
                <c:pt idx="1505">
                  <c:v>74.060925787185397</c:v>
                </c:pt>
                <c:pt idx="1506">
                  <c:v>73.795882262230293</c:v>
                </c:pt>
                <c:pt idx="1507">
                  <c:v>73.539516209621894</c:v>
                </c:pt>
                <c:pt idx="1508">
                  <c:v>72.658945203814199</c:v>
                </c:pt>
                <c:pt idx="1509">
                  <c:v>72.443291374295796</c:v>
                </c:pt>
                <c:pt idx="1510">
                  <c:v>72.195009715774404</c:v>
                </c:pt>
                <c:pt idx="1511">
                  <c:v>71.4129844353739</c:v>
                </c:pt>
                <c:pt idx="1512">
                  <c:v>71.1794248461525</c:v>
                </c:pt>
                <c:pt idx="1513">
                  <c:v>70.900251756757896</c:v>
                </c:pt>
                <c:pt idx="1514">
                  <c:v>70.297327284544906</c:v>
                </c:pt>
                <c:pt idx="1515">
                  <c:v>69.962045821970094</c:v>
                </c:pt>
                <c:pt idx="1516">
                  <c:v>69.500109454618396</c:v>
                </c:pt>
                <c:pt idx="1517">
                  <c:v>69.307106161950898</c:v>
                </c:pt>
                <c:pt idx="1518">
                  <c:v>68.863365003645399</c:v>
                </c:pt>
                <c:pt idx="1519">
                  <c:v>68.566587320082206</c:v>
                </c:pt>
                <c:pt idx="1520">
                  <c:v>68.215344107894595</c:v>
                </c:pt>
                <c:pt idx="1521">
                  <c:v>68.007542804738605</c:v>
                </c:pt>
                <c:pt idx="1522">
                  <c:v>67.676508822872506</c:v>
                </c:pt>
                <c:pt idx="1523">
                  <c:v>67.379213134697096</c:v>
                </c:pt>
                <c:pt idx="1524">
                  <c:v>67.069848398878506</c:v>
                </c:pt>
                <c:pt idx="1525">
                  <c:v>66.860116614514098</c:v>
                </c:pt>
                <c:pt idx="1526">
                  <c:v>66.5330494170626</c:v>
                </c:pt>
                <c:pt idx="1527">
                  <c:v>66.255756670619505</c:v>
                </c:pt>
                <c:pt idx="1528">
                  <c:v>65.9426780123882</c:v>
                </c:pt>
                <c:pt idx="1529">
                  <c:v>65.713828272525603</c:v>
                </c:pt>
                <c:pt idx="1530">
                  <c:v>65.407925532977998</c:v>
                </c:pt>
                <c:pt idx="1531">
                  <c:v>65.082285648150702</c:v>
                </c:pt>
                <c:pt idx="1532">
                  <c:v>64.813158469841596</c:v>
                </c:pt>
                <c:pt idx="1533">
                  <c:v>64.500963232482107</c:v>
                </c:pt>
                <c:pt idx="1534">
                  <c:v>64.230750588405897</c:v>
                </c:pt>
                <c:pt idx="1535">
                  <c:v>63.959491397966602</c:v>
                </c:pt>
                <c:pt idx="1536">
                  <c:v>63.690744989668801</c:v>
                </c:pt>
                <c:pt idx="1537">
                  <c:v>63.408514964351802</c:v>
                </c:pt>
                <c:pt idx="1538">
                  <c:v>63.226424493869402</c:v>
                </c:pt>
                <c:pt idx="1539">
                  <c:v>62.984096599838502</c:v>
                </c:pt>
                <c:pt idx="1540">
                  <c:v>62.848007301270201</c:v>
                </c:pt>
                <c:pt idx="1541">
                  <c:v>62.6103255118215</c:v>
                </c:pt>
                <c:pt idx="1542">
                  <c:v>62.336455524540298</c:v>
                </c:pt>
                <c:pt idx="1543">
                  <c:v>62.218235694534201</c:v>
                </c:pt>
                <c:pt idx="1544">
                  <c:v>61.9230642201737</c:v>
                </c:pt>
                <c:pt idx="1545">
                  <c:v>61.667895111132502</c:v>
                </c:pt>
                <c:pt idx="1546">
                  <c:v>61.418246112350097</c:v>
                </c:pt>
                <c:pt idx="1547">
                  <c:v>61.203731202276501</c:v>
                </c:pt>
                <c:pt idx="1548">
                  <c:v>60.9961354834576</c:v>
                </c:pt>
                <c:pt idx="1549">
                  <c:v>60.746496766394799</c:v>
                </c:pt>
                <c:pt idx="1550">
                  <c:v>60.641976059377399</c:v>
                </c:pt>
                <c:pt idx="1551">
                  <c:v>60.402530523172103</c:v>
                </c:pt>
                <c:pt idx="1552">
                  <c:v>60.347342417531301</c:v>
                </c:pt>
                <c:pt idx="1553">
                  <c:v>60.140171005938498</c:v>
                </c:pt>
                <c:pt idx="1554">
                  <c:v>60.0890595649213</c:v>
                </c:pt>
                <c:pt idx="1555">
                  <c:v>59.935662774561202</c:v>
                </c:pt>
                <c:pt idx="1556">
                  <c:v>59.862785737902399</c:v>
                </c:pt>
                <c:pt idx="1557">
                  <c:v>59.7756067438808</c:v>
                </c:pt>
                <c:pt idx="1558">
                  <c:v>59.685353547968099</c:v>
                </c:pt>
                <c:pt idx="1559">
                  <c:v>59.659206042565401</c:v>
                </c:pt>
                <c:pt idx="1560">
                  <c:v>59.584725313762902</c:v>
                </c:pt>
                <c:pt idx="1561">
                  <c:v>59.574529581776801</c:v>
                </c:pt>
                <c:pt idx="1562">
                  <c:v>59.572309425613597</c:v>
                </c:pt>
                <c:pt idx="1563">
                  <c:v>59.565850437929299</c:v>
                </c:pt>
                <c:pt idx="1564">
                  <c:v>59.529378449982701</c:v>
                </c:pt>
                <c:pt idx="1565">
                  <c:v>59.520808086385202</c:v>
                </c:pt>
                <c:pt idx="1566">
                  <c:v>59.515769803717198</c:v>
                </c:pt>
                <c:pt idx="1567">
                  <c:v>59.519792730705099</c:v>
                </c:pt>
                <c:pt idx="1568">
                  <c:v>59.5260678128911</c:v>
                </c:pt>
                <c:pt idx="1569">
                  <c:v>59.546044403476699</c:v>
                </c:pt>
                <c:pt idx="1570">
                  <c:v>59.560776443015897</c:v>
                </c:pt>
                <c:pt idx="1571">
                  <c:v>59.567627232911498</c:v>
                </c:pt>
                <c:pt idx="1572">
                  <c:v>59.624576782340199</c:v>
                </c:pt>
                <c:pt idx="1573">
                  <c:v>59.666023056370598</c:v>
                </c:pt>
                <c:pt idx="1574">
                  <c:v>59.722358198611197</c:v>
                </c:pt>
                <c:pt idx="1575">
                  <c:v>59.826635710744497</c:v>
                </c:pt>
                <c:pt idx="1576">
                  <c:v>59.857098804670599</c:v>
                </c:pt>
                <c:pt idx="1577">
                  <c:v>59.982394303830802</c:v>
                </c:pt>
                <c:pt idx="1578">
                  <c:v>60.036585860347202</c:v>
                </c:pt>
                <c:pt idx="1579">
                  <c:v>60.057824628654103</c:v>
                </c:pt>
                <c:pt idx="1580">
                  <c:v>60.271197606233997</c:v>
                </c:pt>
                <c:pt idx="1581">
                  <c:v>60.4611461124031</c:v>
                </c:pt>
                <c:pt idx="1582">
                  <c:v>60.537368218329398</c:v>
                </c:pt>
                <c:pt idx="1583">
                  <c:v>60.792411946623801</c:v>
                </c:pt>
                <c:pt idx="1584">
                  <c:v>60.911380880170597</c:v>
                </c:pt>
                <c:pt idx="1585">
                  <c:v>61.130734548057198</c:v>
                </c:pt>
                <c:pt idx="1586">
                  <c:v>61.306176321766102</c:v>
                </c:pt>
                <c:pt idx="1587">
                  <c:v>61.509629278566599</c:v>
                </c:pt>
                <c:pt idx="1588">
                  <c:v>61.6745316769249</c:v>
                </c:pt>
                <c:pt idx="1589">
                  <c:v>61.852758005729299</c:v>
                </c:pt>
                <c:pt idx="1590">
                  <c:v>62.009195113770502</c:v>
                </c:pt>
                <c:pt idx="1591">
                  <c:v>62.287943951126699</c:v>
                </c:pt>
                <c:pt idx="1592">
                  <c:v>62.479705354570903</c:v>
                </c:pt>
                <c:pt idx="1593">
                  <c:v>62.769488484123102</c:v>
                </c:pt>
                <c:pt idx="1594">
                  <c:v>63.014321230578197</c:v>
                </c:pt>
                <c:pt idx="1595">
                  <c:v>63.305539466006401</c:v>
                </c:pt>
                <c:pt idx="1596">
                  <c:v>63.576143516270299</c:v>
                </c:pt>
                <c:pt idx="1597">
                  <c:v>63.7889967048215</c:v>
                </c:pt>
                <c:pt idx="1598">
                  <c:v>64.042047011639397</c:v>
                </c:pt>
                <c:pt idx="1599">
                  <c:v>64.316476065954106</c:v>
                </c:pt>
                <c:pt idx="1600">
                  <c:v>64.582931048052501</c:v>
                </c:pt>
                <c:pt idx="1601">
                  <c:v>64.780869283044098</c:v>
                </c:pt>
                <c:pt idx="1602">
                  <c:v>65.117797339592101</c:v>
                </c:pt>
                <c:pt idx="1603">
                  <c:v>65.396124603630199</c:v>
                </c:pt>
                <c:pt idx="1604">
                  <c:v>65.917057380166696</c:v>
                </c:pt>
                <c:pt idx="1605">
                  <c:v>66.138786484319397</c:v>
                </c:pt>
                <c:pt idx="1606">
                  <c:v>66.360300712542397</c:v>
                </c:pt>
                <c:pt idx="1607">
                  <c:v>67.028474193059097</c:v>
                </c:pt>
                <c:pt idx="1608">
                  <c:v>67.223147082572794</c:v>
                </c:pt>
                <c:pt idx="1609">
                  <c:v>67.435424037268305</c:v>
                </c:pt>
                <c:pt idx="1610">
                  <c:v>68.146279321202201</c:v>
                </c:pt>
                <c:pt idx="1611">
                  <c:v>68.385524041505207</c:v>
                </c:pt>
                <c:pt idx="1612">
                  <c:v>68.679975183916</c:v>
                </c:pt>
                <c:pt idx="1613">
                  <c:v>69.260956540322894</c:v>
                </c:pt>
                <c:pt idx="1614">
                  <c:v>69.760691195534804</c:v>
                </c:pt>
                <c:pt idx="1615">
                  <c:v>70.423938778558494</c:v>
                </c:pt>
                <c:pt idx="1616">
                  <c:v>70.919347914000994</c:v>
                </c:pt>
                <c:pt idx="1617">
                  <c:v>71.619251529555001</c:v>
                </c:pt>
                <c:pt idx="1618">
                  <c:v>72.149494877980899</c:v>
                </c:pt>
                <c:pt idx="1619">
                  <c:v>72.805810091067102</c:v>
                </c:pt>
                <c:pt idx="1620">
                  <c:v>73.435803420363399</c:v>
                </c:pt>
                <c:pt idx="1621">
                  <c:v>73.976269030619505</c:v>
                </c:pt>
                <c:pt idx="1622">
                  <c:v>74.672393214979806</c:v>
                </c:pt>
                <c:pt idx="1623">
                  <c:v>75.221786527682497</c:v>
                </c:pt>
                <c:pt idx="1624">
                  <c:v>75.939430516402695</c:v>
                </c:pt>
                <c:pt idx="1625">
                  <c:v>76.487497764672597</c:v>
                </c:pt>
                <c:pt idx="1626">
                  <c:v>77.240513347396501</c:v>
                </c:pt>
                <c:pt idx="1627">
                  <c:v>77.762983393102203</c:v>
                </c:pt>
                <c:pt idx="1628">
                  <c:v>78.544876293808798</c:v>
                </c:pt>
                <c:pt idx="1629">
                  <c:v>79.035140435435295</c:v>
                </c:pt>
                <c:pt idx="1630">
                  <c:v>79.842205956897701</c:v>
                </c:pt>
                <c:pt idx="1631">
                  <c:v>80.316789564020695</c:v>
                </c:pt>
                <c:pt idx="1632">
                  <c:v>81.153267881505201</c:v>
                </c:pt>
                <c:pt idx="1633">
                  <c:v>81.602632785888602</c:v>
                </c:pt>
                <c:pt idx="1634">
                  <c:v>82.473939006706203</c:v>
                </c:pt>
                <c:pt idx="1635">
                  <c:v>82.865717195038499</c:v>
                </c:pt>
                <c:pt idx="1636">
                  <c:v>83.798130655540106</c:v>
                </c:pt>
                <c:pt idx="1637">
                  <c:v>84.136147492351697</c:v>
                </c:pt>
                <c:pt idx="1638">
                  <c:v>85.110521110357695</c:v>
                </c:pt>
                <c:pt idx="1639">
                  <c:v>85.415402441883202</c:v>
                </c:pt>
                <c:pt idx="1640">
                  <c:v>86.407383550829493</c:v>
                </c:pt>
                <c:pt idx="1641">
                  <c:v>86.690596275084701</c:v>
                </c:pt>
                <c:pt idx="1642">
                  <c:v>87.691568476912707</c:v>
                </c:pt>
                <c:pt idx="1643">
                  <c:v>87.960517520550297</c:v>
                </c:pt>
                <c:pt idx="1644">
                  <c:v>88.965228814736093</c:v>
                </c:pt>
                <c:pt idx="1645">
                  <c:v>89.224464474267904</c:v>
                </c:pt>
                <c:pt idx="1646">
                  <c:v>90.230641314437406</c:v>
                </c:pt>
                <c:pt idx="1647">
                  <c:v>90.483353715998007</c:v>
                </c:pt>
                <c:pt idx="1648">
                  <c:v>91.490274698189197</c:v>
                </c:pt>
                <c:pt idx="1649">
                  <c:v>91.738980218921398</c:v>
                </c:pt>
                <c:pt idx="1650">
                  <c:v>92.746411450570406</c:v>
                </c:pt>
                <c:pt idx="1651">
                  <c:v>92.992958787437402</c:v>
                </c:pt>
                <c:pt idx="1652">
                  <c:v>94.000730964038993</c:v>
                </c:pt>
                <c:pt idx="1653">
                  <c:v>94.246259220289403</c:v>
                </c:pt>
                <c:pt idx="1654">
                  <c:v>95.254214319380097</c:v>
                </c:pt>
                <c:pt idx="1655">
                  <c:v>95.499329982638997</c:v>
                </c:pt>
                <c:pt idx="1656">
                  <c:v>96.507339662481499</c:v>
                </c:pt>
                <c:pt idx="1657">
                  <c:v>96.752343554377603</c:v>
                </c:pt>
                <c:pt idx="1658">
                  <c:v>97.760313302486693</c:v>
                </c:pt>
                <c:pt idx="1659">
                  <c:v>98.005349786190905</c:v>
                </c:pt>
                <c:pt idx="1660">
                  <c:v>99.013215030748199</c:v>
                </c:pt>
                <c:pt idx="1661">
                  <c:v>99.2583561150809</c:v>
                </c:pt>
                <c:pt idx="1662">
                  <c:v>100.266076906081</c:v>
                </c:pt>
                <c:pt idx="1663">
                  <c:v>100.51136618064599</c:v>
                </c:pt>
                <c:pt idx="1664">
                  <c:v>101.518920246617</c:v>
                </c:pt>
                <c:pt idx="1665">
                  <c:v>101.76438799672199</c:v>
                </c:pt>
                <c:pt idx="1666">
                  <c:v>102.771763492172</c:v>
                </c:pt>
                <c:pt idx="1667">
                  <c:v>103.017425339016</c:v>
                </c:pt>
                <c:pt idx="1668">
                  <c:v>104.024614804108</c:v>
                </c:pt>
                <c:pt idx="1669">
                  <c:v>104.27047205805999</c:v>
                </c:pt>
                <c:pt idx="1670">
                  <c:v>105.27747212931401</c:v>
                </c:pt>
                <c:pt idx="1671">
                  <c:v>105.52351901679199</c:v>
                </c:pt>
                <c:pt idx="1672">
                  <c:v>106.530331407479</c:v>
                </c:pt>
                <c:pt idx="1673">
                  <c:v>106.776561446318</c:v>
                </c:pt>
                <c:pt idx="1674">
                  <c:v>107.783190695426</c:v>
                </c:pt>
                <c:pt idx="1675">
                  <c:v>108.02959856604301</c:v>
                </c:pt>
                <c:pt idx="1676">
                  <c:v>109.036050008933</c:v>
                </c:pt>
                <c:pt idx="1677">
                  <c:v>109.28263097871999</c:v>
                </c:pt>
                <c:pt idx="1678">
                  <c:v>110.288909992399</c:v>
                </c:pt>
                <c:pt idx="1679">
                  <c:v>110.535659145201</c:v>
                </c:pt>
                <c:pt idx="1680">
                  <c:v>111.541771285319</c:v>
                </c:pt>
                <c:pt idx="1681">
                  <c:v>111.788682959754</c:v>
                </c:pt>
                <c:pt idx="1682">
                  <c:v>112.794634515189</c:v>
                </c:pt>
                <c:pt idx="1683">
                  <c:v>113.041701633146</c:v>
                </c:pt>
                <c:pt idx="1684">
                  <c:v>114.047500510227</c:v>
                </c:pt>
                <c:pt idx="1685">
                  <c:v>114.29471343626901</c:v>
                </c:pt>
                <c:pt idx="1686">
                  <c:v>115.30037062556001</c:v>
                </c:pt>
                <c:pt idx="1687">
                  <c:v>115.547715098362</c:v>
                </c:pt>
                <c:pt idx="1688">
                  <c:v>116.553247263722</c:v>
                </c:pt>
                <c:pt idx="1689">
                  <c:v>116.800700608672</c:v>
                </c:pt>
                <c:pt idx="1690">
                  <c:v>117.806134792036</c:v>
                </c:pt>
                <c:pt idx="1691">
                  <c:v>118.053658943163</c:v>
                </c:pt>
                <c:pt idx="1692">
                  <c:v>119.05904123112199</c:v>
                </c:pt>
                <c:pt idx="1693">
                  <c:v>119.30656978507299</c:v>
                </c:pt>
                <c:pt idx="1694">
                  <c:v>120.311977767586</c:v>
                </c:pt>
                <c:pt idx="1695">
                  <c:v>120.55939688550001</c:v>
                </c:pt>
                <c:pt idx="1696">
                  <c:v>121.56498467895</c:v>
                </c:pt>
                <c:pt idx="1697">
                  <c:v>121.812127973052</c:v>
                </c:pt>
                <c:pt idx="1698">
                  <c:v>122.818310566791</c:v>
                </c:pt>
                <c:pt idx="1699">
                  <c:v>123.064847651199</c:v>
                </c:pt>
                <c:pt idx="1700">
                  <c:v>124.072796722088</c:v>
                </c:pt>
                <c:pt idx="1701">
                  <c:v>124.317675764461</c:v>
                </c:pt>
                <c:pt idx="1702">
                  <c:v>125.329316766479</c:v>
                </c:pt>
                <c:pt idx="1703">
                  <c:v>125.569338285288</c:v>
                </c:pt>
                <c:pt idx="1704">
                  <c:v>126.58612719014999</c:v>
                </c:pt>
                <c:pt idx="1705">
                  <c:v>126.81437731455</c:v>
                </c:pt>
                <c:pt idx="1706">
                  <c:v>127.836646924383</c:v>
                </c:pt>
                <c:pt idx="1707">
                  <c:v>128.04354467051201</c:v>
                </c:pt>
                <c:pt idx="1708">
                  <c:v>129.071192217423</c:v>
                </c:pt>
                <c:pt idx="1709">
                  <c:v>129.24883204902801</c:v>
                </c:pt>
                <c:pt idx="1710">
                  <c:v>130.28165188776501</c:v>
                </c:pt>
                <c:pt idx="1711">
                  <c:v>130.428423266187</c:v>
                </c:pt>
                <c:pt idx="1712">
                  <c:v>131.46609859434699</c:v>
                </c:pt>
                <c:pt idx="1713">
                  <c:v>131.58721142947201</c:v>
                </c:pt>
                <c:pt idx="1714">
                  <c:v>132.628050036812</c:v>
                </c:pt>
                <c:pt idx="1715">
                  <c:v>132.73256622264199</c:v>
                </c:pt>
                <c:pt idx="1716">
                  <c:v>133.77447524803199</c:v>
                </c:pt>
                <c:pt idx="1717">
                  <c:v>133.870007874886</c:v>
                </c:pt>
                <c:pt idx="1718">
                  <c:v>134.910768422698</c:v>
                </c:pt>
                <c:pt idx="1719">
                  <c:v>135.00186693110601</c:v>
                </c:pt>
                <c:pt idx="1720">
                  <c:v>136.039900993793</c:v>
                </c:pt>
                <c:pt idx="1721">
                  <c:v>136.12843108692201</c:v>
                </c:pt>
                <c:pt idx="1722">
                  <c:v>137.16259366178201</c:v>
                </c:pt>
                <c:pt idx="1723">
                  <c:v>137.24929668671999</c:v>
                </c:pt>
                <c:pt idx="1724">
                  <c:v>138.27876460676501</c:v>
                </c:pt>
                <c:pt idx="1725">
                  <c:v>138.363951518118</c:v>
                </c:pt>
                <c:pt idx="1726">
                  <c:v>139.388130639754</c:v>
                </c:pt>
                <c:pt idx="1727">
                  <c:v>139.47195461121501</c:v>
                </c:pt>
                <c:pt idx="1728">
                  <c:v>140.49038866971</c:v>
                </c:pt>
                <c:pt idx="1729">
                  <c:v>140.572939293682</c:v>
                </c:pt>
                <c:pt idx="1730">
                  <c:v>141.58524562527899</c:v>
                </c:pt>
                <c:pt idx="1731">
                  <c:v>141.66657881556301</c:v>
                </c:pt>
                <c:pt idx="1732">
                  <c:v>142.67241353312701</c:v>
                </c:pt>
                <c:pt idx="1733">
                  <c:v>142.75256358156301</c:v>
                </c:pt>
                <c:pt idx="1734">
                  <c:v>143.751605146538</c:v>
                </c:pt>
                <c:pt idx="1735">
                  <c:v>143.83059232824399</c:v>
                </c:pt>
                <c:pt idx="1736">
                  <c:v>144.82253339809699</c:v>
                </c:pt>
                <c:pt idx="1737">
                  <c:v>144.90036932239801</c:v>
                </c:pt>
                <c:pt idx="1738">
                  <c:v>145.88491208147099</c:v>
                </c:pt>
                <c:pt idx="1739">
                  <c:v>145.96160319765201</c:v>
                </c:pt>
                <c:pt idx="1740">
                  <c:v>146.938456521337</c:v>
                </c:pt>
                <c:pt idx="1741">
                  <c:v>147.01400626732899</c:v>
                </c:pt>
                <c:pt idx="1742">
                  <c:v>147.98288401585501</c:v>
                </c:pt>
                <c:pt idx="1743">
                  <c:v>148.05729409027401</c:v>
                </c:pt>
                <c:pt idx="1744">
                  <c:v>149.01791411091901</c:v>
                </c:pt>
                <c:pt idx="1745">
                  <c:v>149.091185215433</c:v>
                </c:pt>
                <c:pt idx="1746">
                  <c:v>150.043268776383</c:v>
                </c:pt>
                <c:pt idx="1747">
                  <c:v>150.11540104677101</c:v>
                </c:pt>
                <c:pt idx="1748">
                  <c:v>151.058672529809</c:v>
                </c:pt>
                <c:pt idx="1749">
                  <c:v>151.129665786678</c:v>
                </c:pt>
                <c:pt idx="1750">
                  <c:v>152.06385201741901</c:v>
                </c:pt>
                <c:pt idx="1751">
                  <c:v>152.13370740061799</c:v>
                </c:pt>
                <c:pt idx="1752">
                  <c:v>153.058543701882</c:v>
                </c:pt>
                <c:pt idx="1753">
                  <c:v>153.12726747706699</c:v>
                </c:pt>
                <c:pt idx="1754">
                  <c:v>154.042510019259</c:v>
                </c:pt>
                <c:pt idx="1755">
                  <c:v>154.11010349364</c:v>
                </c:pt>
                <c:pt idx="1756">
                  <c:v>155.015520625428</c:v>
                </c:pt>
                <c:pt idx="1757">
                  <c:v>155.081947931451</c:v>
                </c:pt>
                <c:pt idx="1758">
                  <c:v>155.97728251586699</c:v>
                </c:pt>
                <c:pt idx="1759">
                  <c:v>156.042464418137</c:v>
                </c:pt>
                <c:pt idx="1760">
                  <c:v>156.927424564662</c:v>
                </c:pt>
                <c:pt idx="1761">
                  <c:v>156.991305625439</c:v>
                </c:pt>
                <c:pt idx="1762">
                  <c:v>157.865607823646</c:v>
                </c:pt>
                <c:pt idx="1763">
                  <c:v>157.92823262291199</c:v>
                </c:pt>
                <c:pt idx="1764">
                  <c:v>158.79162950792599</c:v>
                </c:pt>
                <c:pt idx="1765">
                  <c:v>158.85312076737699</c:v>
                </c:pt>
                <c:pt idx="1766">
                  <c:v>159.70537044608</c:v>
                </c:pt>
                <c:pt idx="1767">
                  <c:v>159.76582886030999</c:v>
                </c:pt>
                <c:pt idx="1768">
                  <c:v>160.606663956799</c:v>
                </c:pt>
                <c:pt idx="1769">
                  <c:v>160.66610701620101</c:v>
                </c:pt>
                <c:pt idx="1770">
                  <c:v>161.49525205346501</c:v>
                </c:pt>
                <c:pt idx="1771">
                  <c:v>161.55363831094499</c:v>
                </c:pt>
                <c:pt idx="1772">
                  <c:v>162.370841483915</c:v>
                </c:pt>
                <c:pt idx="1773">
                  <c:v>162.42812341228301</c:v>
                </c:pt>
                <c:pt idx="1774">
                  <c:v>163.233160601691</c:v>
                </c:pt>
                <c:pt idx="1775">
                  <c:v>163.289310622898</c:v>
                </c:pt>
                <c:pt idx="1776">
                  <c:v>164.08196979516299</c:v>
                </c:pt>
                <c:pt idx="1777">
                  <c:v>164.13697832368601</c:v>
                </c:pt>
                <c:pt idx="1778">
                  <c:v>164.91704832413501</c:v>
                </c:pt>
                <c:pt idx="1779">
                  <c:v>164.97091280877399</c:v>
                </c:pt>
                <c:pt idx="1780">
                  <c:v>165.73817968783499</c:v>
                </c:pt>
                <c:pt idx="1781">
                  <c:v>165.79089549346401</c:v>
                </c:pt>
                <c:pt idx="1782">
                  <c:v>166.545140994467</c:v>
                </c:pt>
                <c:pt idx="1783">
                  <c:v>166.596700404899</c:v>
                </c:pt>
                <c:pt idx="1784">
                  <c:v>167.33770515873499</c:v>
                </c:pt>
                <c:pt idx="1785">
                  <c:v>167.38810519926</c:v>
                </c:pt>
                <c:pt idx="1786">
                  <c:v>168.11565515017199</c:v>
                </c:pt>
                <c:pt idx="1787">
                  <c:v>168.16490320626599</c:v>
                </c:pt>
                <c:pt idx="1788">
                  <c:v>168.878791058019</c:v>
                </c:pt>
                <c:pt idx="1789">
                  <c:v>168.92689916461501</c:v>
                </c:pt>
                <c:pt idx="1790">
                  <c:v>169.62691986413299</c:v>
                </c:pt>
                <c:pt idx="1791">
                  <c:v>169.673895474424</c:v>
                </c:pt>
                <c:pt idx="1792">
                  <c:v>170.35984753180699</c:v>
                </c:pt>
                <c:pt idx="1793">
                  <c:v>170.40569291739001</c:v>
                </c:pt>
                <c:pt idx="1794">
                  <c:v>171.07738892242699</c:v>
                </c:pt>
                <c:pt idx="1795">
                  <c:v>171.122101396598</c:v>
                </c:pt>
                <c:pt idx="1796">
                  <c:v>171.77936787198499</c:v>
                </c:pt>
                <c:pt idx="1797">
                  <c:v>171.822926380193</c:v>
                </c:pt>
                <c:pt idx="1798">
                  <c:v>172.46558185793501</c:v>
                </c:pt>
                <c:pt idx="1799">
                  <c:v>172.507940137753</c:v>
                </c:pt>
                <c:pt idx="1800">
                  <c:v>173.13578320302901</c:v>
                </c:pt>
                <c:pt idx="1801">
                  <c:v>173.176903497354</c:v>
                </c:pt>
                <c:pt idx="1802">
                  <c:v>173.78973695006701</c:v>
                </c:pt>
                <c:pt idx="1803">
                  <c:v>173.829638636818</c:v>
                </c:pt>
                <c:pt idx="1804">
                  <c:v>174.42729316527601</c:v>
                </c:pt>
                <c:pt idx="1805">
                  <c:v>174.46604597485501</c:v>
                </c:pt>
                <c:pt idx="1806">
                  <c:v>175.04836212653399</c:v>
                </c:pt>
                <c:pt idx="1807">
                  <c:v>175.08602180402301</c:v>
                </c:pt>
                <c:pt idx="1808">
                  <c:v>175.652819718502</c:v>
                </c:pt>
                <c:pt idx="1809">
                  <c:v>175.68938711503699</c:v>
                </c:pt>
                <c:pt idx="1810">
                  <c:v>176.240475370323</c:v>
                </c:pt>
                <c:pt idx="1811">
                  <c:v>176.275922717257</c:v>
                </c:pt>
                <c:pt idx="1812">
                  <c:v>176.81112979338801</c:v>
                </c:pt>
                <c:pt idx="1813">
                  <c:v>176.84544420984699</c:v>
                </c:pt>
                <c:pt idx="1814">
                  <c:v>177.36462526047799</c:v>
                </c:pt>
                <c:pt idx="1815">
                  <c:v>177.397814229695</c:v>
                </c:pt>
                <c:pt idx="1816">
                  <c:v>177.90083197502199</c:v>
                </c:pt>
                <c:pt idx="1817">
                  <c:v>177.93290230605899</c:v>
                </c:pt>
                <c:pt idx="1818">
                  <c:v>178.41961533416301</c:v>
                </c:pt>
                <c:pt idx="1819">
                  <c:v>178.45056236353801</c:v>
                </c:pt>
                <c:pt idx="1820">
                  <c:v>178.92083027533801</c:v>
                </c:pt>
                <c:pt idx="1821">
                  <c:v>178.95064409832</c:v>
                </c:pt>
                <c:pt idx="1822">
                  <c:v>179.404334057374</c:v>
                </c:pt>
                <c:pt idx="1823">
                  <c:v>179.43300745545099</c:v>
                </c:pt>
                <c:pt idx="1824">
                  <c:v>179.869993719088</c:v>
                </c:pt>
                <c:pt idx="1825">
                  <c:v>179.89752394532701</c:v>
                </c:pt>
                <c:pt idx="1826">
                  <c:v>180.31768186476799</c:v>
                </c:pt>
                <c:pt idx="1827">
                  <c:v>180.344072542926</c:v>
                </c:pt>
                <c:pt idx="1828">
                  <c:v>180.747275943229</c:v>
                </c:pt>
                <c:pt idx="1829">
                  <c:v>180.77263051947</c:v>
                </c:pt>
                <c:pt idx="1830">
                  <c:v>181.159031353356</c:v>
                </c:pt>
                <c:pt idx="1831">
                  <c:v>181.18384452714699</c:v>
                </c:pt>
                <c:pt idx="1832">
                  <c:v>181.55424320313301</c:v>
                </c:pt>
                <c:pt idx="1833">
                  <c:v>181.57932957788501</c:v>
                </c:pt>
                <c:pt idx="1834">
                  <c:v>181.93518145285401</c:v>
                </c:pt>
                <c:pt idx="1835">
                  <c:v>181.960483701908</c:v>
                </c:pt>
                <c:pt idx="1836">
                  <c:v>182.30431435227399</c:v>
                </c:pt>
                <c:pt idx="1837">
                  <c:v>182.326933928887</c:v>
                </c:pt>
                <c:pt idx="1838">
                  <c:v>182.66391818070099</c:v>
                </c:pt>
                <c:pt idx="1839">
                  <c:v>182.67567071259799</c:v>
                </c:pt>
                <c:pt idx="1840">
                  <c:v>182.82408445677001</c:v>
                </c:pt>
                <c:pt idx="1841">
                  <c:v>182.99807458132199</c:v>
                </c:pt>
                <c:pt idx="1842">
                  <c:v>183.013815122344</c:v>
                </c:pt>
                <c:pt idx="1843">
                  <c:v>183.28678455973099</c:v>
                </c:pt>
                <c:pt idx="1844">
                  <c:v>183.34906430601799</c:v>
                </c:pt>
                <c:pt idx="1845">
                  <c:v>183.541452326941</c:v>
                </c:pt>
                <c:pt idx="1846">
                  <c:v>183.658639163884</c:v>
                </c:pt>
                <c:pt idx="1847">
                  <c:v>183.76309056996001</c:v>
                </c:pt>
                <c:pt idx="1848">
                  <c:v>183.927351093656</c:v>
                </c:pt>
                <c:pt idx="1849">
                  <c:v>183.95582104770901</c:v>
                </c:pt>
                <c:pt idx="1850">
                  <c:v>184.03497531580899</c:v>
                </c:pt>
                <c:pt idx="1851">
                  <c:v>184.129209705156</c:v>
                </c:pt>
                <c:pt idx="1852">
                  <c:v>184.161258605771</c:v>
                </c:pt>
                <c:pt idx="1853">
                  <c:v>184.28505703528899</c:v>
                </c:pt>
                <c:pt idx="1854">
                  <c:v>184.36519966666901</c:v>
                </c:pt>
                <c:pt idx="1855">
                  <c:v>184.42395422832999</c:v>
                </c:pt>
                <c:pt idx="1856">
                  <c:v>184.543188920603</c:v>
                </c:pt>
                <c:pt idx="1857">
                  <c:v>184.54832057689001</c:v>
                </c:pt>
                <c:pt idx="1858">
                  <c:v>184.56107040333299</c:v>
                </c:pt>
                <c:pt idx="1859">
                  <c:v>184.66189251921699</c:v>
                </c:pt>
                <c:pt idx="1860">
                  <c:v>184.70125934759099</c:v>
                </c:pt>
                <c:pt idx="1861">
                  <c:v>184.76429639648299</c:v>
                </c:pt>
                <c:pt idx="1862">
                  <c:v>184.84075129049901</c:v>
                </c:pt>
                <c:pt idx="1863">
                  <c:v>184.856950509874</c:v>
                </c:pt>
                <c:pt idx="1864">
                  <c:v>184.890897100968</c:v>
                </c:pt>
                <c:pt idx="1865">
                  <c:v>184.94216157746499</c:v>
                </c:pt>
                <c:pt idx="1866">
                  <c:v>184.966247697824</c:v>
                </c:pt>
                <c:pt idx="1867">
                  <c:v>185.02053768977001</c:v>
                </c:pt>
                <c:pt idx="1868">
                  <c:v>185.08015437268</c:v>
                </c:pt>
                <c:pt idx="1869">
                  <c:v>185.09208610527</c:v>
                </c:pt>
                <c:pt idx="1870">
                  <c:v>185.10902995415</c:v>
                </c:pt>
                <c:pt idx="1871">
                  <c:v>185.15603946156301</c:v>
                </c:pt>
                <c:pt idx="1872">
                  <c:v>185.187682538877</c:v>
                </c:pt>
                <c:pt idx="1873">
                  <c:v>185.207927158416</c:v>
                </c:pt>
                <c:pt idx="1874">
                  <c:v>185.257585285522</c:v>
                </c:pt>
                <c:pt idx="1875">
                  <c:v>185.26446465577499</c:v>
                </c:pt>
                <c:pt idx="1876">
                  <c:v>185.272714619846</c:v>
                </c:pt>
                <c:pt idx="1877">
                  <c:v>185.316238026637</c:v>
                </c:pt>
                <c:pt idx="1878">
                  <c:v>185.33986139735501</c:v>
                </c:pt>
                <c:pt idx="1879">
                  <c:v>185.36886985541699</c:v>
                </c:pt>
                <c:pt idx="1880">
                  <c:v>185.38754919938799</c:v>
                </c:pt>
                <c:pt idx="1881">
                  <c:v>185.418870591369</c:v>
                </c:pt>
                <c:pt idx="1882">
                  <c:v>185.429719303702</c:v>
                </c:pt>
                <c:pt idx="1883">
                  <c:v>185.46570896958801</c:v>
                </c:pt>
                <c:pt idx="1884">
                  <c:v>185.47433709952699</c:v>
                </c:pt>
                <c:pt idx="1885">
                  <c:v>185.50892793627699</c:v>
                </c:pt>
                <c:pt idx="1886">
                  <c:v>185.523616077463</c:v>
                </c:pt>
                <c:pt idx="1887">
                  <c:v>185.545593023018</c:v>
                </c:pt>
                <c:pt idx="1888">
                  <c:v>185.56726592517001</c:v>
                </c:pt>
                <c:pt idx="1889">
                  <c:v>185.57015103219501</c:v>
                </c:pt>
                <c:pt idx="1890">
                  <c:v>185.57353644100701</c:v>
                </c:pt>
                <c:pt idx="1891">
                  <c:v>185.58767910293301</c:v>
                </c:pt>
                <c:pt idx="1892">
                  <c:v>185.596911496936</c:v>
                </c:pt>
                <c:pt idx="1893">
                  <c:v>185.60053905807899</c:v>
                </c:pt>
                <c:pt idx="1894">
                  <c:v>185.60818752600599</c:v>
                </c:pt>
                <c:pt idx="1895">
                  <c:v>185.611902041127</c:v>
                </c:pt>
                <c:pt idx="1896">
                  <c:v>185.61340978371601</c:v>
                </c:pt>
                <c:pt idx="1897">
                  <c:v>185.62029939714799</c:v>
                </c:pt>
                <c:pt idx="1898">
                  <c:v>185.62123606573999</c:v>
                </c:pt>
                <c:pt idx="1899">
                  <c:v>185.62272301086301</c:v>
                </c:pt>
                <c:pt idx="1900">
                  <c:v>185.62237802364601</c:v>
                </c:pt>
                <c:pt idx="1901">
                  <c:v>185.619498537547</c:v>
                </c:pt>
                <c:pt idx="1902">
                  <c:v>185.61502952310801</c:v>
                </c:pt>
                <c:pt idx="1903">
                  <c:v>185.610908347368</c:v>
                </c:pt>
                <c:pt idx="1904">
                  <c:v>185.60846725380699</c:v>
                </c:pt>
                <c:pt idx="1905">
                  <c:v>185.592233299779</c:v>
                </c:pt>
                <c:pt idx="1906">
                  <c:v>185.58950555477901</c:v>
                </c:pt>
                <c:pt idx="1907">
                  <c:v>185.57837716291101</c:v>
                </c:pt>
                <c:pt idx="1908">
                  <c:v>185.56260050137999</c:v>
                </c:pt>
                <c:pt idx="1909">
                  <c:v>185.55673772507399</c:v>
                </c:pt>
                <c:pt idx="1910">
                  <c:v>185.52689994739899</c:v>
                </c:pt>
                <c:pt idx="1911">
                  <c:v>185.50422809578399</c:v>
                </c:pt>
                <c:pt idx="1912">
                  <c:v>185.493096080051</c:v>
                </c:pt>
                <c:pt idx="1913">
                  <c:v>185.48913538804001</c:v>
                </c:pt>
                <c:pt idx="1914">
                  <c:v>185.441016031391</c:v>
                </c:pt>
                <c:pt idx="1915">
                  <c:v>185.43595470453101</c:v>
                </c:pt>
                <c:pt idx="1916">
                  <c:v>185.425633974032</c:v>
                </c:pt>
                <c:pt idx="1917">
                  <c:v>185.39425878600301</c:v>
                </c:pt>
                <c:pt idx="1918">
                  <c:v>185.35158757057101</c:v>
                </c:pt>
                <c:pt idx="1919">
                  <c:v>185.34272452716101</c:v>
                </c:pt>
                <c:pt idx="1920">
                  <c:v>185.33465056360399</c:v>
                </c:pt>
                <c:pt idx="1921">
                  <c:v>185.26663658641101</c:v>
                </c:pt>
                <c:pt idx="1922">
                  <c:v>185.26064225863499</c:v>
                </c:pt>
                <c:pt idx="1923">
                  <c:v>185.20505981037499</c:v>
                </c:pt>
                <c:pt idx="1924">
                  <c:v>185.183724012412</c:v>
                </c:pt>
                <c:pt idx="1925">
                  <c:v>185.144581454758</c:v>
                </c:pt>
                <c:pt idx="1926">
                  <c:v>185.11653741948101</c:v>
                </c:pt>
                <c:pt idx="1927">
                  <c:v>185.06774746135901</c:v>
                </c:pt>
                <c:pt idx="1928">
                  <c:v>184.994051458689</c:v>
                </c:pt>
                <c:pt idx="1929">
                  <c:v>184.98668379626801</c:v>
                </c:pt>
                <c:pt idx="1930">
                  <c:v>184.97229619072201</c:v>
                </c:pt>
                <c:pt idx="1931">
                  <c:v>184.900554959283</c:v>
                </c:pt>
                <c:pt idx="1932">
                  <c:v>184.8638384532</c:v>
                </c:pt>
                <c:pt idx="1933">
                  <c:v>184.80742074573101</c:v>
                </c:pt>
                <c:pt idx="1934">
                  <c:v>184.71932637372899</c:v>
                </c:pt>
                <c:pt idx="1935">
                  <c:v>184.703765048365</c:v>
                </c:pt>
                <c:pt idx="1936">
                  <c:v>184.66733696286801</c:v>
                </c:pt>
                <c:pt idx="1937">
                  <c:v>184.58967404528499</c:v>
                </c:pt>
                <c:pt idx="1938">
                  <c:v>184.55496859353099</c:v>
                </c:pt>
                <c:pt idx="1939">
                  <c:v>184.46292361619399</c:v>
                </c:pt>
                <c:pt idx="1940">
                  <c:v>184.366737435597</c:v>
                </c:pt>
                <c:pt idx="1941">
                  <c:v>184.32113869579001</c:v>
                </c:pt>
                <c:pt idx="1942">
                  <c:v>184.19596475558001</c:v>
                </c:pt>
                <c:pt idx="1943">
                  <c:v>184.16285611755299</c:v>
                </c:pt>
                <c:pt idx="1944">
                  <c:v>184.15030570474599</c:v>
                </c:pt>
                <c:pt idx="1945">
                  <c:v>183.98722230650301</c:v>
                </c:pt>
                <c:pt idx="1946">
                  <c:v>183.900476961496</c:v>
                </c:pt>
                <c:pt idx="1947">
                  <c:v>183.786937846049</c:v>
                </c:pt>
                <c:pt idx="1948">
                  <c:v>183.60164030171899</c:v>
                </c:pt>
                <c:pt idx="1949">
                  <c:v>183.553162601601</c:v>
                </c:pt>
                <c:pt idx="1950">
                  <c:v>183.346120206444</c:v>
                </c:pt>
                <c:pt idx="1951">
                  <c:v>183.27745391564099</c:v>
                </c:pt>
                <c:pt idx="1952">
                  <c:v>183.26385027900099</c:v>
                </c:pt>
                <c:pt idx="1953">
                  <c:v>182.96513477382601</c:v>
                </c:pt>
                <c:pt idx="1954">
                  <c:v>182.93471400054801</c:v>
                </c:pt>
                <c:pt idx="1955">
                  <c:v>182.631988918475</c:v>
                </c:pt>
                <c:pt idx="1956">
                  <c:v>182.60365539218401</c:v>
                </c:pt>
                <c:pt idx="1957">
                  <c:v>182.28709071373001</c:v>
                </c:pt>
                <c:pt idx="1958">
                  <c:v>182.25655624573901</c:v>
                </c:pt>
                <c:pt idx="1959">
                  <c:v>181.92564740878001</c:v>
                </c:pt>
                <c:pt idx="1960">
                  <c:v>181.891271968284</c:v>
                </c:pt>
                <c:pt idx="1961">
                  <c:v>181.54532388251701</c:v>
                </c:pt>
                <c:pt idx="1962">
                  <c:v>181.50815206957699</c:v>
                </c:pt>
                <c:pt idx="1963">
                  <c:v>181.14603802571199</c:v>
                </c:pt>
                <c:pt idx="1964">
                  <c:v>181.106618398248</c:v>
                </c:pt>
                <c:pt idx="1965">
                  <c:v>180.72786278378601</c:v>
                </c:pt>
                <c:pt idx="1966">
                  <c:v>180.686428846235</c:v>
                </c:pt>
                <c:pt idx="1967">
                  <c:v>180.29092146782199</c:v>
                </c:pt>
                <c:pt idx="1968">
                  <c:v>180.24756656242999</c:v>
                </c:pt>
                <c:pt idx="1969">
                  <c:v>179.835349229977</c:v>
                </c:pt>
                <c:pt idx="1970">
                  <c:v>179.79011271363501</c:v>
                </c:pt>
                <c:pt idx="1971">
                  <c:v>179.36128078404101</c:v>
                </c:pt>
                <c:pt idx="1972">
                  <c:v>179.314181516183</c:v>
                </c:pt>
                <c:pt idx="1973">
                  <c:v>178.86885171564299</c:v>
                </c:pt>
                <c:pt idx="1974">
                  <c:v>178.819901412707</c:v>
                </c:pt>
                <c:pt idx="1975">
                  <c:v>178.358202059001</c:v>
                </c:pt>
                <c:pt idx="1976">
                  <c:v>178.30740922112199</c:v>
                </c:pt>
                <c:pt idx="1977">
                  <c:v>177.82947600712799</c:v>
                </c:pt>
                <c:pt idx="1978">
                  <c:v>177.77684577058599</c:v>
                </c:pt>
                <c:pt idx="1979">
                  <c:v>177.282819376486</c:v>
                </c:pt>
                <c:pt idx="1980">
                  <c:v>177.228354084871</c:v>
                </c:pt>
                <c:pt idx="1981">
                  <c:v>176.71837968249301</c:v>
                </c:pt>
                <c:pt idx="1982">
                  <c:v>176.66208183134199</c:v>
                </c:pt>
                <c:pt idx="1983">
                  <c:v>176.136309656739</c:v>
                </c:pt>
                <c:pt idx="1984">
                  <c:v>176.07818492916701</c:v>
                </c:pt>
                <c:pt idx="1985">
                  <c:v>175.53677066682201</c:v>
                </c:pt>
                <c:pt idx="1986">
                  <c:v>175.47682827153201</c:v>
                </c:pt>
                <c:pt idx="1987">
                  <c:v>174.91993263224899</c:v>
                </c:pt>
                <c:pt idx="1988">
                  <c:v>174.85818265473901</c:v>
                </c:pt>
                <c:pt idx="1989">
                  <c:v>174.285970591808</c:v>
                </c:pt>
                <c:pt idx="1990">
                  <c:v>174.22242090947501</c:v>
                </c:pt>
                <c:pt idx="1991">
                  <c:v>173.63506125454199</c:v>
                </c:pt>
                <c:pt idx="1992">
                  <c:v>173.56971683869801</c:v>
                </c:pt>
                <c:pt idx="1993">
                  <c:v>172.96738289812799</c:v>
                </c:pt>
                <c:pt idx="1994">
                  <c:v>172.90024779766199</c:v>
                </c:pt>
                <c:pt idx="1995">
                  <c:v>172.28311816859099</c:v>
                </c:pt>
                <c:pt idx="1996">
                  <c:v>172.21419781587301</c:v>
                </c:pt>
                <c:pt idx="1997">
                  <c:v>171.582456569085</c:v>
                </c:pt>
                <c:pt idx="1998">
                  <c:v>171.51175806928401</c:v>
                </c:pt>
                <c:pt idx="1999">
                  <c:v>170.86559387185</c:v>
                </c:pt>
                <c:pt idx="2000">
                  <c:v>170.79312443913</c:v>
                </c:pt>
                <c:pt idx="2001">
                  <c:v>170.132729501147</c:v>
                </c:pt>
                <c:pt idx="2002">
                  <c:v>170.058495339177</c:v>
                </c:pt>
                <c:pt idx="2003">
                  <c:v>169.38406526617601</c:v>
                </c:pt>
                <c:pt idx="2004">
                  <c:v>169.30807242194899</c:v>
                </c:pt>
                <c:pt idx="2005">
                  <c:v>168.619806894833</c:v>
                </c:pt>
                <c:pt idx="2006">
                  <c:v>168.54206283998599</c:v>
                </c:pt>
                <c:pt idx="2007">
                  <c:v>167.840165948231</c:v>
                </c:pt>
                <c:pt idx="2008">
                  <c:v>167.7606799255</c:v>
                </c:pt>
                <c:pt idx="2009">
                  <c:v>167.045359803851</c:v>
                </c:pt>
                <c:pt idx="2010">
                  <c:v>166.96414178642399</c:v>
                </c:pt>
                <c:pt idx="2011">
                  <c:v>166.23561023559199</c:v>
                </c:pt>
                <c:pt idx="2012">
                  <c:v>166.15266980101501</c:v>
                </c:pt>
                <c:pt idx="2013">
                  <c:v>165.41114231495001</c:v>
                </c:pt>
                <c:pt idx="2014">
                  <c:v>165.326488323847</c:v>
                </c:pt>
                <c:pt idx="2015">
                  <c:v>164.57218433451899</c:v>
                </c:pt>
                <c:pt idx="2016">
                  <c:v>164.48582531615699</c:v>
                </c:pt>
                <c:pt idx="2017">
                  <c:v>163.718968344449</c:v>
                </c:pt>
                <c:pt idx="2018">
                  <c:v>163.63091300155801</c:v>
                </c:pt>
                <c:pt idx="2019">
                  <c:v>162.85173058409799</c:v>
                </c:pt>
                <c:pt idx="2020">
                  <c:v>162.76198799285601</c:v>
                </c:pt>
                <c:pt idx="2021">
                  <c:v>161.970711464495</c:v>
                </c:pt>
                <c:pt idx="2022">
                  <c:v>161.87929098600699</c:v>
                </c:pt>
                <c:pt idx="2023">
                  <c:v>161.07615529837699</c:v>
                </c:pt>
                <c:pt idx="2024">
                  <c:v>160.98306644740501</c:v>
                </c:pt>
                <c:pt idx="2025">
                  <c:v>160.16831009440901</c:v>
                </c:pt>
                <c:pt idx="2026">
                  <c:v>160.07356249744001</c:v>
                </c:pt>
                <c:pt idx="2027">
                  <c:v>159.247427484344</c:v>
                </c:pt>
                <c:pt idx="2028">
                  <c:v>159.151030897422</c:v>
                </c:pt>
                <c:pt idx="2029">
                  <c:v>158.313762690159</c:v>
                </c:pt>
                <c:pt idx="2030">
                  <c:v>158.215727020222</c:v>
                </c:pt>
                <c:pt idx="2031">
                  <c:v>157.36757447301699</c:v>
                </c:pt>
                <c:pt idx="2032">
                  <c:v>157.26790978629001</c:v>
                </c:pt>
                <c:pt idx="2033">
                  <c:v>156.409125064845</c:v>
                </c:pt>
                <c:pt idx="2034">
                  <c:v>156.307841586867</c:v>
                </c:pt>
                <c:pt idx="2035">
                  <c:v>155.43868009483</c:v>
                </c:pt>
                <c:pt idx="2036">
                  <c:v>155.33578820660699</c:v>
                </c:pt>
                <c:pt idx="2037">
                  <c:v>154.456508515926</c:v>
                </c:pt>
                <c:pt idx="2038">
                  <c:v>154.352018747166</c:v>
                </c:pt>
                <c:pt idx="2039">
                  <c:v>153.46288253263401</c:v>
                </c:pt>
                <c:pt idx="2040">
                  <c:v>153.356805550941</c:v>
                </c:pt>
                <c:pt idx="2041">
                  <c:v>152.458077530867</c:v>
                </c:pt>
                <c:pt idx="2042">
                  <c:v>152.35042412426799</c:v>
                </c:pt>
                <c:pt idx="2043">
                  <c:v>151.442372024717</c:v>
                </c:pt>
                <c:pt idx="2044">
                  <c:v>151.333153029557</c:v>
                </c:pt>
                <c:pt idx="2045">
                  <c:v>150.41604738304301</c:v>
                </c:pt>
                <c:pt idx="2046">
                  <c:v>150.305273541443</c:v>
                </c:pt>
                <c:pt idx="2047">
                  <c:v>149.379387416009</c:v>
                </c:pt>
                <c:pt idx="2048">
                  <c:v>149.267069606516</c:v>
                </c:pt>
                <c:pt idx="2049">
                  <c:v>148.33267888936399</c:v>
                </c:pt>
                <c:pt idx="2050">
                  <c:v>148.218828777174</c:v>
                </c:pt>
                <c:pt idx="2051">
                  <c:v>147.27621307362</c:v>
                </c:pt>
                <c:pt idx="2052">
                  <c:v>147.16084291116499</c:v>
                </c:pt>
                <c:pt idx="2053">
                  <c:v>146.21028593505801</c:v>
                </c:pt>
                <c:pt idx="2054">
                  <c:v>146.09340658410699</c:v>
                </c:pt>
                <c:pt idx="2055">
                  <c:v>145.135196076813</c:v>
                </c:pt>
                <c:pt idx="2056">
                  <c:v>145.016814593943</c:v>
                </c:pt>
                <c:pt idx="2057">
                  <c:v>144.051242583033</c:v>
                </c:pt>
                <c:pt idx="2058">
                  <c:v>143.931361113755</c:v>
                </c:pt>
                <c:pt idx="2059">
                  <c:v>142.95872548241499</c:v>
                </c:pt>
                <c:pt idx="2060">
                  <c:v>142.83734179062401</c:v>
                </c:pt>
                <c:pt idx="2061">
                  <c:v>141.85795062049499</c:v>
                </c:pt>
                <c:pt idx="2062">
                  <c:v>141.735057799987</c:v>
                </c:pt>
                <c:pt idx="2063">
                  <c:v>140.749237363449</c:v>
                </c:pt>
                <c:pt idx="2064">
                  <c:v>140.624816840064</c:v>
                </c:pt>
                <c:pt idx="2065">
                  <c:v>139.63292225446199</c:v>
                </c:pt>
                <c:pt idx="2066">
                  <c:v>139.506925478254</c:v>
                </c:pt>
                <c:pt idx="2067">
                  <c:v>138.50935768509601</c:v>
                </c:pt>
                <c:pt idx="2068">
                  <c:v>138.38167748356801</c:v>
                </c:pt>
                <c:pt idx="2069">
                  <c:v>137.378924494279</c:v>
                </c:pt>
                <c:pt idx="2070">
                  <c:v>137.24935388933599</c:v>
                </c:pt>
                <c:pt idx="2071">
                  <c:v>136.242102537439</c:v>
                </c:pt>
                <c:pt idx="2072">
                  <c:v>136.11021936409199</c:v>
                </c:pt>
                <c:pt idx="2073">
                  <c:v>135.09951036889299</c:v>
                </c:pt>
                <c:pt idx="2074">
                  <c:v>134.96429329019301</c:v>
                </c:pt>
                <c:pt idx="2075">
                  <c:v>133.95145787345601</c:v>
                </c:pt>
                <c:pt idx="2076">
                  <c:v>133.81055103121801</c:v>
                </c:pt>
                <c:pt idx="2077">
                  <c:v>132.79672070040399</c:v>
                </c:pt>
                <c:pt idx="2078">
                  <c:v>132.64595138041301</c:v>
                </c:pt>
                <c:pt idx="2079">
                  <c:v>131.63159182691101</c:v>
                </c:pt>
                <c:pt idx="2080">
                  <c:v>131.46581959858801</c:v>
                </c:pt>
                <c:pt idx="2081">
                  <c:v>130.451001598452</c:v>
                </c:pt>
                <c:pt idx="2082">
                  <c:v>130.26638425096499</c:v>
                </c:pt>
                <c:pt idx="2083">
                  <c:v>129.25151708780999</c:v>
                </c:pt>
                <c:pt idx="2084">
                  <c:v>129.047555037389</c:v>
                </c:pt>
                <c:pt idx="2085">
                  <c:v>128.033568830289</c:v>
                </c:pt>
                <c:pt idx="2086">
                  <c:v>127.81319509281001</c:v>
                </c:pt>
                <c:pt idx="2087">
                  <c:v>126.800991999445</c:v>
                </c:pt>
                <c:pt idx="2088">
                  <c:v>126.568853381804</c:v>
                </c:pt>
                <c:pt idx="2089">
                  <c:v>125.558767458798</c:v>
                </c:pt>
                <c:pt idx="2090">
                  <c:v>125.31929801485499</c:v>
                </c:pt>
                <c:pt idx="2091">
                  <c:v>124.311062083588</c:v>
                </c:pt>
                <c:pt idx="2092">
                  <c:v>124.067502250518</c:v>
                </c:pt>
                <c:pt idx="2093">
                  <c:v>123.060570301818</c:v>
                </c:pt>
                <c:pt idx="2094">
                  <c:v>122.814910930824</c:v>
                </c:pt>
                <c:pt idx="2095">
                  <c:v>121.808761331859</c:v>
                </c:pt>
                <c:pt idx="2096">
                  <c:v>121.562096734357</c:v>
                </c:pt>
                <c:pt idx="2097">
                  <c:v>120.55635060980499</c:v>
                </c:pt>
                <c:pt idx="2098">
                  <c:v>120.309249405717</c:v>
                </c:pt>
                <c:pt idx="2099">
                  <c:v>119.303664897473</c:v>
                </c:pt>
                <c:pt idx="2100">
                  <c:v>119.056419079252</c:v>
                </c:pt>
                <c:pt idx="2101">
                  <c:v>118.050855186269</c:v>
                </c:pt>
                <c:pt idx="2102">
                  <c:v>117.803618380549</c:v>
                </c:pt>
                <c:pt idx="2103">
                  <c:v>116.79799756770301</c:v>
                </c:pt>
                <c:pt idx="2104">
                  <c:v>116.55084827170801</c:v>
                </c:pt>
                <c:pt idx="2105">
                  <c:v>115.545125870907</c:v>
                </c:pt>
                <c:pt idx="2106">
                  <c:v>115.298096162202</c:v>
                </c:pt>
                <c:pt idx="2107">
                  <c:v>114.292245185868</c:v>
                </c:pt>
                <c:pt idx="2108">
                  <c:v>114.045345164732</c:v>
                </c:pt>
                <c:pt idx="2109">
                  <c:v>113.039350817879</c:v>
                </c:pt>
                <c:pt idx="2110">
                  <c:v>112.792587765413</c:v>
                </c:pt>
                <c:pt idx="2111">
                  <c:v>111.78644249377</c:v>
                </c:pt>
                <c:pt idx="2112">
                  <c:v>111.5398255602</c:v>
                </c:pt>
                <c:pt idx="2113">
                  <c:v>110.533524291764</c:v>
                </c:pt>
                <c:pt idx="2114">
                  <c:v>110.287061855196</c:v>
                </c:pt>
                <c:pt idx="2115">
                  <c:v>109.280599519247</c:v>
                </c:pt>
                <c:pt idx="2116">
                  <c:v>109.034298497028</c:v>
                </c:pt>
                <c:pt idx="2117">
                  <c:v>108.02766934383</c:v>
                </c:pt>
                <c:pt idx="2118">
                  <c:v>107.781535191571</c:v>
                </c:pt>
                <c:pt idx="2119">
                  <c:v>106.774731905153</c:v>
                </c:pt>
                <c:pt idx="2120">
                  <c:v>106.528770001035</c:v>
                </c:pt>
                <c:pt idx="2121">
                  <c:v>105.52178284736</c:v>
                </c:pt>
                <c:pt idx="2122">
                  <c:v>105.276001908008</c:v>
                </c:pt>
                <c:pt idx="2123">
                  <c:v>104.26882153898499</c:v>
                </c:pt>
                <c:pt idx="2124">
                  <c:v>104.023235899219</c:v>
                </c:pt>
                <c:pt idx="2125">
                  <c:v>103.015857318012</c:v>
                </c:pt>
                <c:pt idx="2126">
                  <c:v>102.770483041348</c:v>
                </c:pt>
                <c:pt idx="2127">
                  <c:v>101.76290876342399</c:v>
                </c:pt>
                <c:pt idx="2128">
                  <c:v>101.517752160228</c:v>
                </c:pt>
                <c:pt idx="2129">
                  <c:v>100.509992158892</c:v>
                </c:pt>
                <c:pt idx="2130">
                  <c:v>100.26503784798101</c:v>
                </c:pt>
                <c:pt idx="2131">
                  <c:v>99.257110426782603</c:v>
                </c:pt>
                <c:pt idx="2132">
                  <c:v>99.012316908360802</c:v>
                </c:pt>
                <c:pt idx="2133">
                  <c:v>98.004255453954002</c:v>
                </c:pt>
                <c:pt idx="2134">
                  <c:v>97.759560325780001</c:v>
                </c:pt>
                <c:pt idx="2135">
                  <c:v>96.751426582329998</c:v>
                </c:pt>
                <c:pt idx="2136">
                  <c:v>96.506750157438006</c:v>
                </c:pt>
                <c:pt idx="2137">
                  <c:v>95.498658273345896</c:v>
                </c:pt>
                <c:pt idx="2138">
                  <c:v>95.253879657952098</c:v>
                </c:pt>
                <c:pt idx="2139">
                  <c:v>94.246053732441993</c:v>
                </c:pt>
                <c:pt idx="2140">
                  <c:v>94.000950763483402</c:v>
                </c:pt>
                <c:pt idx="2141">
                  <c:v>92.993913164662501</c:v>
                </c:pt>
                <c:pt idx="2142">
                  <c:v>92.747978920741701</c:v>
                </c:pt>
                <c:pt idx="2143">
                  <c:v>91.742549554679798</c:v>
                </c:pt>
                <c:pt idx="2144">
                  <c:v>91.494667615917095</c:v>
                </c:pt>
                <c:pt idx="2145">
                  <c:v>90.4925667005148</c:v>
                </c:pt>
                <c:pt idx="2146">
                  <c:v>90.237367338925495</c:v>
                </c:pt>
                <c:pt idx="2147">
                  <c:v>89.243160943335397</c:v>
                </c:pt>
                <c:pt idx="2148">
                  <c:v>88.970550794434402</c:v>
                </c:pt>
                <c:pt idx="2149">
                  <c:v>87.992222338195802</c:v>
                </c:pt>
                <c:pt idx="2150">
                  <c:v>87.684790879695797</c:v>
                </c:pt>
                <c:pt idx="2151">
                  <c:v>86.736931317802203</c:v>
                </c:pt>
                <c:pt idx="2152">
                  <c:v>86.363128015136098</c:v>
                </c:pt>
                <c:pt idx="2153">
                  <c:v>85.473168869372898</c:v>
                </c:pt>
                <c:pt idx="2154">
                  <c:v>84.986508452615496</c:v>
                </c:pt>
                <c:pt idx="2155">
                  <c:v>84.170782552807395</c:v>
                </c:pt>
                <c:pt idx="2156">
                  <c:v>83.514801989646003</c:v>
                </c:pt>
                <c:pt idx="2157">
                  <c:v>82.749893130516597</c:v>
                </c:pt>
                <c:pt idx="2158">
                  <c:v>82.155449027019998</c:v>
                </c:pt>
                <c:pt idx="2159">
                  <c:v>81.408902476812301</c:v>
                </c:pt>
                <c:pt idx="2160">
                  <c:v>80.801871150378901</c:v>
                </c:pt>
                <c:pt idx="2161">
                  <c:v>80.095640293580502</c:v>
                </c:pt>
                <c:pt idx="2162">
                  <c:v>79.448179049434501</c:v>
                </c:pt>
                <c:pt idx="2163">
                  <c:v>78.803588765239596</c:v>
                </c:pt>
                <c:pt idx="2164">
                  <c:v>78.037458060329996</c:v>
                </c:pt>
                <c:pt idx="2165">
                  <c:v>77.451321318775399</c:v>
                </c:pt>
                <c:pt idx="2166">
                  <c:v>76.668852157954205</c:v>
                </c:pt>
                <c:pt idx="2167">
                  <c:v>76.114364727653296</c:v>
                </c:pt>
                <c:pt idx="2168">
                  <c:v>75.375692644954498</c:v>
                </c:pt>
                <c:pt idx="2169">
                  <c:v>74.867886600364898</c:v>
                </c:pt>
                <c:pt idx="2170">
                  <c:v>74.060815181027806</c:v>
                </c:pt>
                <c:pt idx="2171">
                  <c:v>73.795788437019397</c:v>
                </c:pt>
                <c:pt idx="2172">
                  <c:v>73.539693501530905</c:v>
                </c:pt>
                <c:pt idx="2173">
                  <c:v>72.658711871447693</c:v>
                </c:pt>
                <c:pt idx="2174">
                  <c:v>72.443323660618205</c:v>
                </c:pt>
                <c:pt idx="2175">
                  <c:v>72.195323957389206</c:v>
                </c:pt>
                <c:pt idx="2176">
                  <c:v>71.413320558262896</c:v>
                </c:pt>
                <c:pt idx="2177">
                  <c:v>71.179537672411996</c:v>
                </c:pt>
                <c:pt idx="2178">
                  <c:v>70.900076306005104</c:v>
                </c:pt>
                <c:pt idx="2179">
                  <c:v>70.297331085241595</c:v>
                </c:pt>
                <c:pt idx="2180">
                  <c:v>69.962045661150796</c:v>
                </c:pt>
                <c:pt idx="2181">
                  <c:v>69.500114681391395</c:v>
                </c:pt>
                <c:pt idx="2182">
                  <c:v>69.3071115611192</c:v>
                </c:pt>
                <c:pt idx="2183">
                  <c:v>68.863363621988796</c:v>
                </c:pt>
                <c:pt idx="2184">
                  <c:v>68.566585209063604</c:v>
                </c:pt>
                <c:pt idx="2185">
                  <c:v>68.215341123056703</c:v>
                </c:pt>
                <c:pt idx="2186">
                  <c:v>68.007546300803796</c:v>
                </c:pt>
                <c:pt idx="2187">
                  <c:v>67.676505347712904</c:v>
                </c:pt>
                <c:pt idx="2188">
                  <c:v>67.379215687293893</c:v>
                </c:pt>
                <c:pt idx="2189">
                  <c:v>67.069835878510204</c:v>
                </c:pt>
                <c:pt idx="2190">
                  <c:v>66.860141604529602</c:v>
                </c:pt>
                <c:pt idx="2191">
                  <c:v>66.533046216371403</c:v>
                </c:pt>
                <c:pt idx="2192">
                  <c:v>66.255752528780306</c:v>
                </c:pt>
                <c:pt idx="2193">
                  <c:v>65.942614848799707</c:v>
                </c:pt>
                <c:pt idx="2194">
                  <c:v>65.712277682660797</c:v>
                </c:pt>
                <c:pt idx="2195">
                  <c:v>65.406243602125997</c:v>
                </c:pt>
                <c:pt idx="2196">
                  <c:v>65.079763884780306</c:v>
                </c:pt>
                <c:pt idx="2197">
                  <c:v>64.810647363710601</c:v>
                </c:pt>
                <c:pt idx="2198">
                  <c:v>64.500812454088901</c:v>
                </c:pt>
                <c:pt idx="2199">
                  <c:v>64.229688582998705</c:v>
                </c:pt>
                <c:pt idx="2200">
                  <c:v>63.959240777426999</c:v>
                </c:pt>
                <c:pt idx="2201">
                  <c:v>63.691948202860999</c:v>
                </c:pt>
                <c:pt idx="2202">
                  <c:v>63.411152407914599</c:v>
                </c:pt>
                <c:pt idx="2203">
                  <c:v>63.230749969635497</c:v>
                </c:pt>
                <c:pt idx="2204">
                  <c:v>62.988989821598601</c:v>
                </c:pt>
                <c:pt idx="2205">
                  <c:v>62.859776713291097</c:v>
                </c:pt>
                <c:pt idx="2206">
                  <c:v>62.624956028600003</c:v>
                </c:pt>
                <c:pt idx="2207">
                  <c:v>62.3767642263076</c:v>
                </c:pt>
                <c:pt idx="2208">
                  <c:v>62.240627214889699</c:v>
                </c:pt>
                <c:pt idx="2209">
                  <c:v>62.010366608677998</c:v>
                </c:pt>
                <c:pt idx="2210">
                  <c:v>61.779002658231299</c:v>
                </c:pt>
                <c:pt idx="2211">
                  <c:v>61.608961230593899</c:v>
                </c:pt>
                <c:pt idx="2212">
                  <c:v>61.417721641786002</c:v>
                </c:pt>
                <c:pt idx="2213">
                  <c:v>61.293971998174698</c:v>
                </c:pt>
                <c:pt idx="2214">
                  <c:v>61.117335999493399</c:v>
                </c:pt>
                <c:pt idx="2215">
                  <c:v>60.892493247976397</c:v>
                </c:pt>
                <c:pt idx="2216">
                  <c:v>60.7920817941839</c:v>
                </c:pt>
                <c:pt idx="2217">
                  <c:v>60.542141265801298</c:v>
                </c:pt>
                <c:pt idx="2218">
                  <c:v>60.522111265796198</c:v>
                </c:pt>
                <c:pt idx="2219">
                  <c:v>60.367688747175698</c:v>
                </c:pt>
                <c:pt idx="2220">
                  <c:v>60.278984237057898</c:v>
                </c:pt>
                <c:pt idx="2221">
                  <c:v>60.266454911655998</c:v>
                </c:pt>
                <c:pt idx="2222">
                  <c:v>60.066654507176104</c:v>
                </c:pt>
                <c:pt idx="2223">
                  <c:v>60.022028301523001</c:v>
                </c:pt>
                <c:pt idx="2224">
                  <c:v>59.8979630245382</c:v>
                </c:pt>
                <c:pt idx="2225">
                  <c:v>59.836080622596398</c:v>
                </c:pt>
                <c:pt idx="2226">
                  <c:v>59.770860313755598</c:v>
                </c:pt>
                <c:pt idx="2227">
                  <c:v>59.722871727263701</c:v>
                </c:pt>
                <c:pt idx="2228">
                  <c:v>59.661398165484101</c:v>
                </c:pt>
                <c:pt idx="2229">
                  <c:v>59.626472144007899</c:v>
                </c:pt>
                <c:pt idx="2230">
                  <c:v>59.582522601673801</c:v>
                </c:pt>
                <c:pt idx="2231">
                  <c:v>59.5628056040375</c:v>
                </c:pt>
                <c:pt idx="2232">
                  <c:v>59.555339625822</c:v>
                </c:pt>
                <c:pt idx="2233">
                  <c:v>59.529162564446203</c:v>
                </c:pt>
                <c:pt idx="2234">
                  <c:v>59.523760881762001</c:v>
                </c:pt>
                <c:pt idx="2235">
                  <c:v>59.516432995688</c:v>
                </c:pt>
                <c:pt idx="2236">
                  <c:v>59.518674004800701</c:v>
                </c:pt>
                <c:pt idx="2237">
                  <c:v>59.522897316814998</c:v>
                </c:pt>
                <c:pt idx="2238">
                  <c:v>59.546048475691798</c:v>
                </c:pt>
                <c:pt idx="2239">
                  <c:v>59.557407278843201</c:v>
                </c:pt>
                <c:pt idx="2240">
                  <c:v>59.561521839314402</c:v>
                </c:pt>
                <c:pt idx="2241">
                  <c:v>59.623093757996301</c:v>
                </c:pt>
                <c:pt idx="2242">
                  <c:v>59.657410697003598</c:v>
                </c:pt>
                <c:pt idx="2243">
                  <c:v>59.721818115470199</c:v>
                </c:pt>
                <c:pt idx="2244">
                  <c:v>59.8090976535686</c:v>
                </c:pt>
                <c:pt idx="2245">
                  <c:v>59.859456459159297</c:v>
                </c:pt>
                <c:pt idx="2246">
                  <c:v>60.034938750056298</c:v>
                </c:pt>
                <c:pt idx="2247">
                  <c:v>60.042176556898397</c:v>
                </c:pt>
                <c:pt idx="2248">
                  <c:v>60.0456365426829</c:v>
                </c:pt>
                <c:pt idx="2249">
                  <c:v>60.261979852133699</c:v>
                </c:pt>
                <c:pt idx="2250">
                  <c:v>60.464623223601102</c:v>
                </c:pt>
                <c:pt idx="2251">
                  <c:v>60.540401854862303</c:v>
                </c:pt>
                <c:pt idx="2252">
                  <c:v>60.790917286190897</c:v>
                </c:pt>
                <c:pt idx="2253">
                  <c:v>60.902374063715797</c:v>
                </c:pt>
                <c:pt idx="2254">
                  <c:v>61.140983912067199</c:v>
                </c:pt>
                <c:pt idx="2255">
                  <c:v>61.309718712191298</c:v>
                </c:pt>
                <c:pt idx="2256">
                  <c:v>61.5179840508914</c:v>
                </c:pt>
                <c:pt idx="2257">
                  <c:v>61.678425110721001</c:v>
                </c:pt>
                <c:pt idx="2258">
                  <c:v>61.862153912370097</c:v>
                </c:pt>
                <c:pt idx="2259">
                  <c:v>62.016061227691402</c:v>
                </c:pt>
                <c:pt idx="2260">
                  <c:v>62.293713056780497</c:v>
                </c:pt>
                <c:pt idx="2261">
                  <c:v>62.481851306926302</c:v>
                </c:pt>
                <c:pt idx="2262">
                  <c:v>62.768756783371501</c:v>
                </c:pt>
                <c:pt idx="2263">
                  <c:v>63.012995692548202</c:v>
                </c:pt>
                <c:pt idx="2264">
                  <c:v>63.302929340883402</c:v>
                </c:pt>
                <c:pt idx="2265">
                  <c:v>63.567484584008199</c:v>
                </c:pt>
                <c:pt idx="2266">
                  <c:v>63.783393892112301</c:v>
                </c:pt>
                <c:pt idx="2267">
                  <c:v>64.039471505984494</c:v>
                </c:pt>
                <c:pt idx="2268">
                  <c:v>64.303179567771807</c:v>
                </c:pt>
                <c:pt idx="2269">
                  <c:v>64.555902952353307</c:v>
                </c:pt>
                <c:pt idx="2270">
                  <c:v>64.752614246955702</c:v>
                </c:pt>
                <c:pt idx="2271">
                  <c:v>65.043704663013997</c:v>
                </c:pt>
                <c:pt idx="2272">
                  <c:v>65.331558684779196</c:v>
                </c:pt>
                <c:pt idx="2273">
                  <c:v>65.618359414203795</c:v>
                </c:pt>
                <c:pt idx="2274">
                  <c:v>65.867643709112301</c:v>
                </c:pt>
                <c:pt idx="2275">
                  <c:v>66.137179081461696</c:v>
                </c:pt>
                <c:pt idx="2276">
                  <c:v>66.511229700224405</c:v>
                </c:pt>
                <c:pt idx="2277">
                  <c:v>67.033776783707395</c:v>
                </c:pt>
                <c:pt idx="2278">
                  <c:v>67.270802535052496</c:v>
                </c:pt>
                <c:pt idx="2279">
                  <c:v>67.481894494705401</c:v>
                </c:pt>
                <c:pt idx="2280">
                  <c:v>68.174596273185003</c:v>
                </c:pt>
                <c:pt idx="2281">
                  <c:v>68.378579560701297</c:v>
                </c:pt>
                <c:pt idx="2282">
                  <c:v>68.602612793788296</c:v>
                </c:pt>
                <c:pt idx="2283">
                  <c:v>69.299300819728302</c:v>
                </c:pt>
                <c:pt idx="2284">
                  <c:v>69.554595815268698</c:v>
                </c:pt>
                <c:pt idx="2285">
                  <c:v>69.867639193706694</c:v>
                </c:pt>
                <c:pt idx="2286">
                  <c:v>70.428859706982905</c:v>
                </c:pt>
                <c:pt idx="2287">
                  <c:v>70.977148693727202</c:v>
                </c:pt>
                <c:pt idx="2288">
                  <c:v>71.576008811833006</c:v>
                </c:pt>
                <c:pt idx="2289">
                  <c:v>72.171057111159598</c:v>
                </c:pt>
                <c:pt idx="2290">
                  <c:v>72.800632798366294</c:v>
                </c:pt>
                <c:pt idx="2291">
                  <c:v>73.446448025373002</c:v>
                </c:pt>
                <c:pt idx="2292">
                  <c:v>73.981097477825699</c:v>
                </c:pt>
                <c:pt idx="2293">
                  <c:v>74.678087944729498</c:v>
                </c:pt>
                <c:pt idx="2294">
                  <c:v>75.2195835893029</c:v>
                </c:pt>
                <c:pt idx="2295">
                  <c:v>75.941499939441698</c:v>
                </c:pt>
                <c:pt idx="2296">
                  <c:v>76.485361964672805</c:v>
                </c:pt>
                <c:pt idx="2297">
                  <c:v>77.242754812004904</c:v>
                </c:pt>
                <c:pt idx="2298">
                  <c:v>77.759053333746394</c:v>
                </c:pt>
                <c:pt idx="2299">
                  <c:v>78.546889600664997</c:v>
                </c:pt>
                <c:pt idx="2300">
                  <c:v>79.028933414350803</c:v>
                </c:pt>
                <c:pt idx="2301">
                  <c:v>79.843641551251594</c:v>
                </c:pt>
                <c:pt idx="2302">
                  <c:v>80.311783318067398</c:v>
                </c:pt>
                <c:pt idx="2303">
                  <c:v>81.155622940245607</c:v>
                </c:pt>
                <c:pt idx="2304">
                  <c:v>81.599797545950494</c:v>
                </c:pt>
                <c:pt idx="2305">
                  <c:v>82.476617880113906</c:v>
                </c:pt>
                <c:pt idx="2306">
                  <c:v>82.864607831540695</c:v>
                </c:pt>
                <c:pt idx="2307">
                  <c:v>83.799916197559995</c:v>
                </c:pt>
                <c:pt idx="2308">
                  <c:v>84.132845819603702</c:v>
                </c:pt>
                <c:pt idx="2309">
                  <c:v>85.111309472495293</c:v>
                </c:pt>
                <c:pt idx="2310">
                  <c:v>85.408717754367004</c:v>
                </c:pt>
                <c:pt idx="2311">
                  <c:v>86.407318820826603</c:v>
                </c:pt>
                <c:pt idx="2312">
                  <c:v>86.6829962178507</c:v>
                </c:pt>
                <c:pt idx="2313">
                  <c:v>87.691327390200897</c:v>
                </c:pt>
                <c:pt idx="2314">
                  <c:v>87.955745523962605</c:v>
                </c:pt>
                <c:pt idx="2315">
                  <c:v>88.965012212818195</c:v>
                </c:pt>
                <c:pt idx="2316">
                  <c:v>89.222084181154599</c:v>
                </c:pt>
                <c:pt idx="2317">
                  <c:v>90.230495092921203</c:v>
                </c:pt>
                <c:pt idx="2318">
                  <c:v>90.482330401159302</c:v>
                </c:pt>
                <c:pt idx="2319">
                  <c:v>91.490196744459396</c:v>
                </c:pt>
                <c:pt idx="2320">
                  <c:v>91.738602164603506</c:v>
                </c:pt>
                <c:pt idx="2321">
                  <c:v>92.746381291028598</c:v>
                </c:pt>
                <c:pt idx="2322">
                  <c:v>92.992843128282203</c:v>
                </c:pt>
                <c:pt idx="2323">
                  <c:v>94.000724018867999</c:v>
                </c:pt>
                <c:pt idx="2324">
                  <c:v>94.246230993754693</c:v>
                </c:pt>
                <c:pt idx="2325">
                  <c:v>95.254211341790295</c:v>
                </c:pt>
                <c:pt idx="2326">
                  <c:v>95.499321731505901</c:v>
                </c:pt>
                <c:pt idx="2327">
                  <c:v>96.507329168535506</c:v>
                </c:pt>
                <c:pt idx="2328">
                  <c:v>96.752334621403406</c:v>
                </c:pt>
                <c:pt idx="2329">
                  <c:v>97.760292597916902</c:v>
                </c:pt>
                <c:pt idx="2330">
                  <c:v>98.005340263150103</c:v>
                </c:pt>
                <c:pt idx="2331">
                  <c:v>99.013190404827895</c:v>
                </c:pt>
                <c:pt idx="2332">
                  <c:v>99.258354379742002</c:v>
                </c:pt>
                <c:pt idx="2333">
                  <c:v>100.26605897298499</c:v>
                </c:pt>
                <c:pt idx="2334">
                  <c:v>100.511377887851</c:v>
                </c:pt>
                <c:pt idx="2335">
                  <c:v>101.5189153008</c:v>
                </c:pt>
                <c:pt idx="2336">
                  <c:v>101.76440981885099</c:v>
                </c:pt>
                <c:pt idx="2337">
                  <c:v>102.77176933153601</c:v>
                </c:pt>
                <c:pt idx="2338">
                  <c:v>103.017449488753</c:v>
                </c:pt>
                <c:pt idx="2339">
                  <c:v>104.024628122347</c:v>
                </c:pt>
                <c:pt idx="2340">
                  <c:v>104.27049550194199</c:v>
                </c:pt>
                <c:pt idx="2341">
                  <c:v>105.277494844289</c:v>
                </c:pt>
                <c:pt idx="2342">
                  <c:v>105.52354257105399</c:v>
                </c:pt>
                <c:pt idx="2343">
                  <c:v>106.530364374502</c:v>
                </c:pt>
                <c:pt idx="2344">
                  <c:v>106.776579968052</c:v>
                </c:pt>
                <c:pt idx="2345">
                  <c:v>107.78322578313301</c:v>
                </c:pt>
                <c:pt idx="2346">
                  <c:v>108.02960043074</c:v>
                </c:pt>
                <c:pt idx="2347">
                  <c:v>109.036076230631</c:v>
                </c:pt>
                <c:pt idx="2348">
                  <c:v>109.28261214304101</c:v>
                </c:pt>
                <c:pt idx="2349">
                  <c:v>110.288925668884</c:v>
                </c:pt>
                <c:pt idx="2350">
                  <c:v>110.535631421216</c:v>
                </c:pt>
                <c:pt idx="2351">
                  <c:v>111.54178744870499</c:v>
                </c:pt>
                <c:pt idx="2352">
                  <c:v>111.78866256027401</c:v>
                </c:pt>
                <c:pt idx="2353">
                  <c:v>112.794664748668</c:v>
                </c:pt>
                <c:pt idx="2354">
                  <c:v>113.041694171621</c:v>
                </c:pt>
                <c:pt idx="2355">
                  <c:v>114.04754802815</c:v>
                </c:pt>
                <c:pt idx="2356">
                  <c:v>114.294709757082</c:v>
                </c:pt>
                <c:pt idx="2357">
                  <c:v>115.30042401127299</c:v>
                </c:pt>
                <c:pt idx="2358">
                  <c:v>115.547698926054</c:v>
                </c:pt>
                <c:pt idx="2359">
                  <c:v>116.55328735783699</c:v>
                </c:pt>
                <c:pt idx="2360">
                  <c:v>116.800661550166</c:v>
                </c:pt>
                <c:pt idx="2361">
                  <c:v>117.806149656223</c:v>
                </c:pt>
                <c:pt idx="2362">
                  <c:v>118.05360293931599</c:v>
                </c:pt>
                <c:pt idx="2363">
                  <c:v>119.059037335434</c:v>
                </c:pt>
                <c:pt idx="2364">
                  <c:v>119.306516434961</c:v>
                </c:pt>
                <c:pt idx="2365">
                  <c:v>120.311974832134</c:v>
                </c:pt>
                <c:pt idx="2366">
                  <c:v>120.55936273599799</c:v>
                </c:pt>
                <c:pt idx="2367">
                  <c:v>121.564996760569</c:v>
                </c:pt>
                <c:pt idx="2368">
                  <c:v>121.812111422353</c:v>
                </c:pt>
                <c:pt idx="2369">
                  <c:v>122.818332892535</c:v>
                </c:pt>
                <c:pt idx="2370">
                  <c:v>123.064833129901</c:v>
                </c:pt>
                <c:pt idx="2371">
                  <c:v>124.072819496029</c:v>
                </c:pt>
                <c:pt idx="2372">
                  <c:v>124.317660840494</c:v>
                </c:pt>
                <c:pt idx="2373">
                  <c:v>125.32936796018301</c:v>
                </c:pt>
                <c:pt idx="2374">
                  <c:v>125.56934933630301</c:v>
                </c:pt>
                <c:pt idx="2375">
                  <c:v>126.586278465482</c:v>
                </c:pt>
                <c:pt idx="2376">
                  <c:v>126.81442179611901</c:v>
                </c:pt>
                <c:pt idx="2377">
                  <c:v>127.836922286922</c:v>
                </c:pt>
                <c:pt idx="2378">
                  <c:v>128.043547649727</c:v>
                </c:pt>
                <c:pt idx="2379">
                  <c:v>129.07146487298499</c:v>
                </c:pt>
                <c:pt idx="2380">
                  <c:v>129.24866614569899</c:v>
                </c:pt>
                <c:pt idx="2381">
                  <c:v>130.281724587752</c:v>
                </c:pt>
                <c:pt idx="2382">
                  <c:v>130.42806947454</c:v>
                </c:pt>
                <c:pt idx="2383">
                  <c:v>131.46591083783201</c:v>
                </c:pt>
                <c:pt idx="2384">
                  <c:v>131.58682596586601</c:v>
                </c:pt>
                <c:pt idx="2385">
                  <c:v>132.62774213039501</c:v>
                </c:pt>
                <c:pt idx="2386">
                  <c:v>132.732342050402</c:v>
                </c:pt>
                <c:pt idx="2387">
                  <c:v>133.77423144895599</c:v>
                </c:pt>
                <c:pt idx="2388">
                  <c:v>133.87000431265301</c:v>
                </c:pt>
                <c:pt idx="2389">
                  <c:v>134.91067248201901</c:v>
                </c:pt>
                <c:pt idx="2390">
                  <c:v>135.00200784932099</c:v>
                </c:pt>
                <c:pt idx="2391">
                  <c:v>136.039918763771</c:v>
                </c:pt>
                <c:pt idx="2392">
                  <c:v>136.128601258564</c:v>
                </c:pt>
                <c:pt idx="2393">
                  <c:v>137.162651505453</c:v>
                </c:pt>
                <c:pt idx="2394">
                  <c:v>137.24942445725199</c:v>
                </c:pt>
                <c:pt idx="2395">
                  <c:v>138.278814691158</c:v>
                </c:pt>
                <c:pt idx="2396">
                  <c:v>138.364024346333</c:v>
                </c:pt>
                <c:pt idx="2397">
                  <c:v>139.38816064997701</c:v>
                </c:pt>
                <c:pt idx="2398">
                  <c:v>139.47198909127499</c:v>
                </c:pt>
                <c:pt idx="2399">
                  <c:v>140.49040337115699</c:v>
                </c:pt>
                <c:pt idx="2400">
                  <c:v>140.57295377509101</c:v>
                </c:pt>
                <c:pt idx="2401">
                  <c:v>141.58525198881799</c:v>
                </c:pt>
                <c:pt idx="2402">
                  <c:v>141.66658447403199</c:v>
                </c:pt>
                <c:pt idx="2403">
                  <c:v>142.67241606655799</c:v>
                </c:pt>
                <c:pt idx="2404">
                  <c:v>142.752565693121</c:v>
                </c:pt>
                <c:pt idx="2405">
                  <c:v>143.75160609376499</c:v>
                </c:pt>
                <c:pt idx="2406">
                  <c:v>143.83059308975999</c:v>
                </c:pt>
                <c:pt idx="2407">
                  <c:v>144.82253335985001</c:v>
                </c:pt>
                <c:pt idx="2408">
                  <c:v>144.90037029831399</c:v>
                </c:pt>
                <c:pt idx="2409">
                  <c:v>145.884916020487</c:v>
                </c:pt>
                <c:pt idx="2410">
                  <c:v>145.96161365595501</c:v>
                </c:pt>
                <c:pt idx="2411">
                  <c:v>146.93848844578201</c:v>
                </c:pt>
                <c:pt idx="2412">
                  <c:v>147.014049414948</c:v>
                </c:pt>
                <c:pt idx="2413">
                  <c:v>147.98298357927999</c:v>
                </c:pt>
                <c:pt idx="2414">
                  <c:v>148.05738407217001</c:v>
                </c:pt>
                <c:pt idx="2415">
                  <c:v>149.01809063072699</c:v>
                </c:pt>
                <c:pt idx="2416">
                  <c:v>149.09128576151599</c:v>
                </c:pt>
                <c:pt idx="2417">
                  <c:v>150.043463761591</c:v>
                </c:pt>
                <c:pt idx="2418">
                  <c:v>150.11543484135501</c:v>
                </c:pt>
                <c:pt idx="2419">
                  <c:v>151.058798325288</c:v>
                </c:pt>
                <c:pt idx="2420">
                  <c:v>151.129586836957</c:v>
                </c:pt>
                <c:pt idx="2421">
                  <c:v>152.06387101003099</c:v>
                </c:pt>
                <c:pt idx="2422">
                  <c:v>152.133547018792</c:v>
                </c:pt>
                <c:pt idx="2423">
                  <c:v>153.058482719984</c:v>
                </c:pt>
                <c:pt idx="2424">
                  <c:v>153.127087534613</c:v>
                </c:pt>
                <c:pt idx="2425">
                  <c:v>154.042394434111</c:v>
                </c:pt>
                <c:pt idx="2426">
                  <c:v>154.10992502081001</c:v>
                </c:pt>
                <c:pt idx="2427">
                  <c:v>155.01533467969199</c:v>
                </c:pt>
                <c:pt idx="2428">
                  <c:v>155.081762683204</c:v>
                </c:pt>
                <c:pt idx="2429">
                  <c:v>155.977025517588</c:v>
                </c:pt>
                <c:pt idx="2430">
                  <c:v>156.042307991809</c:v>
                </c:pt>
                <c:pt idx="2431">
                  <c:v>156.927170733688</c:v>
                </c:pt>
                <c:pt idx="2432">
                  <c:v>156.99126063332801</c:v>
                </c:pt>
                <c:pt idx="2433">
                  <c:v>157.86545981271399</c:v>
                </c:pt>
                <c:pt idx="2434">
                  <c:v>157.92833916733699</c:v>
                </c:pt>
                <c:pt idx="2435">
                  <c:v>158.79162071973201</c:v>
                </c:pt>
                <c:pt idx="2436">
                  <c:v>158.853322732408</c:v>
                </c:pt>
                <c:pt idx="2437">
                  <c:v>159.70544716757399</c:v>
                </c:pt>
                <c:pt idx="2438">
                  <c:v>159.76602893994499</c:v>
                </c:pt>
                <c:pt idx="2439">
                  <c:v>160.606755413033</c:v>
                </c:pt>
                <c:pt idx="2440">
                  <c:v>160.66625207834099</c:v>
                </c:pt>
                <c:pt idx="2441">
                  <c:v>161.49533541274801</c:v>
                </c:pt>
                <c:pt idx="2442">
                  <c:v>161.553740971601</c:v>
                </c:pt>
                <c:pt idx="2443">
                  <c:v>162.370940013596</c:v>
                </c:pt>
                <c:pt idx="2444">
                  <c:v>162.42821571283801</c:v>
                </c:pt>
                <c:pt idx="2445">
                  <c:v>163.233290482473</c:v>
                </c:pt>
                <c:pt idx="2446">
                  <c:v>163.289389409964</c:v>
                </c:pt>
                <c:pt idx="2447">
                  <c:v>164.082100988143</c:v>
                </c:pt>
                <c:pt idx="2448">
                  <c:v>164.13700363621899</c:v>
                </c:pt>
                <c:pt idx="2449">
                  <c:v>164.917125713291</c:v>
                </c:pt>
                <c:pt idx="2450">
                  <c:v>164.970857381505</c:v>
                </c:pt>
                <c:pt idx="2451">
                  <c:v>165.73817693842901</c:v>
                </c:pt>
                <c:pt idx="2452">
                  <c:v>165.79078219264699</c:v>
                </c:pt>
                <c:pt idx="2453">
                  <c:v>166.545082286168</c:v>
                </c:pt>
                <c:pt idx="2454">
                  <c:v>166.59658572718601</c:v>
                </c:pt>
                <c:pt idx="2455">
                  <c:v>167.337642912863</c:v>
                </c:pt>
                <c:pt idx="2456">
                  <c:v>167.38804108123</c:v>
                </c:pt>
                <c:pt idx="2457">
                  <c:v>168.11564535869201</c:v>
                </c:pt>
                <c:pt idx="2458">
                  <c:v>168.16491991460001</c:v>
                </c:pt>
                <c:pt idx="2459">
                  <c:v>168.878880072405</c:v>
                </c:pt>
                <c:pt idx="2460">
                  <c:v>168.92699859677799</c:v>
                </c:pt>
                <c:pt idx="2461">
                  <c:v>169.62712216921</c:v>
                </c:pt>
                <c:pt idx="2462">
                  <c:v>169.67403912482001</c:v>
                </c:pt>
                <c:pt idx="2463">
                  <c:v>170.36012516891401</c:v>
                </c:pt>
                <c:pt idx="2464">
                  <c:v>170.40580644053401</c:v>
                </c:pt>
                <c:pt idx="2465">
                  <c:v>171.07765574166501</c:v>
                </c:pt>
                <c:pt idx="2466">
                  <c:v>171.12210263219299</c:v>
                </c:pt>
                <c:pt idx="2467">
                  <c:v>171.77951640332401</c:v>
                </c:pt>
                <c:pt idx="2468">
                  <c:v>171.82276335929399</c:v>
                </c:pt>
                <c:pt idx="2469">
                  <c:v>172.46553833363299</c:v>
                </c:pt>
                <c:pt idx="2470">
                  <c:v>172.507639135646</c:v>
                </c:pt>
                <c:pt idx="2471">
                  <c:v>173.13557799583899</c:v>
                </c:pt>
                <c:pt idx="2472">
                  <c:v>173.17658829953999</c:v>
                </c:pt>
                <c:pt idx="2473">
                  <c:v>173.78950926736599</c:v>
                </c:pt>
                <c:pt idx="2474">
                  <c:v>173.829458988341</c:v>
                </c:pt>
                <c:pt idx="2475">
                  <c:v>174.42718841301601</c:v>
                </c:pt>
                <c:pt idx="2476">
                  <c:v>174.46605889222801</c:v>
                </c:pt>
                <c:pt idx="2477">
                  <c:v>175.048421111652</c:v>
                </c:pt>
                <c:pt idx="2478">
                  <c:v>175.086154542461</c:v>
                </c:pt>
                <c:pt idx="2479">
                  <c:v>175.652971012455</c:v>
                </c:pt>
                <c:pt idx="2480">
                  <c:v>175.68951446132999</c:v>
                </c:pt>
                <c:pt idx="2481">
                  <c:v>176.24061859483399</c:v>
                </c:pt>
                <c:pt idx="2482">
                  <c:v>176.275969391015</c:v>
                </c:pt>
                <c:pt idx="2483">
                  <c:v>176.81121957558599</c:v>
                </c:pt>
                <c:pt idx="2484">
                  <c:v>176.84542232914799</c:v>
                </c:pt>
                <c:pt idx="2485">
                  <c:v>177.36468608878499</c:v>
                </c:pt>
                <c:pt idx="2486">
                  <c:v>177.39777846451801</c:v>
                </c:pt>
                <c:pt idx="2487">
                  <c:v>177.90090187435899</c:v>
                </c:pt>
                <c:pt idx="2488">
                  <c:v>177.932877700853</c:v>
                </c:pt>
                <c:pt idx="2489">
                  <c:v>178.419690567327</c:v>
                </c:pt>
                <c:pt idx="2490">
                  <c:v>178.45052599598199</c:v>
                </c:pt>
                <c:pt idx="2491">
                  <c:v>178.92087541257601</c:v>
                </c:pt>
                <c:pt idx="2492">
                  <c:v>178.950570681557</c:v>
                </c:pt>
                <c:pt idx="2493">
                  <c:v>179.40433069165999</c:v>
                </c:pt>
                <c:pt idx="2494">
                  <c:v>179.43290783892601</c:v>
                </c:pt>
                <c:pt idx="2495">
                  <c:v>179.86995833445599</c:v>
                </c:pt>
                <c:pt idx="2496">
                  <c:v>179.89743118213701</c:v>
                </c:pt>
                <c:pt idx="2497">
                  <c:v>180.317642121181</c:v>
                </c:pt>
                <c:pt idx="2498">
                  <c:v>180.34400792678301</c:v>
                </c:pt>
                <c:pt idx="2499">
                  <c:v>180.747245053618</c:v>
                </c:pt>
                <c:pt idx="2500">
                  <c:v>180.77253992917099</c:v>
                </c:pt>
                <c:pt idx="2501">
                  <c:v>181.158876553167</c:v>
                </c:pt>
                <c:pt idx="2502">
                  <c:v>181.183339026108</c:v>
                </c:pt>
                <c:pt idx="2503">
                  <c:v>181.553479632989</c:v>
                </c:pt>
                <c:pt idx="2504">
                  <c:v>181.57784795702199</c:v>
                </c:pt>
                <c:pt idx="2505">
                  <c:v>181.93313562466301</c:v>
                </c:pt>
                <c:pt idx="2506">
                  <c:v>181.95844498932101</c:v>
                </c:pt>
                <c:pt idx="2507">
                  <c:v>182.30039986059001</c:v>
                </c:pt>
                <c:pt idx="2508">
                  <c:v>182.326385405423</c:v>
                </c:pt>
                <c:pt idx="2509">
                  <c:v>182.65734521485501</c:v>
                </c:pt>
                <c:pt idx="2510">
                  <c:v>182.67954299297199</c:v>
                </c:pt>
                <c:pt idx="2511">
                  <c:v>183.005575379476</c:v>
                </c:pt>
                <c:pt idx="2512">
                  <c:v>183.011193477815</c:v>
                </c:pt>
                <c:pt idx="2513">
                  <c:v>183.04525225397299</c:v>
                </c:pt>
                <c:pt idx="2514">
                  <c:v>183.30559338927799</c:v>
                </c:pt>
                <c:pt idx="2515">
                  <c:v>183.35182404364599</c:v>
                </c:pt>
                <c:pt idx="2516">
                  <c:v>183.55293111304201</c:v>
                </c:pt>
                <c:pt idx="2517">
                  <c:v>183.66944859049099</c:v>
                </c:pt>
                <c:pt idx="2518">
                  <c:v>183.771308633079</c:v>
                </c:pt>
                <c:pt idx="2519">
                  <c:v>183.93342457268599</c:v>
                </c:pt>
                <c:pt idx="2520">
                  <c:v>183.96112596850401</c:v>
                </c:pt>
                <c:pt idx="2521">
                  <c:v>184.03991847005801</c:v>
                </c:pt>
                <c:pt idx="2522">
                  <c:v>184.129510999129</c:v>
                </c:pt>
                <c:pt idx="2523">
                  <c:v>184.159416311077</c:v>
                </c:pt>
                <c:pt idx="2524">
                  <c:v>184.28489578970499</c:v>
                </c:pt>
                <c:pt idx="2525">
                  <c:v>184.36348979867199</c:v>
                </c:pt>
                <c:pt idx="2526">
                  <c:v>184.42468195030099</c:v>
                </c:pt>
                <c:pt idx="2527">
                  <c:v>184.543906961061</c:v>
                </c:pt>
                <c:pt idx="2528">
                  <c:v>184.549647845772</c:v>
                </c:pt>
                <c:pt idx="2529">
                  <c:v>184.563364750262</c:v>
                </c:pt>
                <c:pt idx="2530">
                  <c:v>184.664415898698</c:v>
                </c:pt>
                <c:pt idx="2531">
                  <c:v>184.705081621901</c:v>
                </c:pt>
                <c:pt idx="2532">
                  <c:v>184.767041512525</c:v>
                </c:pt>
                <c:pt idx="2533">
                  <c:v>184.84423154459</c:v>
                </c:pt>
                <c:pt idx="2534">
                  <c:v>184.85795855191699</c:v>
                </c:pt>
                <c:pt idx="2535">
                  <c:v>184.88827718686801</c:v>
                </c:pt>
                <c:pt idx="2536">
                  <c:v>184.94153327393801</c:v>
                </c:pt>
                <c:pt idx="2537">
                  <c:v>184.964255131085</c:v>
                </c:pt>
                <c:pt idx="2538">
                  <c:v>185.01905865090399</c:v>
                </c:pt>
                <c:pt idx="2539">
                  <c:v>185.072437886919</c:v>
                </c:pt>
                <c:pt idx="2540">
                  <c:v>185.08971382854</c:v>
                </c:pt>
                <c:pt idx="2541">
                  <c:v>185.125210390522</c:v>
                </c:pt>
                <c:pt idx="2542">
                  <c:v>185.15453603767699</c:v>
                </c:pt>
                <c:pt idx="2543">
                  <c:v>185.16764832373701</c:v>
                </c:pt>
                <c:pt idx="2544">
                  <c:v>185.214795502258</c:v>
                </c:pt>
                <c:pt idx="2545">
                  <c:v>185.248739710601</c:v>
                </c:pt>
                <c:pt idx="2546">
                  <c:v>185.27098049367501</c:v>
                </c:pt>
                <c:pt idx="2547">
                  <c:v>185.308934074093</c:v>
                </c:pt>
                <c:pt idx="2548">
                  <c:v>185.31662105248699</c:v>
                </c:pt>
                <c:pt idx="2549">
                  <c:v>185.347477525024</c:v>
                </c:pt>
                <c:pt idx="2550">
                  <c:v>185.368929651992</c:v>
                </c:pt>
                <c:pt idx="2551">
                  <c:v>185.403715713624</c:v>
                </c:pt>
                <c:pt idx="2552">
                  <c:v>185.42457766488999</c:v>
                </c:pt>
                <c:pt idx="2553">
                  <c:v>185.471069736456</c:v>
                </c:pt>
                <c:pt idx="2554">
                  <c:v>185.477151522339</c:v>
                </c:pt>
                <c:pt idx="2555">
                  <c:v>185.48326978290601</c:v>
                </c:pt>
                <c:pt idx="2556">
                  <c:v>185.52001632564699</c:v>
                </c:pt>
                <c:pt idx="2557">
                  <c:v>185.53241336480801</c:v>
                </c:pt>
                <c:pt idx="2558">
                  <c:v>185.55487363753099</c:v>
                </c:pt>
                <c:pt idx="2559">
                  <c:v>185.56876952218701</c:v>
                </c:pt>
                <c:pt idx="2560">
                  <c:v>185.58516952189601</c:v>
                </c:pt>
                <c:pt idx="2561">
                  <c:v>185.59508029874601</c:v>
                </c:pt>
                <c:pt idx="2562">
                  <c:v>185.607062779892</c:v>
                </c:pt>
                <c:pt idx="2563">
                  <c:v>185.612309821601</c:v>
                </c:pt>
                <c:pt idx="2564">
                  <c:v>185.61991110244699</c:v>
                </c:pt>
                <c:pt idx="2565">
                  <c:v>185.62116692215</c:v>
                </c:pt>
                <c:pt idx="2566">
                  <c:v>185.622763494617</c:v>
                </c:pt>
                <c:pt idx="2567">
                  <c:v>185.62249878416699</c:v>
                </c:pt>
                <c:pt idx="2568">
                  <c:v>185.62202027318301</c:v>
                </c:pt>
                <c:pt idx="2569">
                  <c:v>185.618003333601</c:v>
                </c:pt>
                <c:pt idx="2570">
                  <c:v>185.610559659632</c:v>
                </c:pt>
                <c:pt idx="2571">
                  <c:v>185.606220203828</c:v>
                </c:pt>
                <c:pt idx="2572">
                  <c:v>185.58817165738</c:v>
                </c:pt>
                <c:pt idx="2573">
                  <c:v>185.58748374391899</c:v>
                </c:pt>
                <c:pt idx="2574">
                  <c:v>185.58245981577701</c:v>
                </c:pt>
                <c:pt idx="2575">
                  <c:v>185.55910383166699</c:v>
                </c:pt>
                <c:pt idx="2576">
                  <c:v>185.555703955524</c:v>
                </c:pt>
                <c:pt idx="2577">
                  <c:v>185.54941197425401</c:v>
                </c:pt>
                <c:pt idx="2578">
                  <c:v>185.52125508459801</c:v>
                </c:pt>
                <c:pt idx="2579">
                  <c:v>185.494776060616</c:v>
                </c:pt>
                <c:pt idx="2580">
                  <c:v>185.48302470566901</c:v>
                </c:pt>
                <c:pt idx="2581">
                  <c:v>185.44175144909099</c:v>
                </c:pt>
                <c:pt idx="2582">
                  <c:v>185.43565376798799</c:v>
                </c:pt>
                <c:pt idx="2583">
                  <c:v>185.42643040795301</c:v>
                </c:pt>
                <c:pt idx="2584">
                  <c:v>185.38504132330601</c:v>
                </c:pt>
                <c:pt idx="2585">
                  <c:v>185.347238798033</c:v>
                </c:pt>
                <c:pt idx="2586">
                  <c:v>185.33411531547699</c:v>
                </c:pt>
                <c:pt idx="2587">
                  <c:v>185.30371293851101</c:v>
                </c:pt>
                <c:pt idx="2588">
                  <c:v>185.279995456287</c:v>
                </c:pt>
                <c:pt idx="2589">
                  <c:v>185.270691592784</c:v>
                </c:pt>
                <c:pt idx="2590">
                  <c:v>185.21760596267899</c:v>
                </c:pt>
                <c:pt idx="2591">
                  <c:v>185.19687050361301</c:v>
                </c:pt>
                <c:pt idx="2592">
                  <c:v>185.141193238797</c:v>
                </c:pt>
                <c:pt idx="2593">
                  <c:v>185.12375618014599</c:v>
                </c:pt>
                <c:pt idx="2594">
                  <c:v>185.10471119007599</c:v>
                </c:pt>
                <c:pt idx="2595">
                  <c:v>185.05242434258901</c:v>
                </c:pt>
                <c:pt idx="2596">
                  <c:v>184.991212445114</c:v>
                </c:pt>
                <c:pt idx="2597">
                  <c:v>184.97578572551299</c:v>
                </c:pt>
                <c:pt idx="2598">
                  <c:v>184.94131729837201</c:v>
                </c:pt>
                <c:pt idx="2599">
                  <c:v>184.892422931147</c:v>
                </c:pt>
                <c:pt idx="2600">
                  <c:v>184.86852607307</c:v>
                </c:pt>
                <c:pt idx="2601">
                  <c:v>184.80069594270199</c:v>
                </c:pt>
                <c:pt idx="2602">
                  <c:v>184.72773141644799</c:v>
                </c:pt>
                <c:pt idx="2603">
                  <c:v>184.69844862595701</c:v>
                </c:pt>
                <c:pt idx="2604">
                  <c:v>184.63026233420101</c:v>
                </c:pt>
                <c:pt idx="2605">
                  <c:v>184.58529546396599</c:v>
                </c:pt>
                <c:pt idx="2606">
                  <c:v>184.56489985476</c:v>
                </c:pt>
                <c:pt idx="2607">
                  <c:v>184.46017940301201</c:v>
                </c:pt>
                <c:pt idx="2608">
                  <c:v>184.376293587627</c:v>
                </c:pt>
                <c:pt idx="2609">
                  <c:v>184.31974114438901</c:v>
                </c:pt>
                <c:pt idx="2610">
                  <c:v>184.17287102540001</c:v>
                </c:pt>
                <c:pt idx="2611">
                  <c:v>184.161947295251</c:v>
                </c:pt>
                <c:pt idx="2612">
                  <c:v>184.15761131577099</c:v>
                </c:pt>
                <c:pt idx="2613">
                  <c:v>183.98720921352199</c:v>
                </c:pt>
                <c:pt idx="2614">
                  <c:v>183.910161082982</c:v>
                </c:pt>
                <c:pt idx="2615">
                  <c:v>183.79037927617</c:v>
                </c:pt>
                <c:pt idx="2616">
                  <c:v>183.62544266420699</c:v>
                </c:pt>
                <c:pt idx="2617">
                  <c:v>183.56747141442099</c:v>
                </c:pt>
                <c:pt idx="2618">
                  <c:v>183.40047064968999</c:v>
                </c:pt>
                <c:pt idx="2619">
                  <c:v>183.28702513437401</c:v>
                </c:pt>
                <c:pt idx="2620">
                  <c:v>183.24940086273801</c:v>
                </c:pt>
                <c:pt idx="2621">
                  <c:v>182.95858129693201</c:v>
                </c:pt>
                <c:pt idx="2622">
                  <c:v>182.930132385467</c:v>
                </c:pt>
                <c:pt idx="2623">
                  <c:v>182.631329306705</c:v>
                </c:pt>
                <c:pt idx="2624">
                  <c:v>182.60236812745899</c:v>
                </c:pt>
                <c:pt idx="2625">
                  <c:v>182.28739595605501</c:v>
                </c:pt>
                <c:pt idx="2626">
                  <c:v>182.254099184186</c:v>
                </c:pt>
                <c:pt idx="2627">
                  <c:v>181.925787608809</c:v>
                </c:pt>
                <c:pt idx="2628">
                  <c:v>181.88950689755799</c:v>
                </c:pt>
                <c:pt idx="2629">
                  <c:v>181.54538433550499</c:v>
                </c:pt>
                <c:pt idx="2630">
                  <c:v>181.507267276058</c:v>
                </c:pt>
                <c:pt idx="2631">
                  <c:v>181.14606822706199</c:v>
                </c:pt>
                <c:pt idx="2632">
                  <c:v>181.10623792747501</c:v>
                </c:pt>
                <c:pt idx="2633">
                  <c:v>180.72787938064499</c:v>
                </c:pt>
                <c:pt idx="2634">
                  <c:v>180.68628080411401</c:v>
                </c:pt>
                <c:pt idx="2635">
                  <c:v>180.29093000840999</c:v>
                </c:pt>
                <c:pt idx="2636">
                  <c:v>180.24751371394001</c:v>
                </c:pt>
                <c:pt idx="2637">
                  <c:v>179.835353929295</c:v>
                </c:pt>
                <c:pt idx="2638">
                  <c:v>179.790096241676</c:v>
                </c:pt>
                <c:pt idx="2639">
                  <c:v>179.36128556308699</c:v>
                </c:pt>
                <c:pt idx="2640">
                  <c:v>179.31417893644601</c:v>
                </c:pt>
                <c:pt idx="2641">
                  <c:v>178.868858494764</c:v>
                </c:pt>
                <c:pt idx="2642">
                  <c:v>178.81990310601</c:v>
                </c:pt>
                <c:pt idx="2643">
                  <c:v>178.35820877799301</c:v>
                </c:pt>
                <c:pt idx="2644">
                  <c:v>178.30740865836401</c:v>
                </c:pt>
                <c:pt idx="2645">
                  <c:v>177.829477838044</c:v>
                </c:pt>
                <c:pt idx="2646">
                  <c:v>177.77683921889701</c:v>
                </c:pt>
                <c:pt idx="2647">
                  <c:v>177.28281354392701</c:v>
                </c:pt>
                <c:pt idx="2648">
                  <c:v>177.228343320524</c:v>
                </c:pt>
                <c:pt idx="2649">
                  <c:v>176.718369302913</c:v>
                </c:pt>
                <c:pt idx="2650">
                  <c:v>176.66207344833501</c:v>
                </c:pt>
                <c:pt idx="2651">
                  <c:v>176.13630237876399</c:v>
                </c:pt>
                <c:pt idx="2652">
                  <c:v>176.07818518532201</c:v>
                </c:pt>
                <c:pt idx="2653">
                  <c:v>175.5367728782</c:v>
                </c:pt>
                <c:pt idx="2654">
                  <c:v>175.47683751744799</c:v>
                </c:pt>
                <c:pt idx="2655">
                  <c:v>174.919944058379</c:v>
                </c:pt>
                <c:pt idx="2656">
                  <c:v>174.858194419738</c:v>
                </c:pt>
                <c:pt idx="2657">
                  <c:v>174.285984514456</c:v>
                </c:pt>
                <c:pt idx="2658">
                  <c:v>174.222427186722</c:v>
                </c:pt>
                <c:pt idx="2659">
                  <c:v>173.635070866289</c:v>
                </c:pt>
                <c:pt idx="2660">
                  <c:v>173.56971504694201</c:v>
                </c:pt>
                <c:pt idx="2661">
                  <c:v>172.96738729814601</c:v>
                </c:pt>
                <c:pt idx="2662">
                  <c:v>172.900241992226</c:v>
                </c:pt>
                <c:pt idx="2663">
                  <c:v>172.28312149098099</c:v>
                </c:pt>
                <c:pt idx="2664">
                  <c:v>172.214193062665</c:v>
                </c:pt>
                <c:pt idx="2665">
                  <c:v>171.582461920919</c:v>
                </c:pt>
                <c:pt idx="2666">
                  <c:v>171.511754956418</c:v>
                </c:pt>
                <c:pt idx="2667">
                  <c:v>170.86559984818999</c:v>
                </c:pt>
                <c:pt idx="2668">
                  <c:v>170.79311987130001</c:v>
                </c:pt>
                <c:pt idx="2669">
                  <c:v>170.132732608373</c:v>
                </c:pt>
                <c:pt idx="2670">
                  <c:v>170.05848728531299</c:v>
                </c:pt>
                <c:pt idx="2671">
                  <c:v>169.38406410831399</c:v>
                </c:pt>
                <c:pt idx="2672">
                  <c:v>169.30806233014599</c:v>
                </c:pt>
                <c:pt idx="2673">
                  <c:v>168.619803152939</c:v>
                </c:pt>
                <c:pt idx="2674">
                  <c:v>168.54205382306901</c:v>
                </c:pt>
                <c:pt idx="2675">
                  <c:v>167.84016225461801</c:v>
                </c:pt>
                <c:pt idx="2676">
                  <c:v>167.76067391496801</c:v>
                </c:pt>
                <c:pt idx="2677">
                  <c:v>167.04535761255599</c:v>
                </c:pt>
                <c:pt idx="2678">
                  <c:v>166.96413863047101</c:v>
                </c:pt>
                <c:pt idx="2679">
                  <c:v>166.23560943939299</c:v>
                </c:pt>
                <c:pt idx="2680">
                  <c:v>166.15266822794001</c:v>
                </c:pt>
                <c:pt idx="2681">
                  <c:v>165.411142102578</c:v>
                </c:pt>
                <c:pt idx="2682">
                  <c:v>165.326487220052</c:v>
                </c:pt>
                <c:pt idx="2683">
                  <c:v>164.572184095083</c:v>
                </c:pt>
                <c:pt idx="2684">
                  <c:v>164.485824271144</c:v>
                </c:pt>
                <c:pt idx="2685">
                  <c:v>163.71896797504499</c:v>
                </c:pt>
                <c:pt idx="2686">
                  <c:v>163.630912050777</c:v>
                </c:pt>
                <c:pt idx="2687">
                  <c:v>162.85172997402501</c:v>
                </c:pt>
                <c:pt idx="2688">
                  <c:v>162.761986762303</c:v>
                </c:pt>
                <c:pt idx="2689">
                  <c:v>161.97070937349599</c:v>
                </c:pt>
                <c:pt idx="2690">
                  <c:v>161.879288135634</c:v>
                </c:pt>
                <c:pt idx="2691">
                  <c:v>161.076149357525</c:v>
                </c:pt>
                <c:pt idx="2692">
                  <c:v>160.98306102282899</c:v>
                </c:pt>
                <c:pt idx="2693">
                  <c:v>160.168299494932</c:v>
                </c:pt>
                <c:pt idx="2694">
                  <c:v>160.07355648619401</c:v>
                </c:pt>
                <c:pt idx="2695">
                  <c:v>159.24741531937099</c:v>
                </c:pt>
                <c:pt idx="2696">
                  <c:v>159.15102861629501</c:v>
                </c:pt>
                <c:pt idx="2697">
                  <c:v>158.313753484953</c:v>
                </c:pt>
                <c:pt idx="2698">
                  <c:v>158.215730575149</c:v>
                </c:pt>
                <c:pt idx="2699">
                  <c:v>157.36756941623</c:v>
                </c:pt>
                <c:pt idx="2700">
                  <c:v>157.26791680169299</c:v>
                </c:pt>
                <c:pt idx="2701">
                  <c:v>156.40912189466999</c:v>
                </c:pt>
                <c:pt idx="2702">
                  <c:v>156.30784877693</c:v>
                </c:pt>
                <c:pt idx="2703">
                  <c:v>155.43867730618101</c:v>
                </c:pt>
                <c:pt idx="2704">
                  <c:v>155.33579516335399</c:v>
                </c:pt>
                <c:pt idx="2705">
                  <c:v>154.45650717678001</c:v>
                </c:pt>
                <c:pt idx="2706">
                  <c:v>154.35202673074801</c:v>
                </c:pt>
                <c:pt idx="2707">
                  <c:v>153.46288387752401</c:v>
                </c:pt>
                <c:pt idx="2708">
                  <c:v>153.3568143414</c:v>
                </c:pt>
                <c:pt idx="2709">
                  <c:v>152.45808061598001</c:v>
                </c:pt>
                <c:pt idx="2710">
                  <c:v>152.350431418939</c:v>
                </c:pt>
                <c:pt idx="2711">
                  <c:v>151.442373745852</c:v>
                </c:pt>
                <c:pt idx="2712">
                  <c:v>151.33315613164899</c:v>
                </c:pt>
                <c:pt idx="2713">
                  <c:v>150.41604444525899</c:v>
                </c:pt>
                <c:pt idx="2714">
                  <c:v>150.30527194866801</c:v>
                </c:pt>
                <c:pt idx="2715">
                  <c:v>149.379379871281</c:v>
                </c:pt>
                <c:pt idx="2716">
                  <c:v>149.26706709220099</c:v>
                </c:pt>
                <c:pt idx="2717">
                  <c:v>148.33267200751101</c:v>
                </c:pt>
                <c:pt idx="2718">
                  <c:v>148.21883132802299</c:v>
                </c:pt>
                <c:pt idx="2719">
                  <c:v>147.27621302670099</c:v>
                </c:pt>
                <c:pt idx="2720">
                  <c:v>147.16085214590299</c:v>
                </c:pt>
                <c:pt idx="2721">
                  <c:v>146.210292304044</c:v>
                </c:pt>
                <c:pt idx="2722">
                  <c:v>146.09341636231201</c:v>
                </c:pt>
                <c:pt idx="2723">
                  <c:v>145.13520089105799</c:v>
                </c:pt>
                <c:pt idx="2724">
                  <c:v>145.016817013528</c:v>
                </c:pt>
                <c:pt idx="2725">
                  <c:v>144.05123921209599</c:v>
                </c:pt>
                <c:pt idx="2726">
                  <c:v>143.931356409719</c:v>
                </c:pt>
                <c:pt idx="2727">
                  <c:v>142.958717777077</c:v>
                </c:pt>
                <c:pt idx="2728">
                  <c:v>142.837339725091</c:v>
                </c:pt>
                <c:pt idx="2729">
                  <c:v>141.85795043147701</c:v>
                </c:pt>
                <c:pt idx="2730">
                  <c:v>141.73506704658399</c:v>
                </c:pt>
                <c:pt idx="2731">
                  <c:v>140.74925151571901</c:v>
                </c:pt>
                <c:pt idx="2732">
                  <c:v>140.624833982734</c:v>
                </c:pt>
                <c:pt idx="2733">
                  <c:v>139.63294429607899</c:v>
                </c:pt>
                <c:pt idx="2734">
                  <c:v>139.50693762783499</c:v>
                </c:pt>
                <c:pt idx="2735">
                  <c:v>138.509374511663</c:v>
                </c:pt>
                <c:pt idx="2736">
                  <c:v>138.38167560932001</c:v>
                </c:pt>
                <c:pt idx="2737">
                  <c:v>137.378929084063</c:v>
                </c:pt>
                <c:pt idx="2738">
                  <c:v>137.24934057287899</c:v>
                </c:pt>
                <c:pt idx="2739">
                  <c:v>136.242097854554</c:v>
                </c:pt>
                <c:pt idx="2740">
                  <c:v>136.11020366367299</c:v>
                </c:pt>
                <c:pt idx="2741">
                  <c:v>135.099503227849</c:v>
                </c:pt>
                <c:pt idx="2742">
                  <c:v>134.96428176466799</c:v>
                </c:pt>
                <c:pt idx="2743">
                  <c:v>133.95145249349699</c:v>
                </c:pt>
                <c:pt idx="2744">
                  <c:v>133.810544981622</c:v>
                </c:pt>
                <c:pt idx="2745">
                  <c:v>132.79671881452401</c:v>
                </c:pt>
                <c:pt idx="2746">
                  <c:v>132.645951171767</c:v>
                </c:pt>
                <c:pt idx="2747">
                  <c:v>131.63159849160499</c:v>
                </c:pt>
                <c:pt idx="2748">
                  <c:v>131.465829676064</c:v>
                </c:pt>
                <c:pt idx="2749">
                  <c:v>130.45102939388599</c:v>
                </c:pt>
                <c:pt idx="2750">
                  <c:v>130.266405023972</c:v>
                </c:pt>
                <c:pt idx="2751">
                  <c:v>129.25157494623301</c:v>
                </c:pt>
                <c:pt idx="2752">
                  <c:v>129.04757105279799</c:v>
                </c:pt>
                <c:pt idx="2753">
                  <c:v>128.03364456156001</c:v>
                </c:pt>
                <c:pt idx="2754">
                  <c:v>127.81318070047099</c:v>
                </c:pt>
                <c:pt idx="2755">
                  <c:v>126.801052705733</c:v>
                </c:pt>
                <c:pt idx="2756">
                  <c:v>126.56879204243</c:v>
                </c:pt>
                <c:pt idx="2757">
                  <c:v>125.55878620511599</c:v>
                </c:pt>
                <c:pt idx="2758">
                  <c:v>125.31919921818999</c:v>
                </c:pt>
                <c:pt idx="2759">
                  <c:v>124.311043441146</c:v>
                </c:pt>
                <c:pt idx="2760">
                  <c:v>124.067394970302</c:v>
                </c:pt>
                <c:pt idx="2761">
                  <c:v>123.060536868209</c:v>
                </c:pt>
                <c:pt idx="2762">
                  <c:v>122.81482244084</c:v>
                </c:pt>
                <c:pt idx="2763">
                  <c:v>121.808729426979</c:v>
                </c:pt>
                <c:pt idx="2764">
                  <c:v>121.56204128384</c:v>
                </c:pt>
                <c:pt idx="2765">
                  <c:v>120.556331003412</c:v>
                </c:pt>
                <c:pt idx="2766">
                  <c:v>120.309227600391</c:v>
                </c:pt>
                <c:pt idx="2767">
                  <c:v>119.30366769657201</c:v>
                </c:pt>
                <c:pt idx="2768">
                  <c:v>119.05642415953101</c:v>
                </c:pt>
                <c:pt idx="2769">
                  <c:v>118.050883125618</c:v>
                </c:pt>
                <c:pt idx="2770">
                  <c:v>117.80363646513101</c:v>
                </c:pt>
                <c:pt idx="2771">
                  <c:v>116.798039159444</c:v>
                </c:pt>
                <c:pt idx="2772">
                  <c:v>116.55085918853</c:v>
                </c:pt>
                <c:pt idx="2773">
                  <c:v>115.54516229201199</c:v>
                </c:pt>
                <c:pt idx="2774">
                  <c:v>115.298087154111</c:v>
                </c:pt>
                <c:pt idx="2775">
                  <c:v>114.29226543693601</c:v>
                </c:pt>
                <c:pt idx="2776">
                  <c:v>114.045318452256</c:v>
                </c:pt>
                <c:pt idx="2777">
                  <c:v>113.03935593150401</c:v>
                </c:pt>
                <c:pt idx="2778">
                  <c:v>112.79255209937</c:v>
                </c:pt>
                <c:pt idx="2779">
                  <c:v>111.786435914023</c:v>
                </c:pt>
                <c:pt idx="2780">
                  <c:v>111.53978545116701</c:v>
                </c:pt>
                <c:pt idx="2781">
                  <c:v>110.533503367873</c:v>
                </c:pt>
                <c:pt idx="2782">
                  <c:v>110.287017297392</c:v>
                </c:pt>
                <c:pt idx="2783">
                  <c:v>109.280560033911</c:v>
                </c:pt>
                <c:pt idx="2784">
                  <c:v>109.034253798823</c:v>
                </c:pt>
                <c:pt idx="2785">
                  <c:v>108.027617633663</c:v>
                </c:pt>
                <c:pt idx="2786">
                  <c:v>107.78150559225701</c:v>
                </c:pt>
                <c:pt idx="2787">
                  <c:v>106.774689912683</c:v>
                </c:pt>
                <c:pt idx="2788">
                  <c:v>106.528774235564</c:v>
                </c:pt>
                <c:pt idx="2789">
                  <c:v>105.52177702434599</c:v>
                </c:pt>
                <c:pt idx="2790">
                  <c:v>105.276045217383</c:v>
                </c:pt>
                <c:pt idx="2791">
                  <c:v>104.268862228508</c:v>
                </c:pt>
                <c:pt idx="2792">
                  <c:v>104.023299728282</c:v>
                </c:pt>
                <c:pt idx="2793">
                  <c:v>103.015927975501</c:v>
                </c:pt>
                <c:pt idx="2794">
                  <c:v>102.77053354007001</c:v>
                </c:pt>
                <c:pt idx="2795">
                  <c:v>101.76297553711601</c:v>
                </c:pt>
                <c:pt idx="2796">
                  <c:v>101.51776257696299</c:v>
                </c:pt>
                <c:pt idx="2797">
                  <c:v>100.510027314491</c:v>
                </c:pt>
                <c:pt idx="2798">
                  <c:v>100.26500641983201</c:v>
                </c:pt>
                <c:pt idx="2799">
                  <c:v>99.2571089710639</c:v>
                </c:pt>
                <c:pt idx="2800">
                  <c:v>99.012265721962294</c:v>
                </c:pt>
                <c:pt idx="2801">
                  <c:v>98.004233181270394</c:v>
                </c:pt>
                <c:pt idx="2802">
                  <c:v>97.759518032079299</c:v>
                </c:pt>
                <c:pt idx="2803">
                  <c:v>96.751407369183397</c:v>
                </c:pt>
                <c:pt idx="2804">
                  <c:v>96.5067338914685</c:v>
                </c:pt>
                <c:pt idx="2805">
                  <c:v>95.498659550963495</c:v>
                </c:pt>
                <c:pt idx="2806">
                  <c:v>95.2538883897939</c:v>
                </c:pt>
                <c:pt idx="2807">
                  <c:v>94.246076859557206</c:v>
                </c:pt>
                <c:pt idx="2808">
                  <c:v>94.000968951168403</c:v>
                </c:pt>
                <c:pt idx="2809">
                  <c:v>92.993944750995496</c:v>
                </c:pt>
                <c:pt idx="2810">
                  <c:v>92.747987668523606</c:v>
                </c:pt>
                <c:pt idx="2811">
                  <c:v>91.742576471889805</c:v>
                </c:pt>
                <c:pt idx="2812">
                  <c:v>91.494657114704793</c:v>
                </c:pt>
                <c:pt idx="2813">
                  <c:v>90.492573174661999</c:v>
                </c:pt>
                <c:pt idx="2814">
                  <c:v>90.237342070792096</c:v>
                </c:pt>
                <c:pt idx="2815">
                  <c:v>89.243153778801798</c:v>
                </c:pt>
                <c:pt idx="2816">
                  <c:v>88.970525672686307</c:v>
                </c:pt>
                <c:pt idx="2817">
                  <c:v>87.992212636533793</c:v>
                </c:pt>
                <c:pt idx="2818">
                  <c:v>87.684775389550197</c:v>
                </c:pt>
                <c:pt idx="2819">
                  <c:v>86.736924714222098</c:v>
                </c:pt>
                <c:pt idx="2820">
                  <c:v>86.363121214965602</c:v>
                </c:pt>
                <c:pt idx="2821">
                  <c:v>85.473165398669096</c:v>
                </c:pt>
                <c:pt idx="2822">
                  <c:v>84.986505961878507</c:v>
                </c:pt>
                <c:pt idx="2823">
                  <c:v>84.170781201755403</c:v>
                </c:pt>
                <c:pt idx="2824">
                  <c:v>83.514801909475807</c:v>
                </c:pt>
                <c:pt idx="2825">
                  <c:v>82.749893060819204</c:v>
                </c:pt>
                <c:pt idx="2826">
                  <c:v>82.155449911823496</c:v>
                </c:pt>
                <c:pt idx="2827">
                  <c:v>81.408902976942898</c:v>
                </c:pt>
                <c:pt idx="2828">
                  <c:v>80.801872552444905</c:v>
                </c:pt>
                <c:pt idx="2829">
                  <c:v>80.095641360700299</c:v>
                </c:pt>
                <c:pt idx="2830">
                  <c:v>79.448181079510107</c:v>
                </c:pt>
                <c:pt idx="2831">
                  <c:v>78.8035906661338</c:v>
                </c:pt>
                <c:pt idx="2832">
                  <c:v>78.037460993723002</c:v>
                </c:pt>
                <c:pt idx="2833">
                  <c:v>77.451324656430202</c:v>
                </c:pt>
                <c:pt idx="2834">
                  <c:v>76.668855528742597</c:v>
                </c:pt>
                <c:pt idx="2835">
                  <c:v>76.114368756315102</c:v>
                </c:pt>
                <c:pt idx="2836">
                  <c:v>75.375694668368297</c:v>
                </c:pt>
                <c:pt idx="2837">
                  <c:v>74.867889183427096</c:v>
                </c:pt>
                <c:pt idx="2838">
                  <c:v>74.060815373610694</c:v>
                </c:pt>
                <c:pt idx="2839">
                  <c:v>73.795789672346899</c:v>
                </c:pt>
                <c:pt idx="2840">
                  <c:v>73.539694740075703</c:v>
                </c:pt>
                <c:pt idx="2841">
                  <c:v>72.6587139545951</c:v>
                </c:pt>
                <c:pt idx="2842">
                  <c:v>72.443326956612296</c:v>
                </c:pt>
                <c:pt idx="2843">
                  <c:v>72.1953276771372</c:v>
                </c:pt>
                <c:pt idx="2844">
                  <c:v>71.413330482038901</c:v>
                </c:pt>
                <c:pt idx="2845">
                  <c:v>71.179554071066704</c:v>
                </c:pt>
                <c:pt idx="2846">
                  <c:v>70.900100324572307</c:v>
                </c:pt>
                <c:pt idx="2847">
                  <c:v>70.297122727957699</c:v>
                </c:pt>
                <c:pt idx="2848">
                  <c:v>69.964062459827502</c:v>
                </c:pt>
                <c:pt idx="2849">
                  <c:v>69.499731632400696</c:v>
                </c:pt>
                <c:pt idx="2850">
                  <c:v>69.308956470499695</c:v>
                </c:pt>
                <c:pt idx="2851">
                  <c:v>68.863492357734998</c:v>
                </c:pt>
                <c:pt idx="2852">
                  <c:v>68.568071146935495</c:v>
                </c:pt>
                <c:pt idx="2853">
                  <c:v>68.212538848524005</c:v>
                </c:pt>
                <c:pt idx="2854">
                  <c:v>68.010246595348306</c:v>
                </c:pt>
                <c:pt idx="2855">
                  <c:v>67.6770474168665</c:v>
                </c:pt>
                <c:pt idx="2856">
                  <c:v>67.382807235587194</c:v>
                </c:pt>
                <c:pt idx="2857">
                  <c:v>67.070032093811506</c:v>
                </c:pt>
                <c:pt idx="2858">
                  <c:v>66.861199603760497</c:v>
                </c:pt>
                <c:pt idx="2859">
                  <c:v>66.533146726639302</c:v>
                </c:pt>
                <c:pt idx="2860">
                  <c:v>66.255934729196497</c:v>
                </c:pt>
                <c:pt idx="2861">
                  <c:v>65.942654108259404</c:v>
                </c:pt>
                <c:pt idx="2862">
                  <c:v>65.712299896791194</c:v>
                </c:pt>
                <c:pt idx="2863">
                  <c:v>65.4063157968653</c:v>
                </c:pt>
                <c:pt idx="2864">
                  <c:v>65.079692992211804</c:v>
                </c:pt>
                <c:pt idx="2865">
                  <c:v>64.811109832021899</c:v>
                </c:pt>
                <c:pt idx="2866">
                  <c:v>64.500303228024507</c:v>
                </c:pt>
                <c:pt idx="2867">
                  <c:v>64.230188094578907</c:v>
                </c:pt>
                <c:pt idx="2868">
                  <c:v>63.959772981531501</c:v>
                </c:pt>
                <c:pt idx="2869">
                  <c:v>63.692269010590998</c:v>
                </c:pt>
                <c:pt idx="2870">
                  <c:v>63.411344485138201</c:v>
                </c:pt>
                <c:pt idx="2871">
                  <c:v>63.231524196583202</c:v>
                </c:pt>
                <c:pt idx="2872">
                  <c:v>62.989633711118501</c:v>
                </c:pt>
                <c:pt idx="2873">
                  <c:v>62.858335498106896</c:v>
                </c:pt>
                <c:pt idx="2874">
                  <c:v>62.626948738279403</c:v>
                </c:pt>
                <c:pt idx="2875">
                  <c:v>62.378813010406802</c:v>
                </c:pt>
                <c:pt idx="2876">
                  <c:v>62.239697387654999</c:v>
                </c:pt>
                <c:pt idx="2877">
                  <c:v>61.998287220768098</c:v>
                </c:pt>
                <c:pt idx="2878">
                  <c:v>61.769495320589201</c:v>
                </c:pt>
                <c:pt idx="2879">
                  <c:v>61.557315132056303</c:v>
                </c:pt>
                <c:pt idx="2880">
                  <c:v>61.326259715527797</c:v>
                </c:pt>
                <c:pt idx="2881">
                  <c:v>61.151012203940397</c:v>
                </c:pt>
                <c:pt idx="2882">
                  <c:v>60.9246792124043</c:v>
                </c:pt>
                <c:pt idx="2883">
                  <c:v>60.778457746308597</c:v>
                </c:pt>
                <c:pt idx="2884">
                  <c:v>60.573513763769</c:v>
                </c:pt>
                <c:pt idx="2885">
                  <c:v>60.424857379703603</c:v>
                </c:pt>
                <c:pt idx="2886">
                  <c:v>60.269924078910201</c:v>
                </c:pt>
                <c:pt idx="2887">
                  <c:v>60.0842551238593</c:v>
                </c:pt>
                <c:pt idx="2888">
                  <c:v>60.053440638316303</c:v>
                </c:pt>
                <c:pt idx="2889">
                  <c:v>59.995655553127598</c:v>
                </c:pt>
                <c:pt idx="2890">
                  <c:v>59.872012697389103</c:v>
                </c:pt>
                <c:pt idx="2891">
                  <c:v>59.843562884572997</c:v>
                </c:pt>
                <c:pt idx="2892">
                  <c:v>59.7814860711918</c:v>
                </c:pt>
                <c:pt idx="2893">
                  <c:v>59.719874514702497</c:v>
                </c:pt>
                <c:pt idx="2894">
                  <c:v>59.650318934626597</c:v>
                </c:pt>
                <c:pt idx="2895">
                  <c:v>59.637913527383198</c:v>
                </c:pt>
                <c:pt idx="2896">
                  <c:v>59.634513736932497</c:v>
                </c:pt>
                <c:pt idx="2897">
                  <c:v>59.569470774533002</c:v>
                </c:pt>
                <c:pt idx="2898">
                  <c:v>59.567398920684901</c:v>
                </c:pt>
                <c:pt idx="2899">
                  <c:v>59.561393851732497</c:v>
                </c:pt>
                <c:pt idx="2900">
                  <c:v>59.529593959769002</c:v>
                </c:pt>
                <c:pt idx="2901">
                  <c:v>59.523734968792702</c:v>
                </c:pt>
                <c:pt idx="2902">
                  <c:v>59.516490037818599</c:v>
                </c:pt>
                <c:pt idx="2903">
                  <c:v>59.515814302416501</c:v>
                </c:pt>
                <c:pt idx="2904">
                  <c:v>59.521284657406902</c:v>
                </c:pt>
                <c:pt idx="2905">
                  <c:v>59.524072396564002</c:v>
                </c:pt>
                <c:pt idx="2906">
                  <c:v>59.539012180454201</c:v>
                </c:pt>
                <c:pt idx="2907">
                  <c:v>59.560991779985599</c:v>
                </c:pt>
                <c:pt idx="2908">
                  <c:v>59.569163480799702</c:v>
                </c:pt>
                <c:pt idx="2909">
                  <c:v>59.626885065892502</c:v>
                </c:pt>
                <c:pt idx="2910">
                  <c:v>59.6649895147047</c:v>
                </c:pt>
                <c:pt idx="2911">
                  <c:v>59.726747983439402</c:v>
                </c:pt>
                <c:pt idx="2912">
                  <c:v>59.817820387738699</c:v>
                </c:pt>
                <c:pt idx="2913">
                  <c:v>59.864166295741803</c:v>
                </c:pt>
                <c:pt idx="2914">
                  <c:v>60.036507774411803</c:v>
                </c:pt>
                <c:pt idx="2915">
                  <c:v>60.0396155993121</c:v>
                </c:pt>
                <c:pt idx="2916">
                  <c:v>60.046448564450998</c:v>
                </c:pt>
                <c:pt idx="2917">
                  <c:v>60.260593545004099</c:v>
                </c:pt>
                <c:pt idx="2918">
                  <c:v>60.4707893641162</c:v>
                </c:pt>
                <c:pt idx="2919">
                  <c:v>60.550196231749297</c:v>
                </c:pt>
                <c:pt idx="2920">
                  <c:v>60.793502886321797</c:v>
                </c:pt>
                <c:pt idx="2921">
                  <c:v>60.908533074129501</c:v>
                </c:pt>
                <c:pt idx="2922">
                  <c:v>61.144143993825303</c:v>
                </c:pt>
                <c:pt idx="2923">
                  <c:v>61.314431847749702</c:v>
                </c:pt>
                <c:pt idx="2924">
                  <c:v>61.522102285060797</c:v>
                </c:pt>
                <c:pt idx="2925">
                  <c:v>61.683869082139402</c:v>
                </c:pt>
                <c:pt idx="2926">
                  <c:v>61.867232526670399</c:v>
                </c:pt>
                <c:pt idx="2927">
                  <c:v>62.019325121280701</c:v>
                </c:pt>
                <c:pt idx="2928">
                  <c:v>62.296243363270101</c:v>
                </c:pt>
                <c:pt idx="2929">
                  <c:v>62.4862205119951</c:v>
                </c:pt>
                <c:pt idx="2930">
                  <c:v>62.770671571610698</c:v>
                </c:pt>
                <c:pt idx="2931">
                  <c:v>63.0144289623844</c:v>
                </c:pt>
                <c:pt idx="2932">
                  <c:v>63.304801020354098</c:v>
                </c:pt>
                <c:pt idx="2933">
                  <c:v>63.574577712089997</c:v>
                </c:pt>
                <c:pt idx="2934">
                  <c:v>63.785640487341901</c:v>
                </c:pt>
                <c:pt idx="2935">
                  <c:v>64.038441734735699</c:v>
                </c:pt>
                <c:pt idx="2936">
                  <c:v>64.303899046465801</c:v>
                </c:pt>
                <c:pt idx="2937">
                  <c:v>64.547350117018794</c:v>
                </c:pt>
                <c:pt idx="2938">
                  <c:v>64.752039897718404</c:v>
                </c:pt>
                <c:pt idx="2939">
                  <c:v>65.028260648300801</c:v>
                </c:pt>
                <c:pt idx="2940">
                  <c:v>65.302750427632702</c:v>
                </c:pt>
                <c:pt idx="2941">
                  <c:v>65.6157285247495</c:v>
                </c:pt>
                <c:pt idx="2942">
                  <c:v>65.839745449627898</c:v>
                </c:pt>
                <c:pt idx="2943">
                  <c:v>66.143635448996406</c:v>
                </c:pt>
                <c:pt idx="2944">
                  <c:v>66.494217510967403</c:v>
                </c:pt>
                <c:pt idx="2945">
                  <c:v>67.018135113885194</c:v>
                </c:pt>
                <c:pt idx="2946">
                  <c:v>67.245367874262499</c:v>
                </c:pt>
                <c:pt idx="2947">
                  <c:v>67.465372687987795</c:v>
                </c:pt>
                <c:pt idx="2948">
                  <c:v>68.153789945823604</c:v>
                </c:pt>
                <c:pt idx="2949">
                  <c:v>68.399006448336095</c:v>
                </c:pt>
                <c:pt idx="2950">
                  <c:v>68.691035421646603</c:v>
                </c:pt>
                <c:pt idx="2951">
                  <c:v>69.263313118459394</c:v>
                </c:pt>
                <c:pt idx="2952">
                  <c:v>69.797879294151301</c:v>
                </c:pt>
                <c:pt idx="2953">
                  <c:v>70.434297271883594</c:v>
                </c:pt>
                <c:pt idx="2954">
                  <c:v>70.939081670277901</c:v>
                </c:pt>
                <c:pt idx="2955">
                  <c:v>71.640759025761199</c:v>
                </c:pt>
                <c:pt idx="2956">
                  <c:v>72.141291143713801</c:v>
                </c:pt>
                <c:pt idx="2957">
                  <c:v>72.846449123541504</c:v>
                </c:pt>
                <c:pt idx="2958">
                  <c:v>73.407552113621193</c:v>
                </c:pt>
                <c:pt idx="2959">
                  <c:v>74.032282588466003</c:v>
                </c:pt>
                <c:pt idx="2960">
                  <c:v>74.694096758668493</c:v>
                </c:pt>
                <c:pt idx="2961">
                  <c:v>75.155607300384801</c:v>
                </c:pt>
                <c:pt idx="2962">
                  <c:v>75.962482645503499</c:v>
                </c:pt>
                <c:pt idx="2963">
                  <c:v>76.427574421097901</c:v>
                </c:pt>
                <c:pt idx="2964">
                  <c:v>77.236077356903806</c:v>
                </c:pt>
                <c:pt idx="2965">
                  <c:v>77.703531909265294</c:v>
                </c:pt>
                <c:pt idx="2966">
                  <c:v>78.537787169767896</c:v>
                </c:pt>
                <c:pt idx="2967">
                  <c:v>78.987478442938595</c:v>
                </c:pt>
                <c:pt idx="2968">
                  <c:v>79.832450727517696</c:v>
                </c:pt>
                <c:pt idx="2969">
                  <c:v>80.292019955652194</c:v>
                </c:pt>
                <c:pt idx="2970">
                  <c:v>81.1425797608767</c:v>
                </c:pt>
                <c:pt idx="2971">
                  <c:v>81.599039521303396</c:v>
                </c:pt>
                <c:pt idx="2972">
                  <c:v>82.471838075890105</c:v>
                </c:pt>
                <c:pt idx="2973">
                  <c:v>82.872096329329807</c:v>
                </c:pt>
                <c:pt idx="2974">
                  <c:v>83.796754187268803</c:v>
                </c:pt>
                <c:pt idx="2975">
                  <c:v>84.136191538625297</c:v>
                </c:pt>
                <c:pt idx="2976">
                  <c:v>85.109264895443701</c:v>
                </c:pt>
                <c:pt idx="2977">
                  <c:v>85.409288134559006</c:v>
                </c:pt>
                <c:pt idx="2978">
                  <c:v>86.406723434841396</c:v>
                </c:pt>
                <c:pt idx="2979">
                  <c:v>86.684016935005502</c:v>
                </c:pt>
                <c:pt idx="2980">
                  <c:v>87.691242240577907</c:v>
                </c:pt>
                <c:pt idx="2981">
                  <c:v>87.956527869514304</c:v>
                </c:pt>
                <c:pt idx="2982">
                  <c:v>88.965056625006099</c:v>
                </c:pt>
                <c:pt idx="2983">
                  <c:v>89.222530995124401</c:v>
                </c:pt>
                <c:pt idx="2984">
                  <c:v>90.230545318629595</c:v>
                </c:pt>
                <c:pt idx="2985">
                  <c:v>90.482555238662997</c:v>
                </c:pt>
                <c:pt idx="2986">
                  <c:v>91.490235503496194</c:v>
                </c:pt>
                <c:pt idx="2987">
                  <c:v>91.738713700857701</c:v>
                </c:pt>
                <c:pt idx="2988">
                  <c:v>92.746425737479697</c:v>
                </c:pt>
                <c:pt idx="2989">
                  <c:v>92.992910961073605</c:v>
                </c:pt>
                <c:pt idx="2990">
                  <c:v>94.000792011235205</c:v>
                </c:pt>
                <c:pt idx="2991">
                  <c:v>94.246281942643606</c:v>
                </c:pt>
                <c:pt idx="2992">
                  <c:v>95.254299976049197</c:v>
                </c:pt>
                <c:pt idx="2993">
                  <c:v>95.499346906835996</c:v>
                </c:pt>
                <c:pt idx="2994">
                  <c:v>96.507411720049802</c:v>
                </c:pt>
                <c:pt idx="2995">
                  <c:v>96.752314153015803</c:v>
                </c:pt>
                <c:pt idx="2996">
                  <c:v>97.760339191340094</c:v>
                </c:pt>
                <c:pt idx="2997">
                  <c:v>98.005271868450905</c:v>
                </c:pt>
                <c:pt idx="2998">
                  <c:v>99.013192588652799</c:v>
                </c:pt>
                <c:pt idx="2999">
                  <c:v>99.258261745396197</c:v>
                </c:pt>
                <c:pt idx="3000">
                  <c:v>100.26603285712</c:v>
                </c:pt>
                <c:pt idx="3001">
                  <c:v>100.51129340594299</c:v>
                </c:pt>
                <c:pt idx="3002">
                  <c:v>101.518883840614</c:v>
                </c:pt>
                <c:pt idx="3003">
                  <c:v>101.764351683174</c:v>
                </c:pt>
                <c:pt idx="3004">
                  <c:v>102.77174583878499</c:v>
                </c:pt>
                <c:pt idx="3005">
                  <c:v>103.017416192151</c:v>
                </c:pt>
                <c:pt idx="3006">
                  <c:v>104.024611805017</c:v>
                </c:pt>
                <c:pt idx="3007">
                  <c:v>104.270475064434</c:v>
                </c:pt>
                <c:pt idx="3008">
                  <c:v>105.27747723248299</c:v>
                </c:pt>
                <c:pt idx="3009">
                  <c:v>105.523526241095</c:v>
                </c:pt>
                <c:pt idx="3010">
                  <c:v>106.53034368439</c:v>
                </c:pt>
                <c:pt idx="3011">
                  <c:v>106.776572886</c:v>
                </c:pt>
                <c:pt idx="3012">
                  <c:v>107.783214684729</c:v>
                </c:pt>
                <c:pt idx="3013">
                  <c:v>108.029615099656</c:v>
                </c:pt>
                <c:pt idx="3014">
                  <c:v>109.036086798686</c:v>
                </c:pt>
                <c:pt idx="3015">
                  <c:v>109.28264585708899</c:v>
                </c:pt>
                <c:pt idx="3016">
                  <c:v>110.28895012237101</c:v>
                </c:pt>
                <c:pt idx="3017">
                  <c:v>110.535659431733</c:v>
                </c:pt>
                <c:pt idx="3018">
                  <c:v>111.54179917068301</c:v>
                </c:pt>
                <c:pt idx="3019">
                  <c:v>111.78866131978999</c:v>
                </c:pt>
                <c:pt idx="3020">
                  <c:v>112.794641219018</c:v>
                </c:pt>
                <c:pt idx="3021">
                  <c:v>113.041664668659</c:v>
                </c:pt>
                <c:pt idx="3022">
                  <c:v>114.04749120379</c:v>
                </c:pt>
                <c:pt idx="3023">
                  <c:v>114.29467612640001</c:v>
                </c:pt>
                <c:pt idx="3024">
                  <c:v>115.300356916927</c:v>
                </c:pt>
                <c:pt idx="3025">
                  <c:v>115.547687937395</c:v>
                </c:pt>
                <c:pt idx="3026">
                  <c:v>116.553236577821</c:v>
                </c:pt>
                <c:pt idx="3027">
                  <c:v>116.80068501269</c:v>
                </c:pt>
                <c:pt idx="3028">
                  <c:v>117.80612910718401</c:v>
                </c:pt>
                <c:pt idx="3029">
                  <c:v>118.05365254759499</c:v>
                </c:pt>
                <c:pt idx="3030">
                  <c:v>119.059042235604</c:v>
                </c:pt>
                <c:pt idx="3031">
                  <c:v>119.306572536836</c:v>
                </c:pt>
                <c:pt idx="3032">
                  <c:v>120.311991444193</c:v>
                </c:pt>
                <c:pt idx="3033">
                  <c:v>120.559410993854</c:v>
                </c:pt>
                <c:pt idx="3034">
                  <c:v>121.565017621965</c:v>
                </c:pt>
                <c:pt idx="3035">
                  <c:v>121.81215033794599</c:v>
                </c:pt>
                <c:pt idx="3036">
                  <c:v>122.818328465075</c:v>
                </c:pt>
                <c:pt idx="3037">
                  <c:v>123.06488290213601</c:v>
                </c:pt>
                <c:pt idx="3038">
                  <c:v>124.072526964087</c:v>
                </c:pt>
                <c:pt idx="3039">
                  <c:v>124.317719712826</c:v>
                </c:pt>
                <c:pt idx="3040">
                  <c:v>125.328329994334</c:v>
                </c:pt>
                <c:pt idx="3041">
                  <c:v>125.569781670254</c:v>
                </c:pt>
                <c:pt idx="3042">
                  <c:v>126.584490260447</c:v>
                </c:pt>
                <c:pt idx="3043">
                  <c:v>126.81559164719501</c:v>
                </c:pt>
                <c:pt idx="3044">
                  <c:v>127.83485320363</c:v>
                </c:pt>
                <c:pt idx="3045">
                  <c:v>128.045007625012</c:v>
                </c:pt>
                <c:pt idx="3046">
                  <c:v>129.06966170051001</c:v>
                </c:pt>
                <c:pt idx="3047">
                  <c:v>129.249870025452</c:v>
                </c:pt>
                <c:pt idx="3048">
                  <c:v>130.280519883278</c:v>
                </c:pt>
                <c:pt idx="3049">
                  <c:v>130.42892832864999</c:v>
                </c:pt>
                <c:pt idx="3050">
                  <c:v>131.465315703274</c:v>
                </c:pt>
                <c:pt idx="3051">
                  <c:v>131.58742771885201</c:v>
                </c:pt>
                <c:pt idx="3052">
                  <c:v>132.62754905721101</c:v>
                </c:pt>
                <c:pt idx="3053">
                  <c:v>132.73275841791201</c:v>
                </c:pt>
                <c:pt idx="3054">
                  <c:v>133.77427211429799</c:v>
                </c:pt>
                <c:pt idx="3055">
                  <c:v>133.87032800584601</c:v>
                </c:pt>
                <c:pt idx="3056">
                  <c:v>134.91091542024799</c:v>
                </c:pt>
                <c:pt idx="3057">
                  <c:v>135.002342589036</c:v>
                </c:pt>
                <c:pt idx="3058">
                  <c:v>136.040384564204</c:v>
                </c:pt>
                <c:pt idx="3059">
                  <c:v>136.12895080365999</c:v>
                </c:pt>
                <c:pt idx="3060">
                  <c:v>137.16324265742099</c:v>
                </c:pt>
                <c:pt idx="3061">
                  <c:v>137.24963911709699</c:v>
                </c:pt>
                <c:pt idx="3062">
                  <c:v>138.279303009085</c:v>
                </c:pt>
                <c:pt idx="3063">
                  <c:v>138.36393818902599</c:v>
                </c:pt>
                <c:pt idx="3064">
                  <c:v>139.38836464357499</c:v>
                </c:pt>
                <c:pt idx="3065">
                  <c:v>139.471604603732</c:v>
                </c:pt>
                <c:pt idx="3066">
                  <c:v>140.490330863423</c:v>
                </c:pt>
                <c:pt idx="3067">
                  <c:v>140.57244707890399</c:v>
                </c:pt>
                <c:pt idx="3068">
                  <c:v>141.58504879463101</c:v>
                </c:pt>
                <c:pt idx="3069">
                  <c:v>141.66614671189799</c:v>
                </c:pt>
                <c:pt idx="3070">
                  <c:v>142.67222114778599</c:v>
                </c:pt>
                <c:pt idx="3071">
                  <c:v>142.752280118622</c:v>
                </c:pt>
                <c:pt idx="3072">
                  <c:v>143.751476776087</c:v>
                </c:pt>
                <c:pt idx="3073">
                  <c:v>143.83044187713801</c:v>
                </c:pt>
                <c:pt idx="3074">
                  <c:v>144.82246506304801</c:v>
                </c:pt>
                <c:pt idx="3075">
                  <c:v>144.900300704486</c:v>
                </c:pt>
                <c:pt idx="3076">
                  <c:v>145.884880713809</c:v>
                </c:pt>
                <c:pt idx="3077">
                  <c:v>145.96157489384001</c:v>
                </c:pt>
                <c:pt idx="3078">
                  <c:v>146.93844349290299</c:v>
                </c:pt>
                <c:pt idx="3079">
                  <c:v>147.01399531368</c:v>
                </c:pt>
                <c:pt idx="3080">
                  <c:v>147.98287898131801</c:v>
                </c:pt>
                <c:pt idx="3081">
                  <c:v>148.05729003290401</c:v>
                </c:pt>
                <c:pt idx="3082">
                  <c:v>149.01791227274899</c:v>
                </c:pt>
                <c:pt idx="3083">
                  <c:v>149.09118376421401</c:v>
                </c:pt>
                <c:pt idx="3084">
                  <c:v>150.04326813666199</c:v>
                </c:pt>
                <c:pt idx="3085">
                  <c:v>150.115400544127</c:v>
                </c:pt>
                <c:pt idx="3086">
                  <c:v>151.058672316415</c:v>
                </c:pt>
                <c:pt idx="3087">
                  <c:v>151.129665618008</c:v>
                </c:pt>
                <c:pt idx="3088">
                  <c:v>152.063852465948</c:v>
                </c:pt>
                <c:pt idx="3089">
                  <c:v>152.13370637499401</c:v>
                </c:pt>
                <c:pt idx="3090">
                  <c:v>153.05853866357799</c:v>
                </c:pt>
                <c:pt idx="3091">
                  <c:v>153.12725277086699</c:v>
                </c:pt>
                <c:pt idx="3092">
                  <c:v>154.04246367925899</c:v>
                </c:pt>
                <c:pt idx="3093">
                  <c:v>154.110037528813</c:v>
                </c:pt>
                <c:pt idx="3094">
                  <c:v>155.01536312526</c:v>
                </c:pt>
                <c:pt idx="3095">
                  <c:v>155.08179625328799</c:v>
                </c:pt>
                <c:pt idx="3096">
                  <c:v>155.97697555735499</c:v>
                </c:pt>
                <c:pt idx="3097">
                  <c:v>156.04226751228899</c:v>
                </c:pt>
                <c:pt idx="3098">
                  <c:v>156.927042556207</c:v>
                </c:pt>
                <c:pt idx="3099">
                  <c:v>156.99119290899699</c:v>
                </c:pt>
                <c:pt idx="3100">
                  <c:v>157.86530793384401</c:v>
                </c:pt>
                <c:pt idx="3101">
                  <c:v>157.928318771476</c:v>
                </c:pt>
                <c:pt idx="3102">
                  <c:v>158.79153098556799</c:v>
                </c:pt>
                <c:pt idx="3103">
                  <c:v>158.85341187619699</c:v>
                </c:pt>
                <c:pt idx="3104">
                  <c:v>159.705506880672</c:v>
                </c:pt>
                <c:pt idx="3105">
                  <c:v>159.76625545692701</c:v>
                </c:pt>
                <c:pt idx="3106">
                  <c:v>160.60702588900099</c:v>
                </c:pt>
                <c:pt idx="3107">
                  <c:v>160.666582073955</c:v>
                </c:pt>
                <c:pt idx="3108">
                  <c:v>161.495776970571</c:v>
                </c:pt>
                <c:pt idx="3109">
                  <c:v>161.55403346833899</c:v>
                </c:pt>
                <c:pt idx="3110">
                  <c:v>162.371366203756</c:v>
                </c:pt>
                <c:pt idx="3111">
                  <c:v>162.42828064029101</c:v>
                </c:pt>
                <c:pt idx="3112">
                  <c:v>163.23349110708699</c:v>
                </c:pt>
                <c:pt idx="3113">
                  <c:v>163.28916392105501</c:v>
                </c:pt>
                <c:pt idx="3114">
                  <c:v>164.082033931957</c:v>
                </c:pt>
                <c:pt idx="3115">
                  <c:v>164.136626861981</c:v>
                </c:pt>
                <c:pt idx="3116">
                  <c:v>164.916929350902</c:v>
                </c:pt>
                <c:pt idx="3117">
                  <c:v>164.97053182176899</c:v>
                </c:pt>
                <c:pt idx="3118">
                  <c:v>165.73800642865899</c:v>
                </c:pt>
                <c:pt idx="3119">
                  <c:v>165.79060427854699</c:v>
                </c:pt>
                <c:pt idx="3120">
                  <c:v>166.54499213448901</c:v>
                </c:pt>
                <c:pt idx="3121">
                  <c:v>166.59652601262101</c:v>
                </c:pt>
                <c:pt idx="3122">
                  <c:v>167.337604444286</c:v>
                </c:pt>
                <c:pt idx="3123">
                  <c:v>167.38802526672501</c:v>
                </c:pt>
                <c:pt idx="3124">
                  <c:v>168.11560185414899</c:v>
                </c:pt>
                <c:pt idx="3125">
                  <c:v>168.16488586513501</c:v>
                </c:pt>
                <c:pt idx="3126">
                  <c:v>168.87877458495001</c:v>
                </c:pt>
                <c:pt idx="3127">
                  <c:v>168.92691438018699</c:v>
                </c:pt>
                <c:pt idx="3128">
                  <c:v>169.626924347455</c:v>
                </c:pt>
                <c:pt idx="3129">
                  <c:v>169.673918608577</c:v>
                </c:pt>
                <c:pt idx="3130">
                  <c:v>170.35985539368099</c:v>
                </c:pt>
                <c:pt idx="3131">
                  <c:v>170.40570421614899</c:v>
                </c:pt>
                <c:pt idx="3132">
                  <c:v>171.077373572255</c:v>
                </c:pt>
                <c:pt idx="3133">
                  <c:v>171.12207715289901</c:v>
                </c:pt>
                <c:pt idx="3134">
                  <c:v>171.77928731796899</c:v>
                </c:pt>
                <c:pt idx="3135">
                  <c:v>171.82284575253601</c:v>
                </c:pt>
                <c:pt idx="3136">
                  <c:v>172.465408276977</c:v>
                </c:pt>
                <c:pt idx="3137">
                  <c:v>172.50782225321001</c:v>
                </c:pt>
                <c:pt idx="3138">
                  <c:v>173.135555270244</c:v>
                </c:pt>
                <c:pt idx="3139">
                  <c:v>173.17682745926999</c:v>
                </c:pt>
                <c:pt idx="3140">
                  <c:v>173.78956007546</c:v>
                </c:pt>
                <c:pt idx="3141">
                  <c:v>173.829690159829</c:v>
                </c:pt>
                <c:pt idx="3142">
                  <c:v>174.427256819831</c:v>
                </c:pt>
                <c:pt idx="3143">
                  <c:v>174.46622970201699</c:v>
                </c:pt>
                <c:pt idx="3144">
                  <c:v>175.04845576811201</c:v>
                </c:pt>
                <c:pt idx="3145">
                  <c:v>175.08624542620299</c:v>
                </c:pt>
                <c:pt idx="3146">
                  <c:v>175.65295565049399</c:v>
                </c:pt>
                <c:pt idx="3147">
                  <c:v>175.68955559590799</c:v>
                </c:pt>
                <c:pt idx="3148">
                  <c:v>176.24060026829201</c:v>
                </c:pt>
                <c:pt idx="3149">
                  <c:v>176.276032919453</c:v>
                </c:pt>
                <c:pt idx="3150">
                  <c:v>176.81127831232601</c:v>
                </c:pt>
                <c:pt idx="3151">
                  <c:v>176.84555289870499</c:v>
                </c:pt>
                <c:pt idx="3152">
                  <c:v>177.36483765422301</c:v>
                </c:pt>
                <c:pt idx="3153">
                  <c:v>177.39792423763299</c:v>
                </c:pt>
                <c:pt idx="3154">
                  <c:v>177.901061301509</c:v>
                </c:pt>
                <c:pt idx="3155">
                  <c:v>177.93293869210899</c:v>
                </c:pt>
                <c:pt idx="3156">
                  <c:v>178.41976328210899</c:v>
                </c:pt>
                <c:pt idx="3157">
                  <c:v>178.45046933287401</c:v>
                </c:pt>
                <c:pt idx="3158">
                  <c:v>178.92085323183801</c:v>
                </c:pt>
                <c:pt idx="3159">
                  <c:v>178.95045604509599</c:v>
                </c:pt>
                <c:pt idx="3160">
                  <c:v>179.404272897254</c:v>
                </c:pt>
                <c:pt idx="3161">
                  <c:v>179.43281027319301</c:v>
                </c:pt>
                <c:pt idx="3162">
                  <c:v>179.86991518161301</c:v>
                </c:pt>
                <c:pt idx="3163">
                  <c:v>179.89737951052101</c:v>
                </c:pt>
                <c:pt idx="3164">
                  <c:v>180.31762379530599</c:v>
                </c:pt>
                <c:pt idx="3165">
                  <c:v>180.34399063777701</c:v>
                </c:pt>
                <c:pt idx="3166">
                  <c:v>180.74726300542201</c:v>
                </c:pt>
                <c:pt idx="3167">
                  <c:v>180.772634678853</c:v>
                </c:pt>
                <c:pt idx="3168">
                  <c:v>181.15885524361599</c:v>
                </c:pt>
                <c:pt idx="3169">
                  <c:v>181.183893830811</c:v>
                </c:pt>
                <c:pt idx="3170">
                  <c:v>181.552831689051</c:v>
                </c:pt>
                <c:pt idx="3171">
                  <c:v>181.579092219123</c:v>
                </c:pt>
                <c:pt idx="3172">
                  <c:v>181.93047881161201</c:v>
                </c:pt>
                <c:pt idx="3173">
                  <c:v>181.95986646749199</c:v>
                </c:pt>
                <c:pt idx="3174">
                  <c:v>182.294411554954</c:v>
                </c:pt>
                <c:pt idx="3175">
                  <c:v>182.32639075032401</c:v>
                </c:pt>
                <c:pt idx="3176">
                  <c:v>182.64998461819201</c:v>
                </c:pt>
                <c:pt idx="3177">
                  <c:v>182.691416372688</c:v>
                </c:pt>
                <c:pt idx="3178">
                  <c:v>183.00647094553301</c:v>
                </c:pt>
                <c:pt idx="3179">
                  <c:v>183.033012397947</c:v>
                </c:pt>
                <c:pt idx="3180">
                  <c:v>183.161842100711</c:v>
                </c:pt>
                <c:pt idx="3181">
                  <c:v>183.32455210460299</c:v>
                </c:pt>
                <c:pt idx="3182">
                  <c:v>183.36113674765201</c:v>
                </c:pt>
                <c:pt idx="3183">
                  <c:v>183.56908972341299</c:v>
                </c:pt>
                <c:pt idx="3184">
                  <c:v>183.676862044491</c:v>
                </c:pt>
                <c:pt idx="3185">
                  <c:v>183.78010539190001</c:v>
                </c:pt>
                <c:pt idx="3186">
                  <c:v>183.938191352502</c:v>
                </c:pt>
                <c:pt idx="3187">
                  <c:v>183.96563376561301</c:v>
                </c:pt>
                <c:pt idx="3188">
                  <c:v>184.03995826478501</c:v>
                </c:pt>
                <c:pt idx="3189">
                  <c:v>184.13127613150499</c:v>
                </c:pt>
                <c:pt idx="3190">
                  <c:v>184.16302567676499</c:v>
                </c:pt>
                <c:pt idx="3191">
                  <c:v>184.28495097576101</c:v>
                </c:pt>
                <c:pt idx="3192">
                  <c:v>184.36679330878599</c:v>
                </c:pt>
                <c:pt idx="3193">
                  <c:v>184.42344683176401</c:v>
                </c:pt>
                <c:pt idx="3194">
                  <c:v>184.54485738401601</c:v>
                </c:pt>
                <c:pt idx="3195">
                  <c:v>184.54773293890699</c:v>
                </c:pt>
                <c:pt idx="3196">
                  <c:v>184.55481564143901</c:v>
                </c:pt>
                <c:pt idx="3197">
                  <c:v>184.660920052183</c:v>
                </c:pt>
                <c:pt idx="3198">
                  <c:v>184.702694559696</c:v>
                </c:pt>
                <c:pt idx="3199">
                  <c:v>184.763353817867</c:v>
                </c:pt>
                <c:pt idx="3200">
                  <c:v>184.84234411258399</c:v>
                </c:pt>
                <c:pt idx="3201">
                  <c:v>184.85701634353501</c:v>
                </c:pt>
                <c:pt idx="3202">
                  <c:v>184.888546789711</c:v>
                </c:pt>
                <c:pt idx="3203">
                  <c:v>184.94312485992</c:v>
                </c:pt>
                <c:pt idx="3204">
                  <c:v>184.96821586867799</c:v>
                </c:pt>
                <c:pt idx="3205">
                  <c:v>185.021919271825</c:v>
                </c:pt>
                <c:pt idx="3206">
                  <c:v>185.08101198263699</c:v>
                </c:pt>
                <c:pt idx="3207">
                  <c:v>185.092365856046</c:v>
                </c:pt>
                <c:pt idx="3208">
                  <c:v>185.11197027966199</c:v>
                </c:pt>
                <c:pt idx="3209">
                  <c:v>185.155571437063</c:v>
                </c:pt>
                <c:pt idx="3210">
                  <c:v>185.17784376941401</c:v>
                </c:pt>
                <c:pt idx="3211">
                  <c:v>185.2078494504</c:v>
                </c:pt>
                <c:pt idx="3212">
                  <c:v>185.245849144103</c:v>
                </c:pt>
                <c:pt idx="3213">
                  <c:v>185.266271975422</c:v>
                </c:pt>
                <c:pt idx="3214">
                  <c:v>185.304603857041</c:v>
                </c:pt>
                <c:pt idx="3215">
                  <c:v>185.31789124443699</c:v>
                </c:pt>
                <c:pt idx="3216">
                  <c:v>185.325441824291</c:v>
                </c:pt>
                <c:pt idx="3217">
                  <c:v>185.36105332721701</c:v>
                </c:pt>
                <c:pt idx="3218">
                  <c:v>185.394101381962</c:v>
                </c:pt>
                <c:pt idx="3219">
                  <c:v>185.407548020891</c:v>
                </c:pt>
                <c:pt idx="3220">
                  <c:v>185.414870710575</c:v>
                </c:pt>
                <c:pt idx="3221">
                  <c:v>185.46722567307401</c:v>
                </c:pt>
                <c:pt idx="3222">
                  <c:v>185.46976074159099</c:v>
                </c:pt>
                <c:pt idx="3223">
                  <c:v>185.47778865730399</c:v>
                </c:pt>
                <c:pt idx="3224">
                  <c:v>185.51029340424299</c:v>
                </c:pt>
                <c:pt idx="3225">
                  <c:v>185.52215058330299</c:v>
                </c:pt>
                <c:pt idx="3226">
                  <c:v>185.545385870394</c:v>
                </c:pt>
                <c:pt idx="3227">
                  <c:v>185.56327512065101</c:v>
                </c:pt>
                <c:pt idx="3228">
                  <c:v>185.56979994868701</c:v>
                </c:pt>
                <c:pt idx="3229">
                  <c:v>185.586711431688</c:v>
                </c:pt>
                <c:pt idx="3230">
                  <c:v>185.593912566726</c:v>
                </c:pt>
                <c:pt idx="3231">
                  <c:v>185.60732599542001</c:v>
                </c:pt>
                <c:pt idx="3232">
                  <c:v>185.610283319708</c:v>
                </c:pt>
                <c:pt idx="3233">
                  <c:v>185.618958696692</c:v>
                </c:pt>
                <c:pt idx="3234">
                  <c:v>185.61938818949</c:v>
                </c:pt>
                <c:pt idx="3235">
                  <c:v>185.619813360991</c:v>
                </c:pt>
                <c:pt idx="3236">
                  <c:v>185.618897710021</c:v>
                </c:pt>
                <c:pt idx="3237">
                  <c:v>185.61532211126999</c:v>
                </c:pt>
                <c:pt idx="3238">
                  <c:v>185.609696467231</c:v>
                </c:pt>
                <c:pt idx="3239">
                  <c:v>185.600226600425</c:v>
                </c:pt>
                <c:pt idx="3240">
                  <c:v>185.59799817657199</c:v>
                </c:pt>
                <c:pt idx="3241">
                  <c:v>185.58140085840401</c:v>
                </c:pt>
                <c:pt idx="3242">
                  <c:v>185.57797646446301</c:v>
                </c:pt>
                <c:pt idx="3243">
                  <c:v>185.57108753766599</c:v>
                </c:pt>
                <c:pt idx="3244">
                  <c:v>185.55314164370401</c:v>
                </c:pt>
                <c:pt idx="3245">
                  <c:v>185.530275981687</c:v>
                </c:pt>
                <c:pt idx="3246">
                  <c:v>185.524849189165</c:v>
                </c:pt>
                <c:pt idx="3247">
                  <c:v>185.522134437604</c:v>
                </c:pt>
                <c:pt idx="3248">
                  <c:v>185.488846344482</c:v>
                </c:pt>
                <c:pt idx="3249">
                  <c:v>185.47559031524199</c:v>
                </c:pt>
                <c:pt idx="3250">
                  <c:v>185.44658625490999</c:v>
                </c:pt>
                <c:pt idx="3251">
                  <c:v>185.427533370916</c:v>
                </c:pt>
                <c:pt idx="3252">
                  <c:v>185.38390221066501</c:v>
                </c:pt>
                <c:pt idx="3253">
                  <c:v>185.38338975130901</c:v>
                </c:pt>
                <c:pt idx="3254">
                  <c:v>185.32492679002499</c:v>
                </c:pt>
                <c:pt idx="3255">
                  <c:v>185.31630339709599</c:v>
                </c:pt>
                <c:pt idx="3256">
                  <c:v>185.30634932302601</c:v>
                </c:pt>
                <c:pt idx="3257">
                  <c:v>185.236661192828</c:v>
                </c:pt>
                <c:pt idx="3258">
                  <c:v>185.22204526066801</c:v>
                </c:pt>
                <c:pt idx="3259">
                  <c:v>185.16971025009701</c:v>
                </c:pt>
                <c:pt idx="3260">
                  <c:v>185.15431144157699</c:v>
                </c:pt>
                <c:pt idx="3261">
                  <c:v>185.103880499198</c:v>
                </c:pt>
                <c:pt idx="3262">
                  <c:v>185.03763851415101</c:v>
                </c:pt>
                <c:pt idx="3263">
                  <c:v>185.019324887431</c:v>
                </c:pt>
                <c:pt idx="3264">
                  <c:v>184.98612626543999</c:v>
                </c:pt>
                <c:pt idx="3265">
                  <c:v>184.928832631186</c:v>
                </c:pt>
                <c:pt idx="3266">
                  <c:v>184.89743139882401</c:v>
                </c:pt>
                <c:pt idx="3267">
                  <c:v>184.83028345993799</c:v>
                </c:pt>
                <c:pt idx="3268">
                  <c:v>184.743903791013</c:v>
                </c:pt>
                <c:pt idx="3269">
                  <c:v>184.72138407324101</c:v>
                </c:pt>
                <c:pt idx="3270">
                  <c:v>184.67016090052201</c:v>
                </c:pt>
                <c:pt idx="3271">
                  <c:v>184.603690337807</c:v>
                </c:pt>
                <c:pt idx="3272">
                  <c:v>184.57379300231801</c:v>
                </c:pt>
                <c:pt idx="3273">
                  <c:v>184.473651758774</c:v>
                </c:pt>
                <c:pt idx="3274">
                  <c:v>184.37955908648101</c:v>
                </c:pt>
                <c:pt idx="3275">
                  <c:v>184.32820979501801</c:v>
                </c:pt>
                <c:pt idx="3276">
                  <c:v>184.19441911310599</c:v>
                </c:pt>
                <c:pt idx="3277">
                  <c:v>184.164654633005</c:v>
                </c:pt>
                <c:pt idx="3278">
                  <c:v>184.15278339952599</c:v>
                </c:pt>
                <c:pt idx="3279">
                  <c:v>183.981915311862</c:v>
                </c:pt>
                <c:pt idx="3280">
                  <c:v>183.889842079581</c:v>
                </c:pt>
                <c:pt idx="3281">
                  <c:v>183.77346432004501</c:v>
                </c:pt>
                <c:pt idx="3282">
                  <c:v>183.58210819553199</c:v>
                </c:pt>
                <c:pt idx="3283">
                  <c:v>183.534875332741</c:v>
                </c:pt>
                <c:pt idx="3284">
                  <c:v>183.412391238889</c:v>
                </c:pt>
                <c:pt idx="3285">
                  <c:v>183.24151165647501</c:v>
                </c:pt>
                <c:pt idx="3286">
                  <c:v>183.18114037190401</c:v>
                </c:pt>
                <c:pt idx="3287">
                  <c:v>182.85087585175199</c:v>
                </c:pt>
                <c:pt idx="3288">
                  <c:v>182.78378968946899</c:v>
                </c:pt>
                <c:pt idx="3289">
                  <c:v>182.608887259385</c:v>
                </c:pt>
                <c:pt idx="3290">
                  <c:v>182.46411642721699</c:v>
                </c:pt>
                <c:pt idx="3291">
                  <c:v>182.40336995305699</c:v>
                </c:pt>
                <c:pt idx="3292">
                  <c:v>182.15726389083801</c:v>
                </c:pt>
                <c:pt idx="3293">
                  <c:v>182.01468025799201</c:v>
                </c:pt>
                <c:pt idx="3294">
                  <c:v>181.87146772335399</c:v>
                </c:pt>
                <c:pt idx="3295">
                  <c:v>181.640612571818</c:v>
                </c:pt>
                <c:pt idx="3296">
                  <c:v>181.56004429597201</c:v>
                </c:pt>
                <c:pt idx="3297">
                  <c:v>181.26996587315301</c:v>
                </c:pt>
                <c:pt idx="3298">
                  <c:v>181.23306317355099</c:v>
                </c:pt>
                <c:pt idx="3299">
                  <c:v>181.157881362301</c:v>
                </c:pt>
                <c:pt idx="3300">
                  <c:v>180.94166008526099</c:v>
                </c:pt>
                <c:pt idx="3301">
                  <c:v>180.83172810626999</c:v>
                </c:pt>
                <c:pt idx="3302">
                  <c:v>180.65578975341899</c:v>
                </c:pt>
                <c:pt idx="3303">
                  <c:v>180.46346718421901</c:v>
                </c:pt>
                <c:pt idx="3304">
                  <c:v>180.308833822906</c:v>
                </c:pt>
                <c:pt idx="3305">
                  <c:v>180.14265801438</c:v>
                </c:pt>
                <c:pt idx="3306">
                  <c:v>180.00364785581701</c:v>
                </c:pt>
                <c:pt idx="3307">
                  <c:v>179.86640390489899</c:v>
                </c:pt>
                <c:pt idx="3308">
                  <c:v>179.64161699400799</c:v>
                </c:pt>
                <c:pt idx="3309">
                  <c:v>179.552915537263</c:v>
                </c:pt>
                <c:pt idx="3310">
                  <c:v>179.244663802405</c:v>
                </c:pt>
                <c:pt idx="3311">
                  <c:v>179.21464660656301</c:v>
                </c:pt>
                <c:pt idx="3312">
                  <c:v>179.034847935724</c:v>
                </c:pt>
                <c:pt idx="3313">
                  <c:v>178.85614043656301</c:v>
                </c:pt>
                <c:pt idx="3314">
                  <c:v>178.82634286971799</c:v>
                </c:pt>
                <c:pt idx="3315">
                  <c:v>178.47464506537</c:v>
                </c:pt>
                <c:pt idx="3316">
                  <c:v>178.38281267078301</c:v>
                </c:pt>
                <c:pt idx="3317">
                  <c:v>178.068602216031</c:v>
                </c:pt>
                <c:pt idx="3318">
                  <c:v>177.913920897389</c:v>
                </c:pt>
                <c:pt idx="3319">
                  <c:v>177.63923188933401</c:v>
                </c:pt>
                <c:pt idx="3320">
                  <c:v>177.41596499551301</c:v>
                </c:pt>
                <c:pt idx="3321">
                  <c:v>177.183827290463</c:v>
                </c:pt>
                <c:pt idx="3322">
                  <c:v>176.88508129914601</c:v>
                </c:pt>
                <c:pt idx="3323">
                  <c:v>176.699189506566</c:v>
                </c:pt>
                <c:pt idx="3324">
                  <c:v>176.31815215029499</c:v>
                </c:pt>
                <c:pt idx="3325">
                  <c:v>176.18178107280599</c:v>
                </c:pt>
                <c:pt idx="3326">
                  <c:v>175.717148663682</c:v>
                </c:pt>
                <c:pt idx="3327">
                  <c:v>175.63094820541801</c:v>
                </c:pt>
                <c:pt idx="3328">
                  <c:v>175.07725645845801</c:v>
                </c:pt>
                <c:pt idx="3329">
                  <c:v>175.03821007563801</c:v>
                </c:pt>
                <c:pt idx="3330">
                  <c:v>174.41234696183</c:v>
                </c:pt>
                <c:pt idx="3331">
                  <c:v>174.41200820469999</c:v>
                </c:pt>
                <c:pt idx="3332">
                  <c:v>174.40522667424699</c:v>
                </c:pt>
                <c:pt idx="3333">
                  <c:v>173.756440479014</c:v>
                </c:pt>
                <c:pt idx="3334">
                  <c:v>173.730592055556</c:v>
                </c:pt>
                <c:pt idx="3335">
                  <c:v>173.07745845696999</c:v>
                </c:pt>
                <c:pt idx="3336">
                  <c:v>173.03638165420901</c:v>
                </c:pt>
                <c:pt idx="3337">
                  <c:v>172.38032377814801</c:v>
                </c:pt>
                <c:pt idx="3338">
                  <c:v>172.33143060907199</c:v>
                </c:pt>
                <c:pt idx="3339">
                  <c:v>171.667688524406</c:v>
                </c:pt>
                <c:pt idx="3340">
                  <c:v>171.61486901284701</c:v>
                </c:pt>
                <c:pt idx="3341">
                  <c:v>170.94021733276301</c:v>
                </c:pt>
                <c:pt idx="3342">
                  <c:v>170.88508886135801</c:v>
                </c:pt>
                <c:pt idx="3343">
                  <c:v>170.19769021156901</c:v>
                </c:pt>
                <c:pt idx="3344">
                  <c:v>170.140814468418</c:v>
                </c:pt>
                <c:pt idx="3345">
                  <c:v>169.43984529075701</c:v>
                </c:pt>
                <c:pt idx="3346">
                  <c:v>169.38139412131201</c:v>
                </c:pt>
                <c:pt idx="3347">
                  <c:v>168.666619430769</c:v>
                </c:pt>
                <c:pt idx="3348">
                  <c:v>168.60662485387601</c:v>
                </c:pt>
                <c:pt idx="3349">
                  <c:v>167.87808970902799</c:v>
                </c:pt>
                <c:pt idx="3350">
                  <c:v>167.816535456964</c:v>
                </c:pt>
                <c:pt idx="3351">
                  <c:v>167.074411208854</c:v>
                </c:pt>
                <c:pt idx="3352">
                  <c:v>167.011283421527</c:v>
                </c:pt>
                <c:pt idx="3353">
                  <c:v>166.25580104417401</c:v>
                </c:pt>
                <c:pt idx="3354">
                  <c:v>166.191106727418</c:v>
                </c:pt>
                <c:pt idx="3355">
                  <c:v>165.422519359837</c:v>
                </c:pt>
                <c:pt idx="3356">
                  <c:v>165.356276478636</c:v>
                </c:pt>
                <c:pt idx="3357">
                  <c:v>164.57483917083201</c:v>
                </c:pt>
                <c:pt idx="3358">
                  <c:v>164.507062472558</c:v>
                </c:pt>
                <c:pt idx="3359">
                  <c:v>163.71302869434001</c:v>
                </c:pt>
                <c:pt idx="3360">
                  <c:v>163.64372625925199</c:v>
                </c:pt>
                <c:pt idx="3361">
                  <c:v>162.83735225304599</c:v>
                </c:pt>
                <c:pt idx="3362">
                  <c:v>162.766529501116</c:v>
                </c:pt>
                <c:pt idx="3363">
                  <c:v>161.948077669035</c:v>
                </c:pt>
                <c:pt idx="3364">
                  <c:v>161.87574017966301</c:v>
                </c:pt>
                <c:pt idx="3365">
                  <c:v>161.045478446087</c:v>
                </c:pt>
                <c:pt idx="3366">
                  <c:v>160.97163037986701</c:v>
                </c:pt>
                <c:pt idx="3367">
                  <c:v>160.12982934772401</c:v>
                </c:pt>
                <c:pt idx="3368">
                  <c:v>160.05447139263001</c:v>
                </c:pt>
                <c:pt idx="3369">
                  <c:v>159.20140307040199</c:v>
                </c:pt>
                <c:pt idx="3370">
                  <c:v>159.124534230558</c:v>
                </c:pt>
                <c:pt idx="3371">
                  <c:v>158.260473254543</c:v>
                </c:pt>
                <c:pt idx="3372">
                  <c:v>158.182094315379</c:v>
                </c:pt>
                <c:pt idx="3373">
                  <c:v>157.30731713342001</c:v>
                </c:pt>
                <c:pt idx="3374">
                  <c:v>157.22743086392799</c:v>
                </c:pt>
                <c:pt idx="3375">
                  <c:v>156.342210387026</c:v>
                </c:pt>
                <c:pt idx="3376">
                  <c:v>156.260821846845</c:v>
                </c:pt>
                <c:pt idx="3377">
                  <c:v>155.36542640874501</c:v>
                </c:pt>
                <c:pt idx="3378">
                  <c:v>155.282551341199</c:v>
                </c:pt>
                <c:pt idx="3379">
                  <c:v>154.37725609304201</c:v>
                </c:pt>
                <c:pt idx="3380">
                  <c:v>154.29292750895999</c:v>
                </c:pt>
                <c:pt idx="3381">
                  <c:v>153.37802373551</c:v>
                </c:pt>
                <c:pt idx="3382">
                  <c:v>153.29227455438701</c:v>
                </c:pt>
                <c:pt idx="3383">
                  <c:v>152.36805960461899</c:v>
                </c:pt>
                <c:pt idx="3384">
                  <c:v>152.28089051677</c:v>
                </c:pt>
                <c:pt idx="3385">
                  <c:v>151.34765363812301</c:v>
                </c:pt>
                <c:pt idx="3386">
                  <c:v>151.25902790231299</c:v>
                </c:pt>
                <c:pt idx="3387">
                  <c:v>150.31705550052001</c:v>
                </c:pt>
                <c:pt idx="3388">
                  <c:v>150.22693171177701</c:v>
                </c:pt>
                <c:pt idx="3389">
                  <c:v>149.27652023889101</c:v>
                </c:pt>
                <c:pt idx="3390">
                  <c:v>149.184883581793</c:v>
                </c:pt>
                <c:pt idx="3391">
                  <c:v>148.226337298033</c:v>
                </c:pt>
                <c:pt idx="3392">
                  <c:v>148.133199705122</c:v>
                </c:pt>
                <c:pt idx="3393">
                  <c:v>147.16681893288199</c:v>
                </c:pt>
                <c:pt idx="3394">
                  <c:v>147.07220009619601</c:v>
                </c:pt>
                <c:pt idx="3395">
                  <c:v>146.09827723605599</c:v>
                </c:pt>
                <c:pt idx="3396">
                  <c:v>146.00219144444699</c:v>
                </c:pt>
                <c:pt idx="3397">
                  <c:v>145.02102419463199</c:v>
                </c:pt>
                <c:pt idx="3398">
                  <c:v>144.923481519012</c:v>
                </c:pt>
                <c:pt idx="3399">
                  <c:v>143.935407638198</c:v>
                </c:pt>
                <c:pt idx="3400">
                  <c:v>143.836405661394</c:v>
                </c:pt>
                <c:pt idx="3401">
                  <c:v>142.84183887839299</c:v>
                </c:pt>
                <c:pt idx="3402">
                  <c:v>142.741305439966</c:v>
                </c:pt>
                <c:pt idx="3403">
                  <c:v>141.74075557811901</c:v>
                </c:pt>
                <c:pt idx="3404">
                  <c:v>141.63844870770001</c:v>
                </c:pt>
                <c:pt idx="3405">
                  <c:v>140.63257818293999</c:v>
                </c:pt>
                <c:pt idx="3406">
                  <c:v>140.52796891539899</c:v>
                </c:pt>
                <c:pt idx="3407">
                  <c:v>139.51770602593399</c:v>
                </c:pt>
                <c:pt idx="3408">
                  <c:v>139.409735857523</c:v>
                </c:pt>
                <c:pt idx="3409">
                  <c:v>138.39623782821101</c:v>
                </c:pt>
                <c:pt idx="3410">
                  <c:v>138.282828911401</c:v>
                </c:pt>
                <c:pt idx="3411">
                  <c:v>137.26708769114299</c:v>
                </c:pt>
                <c:pt idx="3412">
                  <c:v>137.14478371646101</c:v>
                </c:pt>
                <c:pt idx="3413">
                  <c:v>136.127221718312</c:v>
                </c:pt>
                <c:pt idx="3414">
                  <c:v>135.99179954754399</c:v>
                </c:pt>
                <c:pt idx="3415">
                  <c:v>134.97248617576901</c:v>
                </c:pt>
                <c:pt idx="3416">
                  <c:v>134.82071246478</c:v>
                </c:pt>
                <c:pt idx="3417">
                  <c:v>133.800047318324</c:v>
                </c:pt>
                <c:pt idx="3418">
                  <c:v>133.63137339064701</c:v>
                </c:pt>
                <c:pt idx="3419">
                  <c:v>132.610343084557</c:v>
                </c:pt>
                <c:pt idx="3420">
                  <c:v>132.427113228976</c:v>
                </c:pt>
                <c:pt idx="3421">
                  <c:v>131.40682209441499</c:v>
                </c:pt>
                <c:pt idx="3422">
                  <c:v>131.21296339674601</c:v>
                </c:pt>
                <c:pt idx="3423">
                  <c:v>130.19405147722401</c:v>
                </c:pt>
                <c:pt idx="3424">
                  <c:v>129.993454471262</c:v>
                </c:pt>
                <c:pt idx="3425">
                  <c:v>128.97595328348399</c:v>
                </c:pt>
                <c:pt idx="3426">
                  <c:v>128.771546625973</c:v>
                </c:pt>
                <c:pt idx="3427">
                  <c:v>127.755118505765</c:v>
                </c:pt>
                <c:pt idx="3428">
                  <c:v>127.548741779982</c:v>
                </c:pt>
                <c:pt idx="3429">
                  <c:v>126.532975654548</c:v>
                </c:pt>
                <c:pt idx="3430">
                  <c:v>126.32565761753899</c:v>
                </c:pt>
                <c:pt idx="3431">
                  <c:v>125.310229587039</c:v>
                </c:pt>
                <c:pt idx="3432">
                  <c:v>125.10250602707499</c:v>
                </c:pt>
                <c:pt idx="3433">
                  <c:v>124.08720714624</c:v>
                </c:pt>
                <c:pt idx="3434">
                  <c:v>123.879347097299</c:v>
                </c:pt>
                <c:pt idx="3435">
                  <c:v>122.86405065109101</c:v>
                </c:pt>
                <c:pt idx="3436">
                  <c:v>122.656189617085</c:v>
                </c:pt>
                <c:pt idx="3437">
                  <c:v>121.640813457075</c:v>
                </c:pt>
                <c:pt idx="3438">
                  <c:v>121.433026352745</c:v>
                </c:pt>
                <c:pt idx="3439">
                  <c:v>120.417516523785</c:v>
                </c:pt>
                <c:pt idx="3440">
                  <c:v>120.209862615666</c:v>
                </c:pt>
                <c:pt idx="3441">
                  <c:v>119.194191479211</c:v>
                </c:pt>
                <c:pt idx="3442">
                  <c:v>118.98672452542699</c:v>
                </c:pt>
                <c:pt idx="3443">
                  <c:v>117.970879611407</c:v>
                </c:pt>
                <c:pt idx="3444">
                  <c:v>117.76362792619599</c:v>
                </c:pt>
                <c:pt idx="3445">
                  <c:v>116.747597482424</c:v>
                </c:pt>
                <c:pt idx="3446">
                  <c:v>116.54055474083999</c:v>
                </c:pt>
                <c:pt idx="3447">
                  <c:v>115.524327134426</c:v>
                </c:pt>
                <c:pt idx="3448">
                  <c:v>115.317471393269</c:v>
                </c:pt>
                <c:pt idx="3449">
                  <c:v>114.301038146401</c:v>
                </c:pt>
                <c:pt idx="3450">
                  <c:v>114.094357569205</c:v>
                </c:pt>
                <c:pt idx="3451">
                  <c:v>113.07771322711901</c:v>
                </c:pt>
                <c:pt idx="3452">
                  <c:v>112.87122242702701</c:v>
                </c:pt>
                <c:pt idx="3453">
                  <c:v>111.854372203026</c:v>
                </c:pt>
                <c:pt idx="3454">
                  <c:v>111.648105738986</c:v>
                </c:pt>
                <c:pt idx="3455">
                  <c:v>110.631062908506</c:v>
                </c:pt>
                <c:pt idx="3456">
                  <c:v>110.42504043872</c:v>
                </c:pt>
                <c:pt idx="3457">
                  <c:v>109.407814950252</c:v>
                </c:pt>
                <c:pt idx="3458">
                  <c:v>109.202008110072</c:v>
                </c:pt>
                <c:pt idx="3459">
                  <c:v>108.18459971184301</c:v>
                </c:pt>
                <c:pt idx="3460">
                  <c:v>107.978947446666</c:v>
                </c:pt>
                <c:pt idx="3461">
                  <c:v>106.961351858291</c:v>
                </c:pt>
                <c:pt idx="3462">
                  <c:v>106.755817679835</c:v>
                </c:pt>
                <c:pt idx="3463">
                  <c:v>105.738043332087</c:v>
                </c:pt>
                <c:pt idx="3464">
                  <c:v>105.532638827098</c:v>
                </c:pt>
                <c:pt idx="3465">
                  <c:v>104.514686662984</c:v>
                </c:pt>
                <c:pt idx="3466">
                  <c:v>104.309440242132</c:v>
                </c:pt>
                <c:pt idx="3467">
                  <c:v>103.291274749604</c:v>
                </c:pt>
                <c:pt idx="3468">
                  <c:v>103.086220208572</c:v>
                </c:pt>
                <c:pt idx="3469">
                  <c:v>102.06779281655599</c:v>
                </c:pt>
                <c:pt idx="3470">
                  <c:v>101.86300059287601</c:v>
                </c:pt>
                <c:pt idx="3471">
                  <c:v>100.8442963303</c:v>
                </c:pt>
                <c:pt idx="3472">
                  <c:v>100.639862446718</c:v>
                </c:pt>
                <c:pt idx="3473">
                  <c:v>99.620896171737698</c:v>
                </c:pt>
                <c:pt idx="3474">
                  <c:v>99.416853160114499</c:v>
                </c:pt>
                <c:pt idx="3475">
                  <c:v>98.397631090544905</c:v>
                </c:pt>
                <c:pt idx="3476">
                  <c:v>98.193900486718306</c:v>
                </c:pt>
                <c:pt idx="3477">
                  <c:v>97.174430582421195</c:v>
                </c:pt>
                <c:pt idx="3478">
                  <c:v>96.9708996960576</c:v>
                </c:pt>
                <c:pt idx="3479">
                  <c:v>95.951250697675604</c:v>
                </c:pt>
                <c:pt idx="3480">
                  <c:v>95.747843770378196</c:v>
                </c:pt>
                <c:pt idx="3481">
                  <c:v>94.728146951095297</c:v>
                </c:pt>
                <c:pt idx="3482">
                  <c:v>94.524754554492304</c:v>
                </c:pt>
                <c:pt idx="3483">
                  <c:v>93.505212492591099</c:v>
                </c:pt>
                <c:pt idx="3484">
                  <c:v>93.301575387867203</c:v>
                </c:pt>
                <c:pt idx="3485">
                  <c:v>92.282550593265597</c:v>
                </c:pt>
                <c:pt idx="3486">
                  <c:v>92.078217138313406</c:v>
                </c:pt>
                <c:pt idx="3487">
                  <c:v>91.060537389616798</c:v>
                </c:pt>
                <c:pt idx="3488">
                  <c:v>90.854594071742298</c:v>
                </c:pt>
                <c:pt idx="3489">
                  <c:v>89.839945759128994</c:v>
                </c:pt>
                <c:pt idx="3490">
                  <c:v>89.630280957320807</c:v>
                </c:pt>
                <c:pt idx="3491">
                  <c:v>88.6223929216534</c:v>
                </c:pt>
                <c:pt idx="3492">
                  <c:v>88.402181096015795</c:v>
                </c:pt>
                <c:pt idx="3493">
                  <c:v>87.410404978311206</c:v>
                </c:pt>
                <c:pt idx="3494">
                  <c:v>87.165297547854294</c:v>
                </c:pt>
                <c:pt idx="3495">
                  <c:v>86.206179346925396</c:v>
                </c:pt>
                <c:pt idx="3496">
                  <c:v>85.911847184873807</c:v>
                </c:pt>
                <c:pt idx="3497">
                  <c:v>85.011157190022999</c:v>
                </c:pt>
                <c:pt idx="3498">
                  <c:v>84.634578303072104</c:v>
                </c:pt>
                <c:pt idx="3499">
                  <c:v>83.822316217917205</c:v>
                </c:pt>
                <c:pt idx="3500">
                  <c:v>83.189871747368102</c:v>
                </c:pt>
                <c:pt idx="3501">
                  <c:v>82.772919803526307</c:v>
                </c:pt>
                <c:pt idx="3502">
                  <c:v>82.422958141280503</c:v>
                </c:pt>
                <c:pt idx="3503">
                  <c:v>81.518582158698393</c:v>
                </c:pt>
                <c:pt idx="3504">
                  <c:v>81.279491374150695</c:v>
                </c:pt>
                <c:pt idx="3505">
                  <c:v>81.017932681848905</c:v>
                </c:pt>
                <c:pt idx="3506">
                  <c:v>80.129818243356794</c:v>
                </c:pt>
                <c:pt idx="3507">
                  <c:v>79.889340459831203</c:v>
                </c:pt>
                <c:pt idx="3508">
                  <c:v>79.598533219230802</c:v>
                </c:pt>
                <c:pt idx="3509">
                  <c:v>78.908707124428204</c:v>
                </c:pt>
                <c:pt idx="3510">
                  <c:v>78.535286381314407</c:v>
                </c:pt>
                <c:pt idx="3511">
                  <c:v>78.015272770978299</c:v>
                </c:pt>
                <c:pt idx="3512">
                  <c:v>77.801337173932595</c:v>
                </c:pt>
                <c:pt idx="3513">
                  <c:v>77.306835039256796</c:v>
                </c:pt>
                <c:pt idx="3514">
                  <c:v>76.982075477240699</c:v>
                </c:pt>
                <c:pt idx="3515">
                  <c:v>76.587509212377</c:v>
                </c:pt>
                <c:pt idx="3516">
                  <c:v>76.378912482660098</c:v>
                </c:pt>
                <c:pt idx="3517">
                  <c:v>76.001934767850997</c:v>
                </c:pt>
                <c:pt idx="3518">
                  <c:v>75.672993198442995</c:v>
                </c:pt>
                <c:pt idx="3519">
                  <c:v>75.298169874170895</c:v>
                </c:pt>
                <c:pt idx="3520">
                  <c:v>75.088671959594606</c:v>
                </c:pt>
                <c:pt idx="3521">
                  <c:v>74.688733680399395</c:v>
                </c:pt>
                <c:pt idx="3522">
                  <c:v>74.385068719421895</c:v>
                </c:pt>
                <c:pt idx="3523">
                  <c:v>74.030200673583295</c:v>
                </c:pt>
                <c:pt idx="3524">
                  <c:v>73.842030966027593</c:v>
                </c:pt>
                <c:pt idx="3525">
                  <c:v>73.489169805196894</c:v>
                </c:pt>
                <c:pt idx="3526">
                  <c:v>73.198442319209306</c:v>
                </c:pt>
                <c:pt idx="3527">
                  <c:v>72.760479845730401</c:v>
                </c:pt>
                <c:pt idx="3528">
                  <c:v>72.655561651995697</c:v>
                </c:pt>
                <c:pt idx="3529">
                  <c:v>72.497951197573698</c:v>
                </c:pt>
                <c:pt idx="3530">
                  <c:v>72.038646563813501</c:v>
                </c:pt>
                <c:pt idx="3531">
                  <c:v>71.734437065511301</c:v>
                </c:pt>
                <c:pt idx="3532">
                  <c:v>71.4504248449702</c:v>
                </c:pt>
                <c:pt idx="3533">
                  <c:v>71.124464828899903</c:v>
                </c:pt>
                <c:pt idx="3534">
                  <c:v>70.773304860198294</c:v>
                </c:pt>
                <c:pt idx="3535">
                  <c:v>70.478540655514905</c:v>
                </c:pt>
                <c:pt idx="3536">
                  <c:v>70.160778342646395</c:v>
                </c:pt>
                <c:pt idx="3537">
                  <c:v>69.847230515257195</c:v>
                </c:pt>
                <c:pt idx="3538">
                  <c:v>69.579060966265999</c:v>
                </c:pt>
                <c:pt idx="3539">
                  <c:v>69.262218988451906</c:v>
                </c:pt>
                <c:pt idx="3540">
                  <c:v>69.016752987007806</c:v>
                </c:pt>
                <c:pt idx="3541">
                  <c:v>68.792403701926403</c:v>
                </c:pt>
                <c:pt idx="3542">
                  <c:v>68.603785544929394</c:v>
                </c:pt>
                <c:pt idx="3543">
                  <c:v>68.454537706815898</c:v>
                </c:pt>
                <c:pt idx="3544">
                  <c:v>68.166482732893698</c:v>
                </c:pt>
                <c:pt idx="3545">
                  <c:v>67.946639982066898</c:v>
                </c:pt>
                <c:pt idx="3546">
                  <c:v>67.704123286287697</c:v>
                </c:pt>
                <c:pt idx="3547">
                  <c:v>67.484340643733702</c:v>
                </c:pt>
                <c:pt idx="3548">
                  <c:v>67.264127475259102</c:v>
                </c:pt>
                <c:pt idx="3549">
                  <c:v>67.100442506665601</c:v>
                </c:pt>
                <c:pt idx="3550">
                  <c:v>66.914537769202397</c:v>
                </c:pt>
                <c:pt idx="3551">
                  <c:v>66.801989018744493</c:v>
                </c:pt>
                <c:pt idx="3552">
                  <c:v>66.615230349639006</c:v>
                </c:pt>
                <c:pt idx="3553">
                  <c:v>66.420872228569493</c:v>
                </c:pt>
                <c:pt idx="3554">
                  <c:v>66.267506607820295</c:v>
                </c:pt>
                <c:pt idx="3555">
                  <c:v>66.078979761305206</c:v>
                </c:pt>
                <c:pt idx="3556">
                  <c:v>65.948398263975903</c:v>
                </c:pt>
                <c:pt idx="3557">
                  <c:v>65.758472333753502</c:v>
                </c:pt>
                <c:pt idx="3558">
                  <c:v>65.641575342882106</c:v>
                </c:pt>
                <c:pt idx="3559">
                  <c:v>65.464875085579806</c:v>
                </c:pt>
                <c:pt idx="3560">
                  <c:v>65.348504182677004</c:v>
                </c:pt>
                <c:pt idx="3561">
                  <c:v>65.2332651210221</c:v>
                </c:pt>
                <c:pt idx="3562">
                  <c:v>65.135128308776302</c:v>
                </c:pt>
                <c:pt idx="3563">
                  <c:v>65.056992525705894</c:v>
                </c:pt>
                <c:pt idx="3564">
                  <c:v>64.9892404106361</c:v>
                </c:pt>
                <c:pt idx="3565">
                  <c:v>64.927187792805796</c:v>
                </c:pt>
                <c:pt idx="3566">
                  <c:v>64.893167258982004</c:v>
                </c:pt>
                <c:pt idx="3567">
                  <c:v>64.851889119034794</c:v>
                </c:pt>
                <c:pt idx="3568">
                  <c:v>64.828547744860899</c:v>
                </c:pt>
                <c:pt idx="3569">
                  <c:v>64.814861702250397</c:v>
                </c:pt>
                <c:pt idx="3570">
                  <c:v>64.783171787820194</c:v>
                </c:pt>
                <c:pt idx="3571">
                  <c:v>64.776591042906304</c:v>
                </c:pt>
                <c:pt idx="3572">
                  <c:v>64.751265753747901</c:v>
                </c:pt>
                <c:pt idx="3573">
                  <c:v>64.7473848817137</c:v>
                </c:pt>
                <c:pt idx="3574">
                  <c:v>64.7314977118169</c:v>
                </c:pt>
                <c:pt idx="3575">
                  <c:v>64.729587390173904</c:v>
                </c:pt>
                <c:pt idx="3576">
                  <c:v>64.720850354530896</c:v>
                </c:pt>
                <c:pt idx="3577">
                  <c:v>64.7198904423568</c:v>
                </c:pt>
                <c:pt idx="3578">
                  <c:v>64.715163421527905</c:v>
                </c:pt>
                <c:pt idx="3579">
                  <c:v>64.714670866815695</c:v>
                </c:pt>
                <c:pt idx="3580">
                  <c:v>64.712124513506495</c:v>
                </c:pt>
                <c:pt idx="3581">
                  <c:v>64.711866769333497</c:v>
                </c:pt>
                <c:pt idx="3582">
                  <c:v>64.710492492426198</c:v>
                </c:pt>
                <c:pt idx="3583">
                  <c:v>64.710355480689202</c:v>
                </c:pt>
                <c:pt idx="3584">
                  <c:v>64.709609860820393</c:v>
                </c:pt>
                <c:pt idx="3585">
                  <c:v>64.709536070314698</c:v>
                </c:pt>
                <c:pt idx="3586">
                  <c:v>64.709128710134905</c:v>
                </c:pt>
                <c:pt idx="3587">
                  <c:v>64.709088526500693</c:v>
                </c:pt>
                <c:pt idx="3588">
                  <c:v>64.708864272975205</c:v>
                </c:pt>
                <c:pt idx="3589">
                  <c:v>64.708842172281393</c:v>
                </c:pt>
                <c:pt idx="3590">
                  <c:v>64.7087177429825</c:v>
                </c:pt>
                <c:pt idx="3591">
                  <c:v>64.708705475672303</c:v>
                </c:pt>
                <c:pt idx="3592">
                  <c:v>64.708635887515399</c:v>
                </c:pt>
                <c:pt idx="3593">
                  <c:v>64.708629019297803</c:v>
                </c:pt>
                <c:pt idx="3594">
                  <c:v>64.708589797680801</c:v>
                </c:pt>
                <c:pt idx="3595">
                  <c:v>64.708585920643301</c:v>
                </c:pt>
                <c:pt idx="3596">
                  <c:v>64.708563645949894</c:v>
                </c:pt>
                <c:pt idx="3597">
                  <c:v>64.708561440203596</c:v>
                </c:pt>
                <c:pt idx="3598">
                  <c:v>64.708548696372304</c:v>
                </c:pt>
                <c:pt idx="3599">
                  <c:v>64.708547432017298</c:v>
                </c:pt>
                <c:pt idx="3600">
                  <c:v>64.708540088665202</c:v>
                </c:pt>
                <c:pt idx="3601">
                  <c:v>64.708539358700307</c:v>
                </c:pt>
                <c:pt idx="3602">
                  <c:v>64.708535097681604</c:v>
                </c:pt>
                <c:pt idx="3603">
                  <c:v>64.708534673388101</c:v>
                </c:pt>
                <c:pt idx="3604">
                  <c:v>64.708532183844596</c:v>
                </c:pt>
                <c:pt idx="3605">
                  <c:v>64.708531935711903</c:v>
                </c:pt>
                <c:pt idx="3606">
                  <c:v>64.708530471182598</c:v>
                </c:pt>
                <c:pt idx="3607">
                  <c:v>64.708530325221801</c:v>
                </c:pt>
                <c:pt idx="3608">
                  <c:v>64.708529458104394</c:v>
                </c:pt>
                <c:pt idx="3609">
                  <c:v>64.708529371620799</c:v>
                </c:pt>
                <c:pt idx="3610">
                  <c:v>64.708528855515098</c:v>
                </c:pt>
                <c:pt idx="3611">
                  <c:v>64.708528803745295</c:v>
                </c:pt>
                <c:pt idx="3612">
                  <c:v>64.708528495361193</c:v>
                </c:pt>
                <c:pt idx="3613">
                  <c:v>64.7085284640238</c:v>
                </c:pt>
                <c:pt idx="3614">
                  <c:v>64.708528278966199</c:v>
                </c:pt>
                <c:pt idx="3615">
                  <c:v>64.708528259871201</c:v>
                </c:pt>
                <c:pt idx="3616">
                  <c:v>64.708528148050704</c:v>
                </c:pt>
                <c:pt idx="3617">
                  <c:v>64.708528136414003</c:v>
                </c:pt>
                <c:pt idx="3618">
                  <c:v>64.708528068247503</c:v>
                </c:pt>
                <c:pt idx="3619">
                  <c:v>64.7085280611646</c:v>
                </c:pt>
                <c:pt idx="3620">
                  <c:v>64.7085280192954</c:v>
                </c:pt>
                <c:pt idx="3621">
                  <c:v>64.708528014971705</c:v>
                </c:pt>
                <c:pt idx="3622">
                  <c:v>64.708527989124406</c:v>
                </c:pt>
                <c:pt idx="3623">
                  <c:v>64.708527986467203</c:v>
                </c:pt>
                <c:pt idx="3624">
                  <c:v>64.708527970440002</c:v>
                </c:pt>
                <c:pt idx="3625">
                  <c:v>64.708527968795593</c:v>
                </c:pt>
                <c:pt idx="3626">
                  <c:v>64.708527958808602</c:v>
                </c:pt>
                <c:pt idx="3627">
                  <c:v>64.708527957784796</c:v>
                </c:pt>
                <c:pt idx="3628">
                  <c:v>64.708527951530002</c:v>
                </c:pt>
                <c:pt idx="3629">
                  <c:v>64.708527950888794</c:v>
                </c:pt>
                <c:pt idx="3630">
                  <c:v>64.708527946952003</c:v>
                </c:pt>
                <c:pt idx="3631">
                  <c:v>64.708527946548401</c:v>
                </c:pt>
                <c:pt idx="3632">
                  <c:v>64.708527944058503</c:v>
                </c:pt>
                <c:pt idx="3633">
                  <c:v>64.708527943802906</c:v>
                </c:pt>
                <c:pt idx="3634">
                  <c:v>64.708527942220599</c:v>
                </c:pt>
                <c:pt idx="3635">
                  <c:v>64.708527942057998</c:v>
                </c:pt>
                <c:pt idx="3636">
                  <c:v>64.708527941047805</c:v>
                </c:pt>
                <c:pt idx="3637">
                  <c:v>64.708527940943796</c:v>
                </c:pt>
                <c:pt idx="3638">
                  <c:v>64.708527940295795</c:v>
                </c:pt>
                <c:pt idx="3639">
                  <c:v>64.708527940229104</c:v>
                </c:pt>
                <c:pt idx="3640">
                  <c:v>64.7085279398149</c:v>
                </c:pt>
                <c:pt idx="3641">
                  <c:v>64.7085279397687</c:v>
                </c:pt>
                <c:pt idx="3642">
                  <c:v>64.708527939582297</c:v>
                </c:pt>
                <c:pt idx="3643">
                  <c:v>64.708527939513999</c:v>
                </c:pt>
                <c:pt idx="3644">
                  <c:v>64.708527939649201</c:v>
                </c:pt>
                <c:pt idx="3645">
                  <c:v>64.708527939566494</c:v>
                </c:pt>
                <c:pt idx="3646">
                  <c:v>64.708527939699295</c:v>
                </c:pt>
                <c:pt idx="3647">
                  <c:v>64.708527939841304</c:v>
                </c:pt>
                <c:pt idx="3648">
                  <c:v>64.708527938748105</c:v>
                </c:pt>
                <c:pt idx="3649">
                  <c:v>64.708527939590894</c:v>
                </c:pt>
                <c:pt idx="3650">
                  <c:v>64.708527935710705</c:v>
                </c:pt>
                <c:pt idx="3651">
                  <c:v>64.708527937572995</c:v>
                </c:pt>
                <c:pt idx="3652">
                  <c:v>64.7085279307165</c:v>
                </c:pt>
                <c:pt idx="3653">
                  <c:v>64.708527933265799</c:v>
                </c:pt>
                <c:pt idx="3654">
                  <c:v>64.7085279257103</c:v>
                </c:pt>
                <c:pt idx="3655">
                  <c:v>64.708527927997594</c:v>
                </c:pt>
                <c:pt idx="3656">
                  <c:v>64.708527922754001</c:v>
                </c:pt>
                <c:pt idx="3657">
                  <c:v>64.708527924087093</c:v>
                </c:pt>
                <c:pt idx="3658">
                  <c:v>64.708527921719707</c:v>
                </c:pt>
                <c:pt idx="3659">
                  <c:v>64.708527922315596</c:v>
                </c:pt>
                <c:pt idx="3660">
                  <c:v>64.708527921255595</c:v>
                </c:pt>
                <c:pt idx="3661">
                  <c:v>64.708527921526098</c:v>
                </c:pt>
                <c:pt idx="3662">
                  <c:v>64.708527920987606</c:v>
                </c:pt>
                <c:pt idx="3663">
                  <c:v>64.708527920667507</c:v>
                </c:pt>
                <c:pt idx="3664">
                  <c:v>64.708527922542103</c:v>
                </c:pt>
                <c:pt idx="3665">
                  <c:v>64.708527921083899</c:v>
                </c:pt>
                <c:pt idx="3666">
                  <c:v>64.708527926935702</c:v>
                </c:pt>
                <c:pt idx="3667">
                  <c:v>64.708527924503699</c:v>
                </c:pt>
                <c:pt idx="3668">
                  <c:v>64.708527932211695</c:v>
                </c:pt>
                <c:pt idx="3669">
                  <c:v>64.708527929772302</c:v>
                </c:pt>
                <c:pt idx="3670">
                  <c:v>64.708527936020303</c:v>
                </c:pt>
                <c:pt idx="3671">
                  <c:v>64.708527934354294</c:v>
                </c:pt>
                <c:pt idx="3672">
                  <c:v>64.708527937838795</c:v>
                </c:pt>
                <c:pt idx="3673">
                  <c:v>64.708527936992098</c:v>
                </c:pt>
                <c:pt idx="3674">
                  <c:v>64.708527938472798</c:v>
                </c:pt>
                <c:pt idx="3675">
                  <c:v>64.708527938113093</c:v>
                </c:pt>
                <c:pt idx="3676">
                  <c:v>64.708527938692697</c:v>
                </c:pt>
                <c:pt idx="3677">
                  <c:v>64.708527938539603</c:v>
                </c:pt>
                <c:pt idx="3678">
                  <c:v>64.708527938793694</c:v>
                </c:pt>
                <c:pt idx="3679">
                  <c:v>64.708527938722895</c:v>
                </c:pt>
                <c:pt idx="3680">
                  <c:v>64.708527938847098</c:v>
                </c:pt>
                <c:pt idx="3681">
                  <c:v>64.708527938814697</c:v>
                </c:pt>
                <c:pt idx="3682">
                  <c:v>64.708527938874795</c:v>
                </c:pt>
                <c:pt idx="3683">
                  <c:v>64.708527938857998</c:v>
                </c:pt>
                <c:pt idx="3684">
                  <c:v>64.708527938950994</c:v>
                </c:pt>
                <c:pt idx="3685">
                  <c:v>64.708527938910805</c:v>
                </c:pt>
                <c:pt idx="3686">
                  <c:v>64.708527939174701</c:v>
                </c:pt>
                <c:pt idx="3687">
                  <c:v>64.708527939120799</c:v>
                </c:pt>
                <c:pt idx="3688">
                  <c:v>64.708527939229299</c:v>
                </c:pt>
                <c:pt idx="3689">
                  <c:v>64.708527939403893</c:v>
                </c:pt>
                <c:pt idx="3690">
                  <c:v>64.708527938200206</c:v>
                </c:pt>
                <c:pt idx="3691">
                  <c:v>64.708527938981803</c:v>
                </c:pt>
                <c:pt idx="3692">
                  <c:v>64.708527935636397</c:v>
                </c:pt>
                <c:pt idx="3693">
                  <c:v>64.708527936963705</c:v>
                </c:pt>
                <c:pt idx="3694">
                  <c:v>64.708527932582896</c:v>
                </c:pt>
                <c:pt idx="3695">
                  <c:v>64.708527933715601</c:v>
                </c:pt>
                <c:pt idx="3696">
                  <c:v>64.708527931194297</c:v>
                </c:pt>
                <c:pt idx="3697">
                  <c:v>64.7085279313565</c:v>
                </c:pt>
                <c:pt idx="3698">
                  <c:v>64.708527932426506</c:v>
                </c:pt>
                <c:pt idx="3699">
                  <c:v>64.708527931653506</c:v>
                </c:pt>
                <c:pt idx="3700">
                  <c:v>64.708527934708798</c:v>
                </c:pt>
                <c:pt idx="3701">
                  <c:v>64.708527933782307</c:v>
                </c:pt>
                <c:pt idx="3702">
                  <c:v>64.708527936085503</c:v>
                </c:pt>
                <c:pt idx="3703">
                  <c:v>64.708527935596393</c:v>
                </c:pt>
                <c:pt idx="3704">
                  <c:v>64.708527936272404</c:v>
                </c:pt>
                <c:pt idx="3705">
                  <c:v>64.708527936127197</c:v>
                </c:pt>
                <c:pt idx="3706">
                  <c:v>64.708527936201904</c:v>
                </c:pt>
                <c:pt idx="3707">
                  <c:v>64.708527936003904</c:v>
                </c:pt>
                <c:pt idx="3708">
                  <c:v>64.708527936551206</c:v>
                </c:pt>
                <c:pt idx="3709">
                  <c:v>64.708527936156401</c:v>
                </c:pt>
                <c:pt idx="3710">
                  <c:v>64.7085279368535</c:v>
                </c:pt>
                <c:pt idx="3711">
                  <c:v>64.708527936593597</c:v>
                </c:pt>
                <c:pt idx="3712">
                  <c:v>64.708527935718493</c:v>
                </c:pt>
                <c:pt idx="3713">
                  <c:v>64.708527936127695</c:v>
                </c:pt>
                <c:pt idx="3714">
                  <c:v>64.708527932204106</c:v>
                </c:pt>
                <c:pt idx="3715">
                  <c:v>64.708527933338303</c:v>
                </c:pt>
                <c:pt idx="3716">
                  <c:v>64.708527927195206</c:v>
                </c:pt>
                <c:pt idx="3717">
                  <c:v>64.708527928264004</c:v>
                </c:pt>
                <c:pt idx="3718">
                  <c:v>64.708527922879398</c:v>
                </c:pt>
                <c:pt idx="3719">
                  <c:v>64.708527922894007</c:v>
                </c:pt>
                <c:pt idx="3720">
                  <c:v>64.708527919898103</c:v>
                </c:pt>
                <c:pt idx="3721">
                  <c:v>64.708527918779197</c:v>
                </c:pt>
                <c:pt idx="3722">
                  <c:v>64.708527915638399</c:v>
                </c:pt>
                <c:pt idx="3723">
                  <c:v>64.708527914363401</c:v>
                </c:pt>
                <c:pt idx="3724">
                  <c:v>64.708527905990707</c:v>
                </c:pt>
                <c:pt idx="3725">
                  <c:v>64.7085279054062</c:v>
                </c:pt>
                <c:pt idx="3726">
                  <c:v>64.708527888190304</c:v>
                </c:pt>
                <c:pt idx="3727">
                  <c:v>64.708527887985198</c:v>
                </c:pt>
                <c:pt idx="3728">
                  <c:v>64.708527861112003</c:v>
                </c:pt>
                <c:pt idx="3729">
                  <c:v>64.708527859843798</c:v>
                </c:pt>
                <c:pt idx="3730">
                  <c:v>64.708527822804598</c:v>
                </c:pt>
                <c:pt idx="3731">
                  <c:v>64.708527818547196</c:v>
                </c:pt>
                <c:pt idx="3732">
                  <c:v>64.708527767624702</c:v>
                </c:pt>
                <c:pt idx="3733">
                  <c:v>64.708527758630893</c:v>
                </c:pt>
                <c:pt idx="3734">
                  <c:v>64.708527683215294</c:v>
                </c:pt>
                <c:pt idx="3735">
                  <c:v>64.708527668082695</c:v>
                </c:pt>
                <c:pt idx="3736">
                  <c:v>64.708527547789998</c:v>
                </c:pt>
                <c:pt idx="3737">
                  <c:v>64.708527524650094</c:v>
                </c:pt>
                <c:pt idx="3738">
                  <c:v>64.708527327228097</c:v>
                </c:pt>
                <c:pt idx="3739">
                  <c:v>64.708527292157996</c:v>
                </c:pt>
                <c:pt idx="3740">
                  <c:v>64.708526968650801</c:v>
                </c:pt>
                <c:pt idx="3741">
                  <c:v>64.7085269139871</c:v>
                </c:pt>
                <c:pt idx="3742">
                  <c:v>64.708526386831295</c:v>
                </c:pt>
                <c:pt idx="3743">
                  <c:v>64.708526299346701</c:v>
                </c:pt>
                <c:pt idx="3744">
                  <c:v>64.708525440707902</c:v>
                </c:pt>
                <c:pt idx="3745">
                  <c:v>64.7085252985718</c:v>
                </c:pt>
                <c:pt idx="3746">
                  <c:v>64.708523894904005</c:v>
                </c:pt>
                <c:pt idx="3747">
                  <c:v>64.708523661995898</c:v>
                </c:pt>
                <c:pt idx="3748">
                  <c:v>64.708521355205306</c:v>
                </c:pt>
                <c:pt idx="3749">
                  <c:v>64.708520971078499</c:v>
                </c:pt>
                <c:pt idx="3750">
                  <c:v>64.708517158180996</c:v>
                </c:pt>
                <c:pt idx="3751">
                  <c:v>64.708516520795101</c:v>
                </c:pt>
                <c:pt idx="3752">
                  <c:v>64.708510180768101</c:v>
                </c:pt>
                <c:pt idx="3753">
                  <c:v>64.708509116673596</c:v>
                </c:pt>
                <c:pt idx="3754">
                  <c:v>64.708498509881295</c:v>
                </c:pt>
                <c:pt idx="3755">
                  <c:v>64.708496722323005</c:v>
                </c:pt>
                <c:pt idx="3756">
                  <c:v>64.708478865472799</c:v>
                </c:pt>
                <c:pt idx="3757">
                  <c:v>64.708475843407101</c:v>
                </c:pt>
                <c:pt idx="3758">
                  <c:v>64.708445586026897</c:v>
                </c:pt>
                <c:pt idx="3759">
                  <c:v>64.708440443533704</c:v>
                </c:pt>
                <c:pt idx="3760">
                  <c:v>64.708388831567405</c:v>
                </c:pt>
                <c:pt idx="3761">
                  <c:v>64.708380022574204</c:v>
                </c:pt>
                <c:pt idx="3762">
                  <c:v>64.708291376293204</c:v>
                </c:pt>
                <c:pt idx="3763">
                  <c:v>64.708276184757096</c:v>
                </c:pt>
                <c:pt idx="3764">
                  <c:v>64.708122837824703</c:v>
                </c:pt>
                <c:pt idx="3765">
                  <c:v>64.708096462113502</c:v>
                </c:pt>
                <c:pt idx="3766">
                  <c:v>64.707829205616704</c:v>
                </c:pt>
                <c:pt idx="3767">
                  <c:v>64.707783109376606</c:v>
                </c:pt>
                <c:pt idx="3768">
                  <c:v>64.707313664438999</c:v>
                </c:pt>
                <c:pt idx="3769">
                  <c:v>64.707232610136501</c:v>
                </c:pt>
                <c:pt idx="3770">
                  <c:v>64.706401121336896</c:v>
                </c:pt>
                <c:pt idx="3771">
                  <c:v>64.706257885258793</c:v>
                </c:pt>
                <c:pt idx="3772">
                  <c:v>64.704771833971705</c:v>
                </c:pt>
                <c:pt idx="3773">
                  <c:v>64.704518044074206</c:v>
                </c:pt>
                <c:pt idx="3774">
                  <c:v>64.7018355379968</c:v>
                </c:pt>
                <c:pt idx="3775">
                  <c:v>64.701386857941799</c:v>
                </c:pt>
                <c:pt idx="3776">
                  <c:v>64.696488672697399</c:v>
                </c:pt>
                <c:pt idx="3777">
                  <c:v>64.695705225288094</c:v>
                </c:pt>
                <c:pt idx="3778">
                  <c:v>64.686635562986297</c:v>
                </c:pt>
                <c:pt idx="3779">
                  <c:v>64.685315107762904</c:v>
                </c:pt>
                <c:pt idx="3780">
                  <c:v>64.668215413466498</c:v>
                </c:pt>
                <c:pt idx="3781">
                  <c:v>64.666192759828405</c:v>
                </c:pt>
                <c:pt idx="3782">
                  <c:v>64.6332498215436</c:v>
                </c:pt>
                <c:pt idx="3783">
                  <c:v>64.630981490063306</c:v>
                </c:pt>
                <c:pt idx="3784">
                  <c:v>64.579778998172898</c:v>
                </c:pt>
                <c:pt idx="3785">
                  <c:v>64.566489349748394</c:v>
                </c:pt>
                <c:pt idx="3786">
                  <c:v>64.565347408079901</c:v>
                </c:pt>
                <c:pt idx="3787">
                  <c:v>64.451279158745905</c:v>
                </c:pt>
                <c:pt idx="3788">
                  <c:v>64.431302865226101</c:v>
                </c:pt>
                <c:pt idx="3789">
                  <c:v>64.264447100428001</c:v>
                </c:pt>
                <c:pt idx="3790">
                  <c:v>64.187535635838898</c:v>
                </c:pt>
                <c:pt idx="3791">
                  <c:v>64.016451295064101</c:v>
                </c:pt>
                <c:pt idx="3792">
                  <c:v>63.764807974703501</c:v>
                </c:pt>
                <c:pt idx="3793">
                  <c:v>63.693891238115199</c:v>
                </c:pt>
                <c:pt idx="3794">
                  <c:v>63.628333321775301</c:v>
                </c:pt>
                <c:pt idx="3795">
                  <c:v>63.259017790435003</c:v>
                </c:pt>
                <c:pt idx="3796">
                  <c:v>62.846373290307497</c:v>
                </c:pt>
                <c:pt idx="3797">
                  <c:v>62.690781346359799</c:v>
                </c:pt>
                <c:pt idx="3798">
                  <c:v>62.043478259884502</c:v>
                </c:pt>
                <c:pt idx="3799">
                  <c:v>62.026027862417799</c:v>
                </c:pt>
                <c:pt idx="3800">
                  <c:v>62.022531399287203</c:v>
                </c:pt>
                <c:pt idx="3801">
                  <c:v>61.254388149657501</c:v>
                </c:pt>
                <c:pt idx="3802">
                  <c:v>61.189010768786403</c:v>
                </c:pt>
                <c:pt idx="3803">
                  <c:v>60.4410064408479</c:v>
                </c:pt>
                <c:pt idx="3804">
                  <c:v>60.344732447533701</c:v>
                </c:pt>
                <c:pt idx="3805">
                  <c:v>59.607038850195003</c:v>
                </c:pt>
                <c:pt idx="3806">
                  <c:v>59.4947072251083</c:v>
                </c:pt>
                <c:pt idx="3807">
                  <c:v>58.762359130939601</c:v>
                </c:pt>
                <c:pt idx="3808">
                  <c:v>58.641676218981097</c:v>
                </c:pt>
                <c:pt idx="3809">
                  <c:v>57.9118767022753</c:v>
                </c:pt>
                <c:pt idx="3810">
                  <c:v>57.787043469847099</c:v>
                </c:pt>
                <c:pt idx="3811">
                  <c:v>57.058230120488098</c:v>
                </c:pt>
                <c:pt idx="3812">
                  <c:v>56.931543186955501</c:v>
                </c:pt>
                <c:pt idx="3813">
                  <c:v>56.202839059387003</c:v>
                </c:pt>
                <c:pt idx="3814">
                  <c:v>56.075565714319303</c:v>
                </c:pt>
                <c:pt idx="3815">
                  <c:v>55.346469204313898</c:v>
                </c:pt>
                <c:pt idx="3816">
                  <c:v>55.2193204488634</c:v>
                </c:pt>
                <c:pt idx="3817">
                  <c:v>54.489535799869202</c:v>
                </c:pt>
                <c:pt idx="3818">
                  <c:v>54.362920811825198</c:v>
                </c:pt>
                <c:pt idx="3819">
                  <c:v>53.6322662990898</c:v>
                </c:pt>
                <c:pt idx="3820">
                  <c:v>53.506429680665001</c:v>
                </c:pt>
                <c:pt idx="3821">
                  <c:v>52.7747879369008</c:v>
                </c:pt>
                <c:pt idx="3822">
                  <c:v>52.6498826133856</c:v>
                </c:pt>
                <c:pt idx="3823">
                  <c:v>51.917171791167398</c:v>
                </c:pt>
                <c:pt idx="3824">
                  <c:v>51.793296677803703</c:v>
                </c:pt>
                <c:pt idx="3825">
                  <c:v>51.059452562080502</c:v>
                </c:pt>
                <c:pt idx="3826">
                  <c:v>50.936675875283598</c:v>
                </c:pt>
                <c:pt idx="3827">
                  <c:v>50.201644962167997</c:v>
                </c:pt>
                <c:pt idx="3828">
                  <c:v>50.080023352205998</c:v>
                </c:pt>
                <c:pt idx="3829">
                  <c:v>49.343763440913598</c:v>
                </c:pt>
                <c:pt idx="3830">
                  <c:v>49.223351049247398</c:v>
                </c:pt>
                <c:pt idx="3831">
                  <c:v>48.485829904104698</c:v>
                </c:pt>
                <c:pt idx="3832">
                  <c:v>48.366670630122201</c:v>
                </c:pt>
                <c:pt idx="3833">
                  <c:v>47.627863644411399</c:v>
                </c:pt>
                <c:pt idx="3834">
                  <c:v>47.509981615433396</c:v>
                </c:pt>
                <c:pt idx="3835">
                  <c:v>46.769881022128601</c:v>
                </c:pt>
                <c:pt idx="3836">
                  <c:v>46.653281499575897</c:v>
                </c:pt>
                <c:pt idx="3837">
                  <c:v>45.911922096553198</c:v>
                </c:pt>
                <c:pt idx="3838">
                  <c:v>45.796587451262702</c:v>
                </c:pt>
                <c:pt idx="3839">
                  <c:v>45.054086328626099</c:v>
                </c:pt>
                <c:pt idx="3840">
                  <c:v>44.939942654238102</c:v>
                </c:pt>
                <c:pt idx="3841">
                  <c:v>44.196566066305699</c:v>
                </c:pt>
                <c:pt idx="3842">
                  <c:v>44.083412494731597</c:v>
                </c:pt>
                <c:pt idx="3843">
                  <c:v>43.339709026697101</c:v>
                </c:pt>
                <c:pt idx="3844">
                  <c:v>43.227101476745503</c:v>
                </c:pt>
                <c:pt idx="3845">
                  <c:v>42.484174137607198</c:v>
                </c:pt>
                <c:pt idx="3846">
                  <c:v>42.3712096572714</c:v>
                </c:pt>
                <c:pt idx="3847">
                  <c:v>41.6311178695859</c:v>
                </c:pt>
                <c:pt idx="3848">
                  <c:v>41.5159466151269</c:v>
                </c:pt>
                <c:pt idx="3849">
                  <c:v>40.782902015767498</c:v>
                </c:pt>
                <c:pt idx="3850">
                  <c:v>40.6620023231877</c:v>
                </c:pt>
                <c:pt idx="3851">
                  <c:v>39.942384418238703</c:v>
                </c:pt>
                <c:pt idx="3852">
                  <c:v>39.808241018581903</c:v>
                </c:pt>
                <c:pt idx="3853">
                  <c:v>39.117401802329901</c:v>
                </c:pt>
                <c:pt idx="3854">
                  <c:v>38.959480437783597</c:v>
                </c:pt>
                <c:pt idx="3855">
                  <c:v>38.3190146495417</c:v>
                </c:pt>
                <c:pt idx="3856">
                  <c:v>38.1253799821352</c:v>
                </c:pt>
                <c:pt idx="3857">
                  <c:v>37.577247294355701</c:v>
                </c:pt>
                <c:pt idx="3858">
                  <c:v>37.333131088891598</c:v>
                </c:pt>
                <c:pt idx="3859">
                  <c:v>36.920342446814999</c:v>
                </c:pt>
                <c:pt idx="3860">
                  <c:v>36.6201856146239</c:v>
                </c:pt>
                <c:pt idx="3861">
                  <c:v>36.374644356405803</c:v>
                </c:pt>
                <c:pt idx="3862">
                  <c:v>36.000596975974801</c:v>
                </c:pt>
                <c:pt idx="3863">
                  <c:v>35.9314956994466</c:v>
                </c:pt>
                <c:pt idx="3864">
                  <c:v>35.781052846243803</c:v>
                </c:pt>
                <c:pt idx="3865">
                  <c:v>35.572442335378298</c:v>
                </c:pt>
                <c:pt idx="3866">
                  <c:v>35.472726707860701</c:v>
                </c:pt>
                <c:pt idx="3867">
                  <c:v>35.288455196271101</c:v>
                </c:pt>
                <c:pt idx="3868">
                  <c:v>35.159617964700303</c:v>
                </c:pt>
                <c:pt idx="3869">
                  <c:v>35.063737150985801</c:v>
                </c:pt>
                <c:pt idx="3870">
                  <c:v>34.950763793716497</c:v>
                </c:pt>
                <c:pt idx="3871">
                  <c:v>34.919866021502898</c:v>
                </c:pt>
                <c:pt idx="3872">
                  <c:v>34.834352426033</c:v>
                </c:pt>
                <c:pt idx="3873">
                  <c:v>34.826596231629601</c:v>
                </c:pt>
                <c:pt idx="3874">
                  <c:v>34.767857597697699</c:v>
                </c:pt>
                <c:pt idx="3875">
                  <c:v>34.766874232374299</c:v>
                </c:pt>
                <c:pt idx="3876">
                  <c:v>34.749273965596103</c:v>
                </c:pt>
                <c:pt idx="3877">
                  <c:v>34.730145756195</c:v>
                </c:pt>
                <c:pt idx="3878">
                  <c:v>34.7295267916762</c:v>
                </c:pt>
                <c:pt idx="3879">
                  <c:v>34.708524554165002</c:v>
                </c:pt>
                <c:pt idx="3880">
                  <c:v>34.707759131960898</c:v>
                </c:pt>
                <c:pt idx="3881">
                  <c:v>34.696126086955303</c:v>
                </c:pt>
                <c:pt idx="3882">
                  <c:v>34.695597732788002</c:v>
                </c:pt>
                <c:pt idx="3883">
                  <c:v>34.689224793009501</c:v>
                </c:pt>
                <c:pt idx="3884">
                  <c:v>34.688899512911703</c:v>
                </c:pt>
                <c:pt idx="3885">
                  <c:v>34.685399600348198</c:v>
                </c:pt>
                <c:pt idx="3886">
                  <c:v>34.6852058980378</c:v>
                </c:pt>
                <c:pt idx="3887">
                  <c:v>34.683277349613697</c:v>
                </c:pt>
                <c:pt idx="3888">
                  <c:v>34.683158644678599</c:v>
                </c:pt>
                <c:pt idx="3889">
                  <c:v>34.682089356508797</c:v>
                </c:pt>
                <c:pt idx="3890">
                  <c:v>34.682015224234299</c:v>
                </c:pt>
                <c:pt idx="3891">
                  <c:v>34.681416990163001</c:v>
                </c:pt>
                <c:pt idx="3892">
                  <c:v>34.681371771903898</c:v>
                </c:pt>
                <c:pt idx="3893">
                  <c:v>34.6810357697657</c:v>
                </c:pt>
                <c:pt idx="3894">
                  <c:v>34.681007010671301</c:v>
                </c:pt>
                <c:pt idx="3895">
                  <c:v>34.680900817363302</c:v>
                </c:pt>
                <c:pt idx="3896">
                  <c:v>34.680861901324299</c:v>
                </c:pt>
                <c:pt idx="3897">
                  <c:v>34.680861077665099</c:v>
                </c:pt>
                <c:pt idx="3898">
                  <c:v>34.680811135372799</c:v>
                </c:pt>
                <c:pt idx="3899">
                  <c:v>34.6806400928836</c:v>
                </c:pt>
                <c:pt idx="3900">
                  <c:v>34.680690669974403</c:v>
                </c:pt>
                <c:pt idx="3901">
                  <c:v>34.680702000363702</c:v>
                </c:pt>
                <c:pt idx="3902">
                  <c:v>34.680642447518203</c:v>
                </c:pt>
                <c:pt idx="3903">
                  <c:v>34.680587582887298</c:v>
                </c:pt>
                <c:pt idx="3904">
                  <c:v>34.680635520955498</c:v>
                </c:pt>
                <c:pt idx="3905">
                  <c:v>34.680688723605599</c:v>
                </c:pt>
                <c:pt idx="3906">
                  <c:v>34.680609728747399</c:v>
                </c:pt>
                <c:pt idx="3907">
                  <c:v>34.680535007669199</c:v>
                </c:pt>
                <c:pt idx="3908">
                  <c:v>34.680607989088401</c:v>
                </c:pt>
                <c:pt idx="3909">
                  <c:v>34.680685755999903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4992"/>
        <c:axId val="47683456"/>
      </c:scatterChart>
      <c:valAx>
        <c:axId val="47675264"/>
        <c:scaling>
          <c:orientation val="minMax"/>
          <c:max val="140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r>
                  <a:rPr lang="en-GB" sz="1200">
                    <a:solidFill>
                      <a:srgbClr val="0070C0"/>
                    </a:solidFill>
                  </a:rPr>
                  <a:t>Cavity length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rgbClr val="0070C0"/>
                </a:solidFill>
              </a:defRPr>
            </a:pPr>
            <a:endParaRPr lang="en-US"/>
          </a:p>
        </c:txPr>
        <c:crossAx val="47681536"/>
        <c:crossesAt val="-3.0000000000000006E-2"/>
        <c:crossBetween val="midCat"/>
      </c:valAx>
      <c:valAx>
        <c:axId val="47681536"/>
        <c:scaling>
          <c:orientation val="minMax"/>
          <c:max val="3.0000000000000006E-2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r>
                  <a:rPr lang="en-GB" sz="1200">
                    <a:solidFill>
                      <a:srgbClr val="0070C0"/>
                    </a:solidFill>
                  </a:rPr>
                  <a:t>Velocity (m/s)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rgbClr val="0070C0"/>
                </a:solidFill>
              </a:defRPr>
            </a:pPr>
            <a:endParaRPr lang="en-US"/>
          </a:p>
        </c:txPr>
        <c:crossAx val="47675264"/>
        <c:crosses val="autoZero"/>
        <c:crossBetween val="midCat"/>
        <c:majorUnit val="2.0000000000000004E-2"/>
      </c:valAx>
      <c:valAx>
        <c:axId val="47683456"/>
        <c:scaling>
          <c:orientation val="maxMin"/>
          <c:min val="-3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0070C0"/>
                </a:solidFill>
              </a:defRPr>
            </a:pPr>
            <a:endParaRPr lang="en-US"/>
          </a:p>
        </c:txPr>
        <c:crossAx val="47684992"/>
        <c:crosses val="max"/>
        <c:crossBetween val="midCat"/>
      </c:valAx>
      <c:valAx>
        <c:axId val="476849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7683456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0925486494024756"/>
          <c:y val="0.21582997341354904"/>
          <c:w val="0.62624016444926622"/>
          <c:h val="0.1670476582113053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b="1" i="0" u="none" strike="noStrike" baseline="0">
                <a:solidFill>
                  <a:schemeClr val="accent1"/>
                </a:solidFill>
                <a:effectLst/>
              </a:rPr>
              <a:t>Velocity profile on r direction </a:t>
            </a:r>
            <a:endParaRPr lang="en-GB" sz="1200">
              <a:solidFill>
                <a:schemeClr val="accent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3308342345136"/>
          <c:y val="0.13092979917490349"/>
          <c:w val="0.75874384738662082"/>
          <c:h val="0.72513648295635236"/>
        </c:manualLayout>
      </c:layout>
      <c:scatterChart>
        <c:scatterStyle val="lineMarker"/>
        <c:varyColors val="0"/>
        <c:ser>
          <c:idx val="0"/>
          <c:order val="0"/>
          <c:tx>
            <c:strRef>
              <c:f>'5mm_20lpm_Oldcathode_Z'!$E$6</c:f>
              <c:strCache>
                <c:ptCount val="1"/>
                <c:pt idx="0">
                  <c:v>Bath flow = 20 lpm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'5mm_20lpm_Oldcathode_r'!$B$10:$B$974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1.99955916913707</c:v>
                </c:pt>
                <c:pt idx="2">
                  <c:v>4.1719813924993296</c:v>
                </c:pt>
                <c:pt idx="3">
                  <c:v>7.4518438904170496</c:v>
                </c:pt>
                <c:pt idx="4">
                  <c:v>8.5738774297854494</c:v>
                </c:pt>
                <c:pt idx="5">
                  <c:v>8.8027902984231705</c:v>
                </c:pt>
                <c:pt idx="6">
                  <c:v>10.418763467723601</c:v>
                </c:pt>
                <c:pt idx="7">
                  <c:v>14.253117835747</c:v>
                </c:pt>
                <c:pt idx="8">
                  <c:v>14.5840126175923</c:v>
                </c:pt>
                <c:pt idx="9">
                  <c:v>17.916584574175801</c:v>
                </c:pt>
                <c:pt idx="10">
                  <c:v>20.249581113810301</c:v>
                </c:pt>
                <c:pt idx="11">
                  <c:v>20.693814189226298</c:v>
                </c:pt>
                <c:pt idx="12">
                  <c:v>25.149981054961899</c:v>
                </c:pt>
                <c:pt idx="13">
                  <c:v>28.482076473521101</c:v>
                </c:pt>
                <c:pt idx="14">
                  <c:v>29.792338410649698</c:v>
                </c:pt>
                <c:pt idx="15">
                  <c:v>32.397796825696098</c:v>
                </c:pt>
                <c:pt idx="16">
                  <c:v>33.9699709462732</c:v>
                </c:pt>
                <c:pt idx="17">
                  <c:v>37.112640090930398</c:v>
                </c:pt>
                <c:pt idx="18">
                  <c:v>38.772153086252203</c:v>
                </c:pt>
                <c:pt idx="19">
                  <c:v>42.077883445279497</c:v>
                </c:pt>
                <c:pt idx="20">
                  <c:v>43.361535612680498</c:v>
                </c:pt>
                <c:pt idx="21">
                  <c:v>47.776316978221999</c:v>
                </c:pt>
                <c:pt idx="22">
                  <c:v>48.025766579861397</c:v>
                </c:pt>
                <c:pt idx="23">
                  <c:v>51.033585652029601</c:v>
                </c:pt>
                <c:pt idx="24">
                  <c:v>51.391096388736003</c:v>
                </c:pt>
                <c:pt idx="25">
                  <c:v>54.642824404618899</c:v>
                </c:pt>
                <c:pt idx="26">
                  <c:v>56.434816734790097</c:v>
                </c:pt>
                <c:pt idx="27">
                  <c:v>60.588340354145799</c:v>
                </c:pt>
                <c:pt idx="28">
                  <c:v>62.647552678448598</c:v>
                </c:pt>
                <c:pt idx="29">
                  <c:v>66.804433868361997</c:v>
                </c:pt>
                <c:pt idx="30">
                  <c:v>68.689662021439702</c:v>
                </c:pt>
                <c:pt idx="31">
                  <c:v>72.989111619844294</c:v>
                </c:pt>
                <c:pt idx="32">
                  <c:v>74.401455631391897</c:v>
                </c:pt>
                <c:pt idx="33">
                  <c:v>79.248329110262802</c:v>
                </c:pt>
                <c:pt idx="34">
                  <c:v>80.628778851256996</c:v>
                </c:pt>
                <c:pt idx="35">
                  <c:v>85.554369223055701</c:v>
                </c:pt>
                <c:pt idx="36">
                  <c:v>87.019265305346494</c:v>
                </c:pt>
                <c:pt idx="37">
                  <c:v>91.921889339558305</c:v>
                </c:pt>
                <c:pt idx="38">
                  <c:v>93.399557658747199</c:v>
                </c:pt>
                <c:pt idx="39">
                  <c:v>98.321314061990194</c:v>
                </c:pt>
                <c:pt idx="40">
                  <c:v>99.716701555155893</c:v>
                </c:pt>
                <c:pt idx="41">
                  <c:v>105.10204582870701</c:v>
                </c:pt>
                <c:pt idx="42">
                  <c:v>106.62914346207801</c:v>
                </c:pt>
                <c:pt idx="43">
                  <c:v>111.959880249416</c:v>
                </c:pt>
                <c:pt idx="44">
                  <c:v>113.07895935728899</c:v>
                </c:pt>
                <c:pt idx="45">
                  <c:v>118.172642361429</c:v>
                </c:pt>
                <c:pt idx="46">
                  <c:v>118.553837134974</c:v>
                </c:pt>
                <c:pt idx="47">
                  <c:v>119.556433782529</c:v>
                </c:pt>
                <c:pt idx="48">
                  <c:v>123.24060401921901</c:v>
                </c:pt>
                <c:pt idx="49">
                  <c:v>124.520303135624</c:v>
                </c:pt>
                <c:pt idx="50">
                  <c:v>127.470891245922</c:v>
                </c:pt>
                <c:pt idx="51">
                  <c:v>129.677885132298</c:v>
                </c:pt>
                <c:pt idx="52">
                  <c:v>131.208665951033</c:v>
                </c:pt>
                <c:pt idx="53">
                  <c:v>133.54126783865101</c:v>
                </c:pt>
                <c:pt idx="54">
                  <c:v>134.15083726781401</c:v>
                </c:pt>
                <c:pt idx="55">
                  <c:v>135.810334629821</c:v>
                </c:pt>
                <c:pt idx="56">
                  <c:v>136.23820616286599</c:v>
                </c:pt>
                <c:pt idx="57">
                  <c:v>137.97556385070601</c:v>
                </c:pt>
                <c:pt idx="58">
                  <c:v>139.108856611786</c:v>
                </c:pt>
                <c:pt idx="59">
                  <c:v>139.245912439215</c:v>
                </c:pt>
                <c:pt idx="60">
                  <c:v>141.06206940429101</c:v>
                </c:pt>
                <c:pt idx="61">
                  <c:v>142.99570683396001</c:v>
                </c:pt>
                <c:pt idx="62">
                  <c:v>143.116253705389</c:v>
                </c:pt>
                <c:pt idx="63">
                  <c:v>143.18199904304001</c:v>
                </c:pt>
                <c:pt idx="64">
                  <c:v>144.732245022136</c:v>
                </c:pt>
                <c:pt idx="65">
                  <c:v>145.785600177503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149.48046356827899</c:v>
                </c:pt>
                <c:pt idx="70">
                  <c:v>151.12993215704401</c:v>
                </c:pt>
                <c:pt idx="71">
                  <c:v>151.65516185682799</c:v>
                </c:pt>
                <c:pt idx="72">
                  <c:v>153.12274859862899</c:v>
                </c:pt>
                <c:pt idx="73">
                  <c:v>153.18413431578699</c:v>
                </c:pt>
                <c:pt idx="74">
                  <c:v>155.125158908608</c:v>
                </c:pt>
                <c:pt idx="75">
                  <c:v>155.137939700381</c:v>
                </c:pt>
                <c:pt idx="76">
                  <c:v>155.22173887047401</c:v>
                </c:pt>
                <c:pt idx="77">
                  <c:v>156.437534741451</c:v>
                </c:pt>
                <c:pt idx="78">
                  <c:v>157.57150635496399</c:v>
                </c:pt>
                <c:pt idx="79">
                  <c:v>157.99050450293399</c:v>
                </c:pt>
                <c:pt idx="80">
                  <c:v>158.97102026120899</c:v>
                </c:pt>
                <c:pt idx="81">
                  <c:v>160.31842504635699</c:v>
                </c:pt>
                <c:pt idx="82">
                  <c:v>160.37426186121101</c:v>
                </c:pt>
                <c:pt idx="83">
                  <c:v>161.50130319765</c:v>
                </c:pt>
                <c:pt idx="84">
                  <c:v>162.03326385713501</c:v>
                </c:pt>
                <c:pt idx="85">
                  <c:v>163.16168286382799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165.787866028884</c:v>
                </c:pt>
                <c:pt idx="89">
                  <c:v>166.94912029784601</c:v>
                </c:pt>
                <c:pt idx="90">
                  <c:v>167.76573390378201</c:v>
                </c:pt>
                <c:pt idx="91">
                  <c:v>168.943237086793</c:v>
                </c:pt>
                <c:pt idx="92">
                  <c:v>169.691031055004</c:v>
                </c:pt>
                <c:pt idx="93">
                  <c:v>170.91053048509599</c:v>
                </c:pt>
                <c:pt idx="94">
                  <c:v>171.57552257919099</c:v>
                </c:pt>
                <c:pt idx="95">
                  <c:v>172.782902492955</c:v>
                </c:pt>
                <c:pt idx="96">
                  <c:v>173.39063795757599</c:v>
                </c:pt>
                <c:pt idx="97">
                  <c:v>174.48602613577501</c:v>
                </c:pt>
                <c:pt idx="98">
                  <c:v>175.25968243644499</c:v>
                </c:pt>
                <c:pt idx="99">
                  <c:v>176.376037985914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181.83636740236699</c:v>
                </c:pt>
                <c:pt idx="104">
                  <c:v>183.64164945202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189.71268104535699</c:v>
                </c:pt>
                <c:pt idx="108">
                  <c:v>191.20174693846801</c:v>
                </c:pt>
                <c:pt idx="109">
                  <c:v>194.464965090373</c:v>
                </c:pt>
                <c:pt idx="110">
                  <c:v>195.262521341097</c:v>
                </c:pt>
                <c:pt idx="111">
                  <c:v>197.96199163777899</c:v>
                </c:pt>
                <c:pt idx="112">
                  <c:v>198.91189784567501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202.819640827206</c:v>
                </c:pt>
                <c:pt idx="116">
                  <c:v>205.52930319506501</c:v>
                </c:pt>
                <c:pt idx="117">
                  <c:v>205.92727573093799</c:v>
                </c:pt>
                <c:pt idx="118">
                  <c:v>208.683384160847</c:v>
                </c:pt>
                <c:pt idx="119">
                  <c:v>209.79459163626601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215.25781508321401</c:v>
                </c:pt>
                <c:pt idx="123">
                  <c:v>216.75487086599301</c:v>
                </c:pt>
                <c:pt idx="124">
                  <c:v>218.73320825342199</c:v>
                </c:pt>
                <c:pt idx="125">
                  <c:v>220.42548663619101</c:v>
                </c:pt>
                <c:pt idx="126">
                  <c:v>222.70016151778799</c:v>
                </c:pt>
                <c:pt idx="127">
                  <c:v>224.84778719199599</c:v>
                </c:pt>
                <c:pt idx="128">
                  <c:v>227.03978695918099</c:v>
                </c:pt>
                <c:pt idx="129">
                  <c:v>229.31641234392899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235.78199334571701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237.69446123821001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244.55284666896799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248.383481992437</c:v>
                </c:pt>
                <c:pt idx="149">
                  <c:v>250.001763601661</c:v>
                </c:pt>
                <c:pt idx="150">
                  <c:v>250.65390408250701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256.39943000070599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261.47007943369601</c:v>
                </c:pt>
                <c:pt idx="157">
                  <c:v>264.74115292068501</c:v>
                </c:pt>
                <c:pt idx="158">
                  <c:v>265.68987591462798</c:v>
                </c:pt>
                <c:pt idx="159">
                  <c:v>270.08289819634501</c:v>
                </c:pt>
                <c:pt idx="160">
                  <c:v>272.09968952135603</c:v>
                </c:pt>
                <c:pt idx="161">
                  <c:v>276.08440548994099</c:v>
                </c:pt>
                <c:pt idx="162">
                  <c:v>277.862240918282</c:v>
                </c:pt>
                <c:pt idx="163">
                  <c:v>281.38673316264499</c:v>
                </c:pt>
                <c:pt idx="164">
                  <c:v>282.649077317094</c:v>
                </c:pt>
                <c:pt idx="165">
                  <c:v>286.37477518668499</c:v>
                </c:pt>
                <c:pt idx="166">
                  <c:v>287.42602963429198</c:v>
                </c:pt>
                <c:pt idx="167">
                  <c:v>290.251732744989</c:v>
                </c:pt>
                <c:pt idx="168">
                  <c:v>291.91552993996601</c:v>
                </c:pt>
                <c:pt idx="169">
                  <c:v>294.49945956979701</c:v>
                </c:pt>
                <c:pt idx="170">
                  <c:v>295.90357664297198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302.13567847871298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307.77581742224601</c:v>
                </c:pt>
                <c:pt idx="179">
                  <c:v>308.93851641800399</c:v>
                </c:pt>
                <c:pt idx="180">
                  <c:v>309.64210971097498</c:v>
                </c:pt>
                <c:pt idx="181">
                  <c:v>310.635088607684</c:v>
                </c:pt>
                <c:pt idx="182">
                  <c:v>311.29149723929601</c:v>
                </c:pt>
                <c:pt idx="183">
                  <c:v>312.116245619312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314.25713519835602</c:v>
                </c:pt>
                <c:pt idx="187">
                  <c:v>315.08251710230797</c:v>
                </c:pt>
                <c:pt idx="188">
                  <c:v>315.69793913964003</c:v>
                </c:pt>
                <c:pt idx="189">
                  <c:v>316.630817901189</c:v>
                </c:pt>
                <c:pt idx="190">
                  <c:v>317.26554162446098</c:v>
                </c:pt>
                <c:pt idx="191">
                  <c:v>318.18240802680702</c:v>
                </c:pt>
                <c:pt idx="192">
                  <c:v>318.88682888849598</c:v>
                </c:pt>
                <c:pt idx="193">
                  <c:v>319.85684710753202</c:v>
                </c:pt>
                <c:pt idx="194">
                  <c:v>320.41468294937499</c:v>
                </c:pt>
                <c:pt idx="195">
                  <c:v>321.85129893076498</c:v>
                </c:pt>
                <c:pt idx="196">
                  <c:v>322.04742807149398</c:v>
                </c:pt>
                <c:pt idx="197">
                  <c:v>322.46013147053998</c:v>
                </c:pt>
                <c:pt idx="198">
                  <c:v>323.93792054271699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331.21641977982398</c:v>
                </c:pt>
                <c:pt idx="205">
                  <c:v>333.69092568545602</c:v>
                </c:pt>
                <c:pt idx="206">
                  <c:v>334.00832252134398</c:v>
                </c:pt>
                <c:pt idx="207">
                  <c:v>334.70229504062002</c:v>
                </c:pt>
                <c:pt idx="208">
                  <c:v>336.74719079421902</c:v>
                </c:pt>
                <c:pt idx="209">
                  <c:v>337.22230453282202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343.42555872296498</c:v>
                </c:pt>
                <c:pt idx="214">
                  <c:v>344.71016694399299</c:v>
                </c:pt>
                <c:pt idx="215">
                  <c:v>345.51831619235099</c:v>
                </c:pt>
                <c:pt idx="216">
                  <c:v>347.11686957215801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353.22909612796701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357.95521510422901</c:v>
                </c:pt>
                <c:pt idx="230">
                  <c:v>358.742958136563</c:v>
                </c:pt>
                <c:pt idx="231">
                  <c:v>359.99476959871498</c:v>
                </c:pt>
                <c:pt idx="232">
                  <c:v>360.56360499435999</c:v>
                </c:pt>
                <c:pt idx="233">
                  <c:v>361.92575073875798</c:v>
                </c:pt>
                <c:pt idx="234">
                  <c:v>362.92600104593703</c:v>
                </c:pt>
                <c:pt idx="235">
                  <c:v>363.07009649355098</c:v>
                </c:pt>
                <c:pt idx="236">
                  <c:v>363.13753054671503</c:v>
                </c:pt>
                <c:pt idx="237">
                  <c:v>364.35266200811702</c:v>
                </c:pt>
                <c:pt idx="238">
                  <c:v>364.44460360980298</c:v>
                </c:pt>
                <c:pt idx="239">
                  <c:v>365.63529080450598</c:v>
                </c:pt>
                <c:pt idx="240">
                  <c:v>365.963639943011</c:v>
                </c:pt>
                <c:pt idx="241">
                  <c:v>366.70499382555602</c:v>
                </c:pt>
                <c:pt idx="242">
                  <c:v>367.21414629223699</c:v>
                </c:pt>
                <c:pt idx="243">
                  <c:v>367.79447640953902</c:v>
                </c:pt>
                <c:pt idx="244">
                  <c:v>368.36153618511202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369.95644699793201</c:v>
                </c:pt>
                <c:pt idx="248">
                  <c:v>370.60469176628902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371.89734933266101</c:v>
                </c:pt>
                <c:pt idx="252">
                  <c:v>372.75522120206398</c:v>
                </c:pt>
                <c:pt idx="253">
                  <c:v>372.860485533972</c:v>
                </c:pt>
                <c:pt idx="254">
                  <c:v>372.92821192194202</c:v>
                </c:pt>
                <c:pt idx="255">
                  <c:v>374.06937126713399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377.04793579546202</c:v>
                </c:pt>
                <c:pt idx="260">
                  <c:v>377.723172120154</c:v>
                </c:pt>
                <c:pt idx="261">
                  <c:v>378.757336899439</c:v>
                </c:pt>
                <c:pt idx="262">
                  <c:v>379.247833262661</c:v>
                </c:pt>
                <c:pt idx="263">
                  <c:v>380.03615741555899</c:v>
                </c:pt>
                <c:pt idx="264">
                  <c:v>380.60534117274898</c:v>
                </c:pt>
                <c:pt idx="265">
                  <c:v>381.48974232041701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387.59764270751299</c:v>
                </c:pt>
                <c:pt idx="272">
                  <c:v>388.72919579030298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393.67114872224801</c:v>
                </c:pt>
                <c:pt idx="276">
                  <c:v>394.91295979389798</c:v>
                </c:pt>
                <c:pt idx="277">
                  <c:v>397.42059182291899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403.09749371058803</c:v>
                </c:pt>
                <c:pt idx="281">
                  <c:v>406.19427726992501</c:v>
                </c:pt>
                <c:pt idx="282">
                  <c:v>407.89790845436403</c:v>
                </c:pt>
                <c:pt idx="283">
                  <c:v>410.91531270797901</c:v>
                </c:pt>
                <c:pt idx="284">
                  <c:v>412.83027477339198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422.31486097898102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432.13220289240797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443.15950892160402</c:v>
                </c:pt>
                <c:pt idx="298">
                  <c:v>443.947552456766</c:v>
                </c:pt>
                <c:pt idx="299">
                  <c:v>446.13520672112003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448.86267988318502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454.93472937177597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458.47894167887102</c:v>
                </c:pt>
                <c:pt idx="313">
                  <c:v>458.61262750314103</c:v>
                </c:pt>
                <c:pt idx="314">
                  <c:v>460.57317680882102</c:v>
                </c:pt>
                <c:pt idx="315">
                  <c:v>460.65414471902199</c:v>
                </c:pt>
                <c:pt idx="316">
                  <c:v>461.06935590927401</c:v>
                </c:pt>
                <c:pt idx="317">
                  <c:v>463.14849048526401</c:v>
                </c:pt>
                <c:pt idx="318">
                  <c:v>463.84599165237501</c:v>
                </c:pt>
                <c:pt idx="319">
                  <c:v>466.275999923499</c:v>
                </c:pt>
                <c:pt idx="320">
                  <c:v>468.11929324569002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474.33144532796803</c:v>
                </c:pt>
                <c:pt idx="325">
                  <c:v>477.71842506913498</c:v>
                </c:pt>
                <c:pt idx="326">
                  <c:v>479.29182611146098</c:v>
                </c:pt>
                <c:pt idx="327">
                  <c:v>482.84544895128698</c:v>
                </c:pt>
                <c:pt idx="328">
                  <c:v>485.22110823161</c:v>
                </c:pt>
                <c:pt idx="329">
                  <c:v>489.07789075979099</c:v>
                </c:pt>
                <c:pt idx="330">
                  <c:v>491.11811697998201</c:v>
                </c:pt>
                <c:pt idx="331">
                  <c:v>494.47779529987002</c:v>
                </c:pt>
                <c:pt idx="332">
                  <c:v>496.01447236833297</c:v>
                </c:pt>
                <c:pt idx="333">
                  <c:v>499.59083961955702</c:v>
                </c:pt>
                <c:pt idx="334">
                  <c:v>500.78752953878097</c:v>
                </c:pt>
                <c:pt idx="335">
                  <c:v>504.05761989753103</c:v>
                </c:pt>
                <c:pt idx="336">
                  <c:v>505.06008645471798</c:v>
                </c:pt>
                <c:pt idx="337">
                  <c:v>508.468212020392</c:v>
                </c:pt>
                <c:pt idx="338">
                  <c:v>509.24705172305801</c:v>
                </c:pt>
                <c:pt idx="339">
                  <c:v>511.53891361740699</c:v>
                </c:pt>
                <c:pt idx="340">
                  <c:v>512.70593990761097</c:v>
                </c:pt>
                <c:pt idx="341">
                  <c:v>514.72927854839702</c:v>
                </c:pt>
                <c:pt idx="342">
                  <c:v>515.31026588655402</c:v>
                </c:pt>
                <c:pt idx="343">
                  <c:v>517.62275207943503</c:v>
                </c:pt>
                <c:pt idx="344">
                  <c:v>518.31429701570096</c:v>
                </c:pt>
                <c:pt idx="345">
                  <c:v>520.13482680047002</c:v>
                </c:pt>
                <c:pt idx="346">
                  <c:v>520.99145592517402</c:v>
                </c:pt>
                <c:pt idx="347">
                  <c:v>522.15609381263198</c:v>
                </c:pt>
                <c:pt idx="348">
                  <c:v>522.93251209053301</c:v>
                </c:pt>
                <c:pt idx="349">
                  <c:v>523.83599445039602</c:v>
                </c:pt>
                <c:pt idx="350">
                  <c:v>524.556652039038</c:v>
                </c:pt>
                <c:pt idx="351">
                  <c:v>525.32711255909396</c:v>
                </c:pt>
                <c:pt idx="352">
                  <c:v>526.02942099158997</c:v>
                </c:pt>
                <c:pt idx="353">
                  <c:v>526.839357878035</c:v>
                </c:pt>
                <c:pt idx="354">
                  <c:v>527.54130588200599</c:v>
                </c:pt>
                <c:pt idx="355">
                  <c:v>528.29671703634403</c:v>
                </c:pt>
                <c:pt idx="356">
                  <c:v>528.99028538104699</c:v>
                </c:pt>
                <c:pt idx="357">
                  <c:v>529.88193890049502</c:v>
                </c:pt>
                <c:pt idx="358">
                  <c:v>530.72301915819696</c:v>
                </c:pt>
                <c:pt idx="359">
                  <c:v>531.464389783397</c:v>
                </c:pt>
                <c:pt idx="360">
                  <c:v>532.23996611985103</c:v>
                </c:pt>
                <c:pt idx="361">
                  <c:v>533.25115060371297</c:v>
                </c:pt>
                <c:pt idx="362">
                  <c:v>533.69430383439305</c:v>
                </c:pt>
                <c:pt idx="363">
                  <c:v>535.13813755954004</c:v>
                </c:pt>
                <c:pt idx="364">
                  <c:v>535.29638827078304</c:v>
                </c:pt>
                <c:pt idx="365">
                  <c:v>535.32777467429401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539.41224744383499</c:v>
                </c:pt>
                <c:pt idx="369">
                  <c:v>540.27324943354904</c:v>
                </c:pt>
                <c:pt idx="370">
                  <c:v>541.93148159090401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547.44269733232704</c:v>
                </c:pt>
                <c:pt idx="375">
                  <c:v>548.74521815657204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554.37104904913599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558.09558209081899</c:v>
                </c:pt>
                <c:pt idx="384">
                  <c:v>558.94997511606198</c:v>
                </c:pt>
                <c:pt idx="385">
                  <c:v>560.60414353108104</c:v>
                </c:pt>
                <c:pt idx="386">
                  <c:v>560.83453644019403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562.63311080925598</c:v>
                </c:pt>
                <c:pt idx="390">
                  <c:v>564.35861154337499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566.88752942391602</c:v>
                </c:pt>
                <c:pt idx="395">
                  <c:v>568.79672756329398</c:v>
                </c:pt>
                <c:pt idx="396">
                  <c:v>569.23735737658103</c:v>
                </c:pt>
                <c:pt idx="397">
                  <c:v>569.94178943977295</c:v>
                </c:pt>
                <c:pt idx="398">
                  <c:v>571.24399536969997</c:v>
                </c:pt>
                <c:pt idx="399">
                  <c:v>572.08591168414603</c:v>
                </c:pt>
                <c:pt idx="400">
                  <c:v>573.47941176305198</c:v>
                </c:pt>
                <c:pt idx="401">
                  <c:v>573.72723845932205</c:v>
                </c:pt>
                <c:pt idx="402">
                  <c:v>575.00872735127405</c:v>
                </c:pt>
                <c:pt idx="403">
                  <c:v>575.66243326041797</c:v>
                </c:pt>
                <c:pt idx="404">
                  <c:v>576.24243371642797</c:v>
                </c:pt>
                <c:pt idx="405">
                  <c:v>576.41077347646501</c:v>
                </c:pt>
                <c:pt idx="406">
                  <c:v>577.70469220032203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580.44598135915601</c:v>
                </c:pt>
                <c:pt idx="412">
                  <c:v>581.13227198423795</c:v>
                </c:pt>
                <c:pt idx="413">
                  <c:v>581.64322706333701</c:v>
                </c:pt>
                <c:pt idx="414">
                  <c:v>582.07340778535797</c:v>
                </c:pt>
                <c:pt idx="415">
                  <c:v>582.76898105120699</c:v>
                </c:pt>
                <c:pt idx="416">
                  <c:v>583.18885665993196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585.16189098571499</c:v>
                </c:pt>
                <c:pt idx="421">
                  <c:v>585.865686797992</c:v>
                </c:pt>
                <c:pt idx="422">
                  <c:v>586.01934337944294</c:v>
                </c:pt>
                <c:pt idx="423">
                  <c:v>586.75603494426002</c:v>
                </c:pt>
                <c:pt idx="424">
                  <c:v>587.21483610696203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591.98312103877299</c:v>
                </c:pt>
                <c:pt idx="431">
                  <c:v>592.50252918344495</c:v>
                </c:pt>
                <c:pt idx="432">
                  <c:v>593.43635737524903</c:v>
                </c:pt>
                <c:pt idx="433">
                  <c:v>593.97667902031401</c:v>
                </c:pt>
                <c:pt idx="434">
                  <c:v>594.70625340623303</c:v>
                </c:pt>
                <c:pt idx="435">
                  <c:v>595.33089561552197</c:v>
                </c:pt>
                <c:pt idx="436">
                  <c:v>596.23191378500098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600.84748954927397</c:v>
                </c:pt>
                <c:pt idx="441">
                  <c:v>601.99838712088501</c:v>
                </c:pt>
                <c:pt idx="442">
                  <c:v>603.887649973865</c:v>
                </c:pt>
                <c:pt idx="443">
                  <c:v>605.116455660214</c:v>
                </c:pt>
                <c:pt idx="444">
                  <c:v>606.96239001193203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614.86945562734195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620.89214660169603</c:v>
                </c:pt>
                <c:pt idx="452">
                  <c:v>624.18726448478901</c:v>
                </c:pt>
                <c:pt idx="453">
                  <c:v>625.92891986693098</c:v>
                </c:pt>
                <c:pt idx="454">
                  <c:v>629.52951729936899</c:v>
                </c:pt>
                <c:pt idx="455">
                  <c:v>631.48543719174904</c:v>
                </c:pt>
                <c:pt idx="456">
                  <c:v>635.33384501287696</c:v>
                </c:pt>
                <c:pt idx="457">
                  <c:v>637.393300849767</c:v>
                </c:pt>
                <c:pt idx="458">
                  <c:v>641.38621093382994</c:v>
                </c:pt>
                <c:pt idx="459">
                  <c:v>642.63079193430701</c:v>
                </c:pt>
                <c:pt idx="460">
                  <c:v>645.37690570237703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654.07266707105396</c:v>
                </c:pt>
                <c:pt idx="466">
                  <c:v>656.25054389461297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661.72237111438096</c:v>
                </c:pt>
                <c:pt idx="471">
                  <c:v>661.88556232549604</c:v>
                </c:pt>
                <c:pt idx="472">
                  <c:v>662.57718802475699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666.22332752557099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673.738187587472</c:v>
                </c:pt>
                <c:pt idx="484">
                  <c:v>674.25941494696201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677.43587448517405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686.18788327386198</c:v>
                </c:pt>
                <c:pt idx="492">
                  <c:v>686.79636009497801</c:v>
                </c:pt>
                <c:pt idx="493">
                  <c:v>689.82948372409896</c:v>
                </c:pt>
                <c:pt idx="494">
                  <c:v>691.20892909693703</c:v>
                </c:pt>
                <c:pt idx="495">
                  <c:v>691.54035374987905</c:v>
                </c:pt>
                <c:pt idx="496">
                  <c:v>696.23343806514197</c:v>
                </c:pt>
                <c:pt idx="497">
                  <c:v>697.78763664386497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707.50463632057301</c:v>
                </c:pt>
                <c:pt idx="501">
                  <c:v>709.41219066407996</c:v>
                </c:pt>
                <c:pt idx="502">
                  <c:v>712.34161444750396</c:v>
                </c:pt>
                <c:pt idx="503">
                  <c:v>714.01866612190804</c:v>
                </c:pt>
                <c:pt idx="504">
                  <c:v>717.16447032791802</c:v>
                </c:pt>
                <c:pt idx="505">
                  <c:v>718.42685193893794</c:v>
                </c:pt>
                <c:pt idx="506">
                  <c:v>721.501367756543</c:v>
                </c:pt>
                <c:pt idx="507">
                  <c:v>722.53341419266496</c:v>
                </c:pt>
                <c:pt idx="508">
                  <c:v>724.74837106095697</c:v>
                </c:pt>
                <c:pt idx="509">
                  <c:v>725.98131822920197</c:v>
                </c:pt>
                <c:pt idx="510">
                  <c:v>728.04818379215203</c:v>
                </c:pt>
                <c:pt idx="511">
                  <c:v>728.95864019645205</c:v>
                </c:pt>
                <c:pt idx="512">
                  <c:v>730.84905807068299</c:v>
                </c:pt>
                <c:pt idx="513">
                  <c:v>731.75534853443799</c:v>
                </c:pt>
                <c:pt idx="514">
                  <c:v>733.30186362847496</c:v>
                </c:pt>
                <c:pt idx="515">
                  <c:v>734.22101644567499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737.11997710171102</c:v>
                </c:pt>
                <c:pt idx="519">
                  <c:v>737.77829431259397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740.05537292583006</c:v>
                </c:pt>
                <c:pt idx="523">
                  <c:v>740.73635986526699</c:v>
                </c:pt>
                <c:pt idx="524">
                  <c:v>741.58531142984202</c:v>
                </c:pt>
                <c:pt idx="525">
                  <c:v>742.32842461393295</c:v>
                </c:pt>
                <c:pt idx="526">
                  <c:v>743.10170877216001</c:v>
                </c:pt>
                <c:pt idx="527">
                  <c:v>743.90760937685695</c:v>
                </c:pt>
                <c:pt idx="528">
                  <c:v>744.76846716783996</c:v>
                </c:pt>
                <c:pt idx="529">
                  <c:v>745.44958694105799</c:v>
                </c:pt>
                <c:pt idx="530">
                  <c:v>746.55305947856095</c:v>
                </c:pt>
                <c:pt idx="531">
                  <c:v>746.88161880815403</c:v>
                </c:pt>
                <c:pt idx="532">
                  <c:v>747.95299035797598</c:v>
                </c:pt>
                <c:pt idx="533">
                  <c:v>748.41961449506005</c:v>
                </c:pt>
                <c:pt idx="534">
                  <c:v>748.51638949779999</c:v>
                </c:pt>
                <c:pt idx="535">
                  <c:v>750.40270372757698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760.59604957360295</c:v>
                </c:pt>
                <c:pt idx="544">
                  <c:v>761.34283231708298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766.21139164520696</c:v>
                </c:pt>
                <c:pt idx="548">
                  <c:v>767.26986145975002</c:v>
                </c:pt>
                <c:pt idx="549">
                  <c:v>768.50413600156799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773.91686194047702</c:v>
                </c:pt>
                <c:pt idx="554">
                  <c:v>773.98908731678296</c:v>
                </c:pt>
                <c:pt idx="555">
                  <c:v>774.028026360132</c:v>
                </c:pt>
                <c:pt idx="556">
                  <c:v>775.65985338494897</c:v>
                </c:pt>
                <c:pt idx="557">
                  <c:v>775.98044553591103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779.85110553617096</c:v>
                </c:pt>
                <c:pt idx="561">
                  <c:v>780.034233711404</c:v>
                </c:pt>
                <c:pt idx="562">
                  <c:v>780.25895073894503</c:v>
                </c:pt>
                <c:pt idx="563">
                  <c:v>782.079415009081</c:v>
                </c:pt>
                <c:pt idx="564">
                  <c:v>782.39259608442603</c:v>
                </c:pt>
                <c:pt idx="565">
                  <c:v>782.94657060919997</c:v>
                </c:pt>
                <c:pt idx="566">
                  <c:v>784.46564268991096</c:v>
                </c:pt>
                <c:pt idx="567">
                  <c:v>785.34206388419796</c:v>
                </c:pt>
                <c:pt idx="568">
                  <c:v>786.67378151093897</c:v>
                </c:pt>
                <c:pt idx="569">
                  <c:v>787.05971401116005</c:v>
                </c:pt>
                <c:pt idx="570">
                  <c:v>788.264616225537</c:v>
                </c:pt>
                <c:pt idx="571">
                  <c:v>789.251887027983</c:v>
                </c:pt>
                <c:pt idx="572">
                  <c:v>789.51997394416196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790.93752383322703</c:v>
                </c:pt>
                <c:pt idx="576">
                  <c:v>792.02368268694897</c:v>
                </c:pt>
                <c:pt idx="577">
                  <c:v>792.431777991476</c:v>
                </c:pt>
                <c:pt idx="578">
                  <c:v>793.25471087634605</c:v>
                </c:pt>
                <c:pt idx="579">
                  <c:v>793.69635236022805</c:v>
                </c:pt>
                <c:pt idx="580">
                  <c:v>794.339950082418</c:v>
                </c:pt>
                <c:pt idx="581">
                  <c:v>794.93360338539196</c:v>
                </c:pt>
                <c:pt idx="582">
                  <c:v>795.40609167973503</c:v>
                </c:pt>
                <c:pt idx="583">
                  <c:v>796.16616700224404</c:v>
                </c:pt>
                <c:pt idx="584">
                  <c:v>796.53362260941503</c:v>
                </c:pt>
                <c:pt idx="585">
                  <c:v>797.13628407060799</c:v>
                </c:pt>
                <c:pt idx="586">
                  <c:v>797.39556190153303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799.30105941282102</c:v>
                </c:pt>
                <c:pt idx="591">
                  <c:v>800.30975349193898</c:v>
                </c:pt>
                <c:pt idx="592">
                  <c:v>800.561150114621</c:v>
                </c:pt>
                <c:pt idx="593">
                  <c:v>800.66986025680103</c:v>
                </c:pt>
                <c:pt idx="594">
                  <c:v>801.99572233343201</c:v>
                </c:pt>
                <c:pt idx="595">
                  <c:v>802.55649298180094</c:v>
                </c:pt>
                <c:pt idx="596">
                  <c:v>803.48676086555702</c:v>
                </c:pt>
                <c:pt idx="597">
                  <c:v>804.12420888673796</c:v>
                </c:pt>
                <c:pt idx="598">
                  <c:v>805.17398143081004</c:v>
                </c:pt>
                <c:pt idx="599">
                  <c:v>805.70430977446495</c:v>
                </c:pt>
                <c:pt idx="600">
                  <c:v>806.46703062407596</c:v>
                </c:pt>
                <c:pt idx="601">
                  <c:v>807.05061701449802</c:v>
                </c:pt>
                <c:pt idx="602">
                  <c:v>807.94847350921202</c:v>
                </c:pt>
                <c:pt idx="603">
                  <c:v>808.61475934959901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814.15386952073004</c:v>
                </c:pt>
                <c:pt idx="609">
                  <c:v>815.17568324585397</c:v>
                </c:pt>
                <c:pt idx="610">
                  <c:v>817.24422650226495</c:v>
                </c:pt>
                <c:pt idx="611">
                  <c:v>818.29103960706004</c:v>
                </c:pt>
                <c:pt idx="612">
                  <c:v>820.61733958885395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828.21697485426205</c:v>
                </c:pt>
                <c:pt idx="617">
                  <c:v>829.84537032040805</c:v>
                </c:pt>
                <c:pt idx="618">
                  <c:v>832.67231727115995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848.757329736472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858.62998587442303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864.00624587678203</c:v>
                </c:pt>
                <c:pt idx="632">
                  <c:v>865.59443472899704</c:v>
                </c:pt>
                <c:pt idx="633">
                  <c:v>867.37772422395403</c:v>
                </c:pt>
                <c:pt idx="634">
                  <c:v>869.69954085605104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873.134710635484</c:v>
                </c:pt>
                <c:pt idx="639">
                  <c:v>875.36579633381803</c:v>
                </c:pt>
                <c:pt idx="640">
                  <c:v>875.627662665044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884.068585735439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887.92789537164595</c:v>
                </c:pt>
                <c:pt idx="654">
                  <c:v>889.67630667723699</c:v>
                </c:pt>
                <c:pt idx="655">
                  <c:v>890.38372250218197</c:v>
                </c:pt>
                <c:pt idx="656">
                  <c:v>892.79908256955298</c:v>
                </c:pt>
                <c:pt idx="657">
                  <c:v>894.82659202132197</c:v>
                </c:pt>
                <c:pt idx="658">
                  <c:v>896.11857761504803</c:v>
                </c:pt>
                <c:pt idx="659">
                  <c:v>899.43259742994599</c:v>
                </c:pt>
                <c:pt idx="660">
                  <c:v>900.01688584192004</c:v>
                </c:pt>
                <c:pt idx="661">
                  <c:v>902.84532045056699</c:v>
                </c:pt>
                <c:pt idx="662">
                  <c:v>904.47149969396401</c:v>
                </c:pt>
                <c:pt idx="663">
                  <c:v>904.88801716938599</c:v>
                </c:pt>
                <c:pt idx="664">
                  <c:v>909.58021581214302</c:v>
                </c:pt>
                <c:pt idx="665">
                  <c:v>911.13246456133595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922.46940816249196</c:v>
                </c:pt>
                <c:pt idx="670">
                  <c:v>925.95289797910903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939.30619170734303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945.14123852024898</c:v>
                </c:pt>
                <c:pt idx="682">
                  <c:v>946.65813250261499</c:v>
                </c:pt>
                <c:pt idx="683">
                  <c:v>947.55121145973703</c:v>
                </c:pt>
                <c:pt idx="684">
                  <c:v>948.65291930327203</c:v>
                </c:pt>
                <c:pt idx="685">
                  <c:v>949.44782885055997</c:v>
                </c:pt>
                <c:pt idx="686">
                  <c:v>950.32985929399297</c:v>
                </c:pt>
                <c:pt idx="687">
                  <c:v>951.06665454845404</c:v>
                </c:pt>
                <c:pt idx="688">
                  <c:v>951.83199892264099</c:v>
                </c:pt>
                <c:pt idx="689">
                  <c:v>952.55522728161804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954.83759506751505</c:v>
                </c:pt>
                <c:pt idx="693">
                  <c:v>955.52717488559904</c:v>
                </c:pt>
                <c:pt idx="694">
                  <c:v>956.37997400344204</c:v>
                </c:pt>
                <c:pt idx="695">
                  <c:v>957.20990860060203</c:v>
                </c:pt>
                <c:pt idx="696">
                  <c:v>957.96709927291499</c:v>
                </c:pt>
                <c:pt idx="697">
                  <c:v>958.70958548113504</c:v>
                </c:pt>
                <c:pt idx="698">
                  <c:v>959.71796085725305</c:v>
                </c:pt>
                <c:pt idx="699">
                  <c:v>960.173881556428</c:v>
                </c:pt>
                <c:pt idx="700">
                  <c:v>961.65614449753195</c:v>
                </c:pt>
                <c:pt idx="701">
                  <c:v>961.72212513841396</c:v>
                </c:pt>
                <c:pt idx="702">
                  <c:v>961.964891308137</c:v>
                </c:pt>
                <c:pt idx="703">
                  <c:v>963.65132529019502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968.30234742240896</c:v>
                </c:pt>
                <c:pt idx="708">
                  <c:v>969.99299483489699</c:v>
                </c:pt>
                <c:pt idx="709">
                  <c:v>971.10725521996198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977.11580783507395</c:v>
                </c:pt>
                <c:pt idx="713">
                  <c:v>977.19579180837604</c:v>
                </c:pt>
                <c:pt idx="714">
                  <c:v>977.50550078946605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980.59022222714805</c:v>
                </c:pt>
                <c:pt idx="718">
                  <c:v>982.56697094416199</c:v>
                </c:pt>
                <c:pt idx="719">
                  <c:v>983.37517329229695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986.95963849753002</c:v>
                </c:pt>
                <c:pt idx="723">
                  <c:v>987.25381303041797</c:v>
                </c:pt>
                <c:pt idx="724">
                  <c:v>987.92100861426695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992.92567609980904</c:v>
                </c:pt>
                <c:pt idx="730">
                  <c:v>993.21981625499802</c:v>
                </c:pt>
                <c:pt idx="731">
                  <c:v>993.53533934485904</c:v>
                </c:pt>
                <c:pt idx="732">
                  <c:v>995.29758786042498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1004.08927680023</c:v>
                </c:pt>
                <c:pt idx="744">
                  <c:v>1005.23854245796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1108.3901906830199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1122.5018972370499</c:v>
                </c:pt>
                <c:pt idx="834">
                  <c:v>1123.8132345046799</c:v>
                </c:pt>
                <c:pt idx="835">
                  <c:v>1126.0708867563901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1173.40620840303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1194.48202445121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1223.3875941238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1278.5098907660799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1336.63724950603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1345.2486753232799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1359.93252010369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1368.57103555142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'5mm_20lpm_Oldcathode_r'!$C$10:$C$974</c:f>
              <c:numCache>
                <c:formatCode>General</c:formatCode>
                <c:ptCount val="965"/>
                <c:pt idx="0">
                  <c:v>0</c:v>
                </c:pt>
                <c:pt idx="1">
                  <c:v>-2.5611705760958201E-3</c:v>
                </c:pt>
                <c:pt idx="2">
                  <c:v>-5.0023660373185201E-3</c:v>
                </c:pt>
                <c:pt idx="3">
                  <c:v>-5.9188568087728301E-3</c:v>
                </c:pt>
                <c:pt idx="4">
                  <c:v>-6.3016982295369499E-3</c:v>
                </c:pt>
                <c:pt idx="5">
                  <c:v>-6.0950347223315601E-3</c:v>
                </c:pt>
                <c:pt idx="6">
                  <c:v>-4.8860389655534502E-3</c:v>
                </c:pt>
                <c:pt idx="7">
                  <c:v>-1.85859333434355E-3</c:v>
                </c:pt>
                <c:pt idx="8">
                  <c:v>-1.54171891326918E-3</c:v>
                </c:pt>
                <c:pt idx="9">
                  <c:v>1.68774883480743E-3</c:v>
                </c:pt>
                <c:pt idx="10">
                  <c:v>3.98748764010016E-3</c:v>
                </c:pt>
                <c:pt idx="11">
                  <c:v>4.8643609594944803E-3</c:v>
                </c:pt>
                <c:pt idx="12">
                  <c:v>1.2499710728135599E-2</c:v>
                </c:pt>
                <c:pt idx="13">
                  <c:v>1.51177899797119E-2</c:v>
                </c:pt>
                <c:pt idx="14">
                  <c:v>1.32776098278606E-2</c:v>
                </c:pt>
                <c:pt idx="15">
                  <c:v>8.9522680614260493E-3</c:v>
                </c:pt>
                <c:pt idx="16">
                  <c:v>3.8662554630213299E-3</c:v>
                </c:pt>
                <c:pt idx="17">
                  <c:v>-5.1599197146186097E-3</c:v>
                </c:pt>
                <c:pt idx="18">
                  <c:v>-4.99684428806264E-3</c:v>
                </c:pt>
                <c:pt idx="19">
                  <c:v>-9.4860693341527295E-3</c:v>
                </c:pt>
                <c:pt idx="20">
                  <c:v>-9.2661265818858793E-3</c:v>
                </c:pt>
                <c:pt idx="21">
                  <c:v>-7.2652795401714799E-3</c:v>
                </c:pt>
                <c:pt idx="22">
                  <c:v>-7.1473557318059598E-3</c:v>
                </c:pt>
                <c:pt idx="23">
                  <c:v>-4.5850226845294403E-3</c:v>
                </c:pt>
                <c:pt idx="24">
                  <c:v>-4.35123442524367E-3</c:v>
                </c:pt>
                <c:pt idx="25">
                  <c:v>-2.1044807883605198E-3</c:v>
                </c:pt>
                <c:pt idx="26">
                  <c:v>-1.8334293797674401E-3</c:v>
                </c:pt>
                <c:pt idx="27">
                  <c:v>-1.2894936803974401E-3</c:v>
                </c:pt>
                <c:pt idx="28">
                  <c:v>-1.2470427283796299E-3</c:v>
                </c:pt>
                <c:pt idx="29">
                  <c:v>-1.13837229839097E-3</c:v>
                </c:pt>
                <c:pt idx="30">
                  <c:v>-1.11932750337961E-3</c:v>
                </c:pt>
                <c:pt idx="31" formatCode="0.00E+00">
                  <c:v>-9.4295856977669201E-4</c:v>
                </c:pt>
                <c:pt idx="32" formatCode="0.00E+00">
                  <c:v>-9.1713937749391197E-4</c:v>
                </c:pt>
                <c:pt idx="33" formatCode="0.00E+00">
                  <c:v>-4.12147746251776E-4</c:v>
                </c:pt>
                <c:pt idx="34" formatCode="0.00E+00">
                  <c:v>-3.2862379937673598E-4</c:v>
                </c:pt>
                <c:pt idx="35" formatCode="0.00E+00">
                  <c:v>3.2577460743795798E-4</c:v>
                </c:pt>
                <c:pt idx="36" formatCode="0.00E+00">
                  <c:v>3.4618767344996401E-4</c:v>
                </c:pt>
                <c:pt idx="37" formatCode="0.00E+00">
                  <c:v>2.2224046780432001E-4</c:v>
                </c:pt>
                <c:pt idx="38" formatCode="0.00E+00">
                  <c:v>1.9013283575124401E-4</c:v>
                </c:pt>
                <c:pt idx="39" formatCode="0.00E+00">
                  <c:v>-2.8776656270419502E-5</c:v>
                </c:pt>
                <c:pt idx="40" formatCode="0.00E+00">
                  <c:v>-5.4972666685960901E-5</c:v>
                </c:pt>
                <c:pt idx="41" formatCode="0.00E+00">
                  <c:v>-1.00504026988362E-4</c:v>
                </c:pt>
                <c:pt idx="42" formatCode="0.00E+00">
                  <c:v>-1.06531670239653E-4</c:v>
                </c:pt>
                <c:pt idx="43" formatCode="0.00E+00">
                  <c:v>-1.4302623438185801E-4</c:v>
                </c:pt>
                <c:pt idx="44" formatCode="0.00E+00">
                  <c:v>-1.38151742565046E-4</c:v>
                </c:pt>
                <c:pt idx="45" formatCode="0.00E+00">
                  <c:v>8.1378294232728005E-5</c:v>
                </c:pt>
                <c:pt idx="46" formatCode="0.00E+00">
                  <c:v>9.5990164748351294E-5</c:v>
                </c:pt>
                <c:pt idx="47" formatCode="0.00E+00">
                  <c:v>1.5196925302067999E-4</c:v>
                </c:pt>
                <c:pt idx="48" formatCode="0.00E+00">
                  <c:v>6.2481536920191299E-4</c:v>
                </c:pt>
                <c:pt idx="49" formatCode="0.00E+00">
                  <c:v>7.9633079674283397E-4</c:v>
                </c:pt>
                <c:pt idx="50">
                  <c:v>1.1401786653380101E-3</c:v>
                </c:pt>
                <c:pt idx="51">
                  <c:v>1.3493451182727001E-3</c:v>
                </c:pt>
                <c:pt idx="52">
                  <c:v>1.4543045251487301E-3</c:v>
                </c:pt>
                <c:pt idx="53">
                  <c:v>1.5693126861229701E-3</c:v>
                </c:pt>
                <c:pt idx="54">
                  <c:v>1.61172567502498E-3</c:v>
                </c:pt>
                <c:pt idx="55">
                  <c:v>1.4586858409995501E-3</c:v>
                </c:pt>
                <c:pt idx="56">
                  <c:v>1.4640975562945E-3</c:v>
                </c:pt>
                <c:pt idx="57">
                  <c:v>1.3507314605951601E-3</c:v>
                </c:pt>
                <c:pt idx="58">
                  <c:v>1.26590232874267E-3</c:v>
                </c:pt>
                <c:pt idx="59">
                  <c:v>1.22164436987596E-3</c:v>
                </c:pt>
                <c:pt idx="60" formatCode="0.00E+00">
                  <c:v>7.9068595230526498E-4</c:v>
                </c:pt>
                <c:pt idx="61" formatCode="0.00E+00">
                  <c:v>-1.07522178046079E-4</c:v>
                </c:pt>
                <c:pt idx="62" formatCode="0.00E+00">
                  <c:v>-1.44828272195425E-4</c:v>
                </c:pt>
                <c:pt idx="63" formatCode="0.00E+00">
                  <c:v>-1.8777695962370801E-4</c:v>
                </c:pt>
                <c:pt idx="64" formatCode="0.00E+00">
                  <c:v>-7.7342969360477101E-4</c:v>
                </c:pt>
                <c:pt idx="65">
                  <c:v>-1.23398209522524E-3</c:v>
                </c:pt>
                <c:pt idx="66">
                  <c:v>-1.51765424647704E-3</c:v>
                </c:pt>
                <c:pt idx="67">
                  <c:v>-2.0959583834367001E-3</c:v>
                </c:pt>
                <c:pt idx="68">
                  <c:v>-2.56059301633297E-3</c:v>
                </c:pt>
                <c:pt idx="69">
                  <c:v>-2.7740875005040299E-3</c:v>
                </c:pt>
                <c:pt idx="70">
                  <c:v>-3.0529424631350402E-3</c:v>
                </c:pt>
                <c:pt idx="71">
                  <c:v>-3.22537176052997E-3</c:v>
                </c:pt>
                <c:pt idx="72">
                  <c:v>-3.4087704704014298E-3</c:v>
                </c:pt>
                <c:pt idx="73">
                  <c:v>-3.4269477513357398E-3</c:v>
                </c:pt>
                <c:pt idx="74">
                  <c:v>-3.3582795975524498E-3</c:v>
                </c:pt>
                <c:pt idx="75">
                  <c:v>-3.3595723537057998E-3</c:v>
                </c:pt>
                <c:pt idx="76">
                  <c:v>-3.3567376345323302E-3</c:v>
                </c:pt>
                <c:pt idx="77">
                  <c:v>-3.18716498372672E-3</c:v>
                </c:pt>
                <c:pt idx="78">
                  <c:v>-2.8981861529064502E-3</c:v>
                </c:pt>
                <c:pt idx="79">
                  <c:v>-2.7666400463669501E-3</c:v>
                </c:pt>
                <c:pt idx="80">
                  <c:v>-2.3589758624878898E-3</c:v>
                </c:pt>
                <c:pt idx="81">
                  <c:v>-1.9530610233358199E-3</c:v>
                </c:pt>
                <c:pt idx="82">
                  <c:v>-1.9355465305634101E-3</c:v>
                </c:pt>
                <c:pt idx="83">
                  <c:v>-1.6130054560939599E-3</c:v>
                </c:pt>
                <c:pt idx="84">
                  <c:v>-1.54518180633094E-3</c:v>
                </c:pt>
                <c:pt idx="85">
                  <c:v>-1.34546131881852E-3</c:v>
                </c:pt>
                <c:pt idx="86">
                  <c:v>-1.3006322408410001E-3</c:v>
                </c:pt>
                <c:pt idx="87">
                  <c:v>-1.14863093281469E-3</c:v>
                </c:pt>
                <c:pt idx="88">
                  <c:v>-1.1105396140836899E-3</c:v>
                </c:pt>
                <c:pt idx="89">
                  <c:v>-1.0398076696438599E-3</c:v>
                </c:pt>
                <c:pt idx="90">
                  <c:v>-1.0169453184416201E-3</c:v>
                </c:pt>
                <c:pt idx="91" formatCode="0.00E+00">
                  <c:v>-9.7740452678708495E-4</c:v>
                </c:pt>
                <c:pt idx="92" formatCode="0.00E+00">
                  <c:v>-9.6377641662941701E-4</c:v>
                </c:pt>
                <c:pt idx="93" formatCode="0.00E+00">
                  <c:v>-9.2997303892316001E-4</c:v>
                </c:pt>
                <c:pt idx="94" formatCode="0.00E+00">
                  <c:v>-9.1722236564371505E-4</c:v>
                </c:pt>
                <c:pt idx="95" formatCode="0.00E+00">
                  <c:v>-8.6761053228149904E-4</c:v>
                </c:pt>
                <c:pt idx="96" formatCode="0.00E+00">
                  <c:v>-8.50567634870089E-4</c:v>
                </c:pt>
                <c:pt idx="97" formatCode="0.00E+00">
                  <c:v>-7.9673534072209704E-4</c:v>
                </c:pt>
                <c:pt idx="98" formatCode="0.00E+00">
                  <c:v>-7.7700526894898395E-4</c:v>
                </c:pt>
                <c:pt idx="99" formatCode="0.00E+00">
                  <c:v>-7.3829088647388297E-4</c:v>
                </c:pt>
                <c:pt idx="100" formatCode="0.00E+00">
                  <c:v>-7.2298388713851896E-4</c:v>
                </c:pt>
                <c:pt idx="101" formatCode="0.00E+00">
                  <c:v>-6.8073273308988098E-4</c:v>
                </c:pt>
                <c:pt idx="102" formatCode="0.00E+00">
                  <c:v>-6.6511241404967805E-4</c:v>
                </c:pt>
                <c:pt idx="103" formatCode="0.00E+00">
                  <c:v>-6.2946872823356698E-4</c:v>
                </c:pt>
                <c:pt idx="104" formatCode="0.00E+00">
                  <c:v>-6.1025438842026E-4</c:v>
                </c:pt>
                <c:pt idx="105" formatCode="0.00E+00">
                  <c:v>-5.7758716326781502E-4</c:v>
                </c:pt>
                <c:pt idx="106" formatCode="0.00E+00">
                  <c:v>-5.6013985945994296E-4</c:v>
                </c:pt>
                <c:pt idx="107" formatCode="0.00E+00">
                  <c:v>-5.2412594081680702E-4</c:v>
                </c:pt>
                <c:pt idx="108" formatCode="0.00E+00">
                  <c:v>-5.1398970282867098E-4</c:v>
                </c:pt>
                <c:pt idx="109" formatCode="0.00E+00">
                  <c:v>-4.7524711168741299E-4</c:v>
                </c:pt>
                <c:pt idx="110" formatCode="0.00E+00">
                  <c:v>-4.7146804702064297E-4</c:v>
                </c:pt>
                <c:pt idx="111" formatCode="0.00E+00">
                  <c:v>-4.42123926011865E-4</c:v>
                </c:pt>
                <c:pt idx="112" formatCode="0.00E+00">
                  <c:v>-4.3636332035463198E-4</c:v>
                </c:pt>
                <c:pt idx="113" formatCode="0.00E+00">
                  <c:v>-4.32361571875135E-4</c:v>
                </c:pt>
                <c:pt idx="114" formatCode="0.00E+00">
                  <c:v>-4.05310712289307E-4</c:v>
                </c:pt>
                <c:pt idx="115" formatCode="0.00E+00">
                  <c:v>-3.9561261001937398E-4</c:v>
                </c:pt>
                <c:pt idx="116" formatCode="0.00E+00">
                  <c:v>-3.7301000775641097E-4</c:v>
                </c:pt>
                <c:pt idx="117" formatCode="0.00E+00">
                  <c:v>-3.6786949224292399E-4</c:v>
                </c:pt>
                <c:pt idx="118" formatCode="0.00E+00">
                  <c:v>-3.4595004498530398E-4</c:v>
                </c:pt>
                <c:pt idx="119" formatCode="0.00E+00">
                  <c:v>-3.32475105562714E-4</c:v>
                </c:pt>
                <c:pt idx="120" formatCode="0.00E+00">
                  <c:v>-3.18129981963636E-4</c:v>
                </c:pt>
                <c:pt idx="121" formatCode="0.00E+00">
                  <c:v>-3.0008081584713701E-4</c:v>
                </c:pt>
                <c:pt idx="122" formatCode="0.00E+00">
                  <c:v>-2.8699949757769202E-4</c:v>
                </c:pt>
                <c:pt idx="123" formatCode="0.00E+00">
                  <c:v>-2.7037948324778397E-4</c:v>
                </c:pt>
                <c:pt idx="124" formatCode="0.00E+00">
                  <c:v>-2.5646038981455799E-4</c:v>
                </c:pt>
                <c:pt idx="125" formatCode="0.00E+00">
                  <c:v>-2.3679059683184901E-4</c:v>
                </c:pt>
                <c:pt idx="126" formatCode="0.00E+00">
                  <c:v>-2.2161043373581001E-4</c:v>
                </c:pt>
                <c:pt idx="127" formatCode="0.00E+00">
                  <c:v>-1.95832591702615E-4</c:v>
                </c:pt>
                <c:pt idx="128" formatCode="0.00E+00">
                  <c:v>-1.8156812301496801E-4</c:v>
                </c:pt>
                <c:pt idx="129" formatCode="0.00E+00">
                  <c:v>-1.5442971436057499E-4</c:v>
                </c:pt>
                <c:pt idx="130" formatCode="0.00E+00">
                  <c:v>-1.4603427646824101E-4</c:v>
                </c:pt>
                <c:pt idx="131" formatCode="0.00E+00">
                  <c:v>-1.18188051792105E-4</c:v>
                </c:pt>
                <c:pt idx="132" formatCode="0.00E+00">
                  <c:v>-1.15749307182679E-4</c:v>
                </c:pt>
                <c:pt idx="133" formatCode="0.00E+00">
                  <c:v>-8.7053286911139698E-5</c:v>
                </c:pt>
                <c:pt idx="134" formatCode="0.00E+00">
                  <c:v>-8.6784652498283406E-5</c:v>
                </c:pt>
                <c:pt idx="135" formatCode="0.00E+00">
                  <c:v>-8.6722391212685403E-5</c:v>
                </c:pt>
                <c:pt idx="136" formatCode="0.00E+00">
                  <c:v>-6.7450351217430206E-5</c:v>
                </c:pt>
                <c:pt idx="137" formatCode="0.00E+00">
                  <c:v>-6.2746436079808506E-5</c:v>
                </c:pt>
                <c:pt idx="138" formatCode="0.00E+00">
                  <c:v>-4.6886173332998797E-5</c:v>
                </c:pt>
                <c:pt idx="139" formatCode="0.00E+00">
                  <c:v>-2.7715640462537302E-5</c:v>
                </c:pt>
                <c:pt idx="140" formatCode="0.00E+00">
                  <c:v>-2.0029225864985E-5</c:v>
                </c:pt>
                <c:pt idx="141" formatCode="0.00E+00">
                  <c:v>-3.6936125740365098E-6</c:v>
                </c:pt>
                <c:pt idx="142" formatCode="0.00E+00">
                  <c:v>3.77196567371753E-6</c:v>
                </c:pt>
                <c:pt idx="143" formatCode="0.00E+00">
                  <c:v>1.71901798977572E-5</c:v>
                </c:pt>
                <c:pt idx="144" formatCode="0.00E+00">
                  <c:v>3.6054517334873898E-5</c:v>
                </c:pt>
                <c:pt idx="145" formatCode="0.00E+00">
                  <c:v>4.4394053641658602E-5</c:v>
                </c:pt>
                <c:pt idx="146" formatCode="0.00E+00">
                  <c:v>7.2508777534002099E-5</c:v>
                </c:pt>
                <c:pt idx="147" formatCode="0.00E+00">
                  <c:v>7.6764161875570103E-5</c:v>
                </c:pt>
                <c:pt idx="148" formatCode="0.00E+00">
                  <c:v>9.2558349639727805E-5</c:v>
                </c:pt>
                <c:pt idx="149" formatCode="0.00E+00">
                  <c:v>1.14634275457845E-4</c:v>
                </c:pt>
                <c:pt idx="150" formatCode="0.00E+00">
                  <c:v>1.21527442746438E-4</c:v>
                </c:pt>
                <c:pt idx="151" formatCode="0.00E+00">
                  <c:v>1.6296972870670899E-4</c:v>
                </c:pt>
                <c:pt idx="152" formatCode="0.00E+00">
                  <c:v>1.8925269671605599E-4</c:v>
                </c:pt>
                <c:pt idx="153" formatCode="0.00E+00">
                  <c:v>2.2397586867994E-4</c:v>
                </c:pt>
                <c:pt idx="154" formatCode="0.00E+00">
                  <c:v>2.8177715213907801E-4</c:v>
                </c:pt>
                <c:pt idx="155" formatCode="0.00E+00">
                  <c:v>2.9015867806509799E-4</c:v>
                </c:pt>
                <c:pt idx="156" formatCode="0.00E+00">
                  <c:v>3.1474699556628401E-4</c:v>
                </c:pt>
                <c:pt idx="157" formatCode="0.00E+00">
                  <c:v>3.8685543655624902E-4</c:v>
                </c:pt>
                <c:pt idx="158" formatCode="0.00E+00">
                  <c:v>4.0304428491077198E-4</c:v>
                </c:pt>
                <c:pt idx="159" formatCode="0.00E+00">
                  <c:v>5.7167349329582495E-4</c:v>
                </c:pt>
                <c:pt idx="160" formatCode="0.00E+00">
                  <c:v>6.1251666916395701E-4</c:v>
                </c:pt>
                <c:pt idx="161" formatCode="0.00E+00">
                  <c:v>7.8345705867284901E-4</c:v>
                </c:pt>
                <c:pt idx="162" formatCode="0.00E+00">
                  <c:v>8.2913125826800202E-4</c:v>
                </c:pt>
                <c:pt idx="163">
                  <c:v>1.00443958530765E-3</c:v>
                </c:pt>
                <c:pt idx="164">
                  <c:v>1.05050487570318E-3</c:v>
                </c:pt>
                <c:pt idx="165">
                  <c:v>1.3549565094034799E-3</c:v>
                </c:pt>
                <c:pt idx="166">
                  <c:v>1.3962707611287601E-3</c:v>
                </c:pt>
                <c:pt idx="167">
                  <c:v>1.6042828595960899E-3</c:v>
                </c:pt>
                <c:pt idx="168">
                  <c:v>1.6816993830286501E-3</c:v>
                </c:pt>
                <c:pt idx="169">
                  <c:v>2.0140469067846602E-3</c:v>
                </c:pt>
                <c:pt idx="170">
                  <c:v>2.0934236468303702E-3</c:v>
                </c:pt>
                <c:pt idx="171">
                  <c:v>2.4293276558984699E-3</c:v>
                </c:pt>
                <c:pt idx="172">
                  <c:v>2.51482264164313E-3</c:v>
                </c:pt>
                <c:pt idx="173">
                  <c:v>2.9165892185443998E-3</c:v>
                </c:pt>
                <c:pt idx="174">
                  <c:v>2.9810121250789098E-3</c:v>
                </c:pt>
                <c:pt idx="175">
                  <c:v>3.5757006760117E-3</c:v>
                </c:pt>
                <c:pt idx="176">
                  <c:v>3.6717243309617102E-3</c:v>
                </c:pt>
                <c:pt idx="177">
                  <c:v>4.4042071630234301E-3</c:v>
                </c:pt>
                <c:pt idx="178">
                  <c:v>4.6119637616404601E-3</c:v>
                </c:pt>
                <c:pt idx="179">
                  <c:v>5.50431747458796E-3</c:v>
                </c:pt>
                <c:pt idx="180">
                  <c:v>5.89658469203378E-3</c:v>
                </c:pt>
                <c:pt idx="181">
                  <c:v>7.0918242785992904E-3</c:v>
                </c:pt>
                <c:pt idx="182">
                  <c:v>7.7427322354849896E-3</c:v>
                </c:pt>
                <c:pt idx="183">
                  <c:v>9.1009166643471195E-3</c:v>
                </c:pt>
                <c:pt idx="184">
                  <c:v>9.8333404547982992E-3</c:v>
                </c:pt>
                <c:pt idx="185">
                  <c:v>1.12989578894119E-2</c:v>
                </c:pt>
                <c:pt idx="186">
                  <c:v>1.2099444146811199E-2</c:v>
                </c:pt>
                <c:pt idx="187">
                  <c:v>1.35083815764545E-2</c:v>
                </c:pt>
                <c:pt idx="188">
                  <c:v>1.4433927161798201E-2</c:v>
                </c:pt>
                <c:pt idx="189">
                  <c:v>1.5835471553567002E-2</c:v>
                </c:pt>
                <c:pt idx="190">
                  <c:v>1.6957689256547202E-2</c:v>
                </c:pt>
                <c:pt idx="191">
                  <c:v>1.7784014028237101E-2</c:v>
                </c:pt>
                <c:pt idx="192">
                  <c:v>1.9009025071958799E-2</c:v>
                </c:pt>
                <c:pt idx="193">
                  <c:v>1.9617115795539999E-2</c:v>
                </c:pt>
                <c:pt idx="194">
                  <c:v>2.00317867626164E-2</c:v>
                </c:pt>
                <c:pt idx="195">
                  <c:v>1.88796313911264E-2</c:v>
                </c:pt>
                <c:pt idx="196">
                  <c:v>1.8674382505359601E-2</c:v>
                </c:pt>
                <c:pt idx="197">
                  <c:v>1.7609158982197198E-2</c:v>
                </c:pt>
                <c:pt idx="198">
                  <c:v>1.34902230580322E-2</c:v>
                </c:pt>
                <c:pt idx="199">
                  <c:v>1.2468338933068699E-2</c:v>
                </c:pt>
                <c:pt idx="200">
                  <c:v>6.1982419707438301E-3</c:v>
                </c:pt>
                <c:pt idx="201">
                  <c:v>3.6133568201922998E-3</c:v>
                </c:pt>
                <c:pt idx="202" formatCode="0.00E+00">
                  <c:v>-8.3919759645793401E-4</c:v>
                </c:pt>
                <c:pt idx="203">
                  <c:v>-4.3171846656679001E-3</c:v>
                </c:pt>
                <c:pt idx="204">
                  <c:v>-7.0802277660182598E-3</c:v>
                </c:pt>
                <c:pt idx="205">
                  <c:v>-1.1159834394841899E-2</c:v>
                </c:pt>
                <c:pt idx="206">
                  <c:v>-1.16403870079415E-2</c:v>
                </c:pt>
                <c:pt idx="207">
                  <c:v>-1.22186426370837E-2</c:v>
                </c:pt>
                <c:pt idx="208">
                  <c:v>-1.40899440525939E-2</c:v>
                </c:pt>
                <c:pt idx="209">
                  <c:v>-1.41909144441683E-2</c:v>
                </c:pt>
                <c:pt idx="210">
                  <c:v>-1.3808432269798601E-2</c:v>
                </c:pt>
                <c:pt idx="211">
                  <c:v>-1.3491672332581601E-2</c:v>
                </c:pt>
                <c:pt idx="212">
                  <c:v>-1.1825781214386301E-2</c:v>
                </c:pt>
                <c:pt idx="213">
                  <c:v>-1.0936641034273701E-2</c:v>
                </c:pt>
                <c:pt idx="214">
                  <c:v>-9.0880405348499407E-3</c:v>
                </c:pt>
                <c:pt idx="215">
                  <c:v>-8.2251726271182005E-3</c:v>
                </c:pt>
                <c:pt idx="216">
                  <c:v>-6.4053543203417603E-3</c:v>
                </c:pt>
                <c:pt idx="217">
                  <c:v>-5.7768807312057902E-3</c:v>
                </c:pt>
                <c:pt idx="218">
                  <c:v>-5.5027236228511996E-3</c:v>
                </c:pt>
                <c:pt idx="219">
                  <c:v>-3.4644018967495802E-3</c:v>
                </c:pt>
                <c:pt idx="220">
                  <c:v>-3.1637275930010999E-3</c:v>
                </c:pt>
                <c:pt idx="221">
                  <c:v>-1.2563970252479899E-3</c:v>
                </c:pt>
                <c:pt idx="222" formatCode="0.00E+00">
                  <c:v>-9.1470851165518304E-4</c:v>
                </c:pt>
                <c:pt idx="223">
                  <c:v>1.3204847960219201E-3</c:v>
                </c:pt>
                <c:pt idx="224">
                  <c:v>1.5853614055082301E-3</c:v>
                </c:pt>
                <c:pt idx="225">
                  <c:v>1.6552521325555701E-3</c:v>
                </c:pt>
                <c:pt idx="226">
                  <c:v>2.84702732115805E-3</c:v>
                </c:pt>
                <c:pt idx="227">
                  <c:v>2.95218199422996E-3</c:v>
                </c:pt>
                <c:pt idx="228">
                  <c:v>2.8240226049403398E-3</c:v>
                </c:pt>
                <c:pt idx="229">
                  <c:v>2.7748213639789301E-3</c:v>
                </c:pt>
                <c:pt idx="230">
                  <c:v>2.2672188349804599E-3</c:v>
                </c:pt>
                <c:pt idx="231">
                  <c:v>1.53332443792552E-3</c:v>
                </c:pt>
                <c:pt idx="232">
                  <c:v>1.2384906515432101E-3</c:v>
                </c:pt>
                <c:pt idx="233" formatCode="0.00E+00">
                  <c:v>-7.8850393288127805E-5</c:v>
                </c:pt>
                <c:pt idx="234" formatCode="0.00E+00">
                  <c:v>-7.9074034204454596E-4</c:v>
                </c:pt>
                <c:pt idx="235" formatCode="0.00E+00">
                  <c:v>-8.6312773284622001E-4</c:v>
                </c:pt>
                <c:pt idx="236" formatCode="0.00E+00">
                  <c:v>-8.9274120032260199E-4</c:v>
                </c:pt>
                <c:pt idx="237">
                  <c:v>-1.7827276817032401E-3</c:v>
                </c:pt>
                <c:pt idx="238">
                  <c:v>-1.8142317115137001E-3</c:v>
                </c:pt>
                <c:pt idx="239">
                  <c:v>-2.2908337275740101E-3</c:v>
                </c:pt>
                <c:pt idx="240">
                  <c:v>-2.3533841078700801E-3</c:v>
                </c:pt>
                <c:pt idx="241">
                  <c:v>-2.6238800999282001E-3</c:v>
                </c:pt>
                <c:pt idx="242">
                  <c:v>-2.6596866651792299E-3</c:v>
                </c:pt>
                <c:pt idx="243">
                  <c:v>-2.7301155799291099E-3</c:v>
                </c:pt>
                <c:pt idx="244">
                  <c:v>-2.6576473391708398E-3</c:v>
                </c:pt>
                <c:pt idx="245">
                  <c:v>-2.6393710088189002E-3</c:v>
                </c:pt>
                <c:pt idx="246">
                  <c:v>-2.5247489050597501E-3</c:v>
                </c:pt>
                <c:pt idx="247">
                  <c:v>-2.4838136750473202E-3</c:v>
                </c:pt>
                <c:pt idx="248">
                  <c:v>-2.33872080614483E-3</c:v>
                </c:pt>
                <c:pt idx="249">
                  <c:v>-2.2879770994548901E-3</c:v>
                </c:pt>
                <c:pt idx="250">
                  <c:v>-2.04137940042306E-3</c:v>
                </c:pt>
                <c:pt idx="251">
                  <c:v>-1.98167669344623E-3</c:v>
                </c:pt>
                <c:pt idx="252">
                  <c:v>-1.72687410449376E-3</c:v>
                </c:pt>
                <c:pt idx="253">
                  <c:v>-1.67778342899878E-3</c:v>
                </c:pt>
                <c:pt idx="254">
                  <c:v>-1.66462403630549E-3</c:v>
                </c:pt>
                <c:pt idx="255">
                  <c:v>-1.32606022744138E-3</c:v>
                </c:pt>
                <c:pt idx="256">
                  <c:v>-1.2828027955989201E-3</c:v>
                </c:pt>
                <c:pt idx="257">
                  <c:v>-1.06741690727877E-3</c:v>
                </c:pt>
                <c:pt idx="258">
                  <c:v>-1.01952453863355E-3</c:v>
                </c:pt>
                <c:pt idx="259" formatCode="0.00E+00">
                  <c:v>-9.0266552305609798E-4</c:v>
                </c:pt>
                <c:pt idx="260" formatCode="0.00E+00">
                  <c:v>-8.6329283142614797E-4</c:v>
                </c:pt>
                <c:pt idx="261" formatCode="0.00E+00">
                  <c:v>-7.9069829184280399E-4</c:v>
                </c:pt>
                <c:pt idx="262" formatCode="0.00E+00">
                  <c:v>-7.7055141107480198E-4</c:v>
                </c:pt>
                <c:pt idx="263" formatCode="0.00E+00">
                  <c:v>-7.1800019478926295E-4</c:v>
                </c:pt>
                <c:pt idx="264" formatCode="0.00E+00">
                  <c:v>-6.9751462265962502E-4</c:v>
                </c:pt>
                <c:pt idx="265" formatCode="0.00E+00">
                  <c:v>-6.3691568626584704E-4</c:v>
                </c:pt>
                <c:pt idx="266" formatCode="0.00E+00">
                  <c:v>-6.09929550929562E-4</c:v>
                </c:pt>
                <c:pt idx="267" formatCode="0.00E+00">
                  <c:v>-5.4947901681963896E-4</c:v>
                </c:pt>
                <c:pt idx="268" formatCode="0.00E+00">
                  <c:v>-5.1801443348503001E-4</c:v>
                </c:pt>
                <c:pt idx="269" formatCode="0.00E+00">
                  <c:v>-4.7702762130141303E-4</c:v>
                </c:pt>
                <c:pt idx="270" formatCode="0.00E+00">
                  <c:v>-4.5509113275444098E-4</c:v>
                </c:pt>
                <c:pt idx="271" formatCode="0.00E+00">
                  <c:v>-4.2185974729309401E-4</c:v>
                </c:pt>
                <c:pt idx="272" formatCode="0.00E+00">
                  <c:v>-4.11188242064339E-4</c:v>
                </c:pt>
                <c:pt idx="273" formatCode="0.00E+00">
                  <c:v>-3.7980934007346401E-4</c:v>
                </c:pt>
                <c:pt idx="274" formatCode="0.00E+00">
                  <c:v>-3.73397872149086E-4</c:v>
                </c:pt>
                <c:pt idx="275" formatCode="0.00E+00">
                  <c:v>-3.5431789254787002E-4</c:v>
                </c:pt>
                <c:pt idx="276" formatCode="0.00E+00">
                  <c:v>-3.4788611968610098E-4</c:v>
                </c:pt>
                <c:pt idx="277" formatCode="0.00E+00">
                  <c:v>-3.2681788743903998E-4</c:v>
                </c:pt>
                <c:pt idx="278" formatCode="0.00E+00">
                  <c:v>-3.2033098861548702E-4</c:v>
                </c:pt>
                <c:pt idx="279" formatCode="0.00E+00">
                  <c:v>-3.0141259817429502E-4</c:v>
                </c:pt>
                <c:pt idx="280" formatCode="0.00E+00">
                  <c:v>-2.9452068255932399E-4</c:v>
                </c:pt>
                <c:pt idx="281" formatCode="0.00E+00">
                  <c:v>-2.7491585262648198E-4</c:v>
                </c:pt>
                <c:pt idx="282" formatCode="0.00E+00">
                  <c:v>-2.6836656424642001E-4</c:v>
                </c:pt>
                <c:pt idx="283" formatCode="0.00E+00">
                  <c:v>-2.5068059702653501E-4</c:v>
                </c:pt>
                <c:pt idx="284" formatCode="0.00E+00">
                  <c:v>-2.43552861520425E-4</c:v>
                </c:pt>
                <c:pt idx="285" formatCode="0.00E+00">
                  <c:v>-2.2708387847545901E-4</c:v>
                </c:pt>
                <c:pt idx="286" formatCode="0.00E+00">
                  <c:v>-2.1835022403566201E-4</c:v>
                </c:pt>
                <c:pt idx="287" formatCode="0.00E+00">
                  <c:v>-1.96858665245652E-4</c:v>
                </c:pt>
                <c:pt idx="288" formatCode="0.00E+00">
                  <c:v>-1.9038618659840401E-4</c:v>
                </c:pt>
                <c:pt idx="289" formatCode="0.00E+00">
                  <c:v>-1.6719396999112301E-4</c:v>
                </c:pt>
                <c:pt idx="290" formatCode="0.00E+00">
                  <c:v>-1.64063575511616E-4</c:v>
                </c:pt>
                <c:pt idx="291" formatCode="0.00E+00">
                  <c:v>-1.49671806084474E-4</c:v>
                </c:pt>
                <c:pt idx="292" formatCode="0.00E+00">
                  <c:v>-1.4298660874028401E-4</c:v>
                </c:pt>
                <c:pt idx="293" formatCode="0.00E+00">
                  <c:v>-1.3831743787401E-4</c:v>
                </c:pt>
                <c:pt idx="294" formatCode="0.00E+00">
                  <c:v>-1.2528297051290799E-4</c:v>
                </c:pt>
                <c:pt idx="295" formatCode="0.00E+00">
                  <c:v>-1.1204043117328201E-4</c:v>
                </c:pt>
                <c:pt idx="296" formatCode="0.00E+00">
                  <c:v>-1.03659403728918E-4</c:v>
                </c:pt>
                <c:pt idx="297" formatCode="0.00E+00">
                  <c:v>-8.8247253680844395E-5</c:v>
                </c:pt>
                <c:pt idx="298" formatCode="0.00E+00">
                  <c:v>-8.5440036304569806E-5</c:v>
                </c:pt>
                <c:pt idx="299" formatCode="0.00E+00">
                  <c:v>-7.1435529787445802E-5</c:v>
                </c:pt>
                <c:pt idx="300" formatCode="0.00E+00">
                  <c:v>-7.01637639098042E-5</c:v>
                </c:pt>
                <c:pt idx="301" formatCode="0.00E+00">
                  <c:v>-6.9579846925420195E-5</c:v>
                </c:pt>
                <c:pt idx="302" formatCode="0.00E+00">
                  <c:v>-5.3736653250597403E-5</c:v>
                </c:pt>
                <c:pt idx="303" formatCode="0.00E+00">
                  <c:v>-5.2882732962675898E-5</c:v>
                </c:pt>
                <c:pt idx="304" formatCode="0.00E+00">
                  <c:v>-4.0524317965589398E-5</c:v>
                </c:pt>
                <c:pt idx="305" formatCode="0.00E+00">
                  <c:v>-3.7443646740622598E-5</c:v>
                </c:pt>
                <c:pt idx="306" formatCode="0.00E+00">
                  <c:v>-2.6677700497271001E-5</c:v>
                </c:pt>
                <c:pt idx="307" formatCode="0.00E+00">
                  <c:v>-1.5828825908377101E-5</c:v>
                </c:pt>
                <c:pt idx="308" formatCode="0.00E+00">
                  <c:v>-1.0606493298642299E-5</c:v>
                </c:pt>
                <c:pt idx="309" formatCode="0.00E+00">
                  <c:v>5.4719877480447497E-7</c:v>
                </c:pt>
                <c:pt idx="310" formatCode="0.00E+00">
                  <c:v>4.0526852250633702E-6</c:v>
                </c:pt>
                <c:pt idx="311" formatCode="0.00E+00">
                  <c:v>1.38388988234665E-5</c:v>
                </c:pt>
                <c:pt idx="312" formatCode="0.00E+00">
                  <c:v>3.3312750515547302E-5</c:v>
                </c:pt>
                <c:pt idx="313" formatCode="0.00E+00">
                  <c:v>3.4716918318387998E-5</c:v>
                </c:pt>
                <c:pt idx="314" formatCode="0.00E+00">
                  <c:v>5.23673825325135E-5</c:v>
                </c:pt>
                <c:pt idx="315" formatCode="0.00E+00">
                  <c:v>5.3518724892717499E-5</c:v>
                </c:pt>
                <c:pt idx="316" formatCode="0.00E+00">
                  <c:v>5.7646689611230103E-5</c:v>
                </c:pt>
                <c:pt idx="317" formatCode="0.00E+00">
                  <c:v>7.51883516041972E-5</c:v>
                </c:pt>
                <c:pt idx="318" formatCode="0.00E+00">
                  <c:v>8.0199981236341999E-5</c:v>
                </c:pt>
                <c:pt idx="319" formatCode="0.00E+00">
                  <c:v>1.09016377231289E-4</c:v>
                </c:pt>
                <c:pt idx="320" formatCode="0.00E+00">
                  <c:v>1.2440527219905099E-4</c:v>
                </c:pt>
                <c:pt idx="321" formatCode="0.00E+00">
                  <c:v>1.4369033685121801E-4</c:v>
                </c:pt>
                <c:pt idx="322" formatCode="0.00E+00">
                  <c:v>1.81350368443423E-4</c:v>
                </c:pt>
                <c:pt idx="323" formatCode="0.00E+00">
                  <c:v>1.90074963170927E-4</c:v>
                </c:pt>
                <c:pt idx="324" formatCode="0.00E+00">
                  <c:v>2.0451964062677099E-4</c:v>
                </c:pt>
                <c:pt idx="325" formatCode="0.00E+00">
                  <c:v>2.5158743327177301E-4</c:v>
                </c:pt>
                <c:pt idx="326" formatCode="0.00E+00">
                  <c:v>2.6794399410468099E-4</c:v>
                </c:pt>
                <c:pt idx="327" formatCode="0.00E+00">
                  <c:v>3.5563955018472199E-4</c:v>
                </c:pt>
                <c:pt idx="328" formatCode="0.00E+00">
                  <c:v>3.8715965543627701E-4</c:v>
                </c:pt>
                <c:pt idx="329" formatCode="0.00E+00">
                  <c:v>5.0243774380011601E-4</c:v>
                </c:pt>
                <c:pt idx="330" formatCode="0.00E+00">
                  <c:v>5.3554219108799305E-4</c:v>
                </c:pt>
                <c:pt idx="331" formatCode="0.00E+00">
                  <c:v>6.4035963713249104E-4</c:v>
                </c:pt>
                <c:pt idx="332" formatCode="0.00E+00">
                  <c:v>6.7401393413676002E-4</c:v>
                </c:pt>
                <c:pt idx="333" formatCode="0.00E+00">
                  <c:v>8.4971410019422401E-4</c:v>
                </c:pt>
                <c:pt idx="334" formatCode="0.00E+00">
                  <c:v>8.8057646788951098E-4</c:v>
                </c:pt>
                <c:pt idx="335">
                  <c:v>1.03631903543266E-3</c:v>
                </c:pt>
                <c:pt idx="336">
                  <c:v>1.07131529733941E-3</c:v>
                </c:pt>
                <c:pt idx="337">
                  <c:v>1.3563508498744201E-3</c:v>
                </c:pt>
                <c:pt idx="338">
                  <c:v>1.3913627921813599E-3</c:v>
                </c:pt>
                <c:pt idx="339">
                  <c:v>1.60675965278971E-3</c:v>
                </c:pt>
                <c:pt idx="340">
                  <c:v>1.6761046254003399E-3</c:v>
                </c:pt>
                <c:pt idx="341">
                  <c:v>1.9810020026227002E-3</c:v>
                </c:pt>
                <c:pt idx="342">
                  <c:v>2.02166578270172E-3</c:v>
                </c:pt>
                <c:pt idx="343">
                  <c:v>2.4601939530874799E-3</c:v>
                </c:pt>
                <c:pt idx="344">
                  <c:v>2.5315648053097399E-3</c:v>
                </c:pt>
                <c:pt idx="345">
                  <c:v>3.06094955849558E-3</c:v>
                </c:pt>
                <c:pt idx="346">
                  <c:v>3.2612075079222298E-3</c:v>
                </c:pt>
                <c:pt idx="347">
                  <c:v>3.9697957134586003E-3</c:v>
                </c:pt>
                <c:pt idx="348">
                  <c:v>4.3271772036398998E-3</c:v>
                </c:pt>
                <c:pt idx="349">
                  <c:v>5.2130470392262301E-3</c:v>
                </c:pt>
                <c:pt idx="350">
                  <c:v>5.8012611792487402E-3</c:v>
                </c:pt>
                <c:pt idx="351">
                  <c:v>6.8412542735599999E-3</c:v>
                </c:pt>
                <c:pt idx="352">
                  <c:v>7.5028787016917604E-3</c:v>
                </c:pt>
                <c:pt idx="353">
                  <c:v>8.5520891014618499E-3</c:v>
                </c:pt>
                <c:pt idx="354">
                  <c:v>9.3209216409468592E-3</c:v>
                </c:pt>
                <c:pt idx="355">
                  <c:v>1.0292295004012001E-2</c:v>
                </c:pt>
                <c:pt idx="356">
                  <c:v>1.1122830383709099E-2</c:v>
                </c:pt>
                <c:pt idx="357">
                  <c:v>1.1730740272836399E-2</c:v>
                </c:pt>
                <c:pt idx="358">
                  <c:v>1.27006061387019E-2</c:v>
                </c:pt>
                <c:pt idx="359">
                  <c:v>1.30627422946927E-2</c:v>
                </c:pt>
                <c:pt idx="360">
                  <c:v>1.35871666945315E-2</c:v>
                </c:pt>
                <c:pt idx="361">
                  <c:v>1.3358419014720501E-2</c:v>
                </c:pt>
                <c:pt idx="362">
                  <c:v>1.3166752906528899E-2</c:v>
                </c:pt>
                <c:pt idx="363">
                  <c:v>1.0486791717010399E-2</c:v>
                </c:pt>
                <c:pt idx="364">
                  <c:v>1.0152353868946E-2</c:v>
                </c:pt>
                <c:pt idx="365">
                  <c:v>1.0072514169270699E-2</c:v>
                </c:pt>
                <c:pt idx="366">
                  <c:v>4.2255180939083899E-3</c:v>
                </c:pt>
                <c:pt idx="367">
                  <c:v>3.1767278704704399E-3</c:v>
                </c:pt>
                <c:pt idx="368">
                  <c:v>-2.6234836759409098E-3</c:v>
                </c:pt>
                <c:pt idx="369">
                  <c:v>-4.6160158077306803E-3</c:v>
                </c:pt>
                <c:pt idx="370">
                  <c:v>-9.0994202695693308E-3</c:v>
                </c:pt>
                <c:pt idx="371">
                  <c:v>-1.18492945830849E-2</c:v>
                </c:pt>
                <c:pt idx="372">
                  <c:v>-1.3998917134721E-2</c:v>
                </c:pt>
                <c:pt idx="373">
                  <c:v>-1.6704320847899801E-2</c:v>
                </c:pt>
                <c:pt idx="374">
                  <c:v>-1.7017822163188E-2</c:v>
                </c:pt>
                <c:pt idx="375">
                  <c:v>-1.7286029211025001E-2</c:v>
                </c:pt>
                <c:pt idx="376">
                  <c:v>-1.76989412144508E-2</c:v>
                </c:pt>
                <c:pt idx="377">
                  <c:v>-1.7661238803546999E-2</c:v>
                </c:pt>
                <c:pt idx="378">
                  <c:v>-1.5953746377572402E-2</c:v>
                </c:pt>
                <c:pt idx="379">
                  <c:v>-1.5758447699639098E-2</c:v>
                </c:pt>
                <c:pt idx="380">
                  <c:v>-1.5288854716584701E-2</c:v>
                </c:pt>
                <c:pt idx="381">
                  <c:v>-1.2604058279196801E-2</c:v>
                </c:pt>
                <c:pt idx="382">
                  <c:v>-1.15880601380948E-2</c:v>
                </c:pt>
                <c:pt idx="383">
                  <c:v>-9.8305857180773105E-3</c:v>
                </c:pt>
                <c:pt idx="384">
                  <c:v>-8.65141815455071E-3</c:v>
                </c:pt>
                <c:pt idx="385">
                  <c:v>-6.4996453234788202E-3</c:v>
                </c:pt>
                <c:pt idx="386">
                  <c:v>-6.0059689413635899E-3</c:v>
                </c:pt>
                <c:pt idx="387">
                  <c:v>-5.7770430248900804E-3</c:v>
                </c:pt>
                <c:pt idx="388">
                  <c:v>-3.6593076334244701E-3</c:v>
                </c:pt>
                <c:pt idx="389">
                  <c:v>-3.4030509676234999E-3</c:v>
                </c:pt>
                <c:pt idx="390">
                  <c:v>-1.13482773721155E-3</c:v>
                </c:pt>
                <c:pt idx="391" formatCode="0.00E+00">
                  <c:v>-7.9402160730524104E-4</c:v>
                </c:pt>
                <c:pt idx="392">
                  <c:v>1.2225836083972199E-3</c:v>
                </c:pt>
                <c:pt idx="393">
                  <c:v>1.45967244248936E-3</c:v>
                </c:pt>
                <c:pt idx="394">
                  <c:v>1.5209260337728501E-3</c:v>
                </c:pt>
                <c:pt idx="395">
                  <c:v>2.8124548010718801E-3</c:v>
                </c:pt>
                <c:pt idx="396">
                  <c:v>2.9175317428970101E-3</c:v>
                </c:pt>
                <c:pt idx="397">
                  <c:v>2.7856051864863802E-3</c:v>
                </c:pt>
                <c:pt idx="398">
                  <c:v>2.7530683322554098E-3</c:v>
                </c:pt>
                <c:pt idx="399">
                  <c:v>2.2691333266175598E-3</c:v>
                </c:pt>
                <c:pt idx="400">
                  <c:v>1.4022871835999301E-3</c:v>
                </c:pt>
                <c:pt idx="401">
                  <c:v>1.2643720894199601E-3</c:v>
                </c:pt>
                <c:pt idx="402" formatCode="0.00E+00">
                  <c:v>1.66671458592121E-4</c:v>
                </c:pt>
                <c:pt idx="403" formatCode="0.00E+00">
                  <c:v>-2.7097122825544997E-4</c:v>
                </c:pt>
                <c:pt idx="404" formatCode="0.00E+00">
                  <c:v>-6.1728748900949999E-4</c:v>
                </c:pt>
                <c:pt idx="405" formatCode="0.00E+00">
                  <c:v>-6.9815506265721405E-4</c:v>
                </c:pt>
                <c:pt idx="406">
                  <c:v>-1.64711915277583E-3</c:v>
                </c:pt>
                <c:pt idx="407">
                  <c:v>-1.7023339329357099E-3</c:v>
                </c:pt>
                <c:pt idx="408">
                  <c:v>-2.0876871324766199E-3</c:v>
                </c:pt>
                <c:pt idx="409">
                  <c:v>-2.1426013009700502E-3</c:v>
                </c:pt>
                <c:pt idx="410">
                  <c:v>-2.4344635584228301E-3</c:v>
                </c:pt>
                <c:pt idx="411">
                  <c:v>-2.4685805414890998E-3</c:v>
                </c:pt>
                <c:pt idx="412">
                  <c:v>-2.5590410526516601E-3</c:v>
                </c:pt>
                <c:pt idx="413">
                  <c:v>-2.5291003809303401E-3</c:v>
                </c:pt>
                <c:pt idx="414">
                  <c:v>-2.5529319600785202E-3</c:v>
                </c:pt>
                <c:pt idx="415">
                  <c:v>-2.4535603973836399E-3</c:v>
                </c:pt>
                <c:pt idx="416">
                  <c:v>-2.4006613512412601E-3</c:v>
                </c:pt>
                <c:pt idx="417">
                  <c:v>-2.2414077609562099E-3</c:v>
                </c:pt>
                <c:pt idx="418">
                  <c:v>-2.1846548678531798E-3</c:v>
                </c:pt>
                <c:pt idx="419">
                  <c:v>-1.9535984492737601E-3</c:v>
                </c:pt>
                <c:pt idx="420">
                  <c:v>-1.8706519712011699E-3</c:v>
                </c:pt>
                <c:pt idx="421">
                  <c:v>-1.68207805921712E-3</c:v>
                </c:pt>
                <c:pt idx="422">
                  <c:v>-1.6364164793412201E-3</c:v>
                </c:pt>
                <c:pt idx="423">
                  <c:v>-1.46869300712829E-3</c:v>
                </c:pt>
                <c:pt idx="424">
                  <c:v>-1.3410980543292401E-3</c:v>
                </c:pt>
                <c:pt idx="425">
                  <c:v>-1.31981273858213E-3</c:v>
                </c:pt>
                <c:pt idx="426">
                  <c:v>-1.0850821668387401E-3</c:v>
                </c:pt>
                <c:pt idx="427">
                  <c:v>-1.0411211365044201E-3</c:v>
                </c:pt>
                <c:pt idx="428" formatCode="0.00E+00">
                  <c:v>-9.1924599926505196E-4</c:v>
                </c:pt>
                <c:pt idx="429" formatCode="0.00E+00">
                  <c:v>-8.8208651026315901E-4</c:v>
                </c:pt>
                <c:pt idx="430" formatCode="0.00E+00">
                  <c:v>-7.9707826187738805E-4</c:v>
                </c:pt>
                <c:pt idx="431" formatCode="0.00E+00">
                  <c:v>-7.7389620795776997E-4</c:v>
                </c:pt>
                <c:pt idx="432" formatCode="0.00E+00">
                  <c:v>-7.0916350848007495E-4</c:v>
                </c:pt>
                <c:pt idx="433" formatCode="0.00E+00">
                  <c:v>-6.8759225989179103E-4</c:v>
                </c:pt>
                <c:pt idx="434" formatCode="0.00E+00">
                  <c:v>-6.3612671583091504E-4</c:v>
                </c:pt>
                <c:pt idx="435" formatCode="0.00E+00">
                  <c:v>-6.0948014790467996E-4</c:v>
                </c:pt>
                <c:pt idx="436" formatCode="0.00E+00">
                  <c:v>-5.4821555357414497E-4</c:v>
                </c:pt>
                <c:pt idx="437" formatCode="0.00E+00">
                  <c:v>-5.17749971355944E-4</c:v>
                </c:pt>
                <c:pt idx="438" formatCode="0.00E+00">
                  <c:v>-4.7094602313909099E-4</c:v>
                </c:pt>
                <c:pt idx="439" formatCode="0.00E+00">
                  <c:v>-4.47726220205836E-4</c:v>
                </c:pt>
                <c:pt idx="440" formatCode="0.00E+00">
                  <c:v>-4.1166539363029402E-4</c:v>
                </c:pt>
                <c:pt idx="441" formatCode="0.00E+00">
                  <c:v>-4.0041714451097602E-4</c:v>
                </c:pt>
                <c:pt idx="442" formatCode="0.00E+00">
                  <c:v>-3.6967457384049602E-4</c:v>
                </c:pt>
                <c:pt idx="443" formatCode="0.00E+00">
                  <c:v>-3.6204865139022498E-4</c:v>
                </c:pt>
                <c:pt idx="444" formatCode="0.00E+00">
                  <c:v>-3.4019785880205501E-4</c:v>
                </c:pt>
                <c:pt idx="445" formatCode="0.00E+00">
                  <c:v>-3.3250278577361299E-4</c:v>
                </c:pt>
                <c:pt idx="446" formatCode="0.00E+00">
                  <c:v>-3.1195178235335E-4</c:v>
                </c:pt>
                <c:pt idx="447" formatCode="0.00E+00">
                  <c:v>-3.0537639085667997E-4</c:v>
                </c:pt>
                <c:pt idx="448" formatCode="0.00E+00">
                  <c:v>-2.8759604838138401E-4</c:v>
                </c:pt>
                <c:pt idx="449" formatCode="0.00E+00">
                  <c:v>-2.8225242193816299E-4</c:v>
                </c:pt>
                <c:pt idx="450" formatCode="0.00E+00">
                  <c:v>-2.6174074221762899E-4</c:v>
                </c:pt>
                <c:pt idx="451" formatCode="0.00E+00">
                  <c:v>-2.5630676942734002E-4</c:v>
                </c:pt>
                <c:pt idx="452" formatCode="0.00E+00">
                  <c:v>-2.38076742693143E-4</c:v>
                </c:pt>
                <c:pt idx="453" formatCode="0.00E+00">
                  <c:v>-2.31705051423914E-4</c:v>
                </c:pt>
                <c:pt idx="454" formatCode="0.00E+00">
                  <c:v>-2.13839819731574E-4</c:v>
                </c:pt>
                <c:pt idx="455" formatCode="0.00E+00">
                  <c:v>-2.06948598863978E-4</c:v>
                </c:pt>
                <c:pt idx="456" formatCode="0.00E+00">
                  <c:v>-1.87104559980148E-4</c:v>
                </c:pt>
                <c:pt idx="457" formatCode="0.00E+00">
                  <c:v>-1.8099537731248701E-4</c:v>
                </c:pt>
                <c:pt idx="458" formatCode="0.00E+00">
                  <c:v>-1.5891168449987201E-4</c:v>
                </c:pt>
                <c:pt idx="459" formatCode="0.00E+00">
                  <c:v>-1.55804342881331E-4</c:v>
                </c:pt>
                <c:pt idx="460" formatCode="0.00E+00">
                  <c:v>-1.4060255145001001E-4</c:v>
                </c:pt>
                <c:pt idx="461" formatCode="0.00E+00">
                  <c:v>-1.34946882284552E-4</c:v>
                </c:pt>
                <c:pt idx="462" formatCode="0.00E+00">
                  <c:v>-1.3014058311603901E-4</c:v>
                </c:pt>
                <c:pt idx="463" formatCode="0.00E+00">
                  <c:v>-1.16295566292865E-4</c:v>
                </c:pt>
                <c:pt idx="464" formatCode="0.00E+00">
                  <c:v>-1.04957166620187E-4</c:v>
                </c:pt>
                <c:pt idx="465" formatCode="0.00E+00">
                  <c:v>-9.6607433374967103E-5</c:v>
                </c:pt>
                <c:pt idx="466" formatCode="0.00E+00">
                  <c:v>-8.1737012040498298E-5</c:v>
                </c:pt>
                <c:pt idx="467" formatCode="0.00E+00">
                  <c:v>-7.8628165698275704E-5</c:v>
                </c:pt>
                <c:pt idx="468" formatCode="0.00E+00">
                  <c:v>-6.5088937965648196E-5</c:v>
                </c:pt>
                <c:pt idx="469" formatCode="0.00E+00">
                  <c:v>-6.4079713018968095E-5</c:v>
                </c:pt>
                <c:pt idx="470" formatCode="0.00E+00">
                  <c:v>-4.9006097510311503E-5</c:v>
                </c:pt>
                <c:pt idx="471" formatCode="0.00E+00">
                  <c:v>-4.8359557225871303E-5</c:v>
                </c:pt>
                <c:pt idx="472" formatCode="0.00E+00">
                  <c:v>-4.3229998235874999E-5</c:v>
                </c:pt>
                <c:pt idx="473" formatCode="0.00E+00">
                  <c:v>-3.5719146919748497E-5</c:v>
                </c:pt>
                <c:pt idx="474" formatCode="0.00E+00">
                  <c:v>-3.3762944472844198E-5</c:v>
                </c:pt>
                <c:pt idx="475" formatCode="0.00E+00">
                  <c:v>-2.5308029859417401E-5</c:v>
                </c:pt>
                <c:pt idx="476" formatCode="0.00E+00">
                  <c:v>-1.5012212675848899E-5</c:v>
                </c:pt>
                <c:pt idx="477" formatCode="0.00E+00">
                  <c:v>-7.9762768727353908E-6</c:v>
                </c:pt>
                <c:pt idx="478" formatCode="0.00E+00">
                  <c:v>2.7597676377629201E-6</c:v>
                </c:pt>
                <c:pt idx="479" formatCode="0.00E+00">
                  <c:v>5.9249634095051702E-6</c:v>
                </c:pt>
                <c:pt idx="480" formatCode="0.00E+00">
                  <c:v>1.48367764797079E-5</c:v>
                </c:pt>
                <c:pt idx="481" formatCode="0.00E+00">
                  <c:v>2.8146377983636799E-5</c:v>
                </c:pt>
                <c:pt idx="482" formatCode="0.00E+00">
                  <c:v>3.3215724029741699E-5</c:v>
                </c:pt>
                <c:pt idx="483" formatCode="0.00E+00">
                  <c:v>4.9874522722244203E-5</c:v>
                </c:pt>
                <c:pt idx="484" formatCode="0.00E+00">
                  <c:v>5.3725845511501102E-5</c:v>
                </c:pt>
                <c:pt idx="485" formatCode="0.00E+00">
                  <c:v>5.4193567179133698E-5</c:v>
                </c:pt>
                <c:pt idx="486" formatCode="0.00E+00">
                  <c:v>7.2073085538144302E-5</c:v>
                </c:pt>
                <c:pt idx="487" formatCode="0.00E+00">
                  <c:v>7.7046128451163599E-5</c:v>
                </c:pt>
                <c:pt idx="488" formatCode="0.00E+00">
                  <c:v>1.0113670040780799E-4</c:v>
                </c:pt>
                <c:pt idx="489" formatCode="0.00E+00">
                  <c:v>1.16158599125329E-4</c:v>
                </c:pt>
                <c:pt idx="490" formatCode="0.00E+00">
                  <c:v>1.3389821877113499E-4</c:v>
                </c:pt>
                <c:pt idx="491" formatCode="0.00E+00">
                  <c:v>1.65021294819741E-4</c:v>
                </c:pt>
                <c:pt idx="492" formatCode="0.00E+00">
                  <c:v>1.76057744388819E-4</c:v>
                </c:pt>
                <c:pt idx="493" formatCode="0.00E+00">
                  <c:v>2.1207009215202599E-4</c:v>
                </c:pt>
                <c:pt idx="494" formatCode="0.00E+00">
                  <c:v>2.29313655109805E-4</c:v>
                </c:pt>
                <c:pt idx="495" formatCode="0.00E+00">
                  <c:v>2.3189753027323901E-4</c:v>
                </c:pt>
                <c:pt idx="496" formatCode="0.00E+00">
                  <c:v>3.12880497184228E-4</c:v>
                </c:pt>
                <c:pt idx="497" formatCode="0.00E+00">
                  <c:v>3.3248663515675299E-4</c:v>
                </c:pt>
                <c:pt idx="498" formatCode="0.00E+00">
                  <c:v>4.4920763741365601E-4</c:v>
                </c:pt>
                <c:pt idx="499" formatCode="0.00E+00">
                  <c:v>4.8335676547676802E-4</c:v>
                </c:pt>
                <c:pt idx="500" formatCode="0.00E+00">
                  <c:v>5.9202304313578499E-4</c:v>
                </c:pt>
                <c:pt idx="501" formatCode="0.00E+00">
                  <c:v>6.2813178983339702E-4</c:v>
                </c:pt>
                <c:pt idx="502" formatCode="0.00E+00">
                  <c:v>7.4493630777761998E-4</c:v>
                </c:pt>
                <c:pt idx="503" formatCode="0.00E+00">
                  <c:v>7.9037044311345401E-4</c:v>
                </c:pt>
                <c:pt idx="504" formatCode="0.00E+00">
                  <c:v>9.7734562745560995E-4</c:v>
                </c:pt>
                <c:pt idx="505">
                  <c:v>1.0198098438104399E-3</c:v>
                </c:pt>
                <c:pt idx="506">
                  <c:v>1.2392652550217301E-3</c:v>
                </c:pt>
                <c:pt idx="507">
                  <c:v>1.28368469841795E-3</c:v>
                </c:pt>
                <c:pt idx="508">
                  <c:v>1.51411381833548E-3</c:v>
                </c:pt>
                <c:pt idx="509">
                  <c:v>1.58076232173844E-3</c:v>
                </c:pt>
                <c:pt idx="510">
                  <c:v>1.8658049188860599E-3</c:v>
                </c:pt>
                <c:pt idx="511">
                  <c:v>1.9256144420743799E-3</c:v>
                </c:pt>
                <c:pt idx="512">
                  <c:v>2.2640267710430902E-3</c:v>
                </c:pt>
                <c:pt idx="513">
                  <c:v>2.3727323756145401E-3</c:v>
                </c:pt>
                <c:pt idx="514">
                  <c:v>2.86956273761616E-3</c:v>
                </c:pt>
                <c:pt idx="515">
                  <c:v>3.0526111429602099E-3</c:v>
                </c:pt>
                <c:pt idx="516">
                  <c:v>3.7853473097131801E-3</c:v>
                </c:pt>
                <c:pt idx="517">
                  <c:v>4.1149685846567597E-3</c:v>
                </c:pt>
                <c:pt idx="518">
                  <c:v>4.9984915002677299E-3</c:v>
                </c:pt>
                <c:pt idx="519">
                  <c:v>5.4841711934035401E-3</c:v>
                </c:pt>
                <c:pt idx="520">
                  <c:v>6.5405487631440499E-3</c:v>
                </c:pt>
                <c:pt idx="521">
                  <c:v>7.1506827293444999E-3</c:v>
                </c:pt>
                <c:pt idx="522">
                  <c:v>8.19061870531523E-3</c:v>
                </c:pt>
                <c:pt idx="523">
                  <c:v>8.9244500315101803E-3</c:v>
                </c:pt>
                <c:pt idx="524">
                  <c:v>9.9557457212058591E-3</c:v>
                </c:pt>
                <c:pt idx="525">
                  <c:v>1.08744464918633E-2</c:v>
                </c:pt>
                <c:pt idx="526">
                  <c:v>1.1552646369367E-2</c:v>
                </c:pt>
                <c:pt idx="527">
                  <c:v>1.2490994430610599E-2</c:v>
                </c:pt>
                <c:pt idx="528">
                  <c:v>1.3009207588945901E-2</c:v>
                </c:pt>
                <c:pt idx="529">
                  <c:v>1.33773677517766E-2</c:v>
                </c:pt>
                <c:pt idx="530">
                  <c:v>1.3164529476157E-2</c:v>
                </c:pt>
                <c:pt idx="531">
                  <c:v>1.3033643590982901E-2</c:v>
                </c:pt>
                <c:pt idx="532">
                  <c:v>1.1035900315586499E-2</c:v>
                </c:pt>
                <c:pt idx="533">
                  <c:v>1.003422327097E-2</c:v>
                </c:pt>
                <c:pt idx="534">
                  <c:v>9.7859675981198692E-3</c:v>
                </c:pt>
                <c:pt idx="535">
                  <c:v>3.8758275544486099E-3</c:v>
                </c:pt>
                <c:pt idx="536">
                  <c:v>2.6235602359752602E-3</c:v>
                </c:pt>
                <c:pt idx="537">
                  <c:v>-3.0426308982902102E-3</c:v>
                </c:pt>
                <c:pt idx="538">
                  <c:v>-5.7242680127025996E-3</c:v>
                </c:pt>
                <c:pt idx="539">
                  <c:v>-9.3106034467559402E-3</c:v>
                </c:pt>
                <c:pt idx="540">
                  <c:v>-1.26798583478297E-2</c:v>
                </c:pt>
                <c:pt idx="541">
                  <c:v>-1.43443334731747E-2</c:v>
                </c:pt>
                <c:pt idx="542">
                  <c:v>-1.69984336667603E-2</c:v>
                </c:pt>
                <c:pt idx="543">
                  <c:v>-1.72029296793852E-2</c:v>
                </c:pt>
                <c:pt idx="544">
                  <c:v>-1.7418102858293601E-2</c:v>
                </c:pt>
                <c:pt idx="545">
                  <c:v>-1.8010792312343499E-2</c:v>
                </c:pt>
                <c:pt idx="546">
                  <c:v>-1.79045940618054E-2</c:v>
                </c:pt>
                <c:pt idx="547">
                  <c:v>-1.63284318724547E-2</c:v>
                </c:pt>
                <c:pt idx="548">
                  <c:v>-1.56373443999215E-2</c:v>
                </c:pt>
                <c:pt idx="549">
                  <c:v>-1.36972455194138E-2</c:v>
                </c:pt>
                <c:pt idx="550">
                  <c:v>-1.2392030449381799E-2</c:v>
                </c:pt>
                <c:pt idx="551">
                  <c:v>-1.03243163342182E-2</c:v>
                </c:pt>
                <c:pt idx="552">
                  <c:v>-9.0196821264105394E-3</c:v>
                </c:pt>
                <c:pt idx="553">
                  <c:v>-6.4905839662511696E-3</c:v>
                </c:pt>
                <c:pt idx="554">
                  <c:v>-6.3422824701198496E-3</c:v>
                </c:pt>
                <c:pt idx="555">
                  <c:v>-6.2842140970773303E-3</c:v>
                </c:pt>
                <c:pt idx="556">
                  <c:v>-3.6026101441247798E-3</c:v>
                </c:pt>
                <c:pt idx="557">
                  <c:v>-3.2210689296739499E-3</c:v>
                </c:pt>
                <c:pt idx="558">
                  <c:v>-1.0356630751782499E-3</c:v>
                </c:pt>
                <c:pt idx="559" formatCode="0.00E+00">
                  <c:v>-8.72500194374532E-4</c:v>
                </c:pt>
                <c:pt idx="560">
                  <c:v>1.2877892911494599E-3</c:v>
                </c:pt>
                <c:pt idx="561">
                  <c:v>1.48696916667373E-3</c:v>
                </c:pt>
                <c:pt idx="562">
                  <c:v>1.54834367080605E-3</c:v>
                </c:pt>
                <c:pt idx="563">
                  <c:v>2.8276178380213599E-3</c:v>
                </c:pt>
                <c:pt idx="564">
                  <c:v>2.87150882619435E-3</c:v>
                </c:pt>
                <c:pt idx="565">
                  <c:v>2.81716307536927E-3</c:v>
                </c:pt>
                <c:pt idx="566">
                  <c:v>2.8203046691197102E-3</c:v>
                </c:pt>
                <c:pt idx="567">
                  <c:v>2.3185766159631101E-3</c:v>
                </c:pt>
                <c:pt idx="568">
                  <c:v>1.42373353339629E-3</c:v>
                </c:pt>
                <c:pt idx="569">
                  <c:v>1.2234291140123801E-3</c:v>
                </c:pt>
                <c:pt idx="570" formatCode="0.00E+00">
                  <c:v>2.5869882757304999E-4</c:v>
                </c:pt>
                <c:pt idx="571" formatCode="0.00E+00">
                  <c:v>-4.1395707799000102E-4</c:v>
                </c:pt>
                <c:pt idx="572" formatCode="0.00E+00">
                  <c:v>-5.6384324440559696E-4</c:v>
                </c:pt>
                <c:pt idx="573" formatCode="0.00E+00">
                  <c:v>-6.1294145188424203E-4</c:v>
                </c:pt>
                <c:pt idx="574">
                  <c:v>-1.60898758751059E-3</c:v>
                </c:pt>
                <c:pt idx="575">
                  <c:v>-1.63338116573974E-3</c:v>
                </c:pt>
                <c:pt idx="576">
                  <c:v>-2.1031066236477801E-3</c:v>
                </c:pt>
                <c:pt idx="577">
                  <c:v>-2.1934049982583002E-3</c:v>
                </c:pt>
                <c:pt idx="578">
                  <c:v>-2.5142022262773199E-3</c:v>
                </c:pt>
                <c:pt idx="579">
                  <c:v>-2.5588804387209098E-3</c:v>
                </c:pt>
                <c:pt idx="580">
                  <c:v>-2.6491209844245502E-3</c:v>
                </c:pt>
                <c:pt idx="581">
                  <c:v>-2.6075937257497598E-3</c:v>
                </c:pt>
                <c:pt idx="582">
                  <c:v>-2.6051339167088099E-3</c:v>
                </c:pt>
                <c:pt idx="583">
                  <c:v>-2.4887808249141499E-3</c:v>
                </c:pt>
                <c:pt idx="584">
                  <c:v>-2.43629111824853E-3</c:v>
                </c:pt>
                <c:pt idx="585">
                  <c:v>-2.2843799044444499E-3</c:v>
                </c:pt>
                <c:pt idx="586">
                  <c:v>-2.2313020976521001E-3</c:v>
                </c:pt>
                <c:pt idx="587">
                  <c:v>-2.0251580431338901E-3</c:v>
                </c:pt>
                <c:pt idx="588">
                  <c:v>-1.9558234657603402E-3</c:v>
                </c:pt>
                <c:pt idx="589">
                  <c:v>-1.70492963257362E-3</c:v>
                </c:pt>
                <c:pt idx="590">
                  <c:v>-1.6284650315432499E-3</c:v>
                </c:pt>
                <c:pt idx="591">
                  <c:v>-1.38670549228514E-3</c:v>
                </c:pt>
                <c:pt idx="592">
                  <c:v>-1.3131013840915399E-3</c:v>
                </c:pt>
                <c:pt idx="593">
                  <c:v>-1.3009709161313401E-3</c:v>
                </c:pt>
                <c:pt idx="594">
                  <c:v>-1.0608412326426999E-3</c:v>
                </c:pt>
                <c:pt idx="595">
                  <c:v>-1.0171625508833199E-3</c:v>
                </c:pt>
                <c:pt idx="596" formatCode="0.00E+00">
                  <c:v>-9.0765571361508602E-4</c:v>
                </c:pt>
                <c:pt idx="597" formatCode="0.00E+00">
                  <c:v>-8.73627604252151E-4</c:v>
                </c:pt>
                <c:pt idx="598" formatCode="0.00E+00">
                  <c:v>-7.9236049312902501E-4</c:v>
                </c:pt>
                <c:pt idx="599" formatCode="0.00E+00">
                  <c:v>-7.7050999952350005E-4</c:v>
                </c:pt>
                <c:pt idx="600" formatCode="0.00E+00">
                  <c:v>-7.1830059587954303E-4</c:v>
                </c:pt>
                <c:pt idx="601" formatCode="0.00E+00">
                  <c:v>-6.9691633942394599E-4</c:v>
                </c:pt>
                <c:pt idx="602" formatCode="0.00E+00">
                  <c:v>-6.3628341406036799E-4</c:v>
                </c:pt>
                <c:pt idx="603" formatCode="0.00E+00">
                  <c:v>-6.0788455151533096E-4</c:v>
                </c:pt>
                <c:pt idx="604" formatCode="0.00E+00">
                  <c:v>-5.4637394899322803E-4</c:v>
                </c:pt>
                <c:pt idx="605" formatCode="0.00E+00">
                  <c:v>-5.1562390124742401E-4</c:v>
                </c:pt>
                <c:pt idx="606" formatCode="0.00E+00">
                  <c:v>-4.7107715246877201E-4</c:v>
                </c:pt>
                <c:pt idx="607" formatCode="0.00E+00">
                  <c:v>-4.4850840668341402E-4</c:v>
                </c:pt>
                <c:pt idx="608" formatCode="0.00E+00">
                  <c:v>-4.12459676648582E-4</c:v>
                </c:pt>
                <c:pt idx="609" formatCode="0.00E+00">
                  <c:v>-4.0287481650744901E-4</c:v>
                </c:pt>
                <c:pt idx="610" formatCode="0.00E+00">
                  <c:v>-3.7132986220980501E-4</c:v>
                </c:pt>
                <c:pt idx="611" formatCode="0.00E+00">
                  <c:v>-3.6528606793018701E-4</c:v>
                </c:pt>
                <c:pt idx="612" formatCode="0.00E+00">
                  <c:v>-3.4126883111698999E-4</c:v>
                </c:pt>
                <c:pt idx="613" formatCode="0.00E+00">
                  <c:v>-3.3677600469011402E-4</c:v>
                </c:pt>
                <c:pt idx="614" formatCode="0.00E+00">
                  <c:v>-3.1841512814047198E-4</c:v>
                </c:pt>
                <c:pt idx="615" formatCode="0.00E+00">
                  <c:v>-3.1271448098278801E-4</c:v>
                </c:pt>
                <c:pt idx="616" formatCode="0.00E+00">
                  <c:v>-2.9088430262537798E-4</c:v>
                </c:pt>
                <c:pt idx="617" formatCode="0.00E+00">
                  <c:v>-2.8479494172438499E-4</c:v>
                </c:pt>
                <c:pt idx="618" formatCode="0.00E+00">
                  <c:v>-2.6583201149221801E-4</c:v>
                </c:pt>
                <c:pt idx="619" formatCode="0.00E+00">
                  <c:v>-2.5886659593730299E-4</c:v>
                </c:pt>
                <c:pt idx="620" formatCode="0.00E+00">
                  <c:v>-2.42641962750541E-4</c:v>
                </c:pt>
                <c:pt idx="621" formatCode="0.00E+00">
                  <c:v>-2.36903447687273E-4</c:v>
                </c:pt>
                <c:pt idx="622" formatCode="0.00E+00">
                  <c:v>-2.1941028175014501E-4</c:v>
                </c:pt>
                <c:pt idx="623" formatCode="0.00E+00">
                  <c:v>-2.1240413436335499E-4</c:v>
                </c:pt>
                <c:pt idx="624" formatCode="0.00E+00">
                  <c:v>-1.9051717139988999E-4</c:v>
                </c:pt>
                <c:pt idx="625" formatCode="0.00E+00">
                  <c:v>-1.8419470417951601E-4</c:v>
                </c:pt>
                <c:pt idx="626" formatCode="0.00E+00">
                  <c:v>-1.6240563578421801E-4</c:v>
                </c:pt>
                <c:pt idx="627" formatCode="0.00E+00">
                  <c:v>-1.5910251496964201E-4</c:v>
                </c:pt>
                <c:pt idx="628" formatCode="0.00E+00">
                  <c:v>-1.4366410015278E-4</c:v>
                </c:pt>
                <c:pt idx="629" formatCode="0.00E+00">
                  <c:v>-1.37677440003227E-4</c:v>
                </c:pt>
                <c:pt idx="630" formatCode="0.00E+00">
                  <c:v>-1.31936824387594E-4</c:v>
                </c:pt>
                <c:pt idx="631" formatCode="0.00E+00">
                  <c:v>-1.17626800541075E-4</c:v>
                </c:pt>
                <c:pt idx="632" formatCode="0.00E+00">
                  <c:v>-1.05010039877608E-4</c:v>
                </c:pt>
                <c:pt idx="633" formatCode="0.00E+00">
                  <c:v>-9.7556105985555495E-5</c:v>
                </c:pt>
                <c:pt idx="634" formatCode="0.00E+00">
                  <c:v>-8.1979507268133703E-5</c:v>
                </c:pt>
                <c:pt idx="635" formatCode="0.00E+00">
                  <c:v>-7.9421896518100802E-5</c:v>
                </c:pt>
                <c:pt idx="636" formatCode="0.00E+00">
                  <c:v>-6.4126225806490194E-5</c:v>
                </c:pt>
                <c:pt idx="637" formatCode="0.00E+00">
                  <c:v>-6.3991168714427497E-5</c:v>
                </c:pt>
                <c:pt idx="638" formatCode="0.00E+00">
                  <c:v>-6.2715280512750098E-5</c:v>
                </c:pt>
                <c:pt idx="639" formatCode="0.00E+00">
                  <c:v>-4.9164645682714603E-5</c:v>
                </c:pt>
                <c:pt idx="640" formatCode="0.00E+00">
                  <c:v>-4.6533787805139798E-5</c:v>
                </c:pt>
                <c:pt idx="641" formatCode="0.00E+00">
                  <c:v>-3.7245315443303402E-5</c:v>
                </c:pt>
                <c:pt idx="642" formatCode="0.00E+00">
                  <c:v>-3.1999163537388299E-5</c:v>
                </c:pt>
                <c:pt idx="643" formatCode="0.00E+00">
                  <c:v>-2.5560484681640301E-5</c:v>
                </c:pt>
                <c:pt idx="644" formatCode="0.00E+00">
                  <c:v>-1.9058247564853901E-5</c:v>
                </c:pt>
                <c:pt idx="645" formatCode="0.00E+00">
                  <c:v>-9.69227830126904E-6</c:v>
                </c:pt>
                <c:pt idx="646" formatCode="0.00E+00">
                  <c:v>-4.5662418981054798E-7</c:v>
                </c:pt>
                <c:pt idx="647" formatCode="0.00E+00">
                  <c:v>6.0097062409218997E-6</c:v>
                </c:pt>
                <c:pt idx="648" formatCode="0.00E+00">
                  <c:v>1.35762684927049E-5</c:v>
                </c:pt>
                <c:pt idx="649" formatCode="0.00E+00">
                  <c:v>2.4229990107721299E-5</c:v>
                </c:pt>
                <c:pt idx="650" formatCode="0.00E+00">
                  <c:v>3.0196065746951401E-5</c:v>
                </c:pt>
                <c:pt idx="651" formatCode="0.00E+00">
                  <c:v>4.6535530549077403E-5</c:v>
                </c:pt>
                <c:pt idx="652" formatCode="0.00E+00">
                  <c:v>4.8911373751271102E-5</c:v>
                </c:pt>
                <c:pt idx="653" formatCode="0.00E+00">
                  <c:v>5.68354221873841E-5</c:v>
                </c:pt>
                <c:pt idx="654" formatCode="0.00E+00">
                  <c:v>7.0381733968398106E-5</c:v>
                </c:pt>
                <c:pt idx="655" formatCode="0.00E+00">
                  <c:v>7.4882976138015205E-5</c:v>
                </c:pt>
                <c:pt idx="656" formatCode="0.00E+00">
                  <c:v>1.0222141720894799E-4</c:v>
                </c:pt>
                <c:pt idx="657" formatCode="0.00E+00">
                  <c:v>1.18412265052518E-4</c:v>
                </c:pt>
                <c:pt idx="658" formatCode="0.00E+00">
                  <c:v>1.36887598912125E-4</c:v>
                </c:pt>
                <c:pt idx="659" formatCode="0.00E+00">
                  <c:v>1.7211353418946E-4</c:v>
                </c:pt>
                <c:pt idx="660" formatCode="0.00E+00">
                  <c:v>1.8343822576505399E-4</c:v>
                </c:pt>
                <c:pt idx="661" formatCode="0.00E+00">
                  <c:v>2.1686863535562499E-4</c:v>
                </c:pt>
                <c:pt idx="662" formatCode="0.00E+00">
                  <c:v>2.37055870953948E-4</c:v>
                </c:pt>
                <c:pt idx="663" formatCode="0.00E+00">
                  <c:v>2.40688407690299E-4</c:v>
                </c:pt>
                <c:pt idx="664" formatCode="0.00E+00">
                  <c:v>3.3140691633881702E-4</c:v>
                </c:pt>
                <c:pt idx="665" formatCode="0.00E+00">
                  <c:v>3.4951605105564899E-4</c:v>
                </c:pt>
                <c:pt idx="666" formatCode="0.00E+00">
                  <c:v>4.4797316232716799E-4</c:v>
                </c:pt>
                <c:pt idx="667" formatCode="0.00E+00">
                  <c:v>4.8028933543439099E-4</c:v>
                </c:pt>
                <c:pt idx="668" formatCode="0.00E+00">
                  <c:v>5.8737456571732205E-4</c:v>
                </c:pt>
                <c:pt idx="669" formatCode="0.00E+00">
                  <c:v>6.2108679243577799E-4</c:v>
                </c:pt>
                <c:pt idx="670" formatCode="0.00E+00">
                  <c:v>7.8741597609965496E-4</c:v>
                </c:pt>
                <c:pt idx="671" formatCode="0.00E+00">
                  <c:v>8.1817361634441697E-4</c:v>
                </c:pt>
                <c:pt idx="672" formatCode="0.00E+00">
                  <c:v>9.66245146474848E-4</c:v>
                </c:pt>
                <c:pt idx="673" formatCode="0.00E+00">
                  <c:v>9.99056880996623E-4</c:v>
                </c:pt>
                <c:pt idx="674">
                  <c:v>1.2492337241955E-3</c:v>
                </c:pt>
                <c:pt idx="675">
                  <c:v>1.2882468356161499E-3</c:v>
                </c:pt>
                <c:pt idx="676">
                  <c:v>1.5268116289756E-3</c:v>
                </c:pt>
                <c:pt idx="677">
                  <c:v>1.5885492639149399E-3</c:v>
                </c:pt>
                <c:pt idx="678">
                  <c:v>1.8596823062990301E-3</c:v>
                </c:pt>
                <c:pt idx="679">
                  <c:v>1.9121127541332501E-3</c:v>
                </c:pt>
                <c:pt idx="680">
                  <c:v>2.34083794932563E-3</c:v>
                </c:pt>
                <c:pt idx="681">
                  <c:v>2.4402873225177501E-3</c:v>
                </c:pt>
                <c:pt idx="682">
                  <c:v>2.8959265915984799E-3</c:v>
                </c:pt>
                <c:pt idx="683">
                  <c:v>3.0983237084921001E-3</c:v>
                </c:pt>
                <c:pt idx="684">
                  <c:v>3.7598915892262902E-3</c:v>
                </c:pt>
                <c:pt idx="685">
                  <c:v>4.1122171134956196E-3</c:v>
                </c:pt>
                <c:pt idx="686">
                  <c:v>4.9607724218831903E-3</c:v>
                </c:pt>
                <c:pt idx="687">
                  <c:v>5.5455856314296399E-3</c:v>
                </c:pt>
                <c:pt idx="688">
                  <c:v>6.5467189884386998E-3</c:v>
                </c:pt>
                <c:pt idx="689">
                  <c:v>7.1989354251490298E-3</c:v>
                </c:pt>
                <c:pt idx="690">
                  <c:v>8.2452172171150404E-3</c:v>
                </c:pt>
                <c:pt idx="691">
                  <c:v>9.0100965115492999E-3</c:v>
                </c:pt>
                <c:pt idx="692">
                  <c:v>1.00008425948045E-2</c:v>
                </c:pt>
                <c:pt idx="693">
                  <c:v>1.0788590682792599E-2</c:v>
                </c:pt>
                <c:pt idx="694">
                  <c:v>1.13536238462431E-2</c:v>
                </c:pt>
                <c:pt idx="695">
                  <c:v>1.2294711819882599E-2</c:v>
                </c:pt>
                <c:pt idx="696">
                  <c:v>1.2711416232768899E-2</c:v>
                </c:pt>
                <c:pt idx="697">
                  <c:v>1.32023704191663E-2</c:v>
                </c:pt>
                <c:pt idx="698">
                  <c:v>1.2917212562479E-2</c:v>
                </c:pt>
                <c:pt idx="699">
                  <c:v>1.2731688395692199E-2</c:v>
                </c:pt>
                <c:pt idx="700">
                  <c:v>9.98399871137301E-3</c:v>
                </c:pt>
                <c:pt idx="701">
                  <c:v>9.85734748363549E-3</c:v>
                </c:pt>
                <c:pt idx="702">
                  <c:v>9.0357625492141509E-3</c:v>
                </c:pt>
                <c:pt idx="703">
                  <c:v>3.9576301258885498E-3</c:v>
                </c:pt>
                <c:pt idx="704">
                  <c:v>3.5516338798657599E-3</c:v>
                </c:pt>
                <c:pt idx="705">
                  <c:v>-2.9518646859156799E-3</c:v>
                </c:pt>
                <c:pt idx="706">
                  <c:v>-4.5613329345096003E-3</c:v>
                </c:pt>
                <c:pt idx="707">
                  <c:v>-9.2240332822992096E-3</c:v>
                </c:pt>
                <c:pt idx="708">
                  <c:v>-1.2260996295264601E-2</c:v>
                </c:pt>
                <c:pt idx="709">
                  <c:v>-1.43302538251597E-2</c:v>
                </c:pt>
                <c:pt idx="710">
                  <c:v>-1.7059905547153899E-2</c:v>
                </c:pt>
                <c:pt idx="711">
                  <c:v>-1.7330367607213199E-2</c:v>
                </c:pt>
                <c:pt idx="712">
                  <c:v>-1.7849784412734899E-2</c:v>
                </c:pt>
                <c:pt idx="713">
                  <c:v>-1.7815541589833499E-2</c:v>
                </c:pt>
                <c:pt idx="714">
                  <c:v>-1.7632147061591202E-2</c:v>
                </c:pt>
                <c:pt idx="715">
                  <c:v>-1.6011419599955799E-2</c:v>
                </c:pt>
                <c:pt idx="716">
                  <c:v>-1.5928101113019299E-2</c:v>
                </c:pt>
                <c:pt idx="717">
                  <c:v>-1.5693214632508199E-2</c:v>
                </c:pt>
                <c:pt idx="718">
                  <c:v>-1.2743329014252401E-2</c:v>
                </c:pt>
                <c:pt idx="719">
                  <c:v>-1.1823756045864499E-2</c:v>
                </c:pt>
                <c:pt idx="720">
                  <c:v>-9.9480494059588104E-3</c:v>
                </c:pt>
                <c:pt idx="721">
                  <c:v>-8.6744660272747506E-3</c:v>
                </c:pt>
                <c:pt idx="722">
                  <c:v>-6.65801069818228E-3</c:v>
                </c:pt>
                <c:pt idx="723">
                  <c:v>-6.2713570078020298E-3</c:v>
                </c:pt>
                <c:pt idx="724">
                  <c:v>-5.3395729633567502E-3</c:v>
                </c:pt>
                <c:pt idx="725">
                  <c:v>-3.6857121560662101E-3</c:v>
                </c:pt>
                <c:pt idx="726">
                  <c:v>-3.4012401407788702E-3</c:v>
                </c:pt>
                <c:pt idx="727">
                  <c:v>-1.41568630725263E-3</c:v>
                </c:pt>
                <c:pt idx="728">
                  <c:v>-1.0045519091318299E-3</c:v>
                </c:pt>
                <c:pt idx="729">
                  <c:v>1.3185959720934501E-3</c:v>
                </c:pt>
                <c:pt idx="730">
                  <c:v>1.6633493634251001E-3</c:v>
                </c:pt>
                <c:pt idx="731">
                  <c:v>1.7520058147523099E-3</c:v>
                </c:pt>
                <c:pt idx="732">
                  <c:v>2.7591031308889001E-3</c:v>
                </c:pt>
                <c:pt idx="733">
                  <c:v>2.8291857959250001E-3</c:v>
                </c:pt>
                <c:pt idx="734">
                  <c:v>2.76859546526473E-3</c:v>
                </c:pt>
                <c:pt idx="735">
                  <c:v>2.9410277026046898E-3</c:v>
                </c:pt>
                <c:pt idx="736">
                  <c:v>2.4117902250416E-3</c:v>
                </c:pt>
                <c:pt idx="737">
                  <c:v>1.6802598726536799E-3</c:v>
                </c:pt>
                <c:pt idx="738">
                  <c:v>1.33639376404865E-3</c:v>
                </c:pt>
                <c:pt idx="739" formatCode="0.00E+00">
                  <c:v>2.7953541867968502E-4</c:v>
                </c:pt>
                <c:pt idx="740" formatCode="0.00E+00">
                  <c:v>-6.6822074490142404E-4</c:v>
                </c:pt>
                <c:pt idx="741" formatCode="0.00E+00">
                  <c:v>-7.3499536002614096E-4</c:v>
                </c:pt>
                <c:pt idx="742">
                  <c:v>-1.79803089923501E-3</c:v>
                </c:pt>
                <c:pt idx="743">
                  <c:v>-1.83602430853353E-3</c:v>
                </c:pt>
                <c:pt idx="744">
                  <c:v>-2.3019856178913001E-3</c:v>
                </c:pt>
                <c:pt idx="745">
                  <c:v>-2.3537879857027E-3</c:v>
                </c:pt>
                <c:pt idx="746">
                  <c:v>-2.6583147464042198E-3</c:v>
                </c:pt>
                <c:pt idx="747">
                  <c:v>-2.69292798661386E-3</c:v>
                </c:pt>
                <c:pt idx="748">
                  <c:v>-2.7872268944495598E-3</c:v>
                </c:pt>
                <c:pt idx="749">
                  <c:v>-2.7444398619022501E-3</c:v>
                </c:pt>
                <c:pt idx="750">
                  <c:v>-2.6954558587757201E-3</c:v>
                </c:pt>
                <c:pt idx="751">
                  <c:v>-2.5789136539612202E-3</c:v>
                </c:pt>
                <c:pt idx="752">
                  <c:v>-2.5059430950598099E-3</c:v>
                </c:pt>
                <c:pt idx="753">
                  <c:v>-2.3589333605007101E-3</c:v>
                </c:pt>
                <c:pt idx="754">
                  <c:v>-2.30250919368645E-3</c:v>
                </c:pt>
                <c:pt idx="755">
                  <c:v>-2.0716276976571399E-3</c:v>
                </c:pt>
                <c:pt idx="756">
                  <c:v>-1.9877409193560301E-3</c:v>
                </c:pt>
                <c:pt idx="757">
                  <c:v>-1.74458984836633E-3</c:v>
                </c:pt>
                <c:pt idx="758">
                  <c:v>-1.68272325721159E-3</c:v>
                </c:pt>
                <c:pt idx="759">
                  <c:v>-1.46009307993371E-3</c:v>
                </c:pt>
                <c:pt idx="760">
                  <c:v>-1.3272158840040699E-3</c:v>
                </c:pt>
                <c:pt idx="761">
                  <c:v>-1.3029754741010499E-3</c:v>
                </c:pt>
                <c:pt idx="762">
                  <c:v>-1.0558633248077701E-3</c:v>
                </c:pt>
                <c:pt idx="763">
                  <c:v>-1.0129755397584499E-3</c:v>
                </c:pt>
                <c:pt idx="764" formatCode="0.00E+00">
                  <c:v>-8.9746096336620505E-4</c:v>
                </c:pt>
                <c:pt idx="765" formatCode="0.00E+00">
                  <c:v>-8.6129246598227603E-4</c:v>
                </c:pt>
                <c:pt idx="766" formatCode="0.00E+00">
                  <c:v>-7.8443402654764199E-4</c:v>
                </c:pt>
                <c:pt idx="767" formatCode="0.00E+00">
                  <c:v>-7.6238526054829201E-4</c:v>
                </c:pt>
                <c:pt idx="768" formatCode="0.00E+00">
                  <c:v>-7.1119722744962196E-4</c:v>
                </c:pt>
                <c:pt idx="769" formatCode="0.00E+00">
                  <c:v>-6.9041934962517295E-4</c:v>
                </c:pt>
                <c:pt idx="770" formatCode="0.00E+00">
                  <c:v>-6.3190064061906704E-4</c:v>
                </c:pt>
                <c:pt idx="771" formatCode="0.00E+00">
                  <c:v>-6.0642042539052097E-4</c:v>
                </c:pt>
                <c:pt idx="772" formatCode="0.00E+00">
                  <c:v>-5.4616461232940498E-4</c:v>
                </c:pt>
                <c:pt idx="773" formatCode="0.00E+00">
                  <c:v>-5.1368918561224802E-4</c:v>
                </c:pt>
                <c:pt idx="774" formatCode="0.00E+00">
                  <c:v>-4.7236913128751698E-4</c:v>
                </c:pt>
                <c:pt idx="775" formatCode="0.00E+00">
                  <c:v>-4.5022253789964102E-4</c:v>
                </c:pt>
                <c:pt idx="776" formatCode="0.00E+00">
                  <c:v>-4.1553952995239499E-4</c:v>
                </c:pt>
                <c:pt idx="777" formatCode="0.00E+00">
                  <c:v>-4.0504825897367099E-4</c:v>
                </c:pt>
                <c:pt idx="778" formatCode="0.00E+00">
                  <c:v>-3.7432132540960502E-4</c:v>
                </c:pt>
                <c:pt idx="779" formatCode="0.00E+00">
                  <c:v>-3.6685044272871301E-4</c:v>
                </c:pt>
                <c:pt idx="780" formatCode="0.00E+00">
                  <c:v>-3.4269322009428398E-4</c:v>
                </c:pt>
                <c:pt idx="781" formatCode="0.00E+00">
                  <c:v>-3.3708359853851401E-4</c:v>
                </c:pt>
                <c:pt idx="782" formatCode="0.00E+00">
                  <c:v>-3.14405424751068E-4</c:v>
                </c:pt>
                <c:pt idx="783" formatCode="0.00E+00">
                  <c:v>-3.0951723346762201E-4</c:v>
                </c:pt>
                <c:pt idx="784" formatCode="0.00E+00">
                  <c:v>-2.9170043948000598E-4</c:v>
                </c:pt>
                <c:pt idx="785" formatCode="0.00E+00">
                  <c:v>-2.8560040648921799E-4</c:v>
                </c:pt>
                <c:pt idx="786" formatCode="0.00E+00">
                  <c:v>-2.6572571282236398E-4</c:v>
                </c:pt>
                <c:pt idx="787" formatCode="0.00E+00">
                  <c:v>-2.5971658949891703E-4</c:v>
                </c:pt>
                <c:pt idx="788" formatCode="0.00E+00">
                  <c:v>-2.4139755227085201E-4</c:v>
                </c:pt>
                <c:pt idx="789" formatCode="0.00E+00">
                  <c:v>-2.3506112565697401E-4</c:v>
                </c:pt>
                <c:pt idx="790" formatCode="0.00E+00">
                  <c:v>-2.1609103869345899E-4</c:v>
                </c:pt>
                <c:pt idx="791" formatCode="0.00E+00">
                  <c:v>-2.0860264444013101E-4</c:v>
                </c:pt>
                <c:pt idx="792" formatCode="0.00E+00">
                  <c:v>-1.8748261451143199E-4</c:v>
                </c:pt>
                <c:pt idx="793" formatCode="0.00E+00">
                  <c:v>-1.8194067140068999E-4</c:v>
                </c:pt>
                <c:pt idx="794" formatCode="0.00E+00">
                  <c:v>-1.5801948262743901E-4</c:v>
                </c:pt>
                <c:pt idx="795" formatCode="0.00E+00">
                  <c:v>-1.5523879701934501E-4</c:v>
                </c:pt>
                <c:pt idx="796" formatCode="0.00E+00">
                  <c:v>-1.41803544399255E-4</c:v>
                </c:pt>
                <c:pt idx="797" formatCode="0.00E+00">
                  <c:v>-1.3398912696062899E-4</c:v>
                </c:pt>
                <c:pt idx="798" formatCode="0.00E+00">
                  <c:v>-1.2711225965423499E-4</c:v>
                </c:pt>
                <c:pt idx="799" formatCode="0.00E+00">
                  <c:v>-1.12776857359016E-4</c:v>
                </c:pt>
                <c:pt idx="800" formatCode="0.00E+00">
                  <c:v>-9.9784996933825198E-5</c:v>
                </c:pt>
                <c:pt idx="801" formatCode="0.00E+00">
                  <c:v>-9.2616841539480999E-5</c:v>
                </c:pt>
                <c:pt idx="802" formatCode="0.00E+00">
                  <c:v>-7.92770572339285E-5</c:v>
                </c:pt>
                <c:pt idx="803" formatCode="0.00E+00">
                  <c:v>-7.5812315961720097E-5</c:v>
                </c:pt>
                <c:pt idx="804" formatCode="0.00E+00">
                  <c:v>-6.0526898565307498E-5</c:v>
                </c:pt>
                <c:pt idx="805" formatCode="0.00E+00">
                  <c:v>-5.9530992171912697E-5</c:v>
                </c:pt>
                <c:pt idx="806" formatCode="0.00E+00">
                  <c:v>-4.4866671692868603E-5</c:v>
                </c:pt>
                <c:pt idx="807" formatCode="0.00E+00">
                  <c:v>-4.4615538061262001E-5</c:v>
                </c:pt>
                <c:pt idx="808" formatCode="0.00E+00">
                  <c:v>-4.2887547807320899E-5</c:v>
                </c:pt>
                <c:pt idx="809" formatCode="0.00E+00">
                  <c:v>-3.2368369754210498E-5</c:v>
                </c:pt>
                <c:pt idx="810" formatCode="0.00E+00">
                  <c:v>-2.94703698038641E-5</c:v>
                </c:pt>
                <c:pt idx="811" formatCode="0.00E+00">
                  <c:v>-2.1508096086656001E-5</c:v>
                </c:pt>
                <c:pt idx="812" formatCode="0.00E+00">
                  <c:v>-1.14241086332465E-5</c:v>
                </c:pt>
                <c:pt idx="813" formatCode="0.00E+00">
                  <c:v>-6.0111827413431399E-6</c:v>
                </c:pt>
                <c:pt idx="814" formatCode="0.00E+00">
                  <c:v>3.6891807886211699E-6</c:v>
                </c:pt>
                <c:pt idx="815" formatCode="0.00E+00">
                  <c:v>7.8016442236002592E-6</c:v>
                </c:pt>
                <c:pt idx="816" formatCode="0.00E+00">
                  <c:v>1.61499378575343E-5</c:v>
                </c:pt>
                <c:pt idx="817" formatCode="0.00E+00">
                  <c:v>2.8577527251580101E-5</c:v>
                </c:pt>
                <c:pt idx="818" formatCode="0.00E+00">
                  <c:v>3.4121572365412201E-5</c:v>
                </c:pt>
                <c:pt idx="819" formatCode="0.00E+00">
                  <c:v>5.3487611776476102E-5</c:v>
                </c:pt>
                <c:pt idx="820" formatCode="0.00E+00">
                  <c:v>5.4867822830569903E-5</c:v>
                </c:pt>
                <c:pt idx="821" formatCode="0.00E+00">
                  <c:v>6.2718154512305502E-5</c:v>
                </c:pt>
                <c:pt idx="822" formatCode="0.00E+00">
                  <c:v>7.7003025127861903E-5</c:v>
                </c:pt>
                <c:pt idx="823" formatCode="0.00E+00">
                  <c:v>8.1347245456998794E-5</c:v>
                </c:pt>
                <c:pt idx="824" formatCode="0.00E+00">
                  <c:v>1.1307073238312799E-4</c:v>
                </c:pt>
                <c:pt idx="825" formatCode="0.00E+00">
                  <c:v>1.2792808442955899E-4</c:v>
                </c:pt>
                <c:pt idx="826" formatCode="0.00E+00">
                  <c:v>1.62600002035889E-4</c:v>
                </c:pt>
                <c:pt idx="827" formatCode="0.00E+00">
                  <c:v>1.79725225576176E-4</c:v>
                </c:pt>
                <c:pt idx="828" formatCode="0.00E+00">
                  <c:v>2.1484312817670299E-4</c:v>
                </c:pt>
                <c:pt idx="829" formatCode="0.00E+00">
                  <c:v>2.2753224760175501E-4</c:v>
                </c:pt>
                <c:pt idx="830" formatCode="0.00E+00">
                  <c:v>2.5333706362227202E-4</c:v>
                </c:pt>
                <c:pt idx="831" formatCode="0.00E+00">
                  <c:v>2.6958498431641501E-4</c:v>
                </c:pt>
                <c:pt idx="832" formatCode="0.00E+00">
                  <c:v>3.0517622370473198E-4</c:v>
                </c:pt>
                <c:pt idx="833" formatCode="0.00E+00">
                  <c:v>3.2235464660283102E-4</c:v>
                </c:pt>
                <c:pt idx="834" formatCode="0.00E+00">
                  <c:v>3.5292311613656201E-4</c:v>
                </c:pt>
                <c:pt idx="835" formatCode="0.00E+00">
                  <c:v>3.8600098401477201E-4</c:v>
                </c:pt>
                <c:pt idx="836" formatCode="0.00E+00">
                  <c:v>4.18756202060171E-4</c:v>
                </c:pt>
                <c:pt idx="837" formatCode="0.00E+00">
                  <c:v>4.7873680635070198E-4</c:v>
                </c:pt>
                <c:pt idx="838" formatCode="0.00E+00">
                  <c:v>4.9902659154735002E-4</c:v>
                </c:pt>
                <c:pt idx="839" formatCode="0.00E+00">
                  <c:v>5.7918077682691301E-4</c:v>
                </c:pt>
                <c:pt idx="840" formatCode="0.00E+00">
                  <c:v>5.8197344630057501E-4</c:v>
                </c:pt>
                <c:pt idx="841" formatCode="0.00E+00">
                  <c:v>5.9165816937374897E-4</c:v>
                </c:pt>
                <c:pt idx="842" formatCode="0.00E+00">
                  <c:v>7.1490995192511199E-4</c:v>
                </c:pt>
                <c:pt idx="843" formatCode="0.00E+00">
                  <c:v>7.2915831539664005E-4</c:v>
                </c:pt>
                <c:pt idx="844" formatCode="0.00E+00">
                  <c:v>8.8724099222340096E-4</c:v>
                </c:pt>
                <c:pt idx="845" formatCode="0.00E+00">
                  <c:v>9.4126842083292004E-4</c:v>
                </c:pt>
                <c:pt idx="846">
                  <c:v>1.12451097388619E-3</c:v>
                </c:pt>
                <c:pt idx="847">
                  <c:v>1.1967745848602601E-3</c:v>
                </c:pt>
                <c:pt idx="848">
                  <c:v>1.45327732725876E-3</c:v>
                </c:pt>
                <c:pt idx="849">
                  <c:v>1.52642830821688E-3</c:v>
                </c:pt>
                <c:pt idx="850">
                  <c:v>1.87552137269667E-3</c:v>
                </c:pt>
                <c:pt idx="851">
                  <c:v>1.9816692953799099E-3</c:v>
                </c:pt>
                <c:pt idx="852">
                  <c:v>2.3876608554487901E-3</c:v>
                </c:pt>
                <c:pt idx="853">
                  <c:v>2.5135531855625701E-3</c:v>
                </c:pt>
                <c:pt idx="854">
                  <c:v>3.10298039885714E-3</c:v>
                </c:pt>
                <c:pt idx="855">
                  <c:v>3.3313287041945401E-3</c:v>
                </c:pt>
                <c:pt idx="856">
                  <c:v>4.1685112808235898E-3</c:v>
                </c:pt>
                <c:pt idx="857">
                  <c:v>4.5235478665310198E-3</c:v>
                </c:pt>
                <c:pt idx="858">
                  <c:v>5.6901726646235301E-3</c:v>
                </c:pt>
                <c:pt idx="859">
                  <c:v>6.1375221850855401E-3</c:v>
                </c:pt>
                <c:pt idx="860">
                  <c:v>7.3031034627448303E-3</c:v>
                </c:pt>
                <c:pt idx="861">
                  <c:v>7.8873019132797203E-3</c:v>
                </c:pt>
                <c:pt idx="862">
                  <c:v>8.9766239423671196E-3</c:v>
                </c:pt>
                <c:pt idx="863">
                  <c:v>9.7597211794011596E-3</c:v>
                </c:pt>
                <c:pt idx="864">
                  <c:v>1.0423091693381899E-2</c:v>
                </c:pt>
                <c:pt idx="865">
                  <c:v>1.14601490524797E-2</c:v>
                </c:pt>
                <c:pt idx="866">
                  <c:v>1.1998257138059999E-2</c:v>
                </c:pt>
                <c:pt idx="867">
                  <c:v>1.2591129005636499E-2</c:v>
                </c:pt>
                <c:pt idx="868">
                  <c:v>1.30110956062844E-2</c:v>
                </c:pt>
                <c:pt idx="869">
                  <c:v>1.3038549315630799E-2</c:v>
                </c:pt>
                <c:pt idx="870">
                  <c:v>1.16947416509688E-2</c:v>
                </c:pt>
                <c:pt idx="871">
                  <c:v>1.16187695478611E-2</c:v>
                </c:pt>
                <c:pt idx="872">
                  <c:v>1.15979824484437E-2</c:v>
                </c:pt>
                <c:pt idx="873">
                  <c:v>6.7991942298085599E-3</c:v>
                </c:pt>
                <c:pt idx="874">
                  <c:v>5.9815235076941496E-3</c:v>
                </c:pt>
                <c:pt idx="875" formatCode="0.00E+00">
                  <c:v>7.3662509209612996E-4</c:v>
                </c:pt>
                <c:pt idx="876">
                  <c:v>-1.58365880250359E-3</c:v>
                </c:pt>
                <c:pt idx="877">
                  <c:v>-5.0613304741298102E-3</c:v>
                </c:pt>
                <c:pt idx="878">
                  <c:v>-7.6808085343264597E-3</c:v>
                </c:pt>
                <c:pt idx="879">
                  <c:v>-9.2690597496860698E-3</c:v>
                </c:pt>
                <c:pt idx="880">
                  <c:v>-1.1203765493896E-2</c:v>
                </c:pt>
                <c:pt idx="881">
                  <c:v>-1.1413711252138E-2</c:v>
                </c:pt>
                <c:pt idx="882">
                  <c:v>-1.15619806864757E-2</c:v>
                </c:pt>
                <c:pt idx="883">
                  <c:v>-1.13195461376592E-2</c:v>
                </c:pt>
                <c:pt idx="884">
                  <c:v>-1.1077717774571101E-2</c:v>
                </c:pt>
                <c:pt idx="885">
                  <c:v>-1.0054575744375301E-2</c:v>
                </c:pt>
                <c:pt idx="886">
                  <c:v>-8.56632794662417E-3</c:v>
                </c:pt>
                <c:pt idx="887">
                  <c:v>-8.4997138675694094E-3</c:v>
                </c:pt>
                <c:pt idx="888">
                  <c:v>-8.4073484729347905E-3</c:v>
                </c:pt>
                <c:pt idx="889">
                  <c:v>-6.2866467504374499E-3</c:v>
                </c:pt>
                <c:pt idx="890">
                  <c:v>-5.3550017477255497E-3</c:v>
                </c:pt>
                <c:pt idx="891">
                  <c:v>-4.7857077171150801E-3</c:v>
                </c:pt>
                <c:pt idx="892">
                  <c:v>-3.8037378690475498E-3</c:v>
                </c:pt>
                <c:pt idx="893">
                  <c:v>-3.63085709078948E-3</c:v>
                </c:pt>
                <c:pt idx="894">
                  <c:v>-3.2032249934578799E-3</c:v>
                </c:pt>
                <c:pt idx="895">
                  <c:v>-2.6359652836044E-3</c:v>
                </c:pt>
                <c:pt idx="896">
                  <c:v>-2.5013530706811302E-3</c:v>
                </c:pt>
                <c:pt idx="897">
                  <c:v>-1.75557925657342E-3</c:v>
                </c:pt>
                <c:pt idx="898">
                  <c:v>-1.49177076829465E-3</c:v>
                </c:pt>
                <c:pt idx="899">
                  <c:v>-1.26569768938376E-3</c:v>
                </c:pt>
                <c:pt idx="900">
                  <c:v>-1.01615890014878E-3</c:v>
                </c:pt>
                <c:pt idx="901" formatCode="0.00E+00">
                  <c:v>-9.0578230031058797E-4</c:v>
                </c:pt>
                <c:pt idx="902" formatCode="0.00E+00">
                  <c:v>-6.3857271476878204E-4</c:v>
                </c:pt>
                <c:pt idx="903" formatCode="0.00E+00">
                  <c:v>-6.1111249356977004E-4</c:v>
                </c:pt>
                <c:pt idx="904" formatCode="0.00E+00">
                  <c:v>-5.3320681234292702E-4</c:v>
                </c:pt>
                <c:pt idx="905" formatCode="0.00E+00">
                  <c:v>-3.17984115131667E-4</c:v>
                </c:pt>
                <c:pt idx="906" formatCode="0.00E+00">
                  <c:v>-2.97135615815297E-4</c:v>
                </c:pt>
                <c:pt idx="907" formatCode="0.00E+00">
                  <c:v>-1.43584757409909E-4</c:v>
                </c:pt>
                <c:pt idx="908" formatCode="0.00E+00">
                  <c:v>-1.36914224298032E-4</c:v>
                </c:pt>
                <c:pt idx="909" formatCode="0.00E+00">
                  <c:v>-9.5694030610214405E-5</c:v>
                </c:pt>
                <c:pt idx="910" formatCode="0.00E+00">
                  <c:v>-7.6285795886117799E-5</c:v>
                </c:pt>
                <c:pt idx="911" formatCode="0.00E+00">
                  <c:v>-5.84871822767492E-5</c:v>
                </c:pt>
                <c:pt idx="912" formatCode="0.00E+00">
                  <c:v>-7.1359956684924998E-5</c:v>
                </c:pt>
                <c:pt idx="913" formatCode="0.00E+00">
                  <c:v>-4.5869597603612901E-5</c:v>
                </c:pt>
                <c:pt idx="914" formatCode="0.00E+00">
                  <c:v>-7.8460492112475205E-5</c:v>
                </c:pt>
                <c:pt idx="915" formatCode="0.00E+00">
                  <c:v>-5.5173517651293102E-5</c:v>
                </c:pt>
                <c:pt idx="916" formatCode="0.00E+00">
                  <c:v>-2.1263582730060701E-5</c:v>
                </c:pt>
                <c:pt idx="917" formatCode="0.00E+00">
                  <c:v>-3.0131028022943802E-5</c:v>
                </c:pt>
                <c:pt idx="918" formatCode="0.00E+00">
                  <c:v>-4.1870942595519498E-5</c:v>
                </c:pt>
                <c:pt idx="919" formatCode="0.00E+00">
                  <c:v>-8.7073211533671504E-5</c:v>
                </c:pt>
                <c:pt idx="920" formatCode="0.00E+00">
                  <c:v>-1.13805736321947E-4</c:v>
                </c:pt>
                <c:pt idx="921" formatCode="0.00E+00">
                  <c:v>-1.7578833668594799E-4</c:v>
                </c:pt>
                <c:pt idx="922" formatCode="0.00E+00">
                  <c:v>-1.8947480887562601E-4</c:v>
                </c:pt>
                <c:pt idx="923" formatCode="0.00E+00">
                  <c:v>-1.9666142391904401E-4</c:v>
                </c:pt>
                <c:pt idx="924" formatCode="0.00E+00">
                  <c:v>-1.945341190228E-4</c:v>
                </c:pt>
                <c:pt idx="925" formatCode="0.00E+00">
                  <c:v>-3.08572068107729E-4</c:v>
                </c:pt>
                <c:pt idx="926" formatCode="0.00E+00">
                  <c:v>-3.4399048229497898E-4</c:v>
                </c:pt>
                <c:pt idx="927" formatCode="0.00E+00">
                  <c:v>-3.1344950197411401E-4</c:v>
                </c:pt>
                <c:pt idx="928" formatCode="0.00E+00">
                  <c:v>-2.9257789994378201E-4</c:v>
                </c:pt>
                <c:pt idx="929" formatCode="0.00E+00">
                  <c:v>-4.7960165467757899E-4</c:v>
                </c:pt>
                <c:pt idx="930" formatCode="0.00E+00">
                  <c:v>-5.2469575163566402E-4</c:v>
                </c:pt>
                <c:pt idx="931" formatCode="0.00E+00">
                  <c:v>-6.4159818345977402E-4</c:v>
                </c:pt>
                <c:pt idx="932" formatCode="0.00E+00">
                  <c:v>-6.59961644847266E-4</c:v>
                </c:pt>
                <c:pt idx="933">
                  <c:v>-1.0216137633435301E-3</c:v>
                </c:pt>
                <c:pt idx="934">
                  <c:v>-1.0683343329755601E-3</c:v>
                </c:pt>
                <c:pt idx="935">
                  <c:v>-1.34669413720124E-3</c:v>
                </c:pt>
                <c:pt idx="936">
                  <c:v>-1.37816761732822E-3</c:v>
                </c:pt>
                <c:pt idx="937">
                  <c:v>-1.81057071959842E-3</c:v>
                </c:pt>
                <c:pt idx="938">
                  <c:v>-1.87558128373302E-3</c:v>
                </c:pt>
                <c:pt idx="939">
                  <c:v>-1.9183260971516499E-3</c:v>
                </c:pt>
                <c:pt idx="940">
                  <c:v>-2.9789962087782098E-3</c:v>
                </c:pt>
                <c:pt idx="941">
                  <c:v>-3.3132471798236799E-3</c:v>
                </c:pt>
                <c:pt idx="942">
                  <c:v>-8.5306811737980697E-3</c:v>
                </c:pt>
                <c:pt idx="943">
                  <c:v>-1.0174139630926501E-2</c:v>
                </c:pt>
                <c:pt idx="944">
                  <c:v>-1.5788270965332099E-2</c:v>
                </c:pt>
                <c:pt idx="945">
                  <c:v>-1.8161348424103801E-2</c:v>
                </c:pt>
                <c:pt idx="946">
                  <c:v>-2.4308769036129701E-2</c:v>
                </c:pt>
                <c:pt idx="947">
                  <c:v>-2.7637553541594799E-2</c:v>
                </c:pt>
                <c:pt idx="948">
                  <c:v>-3.4671573213988199E-2</c:v>
                </c:pt>
                <c:pt idx="949">
                  <c:v>-3.8001152254882202E-2</c:v>
                </c:pt>
                <c:pt idx="950">
                  <c:v>-4.5443687511593202E-2</c:v>
                </c:pt>
                <c:pt idx="951">
                  <c:v>-4.9323615384583699E-2</c:v>
                </c:pt>
                <c:pt idx="952">
                  <c:v>-5.6356683633451699E-2</c:v>
                </c:pt>
                <c:pt idx="953">
                  <c:v>-5.58602851322779E-2</c:v>
                </c:pt>
                <c:pt idx="954">
                  <c:v>-5.31741209171347E-2</c:v>
                </c:pt>
                <c:pt idx="955">
                  <c:v>-4.0208586115050397E-2</c:v>
                </c:pt>
                <c:pt idx="956">
                  <c:v>-3.6351146523293298E-2</c:v>
                </c:pt>
                <c:pt idx="957">
                  <c:v>-3.5751968098808803E-2</c:v>
                </c:pt>
                <c:pt idx="958">
                  <c:v>-1.8334788467688899E-2</c:v>
                </c:pt>
                <c:pt idx="959">
                  <c:v>-1.66129182330844E-2</c:v>
                </c:pt>
                <c:pt idx="960">
                  <c:v>-8.8145967376734406E-3</c:v>
                </c:pt>
                <c:pt idx="961">
                  <c:v>-8.4125372431482302E-3</c:v>
                </c:pt>
                <c:pt idx="962">
                  <c:v>-6.0286902876324697E-3</c:v>
                </c:pt>
                <c:pt idx="963">
                  <c:v>-3.1719496469532101E-3</c:v>
                </c:pt>
                <c:pt idx="964">
                  <c:v>-2.2886022969406902E-3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'\\cern.ch\dfs\Divisions\EST\Groups\SM\CEM\Surfinishing\Bat 118\SPL_EP_Nb\SPL_S\Selected\SLHiPP5_Comsol\[5mm_10lpm_Oldcathode_r.xlsx]5mm_10lpm_Oldcathode_r'!$F$9</c:f>
              <c:strCache>
                <c:ptCount val="1"/>
                <c:pt idx="0">
                  <c:v>Bath flow = 10 lpm</c:v>
                </c:pt>
              </c:strCache>
            </c:strRef>
          </c:tx>
          <c:marker>
            <c:symbol val="none"/>
          </c:marker>
          <c:xVal>
            <c:numRef>
              <c:f>'\\cern.ch\dfs\Divisions\EST\Groups\SM\CEM\Surfinishing\Bat 118\SPL_EP_Nb\SPL_S\Selected\SLHiPP5_Comsol\[5mm_10lpm_Oldcathode_r.xlsx]5mm_10lpm_Oldcathode_r'!$B$10:$B$974</c:f>
              <c:numCache>
                <c:formatCode>General</c:formatCode>
                <c:ptCount val="965"/>
                <c:pt idx="0">
                  <c:v>0</c:v>
                </c:pt>
                <c:pt idx="1">
                  <c:v>1.9995591691413901</c:v>
                </c:pt>
                <c:pt idx="2">
                  <c:v>4.1719813924992097</c:v>
                </c:pt>
                <c:pt idx="3">
                  <c:v>7.4518438904101796</c:v>
                </c:pt>
                <c:pt idx="4">
                  <c:v>8.5738774297849094</c:v>
                </c:pt>
                <c:pt idx="5">
                  <c:v>8.8027902984239095</c:v>
                </c:pt>
                <c:pt idx="6">
                  <c:v>10.418763467733701</c:v>
                </c:pt>
                <c:pt idx="7">
                  <c:v>14.253117835747201</c:v>
                </c:pt>
                <c:pt idx="8">
                  <c:v>14.584012617591601</c:v>
                </c:pt>
                <c:pt idx="9">
                  <c:v>17.916584574166698</c:v>
                </c:pt>
                <c:pt idx="10">
                  <c:v>20.2495811138097</c:v>
                </c:pt>
                <c:pt idx="11">
                  <c:v>20.693814189227599</c:v>
                </c:pt>
                <c:pt idx="12">
                  <c:v>25.149981054961401</c:v>
                </c:pt>
                <c:pt idx="13">
                  <c:v>28.482076473519601</c:v>
                </c:pt>
                <c:pt idx="14">
                  <c:v>29.7923384106494</c:v>
                </c:pt>
                <c:pt idx="15">
                  <c:v>32.397796825695103</c:v>
                </c:pt>
                <c:pt idx="16">
                  <c:v>33.969970946273101</c:v>
                </c:pt>
                <c:pt idx="17">
                  <c:v>37.112640090929297</c:v>
                </c:pt>
                <c:pt idx="18">
                  <c:v>38.772153086252104</c:v>
                </c:pt>
                <c:pt idx="19">
                  <c:v>42.077883445278403</c:v>
                </c:pt>
                <c:pt idx="20">
                  <c:v>43.361535612680399</c:v>
                </c:pt>
                <c:pt idx="21">
                  <c:v>47.776316978220599</c:v>
                </c:pt>
                <c:pt idx="22">
                  <c:v>48.025766579861298</c:v>
                </c:pt>
                <c:pt idx="23">
                  <c:v>51.033585652028997</c:v>
                </c:pt>
                <c:pt idx="24">
                  <c:v>51.391096388736102</c:v>
                </c:pt>
                <c:pt idx="25">
                  <c:v>54.6428244046188</c:v>
                </c:pt>
                <c:pt idx="26">
                  <c:v>56.434816734790601</c:v>
                </c:pt>
                <c:pt idx="27">
                  <c:v>60.588340354145302</c:v>
                </c:pt>
                <c:pt idx="28">
                  <c:v>62.647552678449202</c:v>
                </c:pt>
                <c:pt idx="29">
                  <c:v>66.804433868361599</c:v>
                </c:pt>
                <c:pt idx="30">
                  <c:v>68.689662021440299</c:v>
                </c:pt>
                <c:pt idx="31">
                  <c:v>72.989111619843897</c:v>
                </c:pt>
                <c:pt idx="32">
                  <c:v>74.401455631392693</c:v>
                </c:pt>
                <c:pt idx="33">
                  <c:v>79.248329110262404</c:v>
                </c:pt>
                <c:pt idx="34">
                  <c:v>80.628778851257906</c:v>
                </c:pt>
                <c:pt idx="35">
                  <c:v>85.554369223055303</c:v>
                </c:pt>
                <c:pt idx="36">
                  <c:v>87.019265305347403</c:v>
                </c:pt>
                <c:pt idx="37">
                  <c:v>91.921889339557794</c:v>
                </c:pt>
                <c:pt idx="38">
                  <c:v>93.399557658748193</c:v>
                </c:pt>
                <c:pt idx="39">
                  <c:v>98.321314061989796</c:v>
                </c:pt>
                <c:pt idx="40">
                  <c:v>99.716701555156803</c:v>
                </c:pt>
                <c:pt idx="41">
                  <c:v>105.102045828706</c:v>
                </c:pt>
                <c:pt idx="42">
                  <c:v>106.62914346207801</c:v>
                </c:pt>
                <c:pt idx="43">
                  <c:v>111.95988024941499</c:v>
                </c:pt>
                <c:pt idx="44">
                  <c:v>113.07895935728899</c:v>
                </c:pt>
                <c:pt idx="45">
                  <c:v>118.172642361428</c:v>
                </c:pt>
                <c:pt idx="46">
                  <c:v>118.553837134975</c:v>
                </c:pt>
                <c:pt idx="47">
                  <c:v>119.556433782532</c:v>
                </c:pt>
                <c:pt idx="48">
                  <c:v>123.24060401921901</c:v>
                </c:pt>
                <c:pt idx="49">
                  <c:v>124.520303135623</c:v>
                </c:pt>
                <c:pt idx="50">
                  <c:v>127.470891245923</c:v>
                </c:pt>
                <c:pt idx="51">
                  <c:v>129.677885132298</c:v>
                </c:pt>
                <c:pt idx="52">
                  <c:v>131.20866595103399</c:v>
                </c:pt>
                <c:pt idx="53">
                  <c:v>133.54126783864999</c:v>
                </c:pt>
                <c:pt idx="54">
                  <c:v>134.15083726781401</c:v>
                </c:pt>
                <c:pt idx="55">
                  <c:v>135.81033462982401</c:v>
                </c:pt>
                <c:pt idx="56">
                  <c:v>136.23820616286599</c:v>
                </c:pt>
                <c:pt idx="57">
                  <c:v>137.97556385069601</c:v>
                </c:pt>
                <c:pt idx="58">
                  <c:v>139.108856611785</c:v>
                </c:pt>
                <c:pt idx="59">
                  <c:v>139.245912439215</c:v>
                </c:pt>
                <c:pt idx="60">
                  <c:v>141.06206940429001</c:v>
                </c:pt>
                <c:pt idx="61">
                  <c:v>142.99570683396101</c:v>
                </c:pt>
                <c:pt idx="62">
                  <c:v>143.116253705388</c:v>
                </c:pt>
                <c:pt idx="63">
                  <c:v>143.18199904303799</c:v>
                </c:pt>
                <c:pt idx="64">
                  <c:v>144.732245022136</c:v>
                </c:pt>
                <c:pt idx="65">
                  <c:v>145.785600177502</c:v>
                </c:pt>
                <c:pt idx="66">
                  <c:v>146.584637541831</c:v>
                </c:pt>
                <c:pt idx="67">
                  <c:v>147.71094631731901</c:v>
                </c:pt>
                <c:pt idx="68">
                  <c:v>148.94876382551999</c:v>
                </c:pt>
                <c:pt idx="69">
                  <c:v>149.480463568278</c:v>
                </c:pt>
                <c:pt idx="70">
                  <c:v>151.12993215704401</c:v>
                </c:pt>
                <c:pt idx="71">
                  <c:v>151.65516185682699</c:v>
                </c:pt>
                <c:pt idx="72">
                  <c:v>153.12274859862899</c:v>
                </c:pt>
                <c:pt idx="73">
                  <c:v>153.184134315786</c:v>
                </c:pt>
                <c:pt idx="74">
                  <c:v>155.12515890860701</c:v>
                </c:pt>
                <c:pt idx="75">
                  <c:v>155.13793970038</c:v>
                </c:pt>
                <c:pt idx="76">
                  <c:v>155.22173887046901</c:v>
                </c:pt>
                <c:pt idx="77">
                  <c:v>156.437534741451</c:v>
                </c:pt>
                <c:pt idx="78">
                  <c:v>157.57150635496299</c:v>
                </c:pt>
                <c:pt idx="79">
                  <c:v>157.99050450293399</c:v>
                </c:pt>
                <c:pt idx="80">
                  <c:v>158.971020261208</c:v>
                </c:pt>
                <c:pt idx="81">
                  <c:v>160.318425046356</c:v>
                </c:pt>
                <c:pt idx="82">
                  <c:v>160.37426186121101</c:v>
                </c:pt>
                <c:pt idx="83">
                  <c:v>161.50130319764901</c:v>
                </c:pt>
                <c:pt idx="84">
                  <c:v>162.03326385713399</c:v>
                </c:pt>
                <c:pt idx="85">
                  <c:v>163.161682863827</c:v>
                </c:pt>
                <c:pt idx="86">
                  <c:v>163.73533220914999</c:v>
                </c:pt>
                <c:pt idx="87">
                  <c:v>165.05073907720501</c:v>
                </c:pt>
                <c:pt idx="88">
                  <c:v>165.787866028883</c:v>
                </c:pt>
                <c:pt idx="89">
                  <c:v>166.94912029784501</c:v>
                </c:pt>
                <c:pt idx="90">
                  <c:v>167.76573390378101</c:v>
                </c:pt>
                <c:pt idx="91">
                  <c:v>168.94323708679201</c:v>
                </c:pt>
                <c:pt idx="92">
                  <c:v>169.69103105500301</c:v>
                </c:pt>
                <c:pt idx="93">
                  <c:v>170.91053048509499</c:v>
                </c:pt>
                <c:pt idx="94">
                  <c:v>171.57552257918999</c:v>
                </c:pt>
                <c:pt idx="95">
                  <c:v>172.78290249295401</c:v>
                </c:pt>
                <c:pt idx="96">
                  <c:v>173.39063795757599</c:v>
                </c:pt>
                <c:pt idx="97">
                  <c:v>174.48602613577401</c:v>
                </c:pt>
                <c:pt idx="98">
                  <c:v>175.25968243644499</c:v>
                </c:pt>
                <c:pt idx="99">
                  <c:v>176.376037985913</c:v>
                </c:pt>
                <c:pt idx="100">
                  <c:v>177.179728240061</c:v>
                </c:pt>
                <c:pt idx="101">
                  <c:v>178.86513779799401</c:v>
                </c:pt>
                <c:pt idx="102">
                  <c:v>180.079527511957</c:v>
                </c:pt>
                <c:pt idx="103">
                  <c:v>181.83636740236599</c:v>
                </c:pt>
                <c:pt idx="104">
                  <c:v>183.64164945201901</c:v>
                </c:pt>
                <c:pt idx="105">
                  <c:v>185.31106318744</c:v>
                </c:pt>
                <c:pt idx="106">
                  <c:v>187.34769349353601</c:v>
                </c:pt>
                <c:pt idx="107">
                  <c:v>189.71268104535599</c:v>
                </c:pt>
                <c:pt idx="108">
                  <c:v>191.20174693846701</c:v>
                </c:pt>
                <c:pt idx="109">
                  <c:v>194.464965090372</c:v>
                </c:pt>
                <c:pt idx="110">
                  <c:v>195.262521341097</c:v>
                </c:pt>
                <c:pt idx="111">
                  <c:v>197.96199163778201</c:v>
                </c:pt>
                <c:pt idx="112">
                  <c:v>198.91189784567399</c:v>
                </c:pt>
                <c:pt idx="113">
                  <c:v>199.136131846664</c:v>
                </c:pt>
                <c:pt idx="114">
                  <c:v>202.21250667122499</c:v>
                </c:pt>
                <c:pt idx="115">
                  <c:v>202.81964082720501</c:v>
                </c:pt>
                <c:pt idx="116">
                  <c:v>205.52930319506501</c:v>
                </c:pt>
                <c:pt idx="117">
                  <c:v>205.927275730937</c:v>
                </c:pt>
                <c:pt idx="118">
                  <c:v>208.683384160847</c:v>
                </c:pt>
                <c:pt idx="119">
                  <c:v>209.79459163626501</c:v>
                </c:pt>
                <c:pt idx="120">
                  <c:v>212.11538179091201</c:v>
                </c:pt>
                <c:pt idx="121">
                  <c:v>213.44770673730599</c:v>
                </c:pt>
                <c:pt idx="122">
                  <c:v>215.25781508321501</c:v>
                </c:pt>
                <c:pt idx="123">
                  <c:v>216.75487086599199</c:v>
                </c:pt>
                <c:pt idx="124">
                  <c:v>218.73320825342199</c:v>
                </c:pt>
                <c:pt idx="125">
                  <c:v>220.42548663618999</c:v>
                </c:pt>
                <c:pt idx="126">
                  <c:v>222.70016151778799</c:v>
                </c:pt>
                <c:pt idx="127">
                  <c:v>224.847787191995</c:v>
                </c:pt>
                <c:pt idx="128">
                  <c:v>227.03978695918099</c:v>
                </c:pt>
                <c:pt idx="129">
                  <c:v>229.31641234392799</c:v>
                </c:pt>
                <c:pt idx="130">
                  <c:v>230.67044141013201</c:v>
                </c:pt>
                <c:pt idx="131">
                  <c:v>233.02475962511801</c:v>
                </c:pt>
                <c:pt idx="132">
                  <c:v>233.44441494275699</c:v>
                </c:pt>
                <c:pt idx="133">
                  <c:v>235.78199334572199</c:v>
                </c:pt>
                <c:pt idx="134">
                  <c:v>235.805637329089</c:v>
                </c:pt>
                <c:pt idx="135">
                  <c:v>235.808617560134</c:v>
                </c:pt>
                <c:pt idx="136">
                  <c:v>237.455441759412</c:v>
                </c:pt>
                <c:pt idx="137">
                  <c:v>237.69446123820899</c:v>
                </c:pt>
                <c:pt idx="138">
                  <c:v>238.88592774608</c:v>
                </c:pt>
                <c:pt idx="139">
                  <c:v>240.15157867944001</c:v>
                </c:pt>
                <c:pt idx="140">
                  <c:v>240.59570490597699</c:v>
                </c:pt>
                <c:pt idx="141">
                  <c:v>241.853979756228</c:v>
                </c:pt>
                <c:pt idx="142">
                  <c:v>242.22944747348799</c:v>
                </c:pt>
                <c:pt idx="143">
                  <c:v>243.28069028488</c:v>
                </c:pt>
                <c:pt idx="144">
                  <c:v>244.55284666896901</c:v>
                </c:pt>
                <c:pt idx="145">
                  <c:v>245.003185503742</c:v>
                </c:pt>
                <c:pt idx="146">
                  <c:v>247.21430555044</c:v>
                </c:pt>
                <c:pt idx="147">
                  <c:v>247.43375204902301</c:v>
                </c:pt>
                <c:pt idx="148">
                  <c:v>248.38348199243401</c:v>
                </c:pt>
                <c:pt idx="149">
                  <c:v>250.001763601661</c:v>
                </c:pt>
                <c:pt idx="150">
                  <c:v>250.65390408250801</c:v>
                </c:pt>
                <c:pt idx="151">
                  <c:v>252.948672041279</c:v>
                </c:pt>
                <c:pt idx="152">
                  <c:v>254.87251578454701</c:v>
                </c:pt>
                <c:pt idx="153">
                  <c:v>256.39943000070502</c:v>
                </c:pt>
                <c:pt idx="154">
                  <c:v>260.03953448423999</c:v>
                </c:pt>
                <c:pt idx="155">
                  <c:v>260.32643771282</c:v>
                </c:pt>
                <c:pt idx="156">
                  <c:v>261.47007943369198</c:v>
                </c:pt>
                <c:pt idx="157">
                  <c:v>264.74115292068399</c:v>
                </c:pt>
                <c:pt idx="158">
                  <c:v>265.689875914629</c:v>
                </c:pt>
                <c:pt idx="159">
                  <c:v>270.08289819634501</c:v>
                </c:pt>
                <c:pt idx="160">
                  <c:v>272.09968952135699</c:v>
                </c:pt>
                <c:pt idx="161">
                  <c:v>276.08440548994002</c:v>
                </c:pt>
                <c:pt idx="162">
                  <c:v>277.86224091828302</c:v>
                </c:pt>
                <c:pt idx="163">
                  <c:v>281.38673316264499</c:v>
                </c:pt>
                <c:pt idx="164">
                  <c:v>282.64907731709502</c:v>
                </c:pt>
                <c:pt idx="165">
                  <c:v>286.37477518668499</c:v>
                </c:pt>
                <c:pt idx="166">
                  <c:v>287.426029634293</c:v>
                </c:pt>
                <c:pt idx="167">
                  <c:v>290.251732744989</c:v>
                </c:pt>
                <c:pt idx="168">
                  <c:v>291.91552993996697</c:v>
                </c:pt>
                <c:pt idx="169">
                  <c:v>294.49945956979701</c:v>
                </c:pt>
                <c:pt idx="170">
                  <c:v>295.90357664297301</c:v>
                </c:pt>
                <c:pt idx="171">
                  <c:v>298.26893958737003</c:v>
                </c:pt>
                <c:pt idx="172">
                  <c:v>299.40048393020299</c:v>
                </c:pt>
                <c:pt idx="173">
                  <c:v>301.46297525218699</c:v>
                </c:pt>
                <c:pt idx="174">
                  <c:v>302.135678478714</c:v>
                </c:pt>
                <c:pt idx="175">
                  <c:v>304.40774525917902</c:v>
                </c:pt>
                <c:pt idx="176">
                  <c:v>305.149286058771</c:v>
                </c:pt>
                <c:pt idx="177">
                  <c:v>307.00667761128398</c:v>
                </c:pt>
                <c:pt idx="178">
                  <c:v>307.77581742224697</c:v>
                </c:pt>
                <c:pt idx="179">
                  <c:v>308.93851641800501</c:v>
                </c:pt>
                <c:pt idx="180">
                  <c:v>309.64210971097498</c:v>
                </c:pt>
                <c:pt idx="181">
                  <c:v>310.63508860768502</c:v>
                </c:pt>
                <c:pt idx="182">
                  <c:v>311.29149723929697</c:v>
                </c:pt>
                <c:pt idx="183">
                  <c:v>312.11624561931302</c:v>
                </c:pt>
                <c:pt idx="184">
                  <c:v>312.75886895298697</c:v>
                </c:pt>
                <c:pt idx="185">
                  <c:v>313.641065353957</c:v>
                </c:pt>
                <c:pt idx="186">
                  <c:v>314.25713519835699</c:v>
                </c:pt>
                <c:pt idx="187">
                  <c:v>315.082517102309</c:v>
                </c:pt>
                <c:pt idx="188">
                  <c:v>315.69793913964099</c:v>
                </c:pt>
                <c:pt idx="189">
                  <c:v>316.63081790119003</c:v>
                </c:pt>
                <c:pt idx="190">
                  <c:v>317.265541624462</c:v>
                </c:pt>
                <c:pt idx="191">
                  <c:v>318.18240802680799</c:v>
                </c:pt>
                <c:pt idx="192">
                  <c:v>318.88682888849701</c:v>
                </c:pt>
                <c:pt idx="193">
                  <c:v>319.85684710753202</c:v>
                </c:pt>
                <c:pt idx="194">
                  <c:v>320.41468294937602</c:v>
                </c:pt>
                <c:pt idx="195">
                  <c:v>321.85129893076498</c:v>
                </c:pt>
                <c:pt idx="196">
                  <c:v>322.04742807149501</c:v>
                </c:pt>
                <c:pt idx="197">
                  <c:v>322.46013147054202</c:v>
                </c:pt>
                <c:pt idx="198">
                  <c:v>323.93792054271802</c:v>
                </c:pt>
                <c:pt idx="199">
                  <c:v>324.35007515267</c:v>
                </c:pt>
                <c:pt idx="200">
                  <c:v>326.25053391946199</c:v>
                </c:pt>
                <c:pt idx="201">
                  <c:v>327.26783158043202</c:v>
                </c:pt>
                <c:pt idx="202">
                  <c:v>328.63001610226701</c:v>
                </c:pt>
                <c:pt idx="203">
                  <c:v>330.15766458620601</c:v>
                </c:pt>
                <c:pt idx="204">
                  <c:v>331.216419779825</c:v>
                </c:pt>
                <c:pt idx="205">
                  <c:v>333.69092568545602</c:v>
                </c:pt>
                <c:pt idx="206">
                  <c:v>334.00832252134501</c:v>
                </c:pt>
                <c:pt idx="207">
                  <c:v>334.70229504062399</c:v>
                </c:pt>
                <c:pt idx="208">
                  <c:v>336.74719079421902</c:v>
                </c:pt>
                <c:pt idx="209">
                  <c:v>337.222304532821</c:v>
                </c:pt>
                <c:pt idx="210">
                  <c:v>339.73125899499001</c:v>
                </c:pt>
                <c:pt idx="211">
                  <c:v>340.67798116805602</c:v>
                </c:pt>
                <c:pt idx="212">
                  <c:v>342.24398889940102</c:v>
                </c:pt>
                <c:pt idx="213">
                  <c:v>343.42555872296401</c:v>
                </c:pt>
                <c:pt idx="214">
                  <c:v>344.71016694399401</c:v>
                </c:pt>
                <c:pt idx="215">
                  <c:v>345.51831619235099</c:v>
                </c:pt>
                <c:pt idx="216">
                  <c:v>347.11686957215602</c:v>
                </c:pt>
                <c:pt idx="217">
                  <c:v>347.44359101736302</c:v>
                </c:pt>
                <c:pt idx="218">
                  <c:v>347.63742255585998</c:v>
                </c:pt>
                <c:pt idx="219">
                  <c:v>349.13495456792498</c:v>
                </c:pt>
                <c:pt idx="220">
                  <c:v>349.38791788535099</c:v>
                </c:pt>
                <c:pt idx="221">
                  <c:v>350.99994396289298</c:v>
                </c:pt>
                <c:pt idx="222">
                  <c:v>351.30639836500598</c:v>
                </c:pt>
                <c:pt idx="223">
                  <c:v>353.22909612796599</c:v>
                </c:pt>
                <c:pt idx="224">
                  <c:v>353.44091381847801</c:v>
                </c:pt>
                <c:pt idx="225">
                  <c:v>353.72936841980697</c:v>
                </c:pt>
                <c:pt idx="226">
                  <c:v>355.59148866695199</c:v>
                </c:pt>
                <c:pt idx="227">
                  <c:v>355.99254556408499</c:v>
                </c:pt>
                <c:pt idx="228">
                  <c:v>356.64609022487002</c:v>
                </c:pt>
                <c:pt idx="229">
                  <c:v>357.95521510422799</c:v>
                </c:pt>
                <c:pt idx="230">
                  <c:v>358.74295813656198</c:v>
                </c:pt>
                <c:pt idx="231">
                  <c:v>359.99476959871498</c:v>
                </c:pt>
                <c:pt idx="232">
                  <c:v>360.56360499435903</c:v>
                </c:pt>
                <c:pt idx="233">
                  <c:v>361.92575073875798</c:v>
                </c:pt>
                <c:pt idx="234">
                  <c:v>362.92600104593498</c:v>
                </c:pt>
                <c:pt idx="235">
                  <c:v>363.07009649355098</c:v>
                </c:pt>
                <c:pt idx="236">
                  <c:v>363.137530546714</c:v>
                </c:pt>
                <c:pt idx="237">
                  <c:v>364.352662008116</c:v>
                </c:pt>
                <c:pt idx="238">
                  <c:v>364.44460360980202</c:v>
                </c:pt>
                <c:pt idx="239">
                  <c:v>365.63529080450502</c:v>
                </c:pt>
                <c:pt idx="240">
                  <c:v>365.963639943011</c:v>
                </c:pt>
                <c:pt idx="241">
                  <c:v>366.70499382555499</c:v>
                </c:pt>
                <c:pt idx="242">
                  <c:v>367.21414629223602</c:v>
                </c:pt>
                <c:pt idx="243">
                  <c:v>367.79447640953799</c:v>
                </c:pt>
                <c:pt idx="244">
                  <c:v>368.36153618511099</c:v>
                </c:pt>
                <c:pt idx="245">
                  <c:v>368.82287471268597</c:v>
                </c:pt>
                <c:pt idx="246">
                  <c:v>369.572595541444</c:v>
                </c:pt>
                <c:pt idx="247">
                  <c:v>369.95644699793098</c:v>
                </c:pt>
                <c:pt idx="248">
                  <c:v>370.604691766288</c:v>
                </c:pt>
                <c:pt idx="249">
                  <c:v>370.84383984644899</c:v>
                </c:pt>
                <c:pt idx="250">
                  <c:v>371.71522679629902</c:v>
                </c:pt>
                <c:pt idx="251">
                  <c:v>371.89734933265999</c:v>
                </c:pt>
                <c:pt idx="252">
                  <c:v>372.75522120206301</c:v>
                </c:pt>
                <c:pt idx="253">
                  <c:v>372.86048553397097</c:v>
                </c:pt>
                <c:pt idx="254">
                  <c:v>372.928211921941</c:v>
                </c:pt>
                <c:pt idx="255">
                  <c:v>374.06937126713302</c:v>
                </c:pt>
                <c:pt idx="256">
                  <c:v>374.42384320737602</c:v>
                </c:pt>
                <c:pt idx="257">
                  <c:v>375.53875394304799</c:v>
                </c:pt>
                <c:pt idx="258">
                  <c:v>376.105077802425</c:v>
                </c:pt>
                <c:pt idx="259">
                  <c:v>377.047935795461</c:v>
                </c:pt>
                <c:pt idx="260">
                  <c:v>377.723172120154</c:v>
                </c:pt>
                <c:pt idx="261">
                  <c:v>378.75733689943797</c:v>
                </c:pt>
                <c:pt idx="262">
                  <c:v>379.24783326265998</c:v>
                </c:pt>
                <c:pt idx="263">
                  <c:v>380.03615741555802</c:v>
                </c:pt>
                <c:pt idx="264">
                  <c:v>380.60534117274801</c:v>
                </c:pt>
                <c:pt idx="265">
                  <c:v>381.48974232041598</c:v>
                </c:pt>
                <c:pt idx="266">
                  <c:v>382.134865852274</c:v>
                </c:pt>
                <c:pt idx="267">
                  <c:v>383.03614334776398</c:v>
                </c:pt>
                <c:pt idx="268">
                  <c:v>383.99443125597901</c:v>
                </c:pt>
                <c:pt idx="269">
                  <c:v>384.935433863431</c:v>
                </c:pt>
                <c:pt idx="270">
                  <c:v>386.20302403135997</c:v>
                </c:pt>
                <c:pt idx="271">
                  <c:v>387.59764270751202</c:v>
                </c:pt>
                <c:pt idx="272">
                  <c:v>388.72919579030201</c:v>
                </c:pt>
                <c:pt idx="273">
                  <c:v>390.763138818735</c:v>
                </c:pt>
                <c:pt idx="274">
                  <c:v>391.86677969735803</c:v>
                </c:pt>
                <c:pt idx="275">
                  <c:v>393.67114872224698</c:v>
                </c:pt>
                <c:pt idx="276">
                  <c:v>394.91295979389798</c:v>
                </c:pt>
                <c:pt idx="277">
                  <c:v>397.42059182291803</c:v>
                </c:pt>
                <c:pt idx="278">
                  <c:v>398.82570703733001</c:v>
                </c:pt>
                <c:pt idx="279">
                  <c:v>401.498810030789</c:v>
                </c:pt>
                <c:pt idx="280">
                  <c:v>403.09749371058899</c:v>
                </c:pt>
                <c:pt idx="281">
                  <c:v>406.19427726992399</c:v>
                </c:pt>
                <c:pt idx="282">
                  <c:v>407.89790845436403</c:v>
                </c:pt>
                <c:pt idx="283">
                  <c:v>410.91531270797799</c:v>
                </c:pt>
                <c:pt idx="284">
                  <c:v>412.830274773393</c:v>
                </c:pt>
                <c:pt idx="285">
                  <c:v>416.13446991869898</c:v>
                </c:pt>
                <c:pt idx="286">
                  <c:v>418.41658751437097</c:v>
                </c:pt>
                <c:pt idx="287">
                  <c:v>422.31486097897999</c:v>
                </c:pt>
                <c:pt idx="288">
                  <c:v>424.68685787404701</c:v>
                </c:pt>
                <c:pt idx="289">
                  <c:v>428.42405969623002</c:v>
                </c:pt>
                <c:pt idx="290">
                  <c:v>429.606295008735</c:v>
                </c:pt>
                <c:pt idx="291">
                  <c:v>432.13220289241002</c:v>
                </c:pt>
                <c:pt idx="292">
                  <c:v>433.74987669229802</c:v>
                </c:pt>
                <c:pt idx="293">
                  <c:v>434.29969355491397</c:v>
                </c:pt>
                <c:pt idx="294">
                  <c:v>437.37002672999898</c:v>
                </c:pt>
                <c:pt idx="295">
                  <c:v>438.97843390032801</c:v>
                </c:pt>
                <c:pt idx="296">
                  <c:v>440.958084559974</c:v>
                </c:pt>
                <c:pt idx="297">
                  <c:v>443.15950892160299</c:v>
                </c:pt>
                <c:pt idx="298">
                  <c:v>443.94755245676703</c:v>
                </c:pt>
                <c:pt idx="299">
                  <c:v>446.13520672112298</c:v>
                </c:pt>
                <c:pt idx="300">
                  <c:v>446.361830376066</c:v>
                </c:pt>
                <c:pt idx="301">
                  <c:v>446.41407344506098</c:v>
                </c:pt>
                <c:pt idx="302">
                  <c:v>448.789993235439</c:v>
                </c:pt>
                <c:pt idx="303">
                  <c:v>448.862679883184</c:v>
                </c:pt>
                <c:pt idx="304">
                  <c:v>450.59534008438902</c:v>
                </c:pt>
                <c:pt idx="305">
                  <c:v>450.83592642892103</c:v>
                </c:pt>
                <c:pt idx="306">
                  <c:v>452.07910466035901</c:v>
                </c:pt>
                <c:pt idx="307">
                  <c:v>453.22110166083201</c:v>
                </c:pt>
                <c:pt idx="308">
                  <c:v>453.66998740634898</c:v>
                </c:pt>
                <c:pt idx="309">
                  <c:v>454.934729371777</c:v>
                </c:pt>
                <c:pt idx="310">
                  <c:v>455.203975568712</c:v>
                </c:pt>
                <c:pt idx="311">
                  <c:v>456.40285176673899</c:v>
                </c:pt>
                <c:pt idx="312">
                  <c:v>458.47894167887199</c:v>
                </c:pt>
                <c:pt idx="313">
                  <c:v>458.61262750314103</c:v>
                </c:pt>
                <c:pt idx="314">
                  <c:v>460.57317680882198</c:v>
                </c:pt>
                <c:pt idx="315">
                  <c:v>460.65414471902199</c:v>
                </c:pt>
                <c:pt idx="316">
                  <c:v>461.069355909271</c:v>
                </c:pt>
                <c:pt idx="317">
                  <c:v>463.14849048526401</c:v>
                </c:pt>
                <c:pt idx="318">
                  <c:v>463.84599165237597</c:v>
                </c:pt>
                <c:pt idx="319">
                  <c:v>466.275999923499</c:v>
                </c:pt>
                <c:pt idx="320">
                  <c:v>468.11929324569098</c:v>
                </c:pt>
                <c:pt idx="321">
                  <c:v>469.43931220434399</c:v>
                </c:pt>
                <c:pt idx="322">
                  <c:v>472.89409261772499</c:v>
                </c:pt>
                <c:pt idx="323">
                  <c:v>473.371595339225</c:v>
                </c:pt>
                <c:pt idx="324">
                  <c:v>474.33144532796598</c:v>
                </c:pt>
                <c:pt idx="325">
                  <c:v>477.71842506913401</c:v>
                </c:pt>
                <c:pt idx="326">
                  <c:v>479.291826111462</c:v>
                </c:pt>
                <c:pt idx="327">
                  <c:v>482.84544895128602</c:v>
                </c:pt>
                <c:pt idx="328">
                  <c:v>485.22110823161103</c:v>
                </c:pt>
                <c:pt idx="329">
                  <c:v>489.07789075979099</c:v>
                </c:pt>
                <c:pt idx="330">
                  <c:v>491.11811697998297</c:v>
                </c:pt>
                <c:pt idx="331">
                  <c:v>494.47779529987002</c:v>
                </c:pt>
                <c:pt idx="332">
                  <c:v>496.014472368334</c:v>
                </c:pt>
                <c:pt idx="333">
                  <c:v>499.59083961955702</c:v>
                </c:pt>
                <c:pt idx="334">
                  <c:v>500.787529538782</c:v>
                </c:pt>
                <c:pt idx="335">
                  <c:v>504.05761989753103</c:v>
                </c:pt>
                <c:pt idx="336">
                  <c:v>505.060086454719</c:v>
                </c:pt>
                <c:pt idx="337">
                  <c:v>508.468212020392</c:v>
                </c:pt>
                <c:pt idx="338">
                  <c:v>509.24705172305897</c:v>
                </c:pt>
                <c:pt idx="339">
                  <c:v>511.53891361740699</c:v>
                </c:pt>
                <c:pt idx="340">
                  <c:v>512.70593990761199</c:v>
                </c:pt>
                <c:pt idx="341">
                  <c:v>514.72927854839804</c:v>
                </c:pt>
                <c:pt idx="342">
                  <c:v>515.31026588655504</c:v>
                </c:pt>
                <c:pt idx="343">
                  <c:v>517.62275207943503</c:v>
                </c:pt>
                <c:pt idx="344">
                  <c:v>518.31429701570198</c:v>
                </c:pt>
                <c:pt idx="345">
                  <c:v>520.13482680047002</c:v>
                </c:pt>
                <c:pt idx="346">
                  <c:v>520.99145592517505</c:v>
                </c:pt>
                <c:pt idx="347">
                  <c:v>522.156093812633</c:v>
                </c:pt>
                <c:pt idx="348">
                  <c:v>522.93251209053301</c:v>
                </c:pt>
                <c:pt idx="349">
                  <c:v>523.83599445039704</c:v>
                </c:pt>
                <c:pt idx="350">
                  <c:v>524.55665203903902</c:v>
                </c:pt>
                <c:pt idx="351">
                  <c:v>525.32711255909396</c:v>
                </c:pt>
                <c:pt idx="352">
                  <c:v>526.029420991591</c:v>
                </c:pt>
                <c:pt idx="353">
                  <c:v>526.83935787803603</c:v>
                </c:pt>
                <c:pt idx="354">
                  <c:v>527.54130588200701</c:v>
                </c:pt>
                <c:pt idx="355">
                  <c:v>528.29671703634403</c:v>
                </c:pt>
                <c:pt idx="356">
                  <c:v>528.99028538104801</c:v>
                </c:pt>
                <c:pt idx="357">
                  <c:v>529.88193890049604</c:v>
                </c:pt>
                <c:pt idx="358">
                  <c:v>530.72301915819696</c:v>
                </c:pt>
                <c:pt idx="359">
                  <c:v>531.46438978339802</c:v>
                </c:pt>
                <c:pt idx="360">
                  <c:v>532.23996611985206</c:v>
                </c:pt>
                <c:pt idx="361">
                  <c:v>533.25115060371297</c:v>
                </c:pt>
                <c:pt idx="362">
                  <c:v>533.69430383439396</c:v>
                </c:pt>
                <c:pt idx="363">
                  <c:v>535.138137559543</c:v>
                </c:pt>
                <c:pt idx="364">
                  <c:v>535.29638827078304</c:v>
                </c:pt>
                <c:pt idx="365">
                  <c:v>535.32777467429503</c:v>
                </c:pt>
                <c:pt idx="366">
                  <c:v>537.19177729663397</c:v>
                </c:pt>
                <c:pt idx="367">
                  <c:v>537.60271247630203</c:v>
                </c:pt>
                <c:pt idx="368">
                  <c:v>539.41224744383601</c:v>
                </c:pt>
                <c:pt idx="369">
                  <c:v>540.27324943354904</c:v>
                </c:pt>
                <c:pt idx="370">
                  <c:v>541.93148159090504</c:v>
                </c:pt>
                <c:pt idx="371">
                  <c:v>543.44879102484799</c:v>
                </c:pt>
                <c:pt idx="372">
                  <c:v>544.60319897929799</c:v>
                </c:pt>
                <c:pt idx="373">
                  <c:v>547.01871714476601</c:v>
                </c:pt>
                <c:pt idx="374">
                  <c:v>547.44269733232795</c:v>
                </c:pt>
                <c:pt idx="375">
                  <c:v>548.74521815657704</c:v>
                </c:pt>
                <c:pt idx="376">
                  <c:v>550.49201303668997</c:v>
                </c:pt>
                <c:pt idx="377">
                  <c:v>550.72183599532798</c:v>
                </c:pt>
                <c:pt idx="378">
                  <c:v>553.54170269292899</c:v>
                </c:pt>
                <c:pt idx="379">
                  <c:v>553.86237246251505</c:v>
                </c:pt>
                <c:pt idx="380">
                  <c:v>554.37104904913497</c:v>
                </c:pt>
                <c:pt idx="381">
                  <c:v>556.09953847361601</c:v>
                </c:pt>
                <c:pt idx="382">
                  <c:v>556.99650504187298</c:v>
                </c:pt>
                <c:pt idx="383">
                  <c:v>558.09558209082002</c:v>
                </c:pt>
                <c:pt idx="384">
                  <c:v>558.94997511606198</c:v>
                </c:pt>
                <c:pt idx="385">
                  <c:v>560.60414353108001</c:v>
                </c:pt>
                <c:pt idx="386">
                  <c:v>560.83453644019301</c:v>
                </c:pt>
                <c:pt idx="387">
                  <c:v>560.99078278087404</c:v>
                </c:pt>
                <c:pt idx="388">
                  <c:v>562.41727583463296</c:v>
                </c:pt>
                <c:pt idx="389">
                  <c:v>562.633110809257</c:v>
                </c:pt>
                <c:pt idx="390">
                  <c:v>564.35861154337397</c:v>
                </c:pt>
                <c:pt idx="391">
                  <c:v>564.65248833000305</c:v>
                </c:pt>
                <c:pt idx="392">
                  <c:v>566.41724046424395</c:v>
                </c:pt>
                <c:pt idx="393">
                  <c:v>566.63477000320597</c:v>
                </c:pt>
                <c:pt idx="394">
                  <c:v>566.88752942391704</c:v>
                </c:pt>
                <c:pt idx="395">
                  <c:v>568.79672756329296</c:v>
                </c:pt>
                <c:pt idx="396">
                  <c:v>569.23735737658001</c:v>
                </c:pt>
                <c:pt idx="397">
                  <c:v>569.94178943977295</c:v>
                </c:pt>
                <c:pt idx="398">
                  <c:v>571.24399536969895</c:v>
                </c:pt>
                <c:pt idx="399">
                  <c:v>572.085911684145</c:v>
                </c:pt>
                <c:pt idx="400">
                  <c:v>573.47941176305301</c:v>
                </c:pt>
                <c:pt idx="401">
                  <c:v>573.72723845932103</c:v>
                </c:pt>
                <c:pt idx="402">
                  <c:v>575.00872735127302</c:v>
                </c:pt>
                <c:pt idx="403">
                  <c:v>575.66243326041604</c:v>
                </c:pt>
                <c:pt idx="404">
                  <c:v>576.24243371642797</c:v>
                </c:pt>
                <c:pt idx="405">
                  <c:v>576.41077347646399</c:v>
                </c:pt>
                <c:pt idx="406">
                  <c:v>577.70469220032101</c:v>
                </c:pt>
                <c:pt idx="407">
                  <c:v>577.85938433804495</c:v>
                </c:pt>
                <c:pt idx="408">
                  <c:v>578.83162890303299</c:v>
                </c:pt>
                <c:pt idx="409">
                  <c:v>579.22020977690397</c:v>
                </c:pt>
                <c:pt idx="410">
                  <c:v>579.95056597936502</c:v>
                </c:pt>
                <c:pt idx="411">
                  <c:v>580.44598135915498</c:v>
                </c:pt>
                <c:pt idx="412">
                  <c:v>581.13227198423795</c:v>
                </c:pt>
                <c:pt idx="413">
                  <c:v>581.64322706333598</c:v>
                </c:pt>
                <c:pt idx="414">
                  <c:v>582.07340778535695</c:v>
                </c:pt>
                <c:pt idx="415">
                  <c:v>582.76898105120597</c:v>
                </c:pt>
                <c:pt idx="416">
                  <c:v>583.18885665993105</c:v>
                </c:pt>
                <c:pt idx="417">
                  <c:v>583.79656124975099</c:v>
                </c:pt>
                <c:pt idx="418">
                  <c:v>584.06852453813701</c:v>
                </c:pt>
                <c:pt idx="419">
                  <c:v>584.88624457986202</c:v>
                </c:pt>
                <c:pt idx="420">
                  <c:v>585.16189098571397</c:v>
                </c:pt>
                <c:pt idx="421">
                  <c:v>585.86568679799097</c:v>
                </c:pt>
                <c:pt idx="422">
                  <c:v>586.01934337944203</c:v>
                </c:pt>
                <c:pt idx="423">
                  <c:v>586.75603494425798</c:v>
                </c:pt>
                <c:pt idx="424">
                  <c:v>587.214836106961</c:v>
                </c:pt>
                <c:pt idx="425">
                  <c:v>587.41269472519195</c:v>
                </c:pt>
                <c:pt idx="426">
                  <c:v>588.73422957496496</c:v>
                </c:pt>
                <c:pt idx="427">
                  <c:v>589.29274677698595</c:v>
                </c:pt>
                <c:pt idx="428">
                  <c:v>590.293862978844</c:v>
                </c:pt>
                <c:pt idx="429">
                  <c:v>590.927451668309</c:v>
                </c:pt>
                <c:pt idx="430">
                  <c:v>591.98312103877197</c:v>
                </c:pt>
                <c:pt idx="431">
                  <c:v>592.50252918344495</c:v>
                </c:pt>
                <c:pt idx="432">
                  <c:v>593.43635737524801</c:v>
                </c:pt>
                <c:pt idx="433">
                  <c:v>593.97667902031299</c:v>
                </c:pt>
                <c:pt idx="434">
                  <c:v>594.70625340623303</c:v>
                </c:pt>
                <c:pt idx="435">
                  <c:v>595.33089561552094</c:v>
                </c:pt>
                <c:pt idx="436">
                  <c:v>596.23191378499996</c:v>
                </c:pt>
                <c:pt idx="437">
                  <c:v>597.12134014341802</c:v>
                </c:pt>
                <c:pt idx="438">
                  <c:v>598.13808326305298</c:v>
                </c:pt>
                <c:pt idx="439">
                  <c:v>599.39787930836803</c:v>
                </c:pt>
                <c:pt idx="440">
                  <c:v>600.84748954927295</c:v>
                </c:pt>
                <c:pt idx="441">
                  <c:v>601.99838712088399</c:v>
                </c:pt>
                <c:pt idx="442">
                  <c:v>603.88764997386397</c:v>
                </c:pt>
                <c:pt idx="443">
                  <c:v>605.11645566021298</c:v>
                </c:pt>
                <c:pt idx="444">
                  <c:v>606.96239001193101</c:v>
                </c:pt>
                <c:pt idx="445">
                  <c:v>608.649570605995</c:v>
                </c:pt>
                <c:pt idx="446">
                  <c:v>610.83509098568402</c:v>
                </c:pt>
                <c:pt idx="447">
                  <c:v>612.48401478302696</c:v>
                </c:pt>
                <c:pt idx="448">
                  <c:v>614.86945562734104</c:v>
                </c:pt>
                <c:pt idx="449">
                  <c:v>616.09753765533299</c:v>
                </c:pt>
                <c:pt idx="450">
                  <c:v>619.48028698252494</c:v>
                </c:pt>
                <c:pt idx="451">
                  <c:v>620.89214660169705</c:v>
                </c:pt>
                <c:pt idx="452">
                  <c:v>624.18726448478799</c:v>
                </c:pt>
                <c:pt idx="453">
                  <c:v>625.92891986693201</c:v>
                </c:pt>
                <c:pt idx="454">
                  <c:v>629.52951729936797</c:v>
                </c:pt>
                <c:pt idx="455">
                  <c:v>631.48543719174904</c:v>
                </c:pt>
                <c:pt idx="456">
                  <c:v>635.33384501287605</c:v>
                </c:pt>
                <c:pt idx="457">
                  <c:v>637.393300849767</c:v>
                </c:pt>
                <c:pt idx="458">
                  <c:v>641.38621093382903</c:v>
                </c:pt>
                <c:pt idx="459">
                  <c:v>642.63079193430701</c:v>
                </c:pt>
                <c:pt idx="460">
                  <c:v>645.37690570237896</c:v>
                </c:pt>
                <c:pt idx="461">
                  <c:v>646.851470377954</c:v>
                </c:pt>
                <c:pt idx="462">
                  <c:v>647.38227792888495</c:v>
                </c:pt>
                <c:pt idx="463">
                  <c:v>650.60368200918799</c:v>
                </c:pt>
                <c:pt idx="464">
                  <c:v>652.02499021745496</c:v>
                </c:pt>
                <c:pt idx="465">
                  <c:v>654.07266707105498</c:v>
                </c:pt>
                <c:pt idx="466">
                  <c:v>656.25054389461195</c:v>
                </c:pt>
                <c:pt idx="467">
                  <c:v>657.13344606208898</c:v>
                </c:pt>
                <c:pt idx="468">
                  <c:v>659.24037530466398</c:v>
                </c:pt>
                <c:pt idx="469">
                  <c:v>659.57043464220601</c:v>
                </c:pt>
                <c:pt idx="470">
                  <c:v>661.72237111438005</c:v>
                </c:pt>
                <c:pt idx="471">
                  <c:v>661.88556232549695</c:v>
                </c:pt>
                <c:pt idx="472">
                  <c:v>662.57718802476097</c:v>
                </c:pt>
                <c:pt idx="473">
                  <c:v>663.68310804148996</c:v>
                </c:pt>
                <c:pt idx="474">
                  <c:v>663.86309592558496</c:v>
                </c:pt>
                <c:pt idx="475">
                  <c:v>665.06520877952096</c:v>
                </c:pt>
                <c:pt idx="476">
                  <c:v>666.22332752557202</c:v>
                </c:pt>
                <c:pt idx="477">
                  <c:v>666.91869698799599</c:v>
                </c:pt>
                <c:pt idx="478">
                  <c:v>668.27464683764595</c:v>
                </c:pt>
                <c:pt idx="479">
                  <c:v>668.560544935542</c:v>
                </c:pt>
                <c:pt idx="480">
                  <c:v>669.71996382469501</c:v>
                </c:pt>
                <c:pt idx="481">
                  <c:v>671.24559701036003</c:v>
                </c:pt>
                <c:pt idx="482">
                  <c:v>671.670943343673</c:v>
                </c:pt>
                <c:pt idx="483">
                  <c:v>673.73818758746904</c:v>
                </c:pt>
                <c:pt idx="484">
                  <c:v>674.25941494696099</c:v>
                </c:pt>
                <c:pt idx="485">
                  <c:v>674.38186060394798</c:v>
                </c:pt>
                <c:pt idx="486">
                  <c:v>676.61640081901805</c:v>
                </c:pt>
                <c:pt idx="487">
                  <c:v>677.43587448517496</c:v>
                </c:pt>
                <c:pt idx="488">
                  <c:v>679.66754816279104</c:v>
                </c:pt>
                <c:pt idx="489">
                  <c:v>681.63283886111799</c:v>
                </c:pt>
                <c:pt idx="490">
                  <c:v>682.99054680472602</c:v>
                </c:pt>
                <c:pt idx="491">
                  <c:v>686.18788327386301</c:v>
                </c:pt>
                <c:pt idx="492">
                  <c:v>686.79636009497801</c:v>
                </c:pt>
                <c:pt idx="493">
                  <c:v>689.82948372409396</c:v>
                </c:pt>
                <c:pt idx="494">
                  <c:v>691.20892909693703</c:v>
                </c:pt>
                <c:pt idx="495">
                  <c:v>691.54035374987996</c:v>
                </c:pt>
                <c:pt idx="496">
                  <c:v>696.23343806514197</c:v>
                </c:pt>
                <c:pt idx="497">
                  <c:v>697.78763664386599</c:v>
                </c:pt>
                <c:pt idx="498">
                  <c:v>701.769609644968</c:v>
                </c:pt>
                <c:pt idx="499">
                  <c:v>704.069940024223</c:v>
                </c:pt>
                <c:pt idx="500">
                  <c:v>707.50463632057199</c:v>
                </c:pt>
                <c:pt idx="501">
                  <c:v>709.41219066407996</c:v>
                </c:pt>
                <c:pt idx="502">
                  <c:v>712.34161444750305</c:v>
                </c:pt>
                <c:pt idx="503">
                  <c:v>714.01866612190895</c:v>
                </c:pt>
                <c:pt idx="504">
                  <c:v>717.16447032791802</c:v>
                </c:pt>
                <c:pt idx="505">
                  <c:v>718.42685193893897</c:v>
                </c:pt>
                <c:pt idx="506">
                  <c:v>721.501367756543</c:v>
                </c:pt>
                <c:pt idx="507">
                  <c:v>722.53341419266599</c:v>
                </c:pt>
                <c:pt idx="508">
                  <c:v>724.74837106095697</c:v>
                </c:pt>
                <c:pt idx="509">
                  <c:v>725.981318229203</c:v>
                </c:pt>
                <c:pt idx="510">
                  <c:v>728.04818379215203</c:v>
                </c:pt>
                <c:pt idx="511">
                  <c:v>728.95864019645296</c:v>
                </c:pt>
                <c:pt idx="512">
                  <c:v>730.84905807068299</c:v>
                </c:pt>
                <c:pt idx="513">
                  <c:v>731.75534853443901</c:v>
                </c:pt>
                <c:pt idx="514">
                  <c:v>733.30186362847496</c:v>
                </c:pt>
                <c:pt idx="515">
                  <c:v>734.22101644567601</c:v>
                </c:pt>
                <c:pt idx="516">
                  <c:v>735.54507863455899</c:v>
                </c:pt>
                <c:pt idx="517">
                  <c:v>736.26784024870403</c:v>
                </c:pt>
                <c:pt idx="518">
                  <c:v>737.11997710171204</c:v>
                </c:pt>
                <c:pt idx="519">
                  <c:v>737.77829431259499</c:v>
                </c:pt>
                <c:pt idx="520">
                  <c:v>738.621971332101</c:v>
                </c:pt>
                <c:pt idx="521">
                  <c:v>739.27595403716202</c:v>
                </c:pt>
                <c:pt idx="522">
                  <c:v>740.05537292583097</c:v>
                </c:pt>
                <c:pt idx="523">
                  <c:v>740.73635986526801</c:v>
                </c:pt>
                <c:pt idx="524">
                  <c:v>741.58531142984305</c:v>
                </c:pt>
                <c:pt idx="525">
                  <c:v>742.32842461393398</c:v>
                </c:pt>
                <c:pt idx="526">
                  <c:v>743.10170877216103</c:v>
                </c:pt>
                <c:pt idx="527">
                  <c:v>743.90760937685695</c:v>
                </c:pt>
                <c:pt idx="528">
                  <c:v>744.76846716784098</c:v>
                </c:pt>
                <c:pt idx="529">
                  <c:v>745.44958694105901</c:v>
                </c:pt>
                <c:pt idx="530">
                  <c:v>746.55305947856095</c:v>
                </c:pt>
                <c:pt idx="531">
                  <c:v>746.88161880815505</c:v>
                </c:pt>
                <c:pt idx="532">
                  <c:v>747.95299035797802</c:v>
                </c:pt>
                <c:pt idx="533">
                  <c:v>748.41961449506096</c:v>
                </c:pt>
                <c:pt idx="534">
                  <c:v>748.51638949780101</c:v>
                </c:pt>
                <c:pt idx="535">
                  <c:v>750.402703727578</c:v>
                </c:pt>
                <c:pt idx="536">
                  <c:v>750.89083828094897</c:v>
                </c:pt>
                <c:pt idx="537">
                  <c:v>752.70458940753497</c:v>
                </c:pt>
                <c:pt idx="538">
                  <c:v>753.84136703620902</c:v>
                </c:pt>
                <c:pt idx="539">
                  <c:v>755.168144994768</c:v>
                </c:pt>
                <c:pt idx="540">
                  <c:v>756.95170951742705</c:v>
                </c:pt>
                <c:pt idx="541">
                  <c:v>757.843471150342</c:v>
                </c:pt>
                <c:pt idx="542">
                  <c:v>760.29931579519098</c:v>
                </c:pt>
                <c:pt idx="543">
                  <c:v>760.59604957360398</c:v>
                </c:pt>
                <c:pt idx="544">
                  <c:v>761.34283231708696</c:v>
                </c:pt>
                <c:pt idx="545">
                  <c:v>763.38767104449505</c:v>
                </c:pt>
                <c:pt idx="546">
                  <c:v>763.80748694824399</c:v>
                </c:pt>
                <c:pt idx="547">
                  <c:v>766.21139164520798</c:v>
                </c:pt>
                <c:pt idx="548">
                  <c:v>767.26986145975002</c:v>
                </c:pt>
                <c:pt idx="549">
                  <c:v>768.50413600156901</c:v>
                </c:pt>
                <c:pt idx="550">
                  <c:v>769.66364569374798</c:v>
                </c:pt>
                <c:pt idx="551">
                  <c:v>770.94549172215898</c:v>
                </c:pt>
                <c:pt idx="552">
                  <c:v>771.95185652983605</c:v>
                </c:pt>
                <c:pt idx="553">
                  <c:v>773.916861940476</c:v>
                </c:pt>
                <c:pt idx="554">
                  <c:v>773.98908731678296</c:v>
                </c:pt>
                <c:pt idx="555">
                  <c:v>774.02802636013303</c:v>
                </c:pt>
                <c:pt idx="556">
                  <c:v>775.65985338494897</c:v>
                </c:pt>
                <c:pt idx="557">
                  <c:v>775.98044553591205</c:v>
                </c:pt>
                <c:pt idx="558">
                  <c:v>777.52371487269795</c:v>
                </c:pt>
                <c:pt idx="559">
                  <c:v>777.67839501238495</c:v>
                </c:pt>
                <c:pt idx="560">
                  <c:v>779.85110553617005</c:v>
                </c:pt>
                <c:pt idx="561">
                  <c:v>780.03423371140298</c:v>
                </c:pt>
                <c:pt idx="562">
                  <c:v>780.25895073894503</c:v>
                </c:pt>
                <c:pt idx="563">
                  <c:v>782.07941500907998</c:v>
                </c:pt>
                <c:pt idx="564">
                  <c:v>782.39259608442501</c:v>
                </c:pt>
                <c:pt idx="565">
                  <c:v>782.94657060919997</c:v>
                </c:pt>
                <c:pt idx="566">
                  <c:v>784.46564268991006</c:v>
                </c:pt>
                <c:pt idx="567">
                  <c:v>785.34206388419705</c:v>
                </c:pt>
                <c:pt idx="568">
                  <c:v>786.67378151093897</c:v>
                </c:pt>
                <c:pt idx="569">
                  <c:v>787.05971401115903</c:v>
                </c:pt>
                <c:pt idx="570">
                  <c:v>788.26461622553597</c:v>
                </c:pt>
                <c:pt idx="571">
                  <c:v>789.25188702798096</c:v>
                </c:pt>
                <c:pt idx="572">
                  <c:v>789.51997394416105</c:v>
                </c:pt>
                <c:pt idx="573">
                  <c:v>789.62327127870401</c:v>
                </c:pt>
                <c:pt idx="574">
                  <c:v>790.87494051854605</c:v>
                </c:pt>
                <c:pt idx="575">
                  <c:v>790.93752383322601</c:v>
                </c:pt>
                <c:pt idx="576">
                  <c:v>792.02368268694795</c:v>
                </c:pt>
                <c:pt idx="577">
                  <c:v>792.431777991476</c:v>
                </c:pt>
                <c:pt idx="578">
                  <c:v>793.25471087634503</c:v>
                </c:pt>
                <c:pt idx="579">
                  <c:v>793.69635236022805</c:v>
                </c:pt>
                <c:pt idx="580">
                  <c:v>794.33995008241698</c:v>
                </c:pt>
                <c:pt idx="581">
                  <c:v>794.93360338539105</c:v>
                </c:pt>
                <c:pt idx="582">
                  <c:v>795.406091679734</c:v>
                </c:pt>
                <c:pt idx="583">
                  <c:v>796.16616700224301</c:v>
                </c:pt>
                <c:pt idx="584">
                  <c:v>796.53362260941401</c:v>
                </c:pt>
                <c:pt idx="585">
                  <c:v>797.13628407060696</c:v>
                </c:pt>
                <c:pt idx="586">
                  <c:v>797.39556190153201</c:v>
                </c:pt>
                <c:pt idx="587">
                  <c:v>798.10458958665299</c:v>
                </c:pt>
                <c:pt idx="588">
                  <c:v>798.32019907710901</c:v>
                </c:pt>
                <c:pt idx="589">
                  <c:v>799.09160889881502</c:v>
                </c:pt>
                <c:pt idx="590">
                  <c:v>799.30105941282</c:v>
                </c:pt>
                <c:pt idx="591">
                  <c:v>800.30975349193704</c:v>
                </c:pt>
                <c:pt idx="592">
                  <c:v>800.56115011461998</c:v>
                </c:pt>
                <c:pt idx="593">
                  <c:v>800.66986025680001</c:v>
                </c:pt>
                <c:pt idx="594">
                  <c:v>801.99572233343099</c:v>
                </c:pt>
                <c:pt idx="595">
                  <c:v>802.55649298180094</c:v>
                </c:pt>
                <c:pt idx="596">
                  <c:v>803.48676086555599</c:v>
                </c:pt>
                <c:pt idx="597">
                  <c:v>804.12420888673796</c:v>
                </c:pt>
                <c:pt idx="598">
                  <c:v>805.17398143080902</c:v>
                </c:pt>
                <c:pt idx="599">
                  <c:v>805.70430977446404</c:v>
                </c:pt>
                <c:pt idx="600">
                  <c:v>806.46703062407505</c:v>
                </c:pt>
                <c:pt idx="601">
                  <c:v>807.05061701449802</c:v>
                </c:pt>
                <c:pt idx="602">
                  <c:v>807.948473509211</c:v>
                </c:pt>
                <c:pt idx="603">
                  <c:v>808.61475934959799</c:v>
                </c:pt>
                <c:pt idx="604">
                  <c:v>809.52913116359105</c:v>
                </c:pt>
                <c:pt idx="605">
                  <c:v>810.42504284498602</c:v>
                </c:pt>
                <c:pt idx="606">
                  <c:v>811.41098740434097</c:v>
                </c:pt>
                <c:pt idx="607">
                  <c:v>812.63704367210505</c:v>
                </c:pt>
                <c:pt idx="608">
                  <c:v>814.15386952072902</c:v>
                </c:pt>
                <c:pt idx="609">
                  <c:v>815.17568324585397</c:v>
                </c:pt>
                <c:pt idx="610">
                  <c:v>817.24422650226404</c:v>
                </c:pt>
                <c:pt idx="611">
                  <c:v>818.29103960706004</c:v>
                </c:pt>
                <c:pt idx="612">
                  <c:v>820.61733958885304</c:v>
                </c:pt>
                <c:pt idx="613">
                  <c:v>821.75858405486997</c:v>
                </c:pt>
                <c:pt idx="614">
                  <c:v>823.93972388659097</c:v>
                </c:pt>
                <c:pt idx="615">
                  <c:v>825.16042776944698</c:v>
                </c:pt>
                <c:pt idx="616">
                  <c:v>828.21697485426103</c:v>
                </c:pt>
                <c:pt idx="617">
                  <c:v>829.84537032040805</c:v>
                </c:pt>
                <c:pt idx="618">
                  <c:v>832.67231727115905</c:v>
                </c:pt>
                <c:pt idx="619">
                  <c:v>834.75077241504005</c:v>
                </c:pt>
                <c:pt idx="620">
                  <c:v>837.56799972694</c:v>
                </c:pt>
                <c:pt idx="621">
                  <c:v>839.22933863882599</c:v>
                </c:pt>
                <c:pt idx="622">
                  <c:v>842.83368788111602</c:v>
                </c:pt>
                <c:pt idx="623">
                  <c:v>844.79544754415997</c:v>
                </c:pt>
                <c:pt idx="624">
                  <c:v>848.75732973647098</c:v>
                </c:pt>
                <c:pt idx="625">
                  <c:v>851.03793779057298</c:v>
                </c:pt>
                <c:pt idx="626">
                  <c:v>854.70732178300705</c:v>
                </c:pt>
                <c:pt idx="627">
                  <c:v>855.974557129657</c:v>
                </c:pt>
                <c:pt idx="628">
                  <c:v>858.62998587442598</c:v>
                </c:pt>
                <c:pt idx="629">
                  <c:v>860.05249600586603</c:v>
                </c:pt>
                <c:pt idx="630">
                  <c:v>860.720367069639</c:v>
                </c:pt>
                <c:pt idx="631">
                  <c:v>864.00624587678305</c:v>
                </c:pt>
                <c:pt idx="632">
                  <c:v>865.59443472899704</c:v>
                </c:pt>
                <c:pt idx="633">
                  <c:v>867.37772422395506</c:v>
                </c:pt>
                <c:pt idx="634">
                  <c:v>869.69954085605002</c:v>
                </c:pt>
                <c:pt idx="635">
                  <c:v>870.43108258442203</c:v>
                </c:pt>
                <c:pt idx="636">
                  <c:v>872.88918539615702</c:v>
                </c:pt>
                <c:pt idx="637">
                  <c:v>872.93307046000598</c:v>
                </c:pt>
                <c:pt idx="638">
                  <c:v>873.134710635489</c:v>
                </c:pt>
                <c:pt idx="639">
                  <c:v>875.36579633381905</c:v>
                </c:pt>
                <c:pt idx="640">
                  <c:v>875.62766266504298</c:v>
                </c:pt>
                <c:pt idx="641">
                  <c:v>877.03896573704696</c:v>
                </c:pt>
                <c:pt idx="642">
                  <c:v>877.51698139045698</c:v>
                </c:pt>
                <c:pt idx="643">
                  <c:v>878.423388118753</c:v>
                </c:pt>
                <c:pt idx="644">
                  <c:v>879.16467664898801</c:v>
                </c:pt>
                <c:pt idx="645">
                  <c:v>880.052157026847</c:v>
                </c:pt>
                <c:pt idx="646">
                  <c:v>881.14298867734101</c:v>
                </c:pt>
                <c:pt idx="647">
                  <c:v>881.74604686423595</c:v>
                </c:pt>
                <c:pt idx="648">
                  <c:v>882.770893604094</c:v>
                </c:pt>
                <c:pt idx="649">
                  <c:v>884.06858573544002</c:v>
                </c:pt>
                <c:pt idx="650">
                  <c:v>884.65117010830295</c:v>
                </c:pt>
                <c:pt idx="651">
                  <c:v>886.87112494849202</c:v>
                </c:pt>
                <c:pt idx="652">
                  <c:v>887.08277776721195</c:v>
                </c:pt>
                <c:pt idx="653">
                  <c:v>887.92789537164401</c:v>
                </c:pt>
                <c:pt idx="654">
                  <c:v>889.67630667723699</c:v>
                </c:pt>
                <c:pt idx="655">
                  <c:v>890.38372250218299</c:v>
                </c:pt>
                <c:pt idx="656">
                  <c:v>892.79908256955298</c:v>
                </c:pt>
                <c:pt idx="657">
                  <c:v>894.82659202132299</c:v>
                </c:pt>
                <c:pt idx="658">
                  <c:v>896.11857761504803</c:v>
                </c:pt>
                <c:pt idx="659">
                  <c:v>899.43259742994701</c:v>
                </c:pt>
                <c:pt idx="660">
                  <c:v>900.01688584192004</c:v>
                </c:pt>
                <c:pt idx="661">
                  <c:v>902.84532045056301</c:v>
                </c:pt>
                <c:pt idx="662">
                  <c:v>904.47149969396401</c:v>
                </c:pt>
                <c:pt idx="663">
                  <c:v>904.88801716938701</c:v>
                </c:pt>
                <c:pt idx="664">
                  <c:v>909.58021581214302</c:v>
                </c:pt>
                <c:pt idx="665">
                  <c:v>911.13246456133697</c:v>
                </c:pt>
                <c:pt idx="666">
                  <c:v>914.77105765294903</c:v>
                </c:pt>
                <c:pt idx="667">
                  <c:v>917.25042927981997</c:v>
                </c:pt>
                <c:pt idx="668">
                  <c:v>920.89059343005101</c:v>
                </c:pt>
                <c:pt idx="669">
                  <c:v>922.46940816249298</c:v>
                </c:pt>
                <c:pt idx="670">
                  <c:v>925.952897979108</c:v>
                </c:pt>
                <c:pt idx="671">
                  <c:v>927.21647570303799</c:v>
                </c:pt>
                <c:pt idx="672">
                  <c:v>930.55267638315797</c:v>
                </c:pt>
                <c:pt idx="673">
                  <c:v>931.56482571655999</c:v>
                </c:pt>
                <c:pt idx="674">
                  <c:v>934.74852609346601</c:v>
                </c:pt>
                <c:pt idx="675">
                  <c:v>935.66904296089001</c:v>
                </c:pt>
                <c:pt idx="676">
                  <c:v>938.22596631302599</c:v>
                </c:pt>
                <c:pt idx="677">
                  <c:v>939.30619170734406</c:v>
                </c:pt>
                <c:pt idx="678">
                  <c:v>941.17656141619398</c:v>
                </c:pt>
                <c:pt idx="679">
                  <c:v>941.92636272029699</c:v>
                </c:pt>
                <c:pt idx="680">
                  <c:v>944.18514198910896</c:v>
                </c:pt>
                <c:pt idx="681">
                  <c:v>945.14123852025</c:v>
                </c:pt>
                <c:pt idx="682">
                  <c:v>946.65813250261601</c:v>
                </c:pt>
                <c:pt idx="683">
                  <c:v>947.55121145973806</c:v>
                </c:pt>
                <c:pt idx="684">
                  <c:v>948.65291930327203</c:v>
                </c:pt>
                <c:pt idx="685">
                  <c:v>949.447828850561</c:v>
                </c:pt>
                <c:pt idx="686">
                  <c:v>950.32985929399399</c:v>
                </c:pt>
                <c:pt idx="687">
                  <c:v>951.06665454845495</c:v>
                </c:pt>
                <c:pt idx="688">
                  <c:v>951.83199892264201</c:v>
                </c:pt>
                <c:pt idx="689">
                  <c:v>952.55522728161895</c:v>
                </c:pt>
                <c:pt idx="690">
                  <c:v>953.344048580954</c:v>
                </c:pt>
                <c:pt idx="691">
                  <c:v>954.04944364518894</c:v>
                </c:pt>
                <c:pt idx="692">
                  <c:v>954.83759506751596</c:v>
                </c:pt>
                <c:pt idx="693">
                  <c:v>955.52717488559995</c:v>
                </c:pt>
                <c:pt idx="694">
                  <c:v>956.37997400344295</c:v>
                </c:pt>
                <c:pt idx="695">
                  <c:v>957.20990860060294</c:v>
                </c:pt>
                <c:pt idx="696">
                  <c:v>957.96709927291499</c:v>
                </c:pt>
                <c:pt idx="697">
                  <c:v>958.70958548113595</c:v>
                </c:pt>
                <c:pt idx="698">
                  <c:v>959.71796085725305</c:v>
                </c:pt>
                <c:pt idx="699">
                  <c:v>960.17388155642902</c:v>
                </c:pt>
                <c:pt idx="700">
                  <c:v>961.65614449753298</c:v>
                </c:pt>
                <c:pt idx="701">
                  <c:v>961.72212513841498</c:v>
                </c:pt>
                <c:pt idx="702">
                  <c:v>961.96489130813995</c:v>
                </c:pt>
                <c:pt idx="703">
                  <c:v>963.65132529019604</c:v>
                </c:pt>
                <c:pt idx="704">
                  <c:v>963.81176982169302</c:v>
                </c:pt>
                <c:pt idx="705">
                  <c:v>965.88135966965206</c:v>
                </c:pt>
                <c:pt idx="706">
                  <c:v>966.56586305880296</c:v>
                </c:pt>
                <c:pt idx="707">
                  <c:v>968.30234742240998</c:v>
                </c:pt>
                <c:pt idx="708">
                  <c:v>969.99299483489597</c:v>
                </c:pt>
                <c:pt idx="709">
                  <c:v>971.10725521996301</c:v>
                </c:pt>
                <c:pt idx="710">
                  <c:v>973.52264986571402</c:v>
                </c:pt>
                <c:pt idx="711">
                  <c:v>973.91156454032796</c:v>
                </c:pt>
                <c:pt idx="712">
                  <c:v>977.11580783507304</c:v>
                </c:pt>
                <c:pt idx="713">
                  <c:v>977.19579180837695</c:v>
                </c:pt>
                <c:pt idx="714">
                  <c:v>977.50550078947094</c:v>
                </c:pt>
                <c:pt idx="715">
                  <c:v>980.19044935540796</c:v>
                </c:pt>
                <c:pt idx="716">
                  <c:v>980.33836286200096</c:v>
                </c:pt>
                <c:pt idx="717">
                  <c:v>980.59022222714702</c:v>
                </c:pt>
                <c:pt idx="718">
                  <c:v>982.56697094416199</c:v>
                </c:pt>
                <c:pt idx="719">
                  <c:v>983.37517329229604</c:v>
                </c:pt>
                <c:pt idx="720">
                  <c:v>984.50569581443494</c:v>
                </c:pt>
                <c:pt idx="721">
                  <c:v>985.46954891745702</c:v>
                </c:pt>
                <c:pt idx="722">
                  <c:v>986.95963849753105</c:v>
                </c:pt>
                <c:pt idx="723">
                  <c:v>987.25381303041797</c:v>
                </c:pt>
                <c:pt idx="724">
                  <c:v>987.921008614264</c:v>
                </c:pt>
                <c:pt idx="725">
                  <c:v>988.89107258230297</c:v>
                </c:pt>
                <c:pt idx="726">
                  <c:v>989.12124351705597</c:v>
                </c:pt>
                <c:pt idx="727">
                  <c:v>990.49280437128903</c:v>
                </c:pt>
                <c:pt idx="728">
                  <c:v>990.90763821212397</c:v>
                </c:pt>
                <c:pt idx="729">
                  <c:v>992.92567609980802</c:v>
                </c:pt>
                <c:pt idx="730">
                  <c:v>993.219816254997</c:v>
                </c:pt>
                <c:pt idx="731">
                  <c:v>993.53533934485995</c:v>
                </c:pt>
                <c:pt idx="732">
                  <c:v>995.29758786042396</c:v>
                </c:pt>
                <c:pt idx="733">
                  <c:v>995.83910677836604</c:v>
                </c:pt>
                <c:pt idx="734">
                  <c:v>996.50776513407095</c:v>
                </c:pt>
                <c:pt idx="735">
                  <c:v>997.59612012661603</c:v>
                </c:pt>
                <c:pt idx="736">
                  <c:v>998.52721643264499</c:v>
                </c:pt>
                <c:pt idx="737">
                  <c:v>999.554756543341</c:v>
                </c:pt>
                <c:pt idx="738">
                  <c:v>1000.16436938446</c:v>
                </c:pt>
                <c:pt idx="739">
                  <c:v>1001.23949459762</c:v>
                </c:pt>
                <c:pt idx="740">
                  <c:v>1002.65684560581</c:v>
                </c:pt>
                <c:pt idx="741">
                  <c:v>1002.72456782729</c:v>
                </c:pt>
                <c:pt idx="742">
                  <c:v>1004.02113944956</c:v>
                </c:pt>
                <c:pt idx="743">
                  <c:v>1004.08927680022</c:v>
                </c:pt>
                <c:pt idx="744">
                  <c:v>1005.23854245795</c:v>
                </c:pt>
                <c:pt idx="745">
                  <c:v>1005.56950577315</c:v>
                </c:pt>
                <c:pt idx="746">
                  <c:v>1006.44783249711</c:v>
                </c:pt>
                <c:pt idx="747">
                  <c:v>1006.89476854288</c:v>
                </c:pt>
                <c:pt idx="748">
                  <c:v>1007.62125585487</c:v>
                </c:pt>
                <c:pt idx="749">
                  <c:v>1008.08883779038</c:v>
                </c:pt>
                <c:pt idx="750">
                  <c:v>1008.6316868492401</c:v>
                </c:pt>
                <c:pt idx="751">
                  <c:v>1009.33207741743</c:v>
                </c:pt>
                <c:pt idx="752">
                  <c:v>1009.74730159124</c:v>
                </c:pt>
                <c:pt idx="753">
                  <c:v>1010.31985880373</c:v>
                </c:pt>
                <c:pt idx="754">
                  <c:v>1010.60804232608</c:v>
                </c:pt>
                <c:pt idx="755">
                  <c:v>1011.3981587045801</c:v>
                </c:pt>
                <c:pt idx="756">
                  <c:v>1011.6308984232199</c:v>
                </c:pt>
                <c:pt idx="757">
                  <c:v>1012.32224497196</c:v>
                </c:pt>
                <c:pt idx="758">
                  <c:v>1012.49809500237</c:v>
                </c:pt>
                <c:pt idx="759">
                  <c:v>1013.3397714875</c:v>
                </c:pt>
                <c:pt idx="760">
                  <c:v>1013.74376064301</c:v>
                </c:pt>
                <c:pt idx="761">
                  <c:v>1013.93672019987</c:v>
                </c:pt>
                <c:pt idx="762">
                  <c:v>1015.26387428207</c:v>
                </c:pt>
                <c:pt idx="763">
                  <c:v>1015.78889280822</c:v>
                </c:pt>
                <c:pt idx="764">
                  <c:v>1016.74677626609</c:v>
                </c:pt>
                <c:pt idx="765">
                  <c:v>1017.40281545367</c:v>
                </c:pt>
                <c:pt idx="766">
                  <c:v>1018.42548424598</c:v>
                </c:pt>
                <c:pt idx="767">
                  <c:v>1018.96663292014</c:v>
                </c:pt>
                <c:pt idx="768">
                  <c:v>1019.7420180033899</c:v>
                </c:pt>
                <c:pt idx="769">
                  <c:v>1020.3263359235</c:v>
                </c:pt>
                <c:pt idx="770">
                  <c:v>1021.21838725678</c:v>
                </c:pt>
                <c:pt idx="771">
                  <c:v>1021.83559464574</c:v>
                </c:pt>
                <c:pt idx="772">
                  <c:v>1022.73200009931</c:v>
                </c:pt>
                <c:pt idx="773">
                  <c:v>1023.70529153172</c:v>
                </c:pt>
                <c:pt idx="774">
                  <c:v>1024.6370961502701</c:v>
                </c:pt>
                <c:pt idx="775">
                  <c:v>1025.8921428470501</c:v>
                </c:pt>
                <c:pt idx="776">
                  <c:v>1027.3250511623201</c:v>
                </c:pt>
                <c:pt idx="777">
                  <c:v>1028.42149818246</c:v>
                </c:pt>
                <c:pt idx="778">
                  <c:v>1030.3584430108499</c:v>
                </c:pt>
                <c:pt idx="779">
                  <c:v>1031.5894707546099</c:v>
                </c:pt>
                <c:pt idx="780">
                  <c:v>1033.7832380191401</c:v>
                </c:pt>
                <c:pt idx="781">
                  <c:v>1035.15676222667</c:v>
                </c:pt>
                <c:pt idx="782">
                  <c:v>1037.7447235750501</c:v>
                </c:pt>
                <c:pt idx="783">
                  <c:v>1039.1237880528899</c:v>
                </c:pt>
                <c:pt idx="784">
                  <c:v>1041.4678302100899</c:v>
                </c:pt>
                <c:pt idx="785">
                  <c:v>1043.0088784647901</c:v>
                </c:pt>
                <c:pt idx="786">
                  <c:v>1045.9303137423999</c:v>
                </c:pt>
                <c:pt idx="787">
                  <c:v>1047.45273763315</c:v>
                </c:pt>
                <c:pt idx="788">
                  <c:v>1050.7043881575501</c:v>
                </c:pt>
                <c:pt idx="789">
                  <c:v>1052.3547409303601</c:v>
                </c:pt>
                <c:pt idx="790">
                  <c:v>1055.9344421076601</c:v>
                </c:pt>
                <c:pt idx="791">
                  <c:v>1057.96400666454</c:v>
                </c:pt>
                <c:pt idx="792">
                  <c:v>1062.0681767973599</c:v>
                </c:pt>
                <c:pt idx="793">
                  <c:v>1064.08339355001</c:v>
                </c:pt>
                <c:pt idx="794">
                  <c:v>1068.14345828825</c:v>
                </c:pt>
                <c:pt idx="795">
                  <c:v>1069.19363410336</c:v>
                </c:pt>
                <c:pt idx="796">
                  <c:v>1071.56498066209</c:v>
                </c:pt>
                <c:pt idx="797">
                  <c:v>1073.39843166479</c:v>
                </c:pt>
                <c:pt idx="798">
                  <c:v>1074.1815629965499</c:v>
                </c:pt>
                <c:pt idx="799">
                  <c:v>1077.33541674302</c:v>
                </c:pt>
                <c:pt idx="800">
                  <c:v>1079.0849018515601</c:v>
                </c:pt>
                <c:pt idx="801">
                  <c:v>1080.87873917871</c:v>
                </c:pt>
                <c:pt idx="802">
                  <c:v>1082.8310483740099</c:v>
                </c:pt>
                <c:pt idx="803">
                  <c:v>1083.80159384995</c:v>
                </c:pt>
                <c:pt idx="804">
                  <c:v>1086.1331323066399</c:v>
                </c:pt>
                <c:pt idx="805">
                  <c:v>1086.43570150903</c:v>
                </c:pt>
                <c:pt idx="806">
                  <c:v>1088.5713410067101</c:v>
                </c:pt>
                <c:pt idx="807">
                  <c:v>1088.6321725038699</c:v>
                </c:pt>
                <c:pt idx="808">
                  <c:v>1088.8654903102999</c:v>
                </c:pt>
                <c:pt idx="809">
                  <c:v>1090.3972908166199</c:v>
                </c:pt>
                <c:pt idx="810">
                  <c:v>1090.65113883809</c:v>
                </c:pt>
                <c:pt idx="811">
                  <c:v>1091.7202986058201</c:v>
                </c:pt>
                <c:pt idx="812">
                  <c:v>1092.87842572402</c:v>
                </c:pt>
                <c:pt idx="813">
                  <c:v>1093.44183972369</c:v>
                </c:pt>
                <c:pt idx="814">
                  <c:v>1094.67266944931</c:v>
                </c:pt>
                <c:pt idx="815">
                  <c:v>1095.04101406474</c:v>
                </c:pt>
                <c:pt idx="816">
                  <c:v>1096.13913294331</c:v>
                </c:pt>
                <c:pt idx="817">
                  <c:v>1097.57605596697</c:v>
                </c:pt>
                <c:pt idx="818">
                  <c:v>1098.0501012294901</c:v>
                </c:pt>
                <c:pt idx="819">
                  <c:v>1100.69763435959</c:v>
                </c:pt>
                <c:pt idx="820">
                  <c:v>1100.81964891348</c:v>
                </c:pt>
                <c:pt idx="821">
                  <c:v>1101.6255306645401</c:v>
                </c:pt>
                <c:pt idx="822">
                  <c:v>1103.2828800607999</c:v>
                </c:pt>
                <c:pt idx="823">
                  <c:v>1103.8870529579101</c:v>
                </c:pt>
                <c:pt idx="824">
                  <c:v>1106.59546948858</c:v>
                </c:pt>
                <c:pt idx="825">
                  <c:v>1108.3901906830299</c:v>
                </c:pt>
                <c:pt idx="826">
                  <c:v>1110.80251365197</c:v>
                </c:pt>
                <c:pt idx="827">
                  <c:v>1112.8406418327099</c:v>
                </c:pt>
                <c:pt idx="828">
                  <c:v>1114.9148811815301</c:v>
                </c:pt>
                <c:pt idx="829">
                  <c:v>1116.4215135290201</c:v>
                </c:pt>
                <c:pt idx="830">
                  <c:v>1118.00575808246</c:v>
                </c:pt>
                <c:pt idx="831">
                  <c:v>1119.4636190419899</c:v>
                </c:pt>
                <c:pt idx="832">
                  <c:v>1121.1241515342399</c:v>
                </c:pt>
                <c:pt idx="833">
                  <c:v>1122.5018972370599</c:v>
                </c:pt>
                <c:pt idx="834">
                  <c:v>1123.8132345046799</c:v>
                </c:pt>
                <c:pt idx="835">
                  <c:v>1126.0708867563999</c:v>
                </c:pt>
                <c:pt idx="836">
                  <c:v>1127.1687286067499</c:v>
                </c:pt>
                <c:pt idx="837">
                  <c:v>1130.2541114323101</c:v>
                </c:pt>
                <c:pt idx="838">
                  <c:v>1130.77919098039</c:v>
                </c:pt>
                <c:pt idx="839">
                  <c:v>1134.2729207303901</c:v>
                </c:pt>
                <c:pt idx="840">
                  <c:v>1134.3308188134199</c:v>
                </c:pt>
                <c:pt idx="841">
                  <c:v>1134.6655522394501</c:v>
                </c:pt>
                <c:pt idx="842">
                  <c:v>1138.15377251574</c:v>
                </c:pt>
                <c:pt idx="843">
                  <c:v>1138.8666770211801</c:v>
                </c:pt>
                <c:pt idx="844">
                  <c:v>1141.86351643239</c:v>
                </c:pt>
                <c:pt idx="845">
                  <c:v>1143.6223614744399</c:v>
                </c:pt>
                <c:pt idx="846">
                  <c:v>1145.87447610156</c:v>
                </c:pt>
                <c:pt idx="847">
                  <c:v>1147.6047578381799</c:v>
                </c:pt>
                <c:pt idx="848">
                  <c:v>1149.94542873967</c:v>
                </c:pt>
                <c:pt idx="849">
                  <c:v>1151.0678471132101</c:v>
                </c:pt>
                <c:pt idx="850">
                  <c:v>1153.1220270527699</c:v>
                </c:pt>
                <c:pt idx="851">
                  <c:v>1154.10906525306</c:v>
                </c:pt>
                <c:pt idx="852">
                  <c:v>1155.5726826379901</c:v>
                </c:pt>
                <c:pt idx="853">
                  <c:v>1156.3884731989101</c:v>
                </c:pt>
                <c:pt idx="854">
                  <c:v>1157.7955849606101</c:v>
                </c:pt>
                <c:pt idx="855">
                  <c:v>1158.4863340873501</c:v>
                </c:pt>
                <c:pt idx="856">
                  <c:v>1159.6265401779599</c:v>
                </c:pt>
                <c:pt idx="857">
                  <c:v>1160.2885006721599</c:v>
                </c:pt>
                <c:pt idx="858">
                  <c:v>1161.5516795783601</c:v>
                </c:pt>
                <c:pt idx="859">
                  <c:v>1162.21872750078</c:v>
                </c:pt>
                <c:pt idx="860">
                  <c:v>1163.3367045743</c:v>
                </c:pt>
                <c:pt idx="861">
                  <c:v>1164.06976573764</c:v>
                </c:pt>
                <c:pt idx="862">
                  <c:v>1165.1864750266</c:v>
                </c:pt>
                <c:pt idx="863">
                  <c:v>1166.05613232366</c:v>
                </c:pt>
                <c:pt idx="864">
                  <c:v>1167.0712859041</c:v>
                </c:pt>
                <c:pt idx="865">
                  <c:v>1168.1396920603299</c:v>
                </c:pt>
                <c:pt idx="866">
                  <c:v>1169.0745272736999</c:v>
                </c:pt>
                <c:pt idx="867">
                  <c:v>1170.0509957126501</c:v>
                </c:pt>
                <c:pt idx="868">
                  <c:v>1171.3694157412799</c:v>
                </c:pt>
                <c:pt idx="869">
                  <c:v>1171.8191192177101</c:v>
                </c:pt>
                <c:pt idx="870">
                  <c:v>1173.3402668128599</c:v>
                </c:pt>
                <c:pt idx="871">
                  <c:v>1173.3959476300299</c:v>
                </c:pt>
                <c:pt idx="872">
                  <c:v>1173.40620840304</c:v>
                </c:pt>
                <c:pt idx="873">
                  <c:v>1175.28439320742</c:v>
                </c:pt>
                <c:pt idx="874">
                  <c:v>1175.6400876605701</c:v>
                </c:pt>
                <c:pt idx="875">
                  <c:v>1177.50019967507</c:v>
                </c:pt>
                <c:pt idx="876">
                  <c:v>1178.6792612801</c:v>
                </c:pt>
                <c:pt idx="877">
                  <c:v>1180.18732128746</c:v>
                </c:pt>
                <c:pt idx="878">
                  <c:v>1182.03901014503</c:v>
                </c:pt>
                <c:pt idx="879">
                  <c:v>1183.2346046645</c:v>
                </c:pt>
                <c:pt idx="880">
                  <c:v>1185.79457945745</c:v>
                </c:pt>
                <c:pt idx="881">
                  <c:v>1186.54258160532</c:v>
                </c:pt>
                <c:pt idx="882">
                  <c:v>1189.5137063684001</c:v>
                </c:pt>
                <c:pt idx="883">
                  <c:v>1189.8996088500401</c:v>
                </c:pt>
                <c:pt idx="884">
                  <c:v>1190.4293856986101</c:v>
                </c:pt>
                <c:pt idx="885">
                  <c:v>1192.2924600686399</c:v>
                </c:pt>
                <c:pt idx="886">
                  <c:v>1194.17735342064</c:v>
                </c:pt>
                <c:pt idx="887">
                  <c:v>1194.29659003188</c:v>
                </c:pt>
                <c:pt idx="888">
                  <c:v>1194.4820244512</c:v>
                </c:pt>
                <c:pt idx="889">
                  <c:v>1196.7415799769001</c:v>
                </c:pt>
                <c:pt idx="890">
                  <c:v>1198.0260149493199</c:v>
                </c:pt>
                <c:pt idx="891">
                  <c:v>1198.95780117249</c:v>
                </c:pt>
                <c:pt idx="892">
                  <c:v>1201.1339011469599</c:v>
                </c:pt>
                <c:pt idx="893">
                  <c:v>1201.4276082808699</c:v>
                </c:pt>
                <c:pt idx="894">
                  <c:v>1202.8429199874899</c:v>
                </c:pt>
                <c:pt idx="895">
                  <c:v>1204.55929831139</c:v>
                </c:pt>
                <c:pt idx="896">
                  <c:v>1205.3373654982099</c:v>
                </c:pt>
                <c:pt idx="897">
                  <c:v>1208.0816781004501</c:v>
                </c:pt>
                <c:pt idx="898">
                  <c:v>1210.63931507753</c:v>
                </c:pt>
                <c:pt idx="899">
                  <c:v>1212.16029303346</c:v>
                </c:pt>
                <c:pt idx="900">
                  <c:v>1216.01289704223</c:v>
                </c:pt>
                <c:pt idx="901">
                  <c:v>1216.8791158547799</c:v>
                </c:pt>
                <c:pt idx="902">
                  <c:v>1221.7662969846599</c:v>
                </c:pt>
                <c:pt idx="903">
                  <c:v>1221.96746373616</c:v>
                </c:pt>
                <c:pt idx="904">
                  <c:v>1223.38759412379</c:v>
                </c:pt>
                <c:pt idx="905">
                  <c:v>1228.00113897254</c:v>
                </c:pt>
                <c:pt idx="906">
                  <c:v>1229.10070654582</c:v>
                </c:pt>
                <c:pt idx="907">
                  <c:v>1234.2052819355999</c:v>
                </c:pt>
                <c:pt idx="908">
                  <c:v>1236.6170931541001</c:v>
                </c:pt>
                <c:pt idx="909">
                  <c:v>1240.75177362318</c:v>
                </c:pt>
                <c:pt idx="910">
                  <c:v>1243.79432579779</c:v>
                </c:pt>
                <c:pt idx="911">
                  <c:v>1247.5360503080899</c:v>
                </c:pt>
                <c:pt idx="912">
                  <c:v>1251.2653948839099</c:v>
                </c:pt>
                <c:pt idx="913">
                  <c:v>1254.4129791259199</c:v>
                </c:pt>
                <c:pt idx="914">
                  <c:v>1258.30194350853</c:v>
                </c:pt>
                <c:pt idx="915">
                  <c:v>1261.8279841542501</c:v>
                </c:pt>
                <c:pt idx="916">
                  <c:v>1265.07234092165</c:v>
                </c:pt>
                <c:pt idx="917">
                  <c:v>1268.53643015221</c:v>
                </c:pt>
                <c:pt idx="918">
                  <c:v>1271.7737756855099</c:v>
                </c:pt>
                <c:pt idx="919">
                  <c:v>1275.3955069179899</c:v>
                </c:pt>
                <c:pt idx="920">
                  <c:v>1278.5098907660899</c:v>
                </c:pt>
                <c:pt idx="921">
                  <c:v>1282.34427917825</c:v>
                </c:pt>
                <c:pt idx="922">
                  <c:v>1285.1004772886899</c:v>
                </c:pt>
                <c:pt idx="923">
                  <c:v>1289.2687860282099</c:v>
                </c:pt>
                <c:pt idx="924">
                  <c:v>1291.7403582126601</c:v>
                </c:pt>
                <c:pt idx="925">
                  <c:v>1295.96136087575</c:v>
                </c:pt>
                <c:pt idx="926">
                  <c:v>1298.3871466629901</c:v>
                </c:pt>
                <c:pt idx="927">
                  <c:v>1302.8272748485599</c:v>
                </c:pt>
                <c:pt idx="928">
                  <c:v>1305.11660312003</c:v>
                </c:pt>
                <c:pt idx="929">
                  <c:v>1309.5073219308299</c:v>
                </c:pt>
                <c:pt idx="930">
                  <c:v>1311.7589469384</c:v>
                </c:pt>
                <c:pt idx="931">
                  <c:v>1316.06042731702</c:v>
                </c:pt>
                <c:pt idx="932">
                  <c:v>1318.34608394051</c:v>
                </c:pt>
                <c:pt idx="933">
                  <c:v>1323.2087231401799</c:v>
                </c:pt>
                <c:pt idx="934">
                  <c:v>1325.0188079397401</c:v>
                </c:pt>
                <c:pt idx="935">
                  <c:v>1330.64043808818</c:v>
                </c:pt>
                <c:pt idx="936">
                  <c:v>1331.4935572639499</c:v>
                </c:pt>
                <c:pt idx="937">
                  <c:v>1336.0003588290499</c:v>
                </c:pt>
                <c:pt idx="938">
                  <c:v>1336.4518475344501</c:v>
                </c:pt>
                <c:pt idx="939">
                  <c:v>1336.63724950602</c:v>
                </c:pt>
                <c:pt idx="940">
                  <c:v>1339.4341680367299</c:v>
                </c:pt>
                <c:pt idx="941">
                  <c:v>1339.8402960103699</c:v>
                </c:pt>
                <c:pt idx="942">
                  <c:v>1344.0490505648099</c:v>
                </c:pt>
                <c:pt idx="943">
                  <c:v>1345.2486753232899</c:v>
                </c:pt>
                <c:pt idx="944">
                  <c:v>1348.7247799049901</c:v>
                </c:pt>
                <c:pt idx="945">
                  <c:v>1350.1254028804501</c:v>
                </c:pt>
                <c:pt idx="946">
                  <c:v>1353.5882405503701</c:v>
                </c:pt>
                <c:pt idx="947">
                  <c:v>1355.16197885523</c:v>
                </c:pt>
                <c:pt idx="948">
                  <c:v>1358.5613984398999</c:v>
                </c:pt>
                <c:pt idx="949">
                  <c:v>1359.9325201037</c:v>
                </c:pt>
                <c:pt idx="950">
                  <c:v>1363.61442130916</c:v>
                </c:pt>
                <c:pt idx="951">
                  <c:v>1364.81209236155</c:v>
                </c:pt>
                <c:pt idx="952">
                  <c:v>1368.57103555141</c:v>
                </c:pt>
                <c:pt idx="953">
                  <c:v>1369.3244327605</c:v>
                </c:pt>
                <c:pt idx="954">
                  <c:v>1373.0377944703901</c:v>
                </c:pt>
                <c:pt idx="955">
                  <c:v>1376.5647433121001</c:v>
                </c:pt>
                <c:pt idx="956">
                  <c:v>1377.8593546519701</c:v>
                </c:pt>
                <c:pt idx="957">
                  <c:v>1378.1796225398</c:v>
                </c:pt>
                <c:pt idx="958">
                  <c:v>1383.24301561793</c:v>
                </c:pt>
                <c:pt idx="959">
                  <c:v>1384.1805526876001</c:v>
                </c:pt>
                <c:pt idx="960">
                  <c:v>1388.83861629578</c:v>
                </c:pt>
                <c:pt idx="961">
                  <c:v>1389.37035314279</c:v>
                </c:pt>
                <c:pt idx="962">
                  <c:v>1393.2269927349701</c:v>
                </c:pt>
                <c:pt idx="963">
                  <c:v>1396.0854681466301</c:v>
                </c:pt>
                <c:pt idx="964">
                  <c:v>1397.3</c:v>
                </c:pt>
              </c:numCache>
            </c:numRef>
          </c:xVal>
          <c:yVal>
            <c:numRef>
              <c:f>'\\cern.ch\dfs\Divisions\EST\Groups\SM\CEM\Surfinishing\Bat 118\SPL_EP_Nb\SPL_S\Selected\SLHiPP5_Comsol\[5mm_10lpm_Oldcathode_r.xlsx]5mm_10lpm_Oldcathode_r'!$C$10:$C$974</c:f>
              <c:numCache>
                <c:formatCode>General</c:formatCode>
                <c:ptCount val="965"/>
                <c:pt idx="0">
                  <c:v>0</c:v>
                </c:pt>
                <c:pt idx="1">
                  <c:v>-1.7679428712924299E-3</c:v>
                </c:pt>
                <c:pt idx="2">
                  <c:v>-3.4876674932456798E-3</c:v>
                </c:pt>
                <c:pt idx="3">
                  <c:v>-3.9054134929325298E-3</c:v>
                </c:pt>
                <c:pt idx="4">
                  <c:v>-4.0393874289555796E-3</c:v>
                </c:pt>
                <c:pt idx="5">
                  <c:v>-3.9064943785890802E-3</c:v>
                </c:pt>
                <c:pt idx="6">
                  <c:v>-3.09308203245641E-3</c:v>
                </c:pt>
                <c:pt idx="7">
                  <c:v>-1.02258046880976E-3</c:v>
                </c:pt>
                <c:pt idx="8">
                  <c:v>-8.5493471275704198E-4</c:v>
                </c:pt>
                <c:pt idx="9">
                  <c:v>6.5862070102981596E-4</c:v>
                </c:pt>
                <c:pt idx="10">
                  <c:v>1.7181827379045499E-3</c:v>
                </c:pt>
                <c:pt idx="11">
                  <c:v>2.09504116731455E-3</c:v>
                </c:pt>
                <c:pt idx="12">
                  <c:v>5.6838933953293801E-3</c:v>
                </c:pt>
                <c:pt idx="13">
                  <c:v>6.64127136360281E-3</c:v>
                </c:pt>
                <c:pt idx="14">
                  <c:v>6.2027077711693602E-3</c:v>
                </c:pt>
                <c:pt idx="15">
                  <c:v>4.1382371347602597E-3</c:v>
                </c:pt>
                <c:pt idx="16">
                  <c:v>2.6840900825414E-3</c:v>
                </c:pt>
                <c:pt idx="17">
                  <c:v>-1.88052370102596E-4</c:v>
                </c:pt>
                <c:pt idx="18">
                  <c:v>-5.7963081226703405E-4</c:v>
                </c:pt>
                <c:pt idx="19">
                  <c:v>-1.7024643701875101E-3</c:v>
                </c:pt>
                <c:pt idx="20">
                  <c:v>-1.76014442252865E-3</c:v>
                </c:pt>
                <c:pt idx="21">
                  <c:v>-1.8246522053784399E-3</c:v>
                </c:pt>
                <c:pt idx="22">
                  <c:v>-1.80620263602381E-3</c:v>
                </c:pt>
                <c:pt idx="23">
                  <c:v>-1.3573797047644199E-3</c:v>
                </c:pt>
                <c:pt idx="24">
                  <c:v>-1.2980644422969001E-3</c:v>
                </c:pt>
                <c:pt idx="25">
                  <c:v>-6.6389556002788795E-4</c:v>
                </c:pt>
                <c:pt idx="26">
                  <c:v>-5.3145315780978096E-4</c:v>
                </c:pt>
                <c:pt idx="27">
                  <c:v>-9.6405498853721402E-5</c:v>
                </c:pt>
                <c:pt idx="28">
                  <c:v>-5.7215657377926698E-5</c:v>
                </c:pt>
                <c:pt idx="29">
                  <c:v>1.13738332635473E-4</c:v>
                </c:pt>
                <c:pt idx="30">
                  <c:v>1.37093441138701E-4</c:v>
                </c:pt>
                <c:pt idx="31">
                  <c:v>2.45127483526792E-4</c:v>
                </c:pt>
                <c:pt idx="32">
                  <c:v>2.5675448479063601E-4</c:v>
                </c:pt>
                <c:pt idx="33">
                  <c:v>4.2381406045869502E-4</c:v>
                </c:pt>
                <c:pt idx="34">
                  <c:v>4.4888874262723102E-4</c:v>
                </c:pt>
                <c:pt idx="35">
                  <c:v>6.8091988553175501E-4</c:v>
                </c:pt>
                <c:pt idx="36">
                  <c:v>6.9778895986586905E-4</c:v>
                </c:pt>
                <c:pt idx="37">
                  <c:v>7.4854311531331202E-4</c:v>
                </c:pt>
                <c:pt idx="38">
                  <c:v>7.3603899833664702E-4</c:v>
                </c:pt>
                <c:pt idx="39">
                  <c:v>5.8264540587222398E-4</c:v>
                </c:pt>
                <c:pt idx="40">
                  <c:v>5.74559167920575E-4</c:v>
                </c:pt>
                <c:pt idx="41">
                  <c:v>5.8277502691963395E-4</c:v>
                </c:pt>
                <c:pt idx="42">
                  <c:v>5.9124779890992404E-4</c:v>
                </c:pt>
                <c:pt idx="43">
                  <c:v>6.4144260201878399E-4</c:v>
                </c:pt>
                <c:pt idx="44">
                  <c:v>6.4487068120057801E-4</c:v>
                </c:pt>
                <c:pt idx="45">
                  <c:v>5.2631815419380498E-4</c:v>
                </c:pt>
                <c:pt idx="46">
                  <c:v>5.2393650177301595E-4</c:v>
                </c:pt>
                <c:pt idx="47">
                  <c:v>5.2562224597882802E-4</c:v>
                </c:pt>
                <c:pt idx="48">
                  <c:v>5.6628777829331701E-4</c:v>
                </c:pt>
                <c:pt idx="49">
                  <c:v>5.9203046752252602E-4</c:v>
                </c:pt>
                <c:pt idx="50">
                  <c:v>6.4336676371839195E-4</c:v>
                </c:pt>
                <c:pt idx="51">
                  <c:v>6.9192000567049299E-4</c:v>
                </c:pt>
                <c:pt idx="52">
                  <c:v>7.2279408958574596E-4</c:v>
                </c:pt>
                <c:pt idx="53">
                  <c:v>7.9913993144634099E-4</c:v>
                </c:pt>
                <c:pt idx="54">
                  <c:v>8.1222921884001201E-4</c:v>
                </c:pt>
                <c:pt idx="55">
                  <c:v>9.8457708939407302E-4</c:v>
                </c:pt>
                <c:pt idx="56">
                  <c:v>1.02827237864684E-3</c:v>
                </c:pt>
                <c:pt idx="57">
                  <c:v>1.28517711886846E-3</c:v>
                </c:pt>
                <c:pt idx="58">
                  <c:v>1.43650019856483E-3</c:v>
                </c:pt>
                <c:pt idx="59">
                  <c:v>1.46259178802008E-3</c:v>
                </c:pt>
                <c:pt idx="60">
                  <c:v>1.76751982049286E-3</c:v>
                </c:pt>
                <c:pt idx="61">
                  <c:v>2.0967393784241599E-3</c:v>
                </c:pt>
                <c:pt idx="62">
                  <c:v>2.1106819223597499E-3</c:v>
                </c:pt>
                <c:pt idx="63">
                  <c:v>2.1197948523029799E-3</c:v>
                </c:pt>
                <c:pt idx="64">
                  <c:v>2.28056715762231E-3</c:v>
                </c:pt>
                <c:pt idx="65">
                  <c:v>2.3404988946034498E-3</c:v>
                </c:pt>
                <c:pt idx="66">
                  <c:v>2.3349151806098399E-3</c:v>
                </c:pt>
                <c:pt idx="67">
                  <c:v>2.29630904502932E-3</c:v>
                </c:pt>
                <c:pt idx="68">
                  <c:v>2.1429270276321901E-3</c:v>
                </c:pt>
                <c:pt idx="69">
                  <c:v>2.0551449770503799E-3</c:v>
                </c:pt>
                <c:pt idx="70">
                  <c:v>1.6499049100095701E-3</c:v>
                </c:pt>
                <c:pt idx="71">
                  <c:v>1.49768014484573E-3</c:v>
                </c:pt>
                <c:pt idx="72">
                  <c:v>1.0093472724063599E-3</c:v>
                </c:pt>
                <c:pt idx="73">
                  <c:v>9.8449842016589502E-4</c:v>
                </c:pt>
                <c:pt idx="74">
                  <c:v>2.5329650625788302E-4</c:v>
                </c:pt>
                <c:pt idx="75">
                  <c:v>2.4774293480816898E-4</c:v>
                </c:pt>
                <c:pt idx="76">
                  <c:v>2.2072499852603499E-4</c:v>
                </c:pt>
                <c:pt idx="77">
                  <c:v>-1.9133791267956799E-4</c:v>
                </c:pt>
                <c:pt idx="78">
                  <c:v>-5.2484995391871201E-4</c:v>
                </c:pt>
                <c:pt idx="79">
                  <c:v>-5.7492330605338595E-4</c:v>
                </c:pt>
                <c:pt idx="80">
                  <c:v>-7.0835620109673805E-4</c:v>
                </c:pt>
                <c:pt idx="81">
                  <c:v>-7.8361130624865797E-4</c:v>
                </c:pt>
                <c:pt idx="82">
                  <c:v>-7.8121660776552903E-4</c:v>
                </c:pt>
                <c:pt idx="83">
                  <c:v>-7.32381714810984E-4</c:v>
                </c:pt>
                <c:pt idx="84">
                  <c:v>-7.1174410900131204E-4</c:v>
                </c:pt>
                <c:pt idx="85">
                  <c:v>-6.5561597795299497E-4</c:v>
                </c:pt>
                <c:pt idx="86">
                  <c:v>-6.3495971940502399E-4</c:v>
                </c:pt>
                <c:pt idx="87">
                  <c:v>-5.6000386137283699E-4</c:v>
                </c:pt>
                <c:pt idx="88">
                  <c:v>-5.3507508107037902E-4</c:v>
                </c:pt>
                <c:pt idx="89">
                  <c:v>-4.8160411452481103E-4</c:v>
                </c:pt>
                <c:pt idx="90">
                  <c:v>-4.5941186991744202E-4</c:v>
                </c:pt>
                <c:pt idx="91">
                  <c:v>-4.1361823885538798E-4</c:v>
                </c:pt>
                <c:pt idx="92">
                  <c:v>-3.9629274851677799E-4</c:v>
                </c:pt>
                <c:pt idx="93">
                  <c:v>-3.5494680682993498E-4</c:v>
                </c:pt>
                <c:pt idx="94">
                  <c:v>-3.4115110430687497E-4</c:v>
                </c:pt>
                <c:pt idx="95">
                  <c:v>-3.0220897203868402E-4</c:v>
                </c:pt>
                <c:pt idx="96">
                  <c:v>-2.90635216082722E-4</c:v>
                </c:pt>
                <c:pt idx="97">
                  <c:v>-2.5800888220940102E-4</c:v>
                </c:pt>
                <c:pt idx="98">
                  <c:v>-2.4691434138205602E-4</c:v>
                </c:pt>
                <c:pt idx="99">
                  <c:v>-2.24230856134442E-4</c:v>
                </c:pt>
                <c:pt idx="100">
                  <c:v>-2.1672389161669599E-4</c:v>
                </c:pt>
                <c:pt idx="101">
                  <c:v>-1.9418533931963899E-4</c:v>
                </c:pt>
                <c:pt idx="102">
                  <c:v>-1.8682026291069699E-4</c:v>
                </c:pt>
                <c:pt idx="103">
                  <c:v>-1.6933476229295E-4</c:v>
                </c:pt>
                <c:pt idx="104">
                  <c:v>-1.61361728181699E-4</c:v>
                </c:pt>
                <c:pt idx="105">
                  <c:v>-1.4849467181074399E-4</c:v>
                </c:pt>
                <c:pt idx="106">
                  <c:v>-1.4184427727307201E-4</c:v>
                </c:pt>
                <c:pt idx="107">
                  <c:v>-1.28645125386829E-4</c:v>
                </c:pt>
                <c:pt idx="108">
                  <c:v>-1.25020677803178E-4</c:v>
                </c:pt>
                <c:pt idx="109">
                  <c:v>-1.1223366358826001E-4</c:v>
                </c:pt>
                <c:pt idx="110">
                  <c:v>-1.10890478525198E-4</c:v>
                </c:pt>
                <c:pt idx="111">
                  <c:v>-1.0196187615569E-4</c:v>
                </c:pt>
                <c:pt idx="112">
                  <c:v>-9.9609426026760596E-5</c:v>
                </c:pt>
                <c:pt idx="113">
                  <c:v>-9.8505276846018799E-5</c:v>
                </c:pt>
                <c:pt idx="114">
                  <c:v>-9.0391972335514305E-5</c:v>
                </c:pt>
                <c:pt idx="115">
                  <c:v>-8.7722378265588596E-5</c:v>
                </c:pt>
                <c:pt idx="116">
                  <c:v>-8.13926635768645E-5</c:v>
                </c:pt>
                <c:pt idx="117">
                  <c:v>-8.0009646602630596E-5</c:v>
                </c:pt>
                <c:pt idx="118">
                  <c:v>-7.4224829797466701E-5</c:v>
                </c:pt>
                <c:pt idx="119">
                  <c:v>-7.0386188443816703E-5</c:v>
                </c:pt>
                <c:pt idx="120">
                  <c:v>-6.6021898654159195E-5</c:v>
                </c:pt>
                <c:pt idx="121">
                  <c:v>-6.1877027237280198E-5</c:v>
                </c:pt>
                <c:pt idx="122">
                  <c:v>-5.8763847597673498E-5</c:v>
                </c:pt>
                <c:pt idx="123">
                  <c:v>-5.47754676732271E-5</c:v>
                </c:pt>
                <c:pt idx="124">
                  <c:v>-5.1467451137367501E-5</c:v>
                </c:pt>
                <c:pt idx="125">
                  <c:v>-4.6786842198752201E-5</c:v>
                </c:pt>
                <c:pt idx="126">
                  <c:v>-4.3191733295266699E-5</c:v>
                </c:pt>
                <c:pt idx="127">
                  <c:v>-3.7343012603817998E-5</c:v>
                </c:pt>
                <c:pt idx="128">
                  <c:v>-3.3961237658312798E-5</c:v>
                </c:pt>
                <c:pt idx="129">
                  <c:v>-2.8142925051264998E-5</c:v>
                </c:pt>
                <c:pt idx="130">
                  <c:v>-2.6267298072629998E-5</c:v>
                </c:pt>
                <c:pt idx="131">
                  <c:v>-2.07878807949991E-5</c:v>
                </c:pt>
                <c:pt idx="132">
                  <c:v>-2.0289779706880398E-5</c:v>
                </c:pt>
                <c:pt idx="133">
                  <c:v>-1.4738506416114E-5</c:v>
                </c:pt>
                <c:pt idx="134">
                  <c:v>-1.4683823350594001E-5</c:v>
                </c:pt>
                <c:pt idx="135">
                  <c:v>-1.4672531540578399E-5</c:v>
                </c:pt>
                <c:pt idx="136">
                  <c:v>-1.0810811265651801E-5</c:v>
                </c:pt>
                <c:pt idx="137">
                  <c:v>-9.9627983907148992E-6</c:v>
                </c:pt>
                <c:pt idx="138">
                  <c:v>-6.8871807498267603E-6</c:v>
                </c:pt>
                <c:pt idx="139">
                  <c:v>-3.4215584898787599E-6</c:v>
                </c:pt>
                <c:pt idx="140">
                  <c:v>-1.9489304020686902E-6</c:v>
                </c:pt>
                <c:pt idx="141">
                  <c:v>1.19118115958594E-6</c:v>
                </c:pt>
                <c:pt idx="142">
                  <c:v>2.50354995140952E-6</c:v>
                </c:pt>
                <c:pt idx="143">
                  <c:v>5.0847919813235899E-6</c:v>
                </c:pt>
                <c:pt idx="144">
                  <c:v>8.2541570371237706E-6</c:v>
                </c:pt>
                <c:pt idx="145">
                  <c:v>9.6951117127427004E-6</c:v>
                </c:pt>
                <c:pt idx="146">
                  <c:v>1.4704038251472501E-5</c:v>
                </c:pt>
                <c:pt idx="147">
                  <c:v>1.5478151652676799E-5</c:v>
                </c:pt>
                <c:pt idx="148">
                  <c:v>1.8054671701898601E-5</c:v>
                </c:pt>
                <c:pt idx="149">
                  <c:v>2.1812152560522301E-5</c:v>
                </c:pt>
                <c:pt idx="150">
                  <c:v>2.29780792236719E-5</c:v>
                </c:pt>
                <c:pt idx="151">
                  <c:v>2.9665831549031799E-5</c:v>
                </c:pt>
                <c:pt idx="152">
                  <c:v>3.4136555514435402E-5</c:v>
                </c:pt>
                <c:pt idx="153">
                  <c:v>3.9859041692120201E-5</c:v>
                </c:pt>
                <c:pt idx="154">
                  <c:v>5.0139933371944799E-5</c:v>
                </c:pt>
                <c:pt idx="155">
                  <c:v>5.1527844592264199E-5</c:v>
                </c:pt>
                <c:pt idx="156">
                  <c:v>5.5518533967470601E-5</c:v>
                </c:pt>
                <c:pt idx="157">
                  <c:v>6.7103087739086393E-5</c:v>
                </c:pt>
                <c:pt idx="158">
                  <c:v>6.9444605014561204E-5</c:v>
                </c:pt>
                <c:pt idx="159">
                  <c:v>9.2150956015047105E-5</c:v>
                </c:pt>
                <c:pt idx="160">
                  <c:v>9.8264019193762797E-5</c:v>
                </c:pt>
                <c:pt idx="161">
                  <c:v>1.2245695910498901E-4</c:v>
                </c:pt>
                <c:pt idx="162">
                  <c:v>1.2925211689568701E-4</c:v>
                </c:pt>
                <c:pt idx="163">
                  <c:v>1.5377203859842799E-4</c:v>
                </c:pt>
                <c:pt idx="164">
                  <c:v>1.5983873218290001E-4</c:v>
                </c:pt>
                <c:pt idx="165">
                  <c:v>1.9707578911448901E-4</c:v>
                </c:pt>
                <c:pt idx="166">
                  <c:v>2.0306764628765301E-4</c:v>
                </c:pt>
                <c:pt idx="167">
                  <c:v>2.33195643258382E-4</c:v>
                </c:pt>
                <c:pt idx="168">
                  <c:v>2.4463314107596901E-4</c:v>
                </c:pt>
                <c:pt idx="169">
                  <c:v>2.8943339356360599E-4</c:v>
                </c:pt>
                <c:pt idx="170">
                  <c:v>3.0180890310800801E-4</c:v>
                </c:pt>
                <c:pt idx="171">
                  <c:v>3.5095813028471499E-4</c:v>
                </c:pt>
                <c:pt idx="172">
                  <c:v>3.64373287026526E-4</c:v>
                </c:pt>
                <c:pt idx="173">
                  <c:v>4.2417953966377998E-4</c:v>
                </c:pt>
                <c:pt idx="174">
                  <c:v>4.3422256034000498E-4</c:v>
                </c:pt>
                <c:pt idx="175">
                  <c:v>5.1584449623744003E-4</c:v>
                </c:pt>
                <c:pt idx="176">
                  <c:v>5.3268777850837398E-4</c:v>
                </c:pt>
                <c:pt idx="177">
                  <c:v>6.3796218657355397E-4</c:v>
                </c:pt>
                <c:pt idx="178">
                  <c:v>6.7004799565969695E-4</c:v>
                </c:pt>
                <c:pt idx="179">
                  <c:v>7.8452661179788895E-4</c:v>
                </c:pt>
                <c:pt idx="180">
                  <c:v>8.4085379512393503E-4</c:v>
                </c:pt>
                <c:pt idx="181">
                  <c:v>9.9459478697263106E-4</c:v>
                </c:pt>
                <c:pt idx="182">
                  <c:v>1.0713348909863699E-3</c:v>
                </c:pt>
                <c:pt idx="183">
                  <c:v>1.22476254735903E-3</c:v>
                </c:pt>
                <c:pt idx="184">
                  <c:v>1.2983231911916999E-3</c:v>
                </c:pt>
                <c:pt idx="185">
                  <c:v>1.4284809924663799E-3</c:v>
                </c:pt>
                <c:pt idx="186">
                  <c:v>1.4797689831960201E-3</c:v>
                </c:pt>
                <c:pt idx="187">
                  <c:v>1.54520522886408E-3</c:v>
                </c:pt>
                <c:pt idx="188">
                  <c:v>1.56702017357585E-3</c:v>
                </c:pt>
                <c:pt idx="189">
                  <c:v>1.5249324007876E-3</c:v>
                </c:pt>
                <c:pt idx="190">
                  <c:v>1.4687506756692001E-3</c:v>
                </c:pt>
                <c:pt idx="191">
                  <c:v>1.1945712513101001E-3</c:v>
                </c:pt>
                <c:pt idx="192">
                  <c:v>9.9751980414585807E-4</c:v>
                </c:pt>
                <c:pt idx="193">
                  <c:v>3.5616604658981598E-4</c:v>
                </c:pt>
                <c:pt idx="194">
                  <c:v>3.2967726263253202E-5</c:v>
                </c:pt>
                <c:pt idx="195">
                  <c:v>-1.39598277509984E-3</c:v>
                </c:pt>
                <c:pt idx="196">
                  <c:v>-1.5366135132317299E-3</c:v>
                </c:pt>
                <c:pt idx="197">
                  <c:v>-2.0291948164890502E-3</c:v>
                </c:pt>
                <c:pt idx="198">
                  <c:v>-3.3563191354706199E-3</c:v>
                </c:pt>
                <c:pt idx="199">
                  <c:v>-3.7180904947508898E-3</c:v>
                </c:pt>
                <c:pt idx="200">
                  <c:v>-5.1328460745166098E-3</c:v>
                </c:pt>
                <c:pt idx="201">
                  <c:v>-5.8298973140901199E-3</c:v>
                </c:pt>
                <c:pt idx="202">
                  <c:v>-6.5185093972182397E-3</c:v>
                </c:pt>
                <c:pt idx="203">
                  <c:v>-7.17355016100691E-3</c:v>
                </c:pt>
                <c:pt idx="204">
                  <c:v>-7.3799075654554999E-3</c:v>
                </c:pt>
                <c:pt idx="205">
                  <c:v>-7.7426060677692303E-3</c:v>
                </c:pt>
                <c:pt idx="206">
                  <c:v>-7.7030974848212898E-3</c:v>
                </c:pt>
                <c:pt idx="207">
                  <c:v>-7.6406316498018097E-3</c:v>
                </c:pt>
                <c:pt idx="208">
                  <c:v>-7.1697923241305101E-3</c:v>
                </c:pt>
                <c:pt idx="209">
                  <c:v>-7.0683216371133402E-3</c:v>
                </c:pt>
                <c:pt idx="210">
                  <c:v>-5.9083172278417504E-3</c:v>
                </c:pt>
                <c:pt idx="211">
                  <c:v>-5.5227039877124096E-3</c:v>
                </c:pt>
                <c:pt idx="212">
                  <c:v>-4.5051018621129896E-3</c:v>
                </c:pt>
                <c:pt idx="213">
                  <c:v>-3.87073332997309E-3</c:v>
                </c:pt>
                <c:pt idx="214">
                  <c:v>-3.0517385867777401E-3</c:v>
                </c:pt>
                <c:pt idx="215">
                  <c:v>-2.5506057944255302E-3</c:v>
                </c:pt>
                <c:pt idx="216">
                  <c:v>-1.6402783961455001E-3</c:v>
                </c:pt>
                <c:pt idx="217">
                  <c:v>-1.4249926055502999E-3</c:v>
                </c:pt>
                <c:pt idx="218">
                  <c:v>-1.3419646763359E-3</c:v>
                </c:pt>
                <c:pt idx="219">
                  <c:v>-5.6158534675261596E-4</c:v>
                </c:pt>
                <c:pt idx="220">
                  <c:v>-4.6469493822853499E-4</c:v>
                </c:pt>
                <c:pt idx="221">
                  <c:v>2.7193970046787398E-4</c:v>
                </c:pt>
                <c:pt idx="222">
                  <c:v>3.7944573960533901E-4</c:v>
                </c:pt>
                <c:pt idx="223">
                  <c:v>1.12790236964705E-3</c:v>
                </c:pt>
                <c:pt idx="224">
                  <c:v>1.19071215281655E-3</c:v>
                </c:pt>
                <c:pt idx="225">
                  <c:v>1.23452195777373E-3</c:v>
                </c:pt>
                <c:pt idx="226">
                  <c:v>1.59139777170983E-3</c:v>
                </c:pt>
                <c:pt idx="227">
                  <c:v>1.6157370302637901E-3</c:v>
                </c:pt>
                <c:pt idx="228">
                  <c:v>1.6144710881232001E-3</c:v>
                </c:pt>
                <c:pt idx="229">
                  <c:v>1.62087175033094E-3</c:v>
                </c:pt>
                <c:pt idx="230">
                  <c:v>1.51904889881977E-3</c:v>
                </c:pt>
                <c:pt idx="231">
                  <c:v>1.31970788867034E-3</c:v>
                </c:pt>
                <c:pt idx="232">
                  <c:v>1.2244978965918201E-3</c:v>
                </c:pt>
                <c:pt idx="233">
                  <c:v>8.7500529114970698E-4</c:v>
                </c:pt>
                <c:pt idx="234">
                  <c:v>6.1049913944795104E-4</c:v>
                </c:pt>
                <c:pt idx="235">
                  <c:v>5.7286113098573704E-4</c:v>
                </c:pt>
                <c:pt idx="236">
                  <c:v>5.5835099694349097E-4</c:v>
                </c:pt>
                <c:pt idx="237">
                  <c:v>2.19947283493495E-4</c:v>
                </c:pt>
                <c:pt idx="238">
                  <c:v>2.0183724720446099E-4</c:v>
                </c:pt>
                <c:pt idx="239">
                  <c:v>-9.6187115028938298E-5</c:v>
                </c:pt>
                <c:pt idx="240">
                  <c:v>-1.59868119285188E-4</c:v>
                </c:pt>
                <c:pt idx="241">
                  <c:v>-3.52531790046608E-4</c:v>
                </c:pt>
                <c:pt idx="242">
                  <c:v>-4.3465384370118001E-4</c:v>
                </c:pt>
                <c:pt idx="243">
                  <c:v>-5.5310446222118495E-4</c:v>
                </c:pt>
                <c:pt idx="244">
                  <c:v>-6.14933377718632E-4</c:v>
                </c:pt>
                <c:pt idx="245">
                  <c:v>-6.9127930137297404E-4</c:v>
                </c:pt>
                <c:pt idx="246">
                  <c:v>-7.5404336139733798E-4</c:v>
                </c:pt>
                <c:pt idx="247">
                  <c:v>-7.9905820062073796E-4</c:v>
                </c:pt>
                <c:pt idx="248">
                  <c:v>-8.1758027043324897E-4</c:v>
                </c:pt>
                <c:pt idx="249">
                  <c:v>-8.3552232819366105E-4</c:v>
                </c:pt>
                <c:pt idx="250">
                  <c:v>-8.2567663540165004E-4</c:v>
                </c:pt>
                <c:pt idx="251">
                  <c:v>-8.2580683952387403E-4</c:v>
                </c:pt>
                <c:pt idx="252">
                  <c:v>-7.7859252377238195E-4</c:v>
                </c:pt>
                <c:pt idx="253">
                  <c:v>-7.6533018075533804E-4</c:v>
                </c:pt>
                <c:pt idx="254">
                  <c:v>-7.6120186627629395E-4</c:v>
                </c:pt>
                <c:pt idx="255">
                  <c:v>-6.5665631203377396E-4</c:v>
                </c:pt>
                <c:pt idx="256">
                  <c:v>-6.4077749057096605E-4</c:v>
                </c:pt>
                <c:pt idx="257">
                  <c:v>-5.5687910801558403E-4</c:v>
                </c:pt>
                <c:pt idx="258">
                  <c:v>-5.3481039767089701E-4</c:v>
                </c:pt>
                <c:pt idx="259">
                  <c:v>-4.7584264776710398E-4</c:v>
                </c:pt>
                <c:pt idx="260">
                  <c:v>-4.5322509933192498E-4</c:v>
                </c:pt>
                <c:pt idx="261">
                  <c:v>-4.0692824871660301E-4</c:v>
                </c:pt>
                <c:pt idx="262">
                  <c:v>-3.93301522621025E-4</c:v>
                </c:pt>
                <c:pt idx="263">
                  <c:v>-3.5791354666107802E-4</c:v>
                </c:pt>
                <c:pt idx="264">
                  <c:v>-3.4388409665883797E-4</c:v>
                </c:pt>
                <c:pt idx="265">
                  <c:v>-3.0447102312285102E-4</c:v>
                </c:pt>
                <c:pt idx="266">
                  <c:v>-2.8802865483395698E-4</c:v>
                </c:pt>
                <c:pt idx="267">
                  <c:v>-2.5199049214687399E-4</c:v>
                </c:pt>
                <c:pt idx="268">
                  <c:v>-2.3424902736324799E-4</c:v>
                </c:pt>
                <c:pt idx="269">
                  <c:v>-2.1093046682995901E-4</c:v>
                </c:pt>
                <c:pt idx="270">
                  <c:v>-1.9872807695703199E-4</c:v>
                </c:pt>
                <c:pt idx="271">
                  <c:v>-1.80361209937385E-4</c:v>
                </c:pt>
                <c:pt idx="272">
                  <c:v>-1.7437422203682399E-4</c:v>
                </c:pt>
                <c:pt idx="273">
                  <c:v>-1.57055889136475E-4</c:v>
                </c:pt>
                <c:pt idx="274">
                  <c:v>-1.5336793949601E-4</c:v>
                </c:pt>
                <c:pt idx="275">
                  <c:v>-1.4289417895316001E-4</c:v>
                </c:pt>
                <c:pt idx="276">
                  <c:v>-1.3944366801393499E-4</c:v>
                </c:pt>
                <c:pt idx="277">
                  <c:v>-1.2733713292312801E-4</c:v>
                </c:pt>
                <c:pt idx="278">
                  <c:v>-1.2396559910544599E-4</c:v>
                </c:pt>
                <c:pt idx="279">
                  <c:v>-1.1428149707623101E-4</c:v>
                </c:pt>
                <c:pt idx="280">
                  <c:v>-1.11029615498709E-4</c:v>
                </c:pt>
                <c:pt idx="281">
                  <c:v>-1.0100579301641299E-4</c:v>
                </c:pt>
                <c:pt idx="282">
                  <c:v>-9.8065844089552002E-5</c:v>
                </c:pt>
                <c:pt idx="283">
                  <c:v>-9.0028865675581497E-5</c:v>
                </c:pt>
                <c:pt idx="284">
                  <c:v>-8.6921415587814694E-5</c:v>
                </c:pt>
                <c:pt idx="285">
                  <c:v>-7.8842259105005302E-5</c:v>
                </c:pt>
                <c:pt idx="286">
                  <c:v>-7.5291096161031904E-5</c:v>
                </c:pt>
                <c:pt idx="287">
                  <c:v>-6.5994950793845001E-5</c:v>
                </c:pt>
                <c:pt idx="288">
                  <c:v>-6.3239540297328899E-5</c:v>
                </c:pt>
                <c:pt idx="289">
                  <c:v>-5.41532983641753E-5</c:v>
                </c:pt>
                <c:pt idx="290">
                  <c:v>-5.2857907229039999E-5</c:v>
                </c:pt>
                <c:pt idx="291">
                  <c:v>-4.7701636045113797E-5</c:v>
                </c:pt>
                <c:pt idx="292">
                  <c:v>-4.4851778997542601E-5</c:v>
                </c:pt>
                <c:pt idx="293">
                  <c:v>-4.31497955231169E-5</c:v>
                </c:pt>
                <c:pt idx="294">
                  <c:v>-3.8135194536202597E-5</c:v>
                </c:pt>
                <c:pt idx="295">
                  <c:v>-3.3744161933910597E-5</c:v>
                </c:pt>
                <c:pt idx="296">
                  <c:v>-3.0763171890274397E-5</c:v>
                </c:pt>
                <c:pt idx="297">
                  <c:v>-2.5678850100047699E-5</c:v>
                </c:pt>
                <c:pt idx="298">
                  <c:v>-2.46933213705253E-5</c:v>
                </c:pt>
                <c:pt idx="299">
                  <c:v>-2.0263949716699501E-5</c:v>
                </c:pt>
                <c:pt idx="300">
                  <c:v>-1.9820642156955001E-5</c:v>
                </c:pt>
                <c:pt idx="301">
                  <c:v>-1.96399256478845E-5</c:v>
                </c:pt>
                <c:pt idx="302">
                  <c:v>-1.4610231504733001E-5</c:v>
                </c:pt>
                <c:pt idx="303">
                  <c:v>-1.43510699301577E-5</c:v>
                </c:pt>
                <c:pt idx="304">
                  <c:v>-1.04105901360798E-5</c:v>
                </c:pt>
                <c:pt idx="305">
                  <c:v>-9.5281967737388903E-6</c:v>
                </c:pt>
                <c:pt idx="306">
                  <c:v>-6.2380457756448699E-6</c:v>
                </c:pt>
                <c:pt idx="307">
                  <c:v>-3.09809735810949E-6</c:v>
                </c:pt>
                <c:pt idx="308">
                  <c:v>-1.52602136108426E-6</c:v>
                </c:pt>
                <c:pt idx="309">
                  <c:v>1.86345005766994E-6</c:v>
                </c:pt>
                <c:pt idx="310">
                  <c:v>2.8547477704698401E-6</c:v>
                </c:pt>
                <c:pt idx="311">
                  <c:v>5.85031794710786E-6</c:v>
                </c:pt>
                <c:pt idx="312">
                  <c:v>1.13907989337003E-5</c:v>
                </c:pt>
                <c:pt idx="313">
                  <c:v>1.18138968610505E-5</c:v>
                </c:pt>
                <c:pt idx="314">
                  <c:v>1.6837019424498398E-5</c:v>
                </c:pt>
                <c:pt idx="315">
                  <c:v>1.7166146626910701E-5</c:v>
                </c:pt>
                <c:pt idx="316">
                  <c:v>1.8294005302869598E-5</c:v>
                </c:pt>
                <c:pt idx="317">
                  <c:v>2.3273882587884899E-5</c:v>
                </c:pt>
                <c:pt idx="318">
                  <c:v>2.4635493943519299E-5</c:v>
                </c:pt>
                <c:pt idx="319">
                  <c:v>3.2299827413803302E-5</c:v>
                </c:pt>
                <c:pt idx="320">
                  <c:v>3.6554901142882397E-5</c:v>
                </c:pt>
                <c:pt idx="321">
                  <c:v>4.17259618172355E-5</c:v>
                </c:pt>
                <c:pt idx="322">
                  <c:v>5.2095483117404597E-5</c:v>
                </c:pt>
                <c:pt idx="323">
                  <c:v>5.4410853714507103E-5</c:v>
                </c:pt>
                <c:pt idx="324">
                  <c:v>5.8134506155013101E-5</c:v>
                </c:pt>
                <c:pt idx="325">
                  <c:v>7.02960071755647E-5</c:v>
                </c:pt>
                <c:pt idx="326">
                  <c:v>7.4400446038559202E-5</c:v>
                </c:pt>
                <c:pt idx="327">
                  <c:v>9.4975188647020495E-5</c:v>
                </c:pt>
                <c:pt idx="328">
                  <c:v>1.02686435229301E-4</c:v>
                </c:pt>
                <c:pt idx="329">
                  <c:v>1.2932185150379299E-4</c:v>
                </c:pt>
                <c:pt idx="330">
                  <c:v>1.3761402938625901E-4</c:v>
                </c:pt>
                <c:pt idx="331">
                  <c:v>1.62981456185559E-4</c:v>
                </c:pt>
                <c:pt idx="332">
                  <c:v>1.7078043638872199E-4</c:v>
                </c:pt>
                <c:pt idx="333">
                  <c:v>2.07615473095612E-4</c:v>
                </c:pt>
                <c:pt idx="334">
                  <c:v>2.1487392384488799E-4</c:v>
                </c:pt>
                <c:pt idx="335">
                  <c:v>2.5152674997417702E-4</c:v>
                </c:pt>
                <c:pt idx="336">
                  <c:v>2.5938815773653102E-4</c:v>
                </c:pt>
                <c:pt idx="337">
                  <c:v>3.18097213766721E-4</c:v>
                </c:pt>
                <c:pt idx="338">
                  <c:v>3.2605512917728498E-4</c:v>
                </c:pt>
                <c:pt idx="339">
                  <c:v>3.7173948374033902E-4</c:v>
                </c:pt>
                <c:pt idx="340">
                  <c:v>3.8697160458300899E-4</c:v>
                </c:pt>
                <c:pt idx="341">
                  <c:v>4.5141979161006498E-4</c:v>
                </c:pt>
                <c:pt idx="342">
                  <c:v>4.6055115517595001E-4</c:v>
                </c:pt>
                <c:pt idx="343">
                  <c:v>5.4864814910531902E-4</c:v>
                </c:pt>
                <c:pt idx="344">
                  <c:v>5.6524391248304203E-4</c:v>
                </c:pt>
                <c:pt idx="345">
                  <c:v>6.7120730396813999E-4</c:v>
                </c:pt>
                <c:pt idx="346">
                  <c:v>7.1170237879329505E-4</c:v>
                </c:pt>
                <c:pt idx="347">
                  <c:v>8.3946033569820197E-4</c:v>
                </c:pt>
                <c:pt idx="348">
                  <c:v>9.0824190833015096E-4</c:v>
                </c:pt>
                <c:pt idx="349">
                  <c:v>1.06473940345635E-3</c:v>
                </c:pt>
                <c:pt idx="350">
                  <c:v>1.1617707235565601E-3</c:v>
                </c:pt>
                <c:pt idx="351">
                  <c:v>1.3285937452933E-3</c:v>
                </c:pt>
                <c:pt idx="352">
                  <c:v>1.4229394787383001E-3</c:v>
                </c:pt>
                <c:pt idx="353">
                  <c:v>1.56724960837973E-3</c:v>
                </c:pt>
                <c:pt idx="354">
                  <c:v>1.6434604730671599E-3</c:v>
                </c:pt>
                <c:pt idx="355">
                  <c:v>1.7277971144129399E-3</c:v>
                </c:pt>
                <c:pt idx="356">
                  <c:v>1.7730872220117599E-3</c:v>
                </c:pt>
                <c:pt idx="357">
                  <c:v>1.72715210532115E-3</c:v>
                </c:pt>
                <c:pt idx="358">
                  <c:v>1.66688231170195E-3</c:v>
                </c:pt>
                <c:pt idx="359">
                  <c:v>1.4426275426853701E-3</c:v>
                </c:pt>
                <c:pt idx="360">
                  <c:v>1.23279973814522E-3</c:v>
                </c:pt>
                <c:pt idx="361">
                  <c:v>5.6917629152503698E-4</c:v>
                </c:pt>
                <c:pt idx="362">
                  <c:v>3.2428429726627398E-4</c:v>
                </c:pt>
                <c:pt idx="363">
                  <c:v>-1.1076479721343899E-3</c:v>
                </c:pt>
                <c:pt idx="364">
                  <c:v>-1.2461576743737399E-3</c:v>
                </c:pt>
                <c:pt idx="365">
                  <c:v>-1.27867368318072E-3</c:v>
                </c:pt>
                <c:pt idx="366">
                  <c:v>-3.1079281019325E-3</c:v>
                </c:pt>
                <c:pt idx="367">
                  <c:v>-3.4830296786655E-3</c:v>
                </c:pt>
                <c:pt idx="368">
                  <c:v>-4.8990592795994598E-3</c:v>
                </c:pt>
                <c:pt idx="369">
                  <c:v>-5.4802889645891801E-3</c:v>
                </c:pt>
                <c:pt idx="370">
                  <c:v>-6.3483372327863196E-3</c:v>
                </c:pt>
                <c:pt idx="371">
                  <c:v>-7.0239287692226097E-3</c:v>
                </c:pt>
                <c:pt idx="372">
                  <c:v>-7.2695474179047901E-3</c:v>
                </c:pt>
                <c:pt idx="373">
                  <c:v>-7.66239785667658E-3</c:v>
                </c:pt>
                <c:pt idx="374">
                  <c:v>-7.6114838932322603E-3</c:v>
                </c:pt>
                <c:pt idx="375">
                  <c:v>-7.4440075426716297E-3</c:v>
                </c:pt>
                <c:pt idx="376">
                  <c:v>-7.0425877275760301E-3</c:v>
                </c:pt>
                <c:pt idx="377">
                  <c:v>-6.9917358421197999E-3</c:v>
                </c:pt>
                <c:pt idx="378">
                  <c:v>-5.7527038745773997E-3</c:v>
                </c:pt>
                <c:pt idx="379">
                  <c:v>-5.6180160227335598E-3</c:v>
                </c:pt>
                <c:pt idx="380">
                  <c:v>-5.3907513917964304E-3</c:v>
                </c:pt>
                <c:pt idx="381">
                  <c:v>-4.1698192994778401E-3</c:v>
                </c:pt>
                <c:pt idx="382">
                  <c:v>-3.6248660793348399E-3</c:v>
                </c:pt>
                <c:pt idx="383">
                  <c:v>-2.9910123568141602E-3</c:v>
                </c:pt>
                <c:pt idx="384">
                  <c:v>-2.4588504396466202E-3</c:v>
                </c:pt>
                <c:pt idx="385">
                  <c:v>-1.52815900291709E-3</c:v>
                </c:pt>
                <c:pt idx="386">
                  <c:v>-1.3772219535917E-3</c:v>
                </c:pt>
                <c:pt idx="387">
                  <c:v>-1.30943410474002E-3</c:v>
                </c:pt>
                <c:pt idx="388">
                  <c:v>-5.7151956639401897E-4</c:v>
                </c:pt>
                <c:pt idx="389">
                  <c:v>-4.88107910589395E-4</c:v>
                </c:pt>
                <c:pt idx="390">
                  <c:v>3.2929583493681002E-4</c:v>
                </c:pt>
                <c:pt idx="391">
                  <c:v>4.3663773962197898E-4</c:v>
                </c:pt>
                <c:pt idx="392">
                  <c:v>1.09802760791686E-3</c:v>
                </c:pt>
                <c:pt idx="393">
                  <c:v>1.1571482062478101E-3</c:v>
                </c:pt>
                <c:pt idx="394">
                  <c:v>1.1946759604518E-3</c:v>
                </c:pt>
                <c:pt idx="395">
                  <c:v>1.5732359584589601E-3</c:v>
                </c:pt>
                <c:pt idx="396">
                  <c:v>1.60023589617144E-3</c:v>
                </c:pt>
                <c:pt idx="397">
                  <c:v>1.5955085115369901E-3</c:v>
                </c:pt>
                <c:pt idx="398">
                  <c:v>1.60474862805252E-3</c:v>
                </c:pt>
                <c:pt idx="399">
                  <c:v>1.50173816651269E-3</c:v>
                </c:pt>
                <c:pt idx="400">
                  <c:v>1.2664278940584901E-3</c:v>
                </c:pt>
                <c:pt idx="401">
                  <c:v>1.2231446273342601E-3</c:v>
                </c:pt>
                <c:pt idx="402">
                  <c:v>9.1274047728279E-4</c:v>
                </c:pt>
                <c:pt idx="403">
                  <c:v>7.4609714672800999E-4</c:v>
                </c:pt>
                <c:pt idx="404">
                  <c:v>5.9223998012289598E-4</c:v>
                </c:pt>
                <c:pt idx="405">
                  <c:v>5.5433092971026799E-4</c:v>
                </c:pt>
                <c:pt idx="406">
                  <c:v>1.8900912886355301E-4</c:v>
                </c:pt>
                <c:pt idx="407">
                  <c:v>1.5699888278356599E-4</c:v>
                </c:pt>
                <c:pt idx="408">
                  <c:v>-8.6798359266723296E-5</c:v>
                </c:pt>
                <c:pt idx="409">
                  <c:v>-1.5646613569408901E-4</c:v>
                </c:pt>
                <c:pt idx="410">
                  <c:v>-3.4910422717103598E-4</c:v>
                </c:pt>
                <c:pt idx="411">
                  <c:v>-4.23904277238832E-4</c:v>
                </c:pt>
                <c:pt idx="412">
                  <c:v>-5.5929640172319695E-4</c:v>
                </c:pt>
                <c:pt idx="413">
                  <c:v>-6.21172469734514E-4</c:v>
                </c:pt>
                <c:pt idx="414">
                  <c:v>-7.0349996490858598E-4</c:v>
                </c:pt>
                <c:pt idx="415">
                  <c:v>-7.5776258276185303E-4</c:v>
                </c:pt>
                <c:pt idx="416">
                  <c:v>-8.0515935963826302E-4</c:v>
                </c:pt>
                <c:pt idx="417">
                  <c:v>-8.1684328118874702E-4</c:v>
                </c:pt>
                <c:pt idx="418">
                  <c:v>-8.3536958727166996E-4</c:v>
                </c:pt>
                <c:pt idx="419">
                  <c:v>-8.19557088432316E-4</c:v>
                </c:pt>
                <c:pt idx="420">
                  <c:v>-8.1745186242085605E-4</c:v>
                </c:pt>
                <c:pt idx="421">
                  <c:v>-7.7716046765989599E-4</c:v>
                </c:pt>
                <c:pt idx="422">
                  <c:v>-7.7068018679993504E-4</c:v>
                </c:pt>
                <c:pt idx="423">
                  <c:v>-7.1953155692707198E-4</c:v>
                </c:pt>
                <c:pt idx="424">
                  <c:v>-6.7543394591279495E-4</c:v>
                </c:pt>
                <c:pt idx="425">
                  <c:v>-6.6675142915100199E-4</c:v>
                </c:pt>
                <c:pt idx="426">
                  <c:v>-5.6591595072561396E-4</c:v>
                </c:pt>
                <c:pt idx="427">
                  <c:v>-5.4386494175580802E-4</c:v>
                </c:pt>
                <c:pt idx="428">
                  <c:v>-4.8191713045990303E-4</c:v>
                </c:pt>
                <c:pt idx="429">
                  <c:v>-4.6085353086683102E-4</c:v>
                </c:pt>
                <c:pt idx="430">
                  <c:v>-4.1002171765520398E-4</c:v>
                </c:pt>
                <c:pt idx="431">
                  <c:v>-3.9535687207110302E-4</c:v>
                </c:pt>
                <c:pt idx="432">
                  <c:v>-3.5406316375863101E-4</c:v>
                </c:pt>
                <c:pt idx="433">
                  <c:v>-3.4012550865713701E-4</c:v>
                </c:pt>
                <c:pt idx="434">
                  <c:v>-3.0783478954020101E-4</c:v>
                </c:pt>
                <c:pt idx="435">
                  <c:v>-2.9187949440476701E-4</c:v>
                </c:pt>
                <c:pt idx="436">
                  <c:v>-2.5571814795278001E-4</c:v>
                </c:pt>
                <c:pt idx="437">
                  <c:v>-2.3882803661964201E-4</c:v>
                </c:pt>
                <c:pt idx="438">
                  <c:v>-2.1230904085166099E-4</c:v>
                </c:pt>
                <c:pt idx="439">
                  <c:v>-1.9953220761523201E-4</c:v>
                </c:pt>
                <c:pt idx="440">
                  <c:v>-1.79747460505948E-4</c:v>
                </c:pt>
                <c:pt idx="441">
                  <c:v>-1.7349827942773099E-4</c:v>
                </c:pt>
                <c:pt idx="442">
                  <c:v>-1.56755544761069E-4</c:v>
                </c:pt>
                <c:pt idx="443">
                  <c:v>-1.52561592129311E-4</c:v>
                </c:pt>
                <c:pt idx="444">
                  <c:v>-1.4066984895522801E-4</c:v>
                </c:pt>
                <c:pt idx="445">
                  <c:v>-1.36398276863233E-4</c:v>
                </c:pt>
                <c:pt idx="446">
                  <c:v>-1.25395595613801E-4</c:v>
                </c:pt>
                <c:pt idx="447">
                  <c:v>-1.2202291755474301E-4</c:v>
                </c:pt>
                <c:pt idx="448">
                  <c:v>-1.13370442362896E-4</c:v>
                </c:pt>
                <c:pt idx="449">
                  <c:v>-1.10866843342926E-4</c:v>
                </c:pt>
                <c:pt idx="450">
                  <c:v>-1.0018963932576601E-4</c:v>
                </c:pt>
                <c:pt idx="451">
                  <c:v>-9.7705308666791698E-5</c:v>
                </c:pt>
                <c:pt idx="452">
                  <c:v>-8.9348413498178202E-5</c:v>
                </c:pt>
                <c:pt idx="453">
                  <c:v>-8.6552294865778706E-5</c:v>
                </c:pt>
                <c:pt idx="454">
                  <c:v>-7.7932159314064598E-5</c:v>
                </c:pt>
                <c:pt idx="455">
                  <c:v>-7.5030973521671295E-5</c:v>
                </c:pt>
                <c:pt idx="456">
                  <c:v>-6.6351983122834202E-5</c:v>
                </c:pt>
                <c:pt idx="457">
                  <c:v>-6.3788239210306897E-5</c:v>
                </c:pt>
                <c:pt idx="458">
                  <c:v>-5.4357496347761897E-5</c:v>
                </c:pt>
                <c:pt idx="459">
                  <c:v>-5.3002590438811801E-5</c:v>
                </c:pt>
                <c:pt idx="460">
                  <c:v>-4.7450570896610999E-5</c:v>
                </c:pt>
                <c:pt idx="461">
                  <c:v>-4.5013140066756998E-5</c:v>
                </c:pt>
                <c:pt idx="462">
                  <c:v>-4.3301329102250698E-5</c:v>
                </c:pt>
                <c:pt idx="463">
                  <c:v>-3.7998199070602102E-5</c:v>
                </c:pt>
                <c:pt idx="464">
                  <c:v>-3.4068823357814098E-5</c:v>
                </c:pt>
                <c:pt idx="465">
                  <c:v>-3.10119857965026E-5</c:v>
                </c:pt>
                <c:pt idx="466">
                  <c:v>-2.59357581936711E-5</c:v>
                </c:pt>
                <c:pt idx="467">
                  <c:v>-2.4819749972171799E-5</c:v>
                </c:pt>
                <c:pt idx="468">
                  <c:v>-2.0315440958754501E-5</c:v>
                </c:pt>
                <c:pt idx="469">
                  <c:v>-1.99724074166472E-5</c:v>
                </c:pt>
                <c:pt idx="470">
                  <c:v>-1.50401131775237E-5</c:v>
                </c:pt>
                <c:pt idx="471">
                  <c:v>-1.48233133264688E-5</c:v>
                </c:pt>
                <c:pt idx="472">
                  <c:v>-1.31392780466781E-5</c:v>
                </c:pt>
                <c:pt idx="473">
                  <c:v>-1.0604772117645901E-5</c:v>
                </c:pt>
                <c:pt idx="474">
                  <c:v>-9.9780164622075703E-6</c:v>
                </c:pt>
                <c:pt idx="475">
                  <c:v>-7.1030481419787597E-6</c:v>
                </c:pt>
                <c:pt idx="476">
                  <c:v>-3.8298071979917798E-6</c:v>
                </c:pt>
                <c:pt idx="477">
                  <c:v>-1.48891379379866E-6</c:v>
                </c:pt>
                <c:pt idx="478">
                  <c:v>2.0351475361708401E-6</c:v>
                </c:pt>
                <c:pt idx="479">
                  <c:v>3.0415452448874201E-6</c:v>
                </c:pt>
                <c:pt idx="480">
                  <c:v>6.0349361448762101E-6</c:v>
                </c:pt>
                <c:pt idx="481">
                  <c:v>1.0089148052813E-5</c:v>
                </c:pt>
                <c:pt idx="482">
                  <c:v>1.1650947579757001E-5</c:v>
                </c:pt>
                <c:pt idx="483">
                  <c:v>1.6848777778515599E-5</c:v>
                </c:pt>
                <c:pt idx="484">
                  <c:v>1.80726786481767E-5</c:v>
                </c:pt>
                <c:pt idx="485">
                  <c:v>1.8224727445459302E-5</c:v>
                </c:pt>
                <c:pt idx="486">
                  <c:v>2.3938321651039699E-5</c:v>
                </c:pt>
                <c:pt idx="487">
                  <c:v>2.54786905702162E-5</c:v>
                </c:pt>
                <c:pt idx="488">
                  <c:v>3.2691557541912699E-5</c:v>
                </c:pt>
                <c:pt idx="489">
                  <c:v>3.7301777395654402E-5</c:v>
                </c:pt>
                <c:pt idx="490">
                  <c:v>4.2668305707383797E-5</c:v>
                </c:pt>
                <c:pt idx="491">
                  <c:v>5.2012241825033701E-5</c:v>
                </c:pt>
                <c:pt idx="492">
                  <c:v>5.5164599211203899E-5</c:v>
                </c:pt>
                <c:pt idx="493">
                  <c:v>6.5656143588214597E-5</c:v>
                </c:pt>
                <c:pt idx="494">
                  <c:v>7.0671925050432699E-5</c:v>
                </c:pt>
                <c:pt idx="495">
                  <c:v>7.1385154132218201E-5</c:v>
                </c:pt>
                <c:pt idx="496">
                  <c:v>9.2613967210449796E-5</c:v>
                </c:pt>
                <c:pt idx="497">
                  <c:v>9.7529404457795307E-5</c:v>
                </c:pt>
                <c:pt idx="498">
                  <c:v>1.24970738789285E-4</c:v>
                </c:pt>
                <c:pt idx="499">
                  <c:v>1.33942862268125E-4</c:v>
                </c:pt>
                <c:pt idx="500">
                  <c:v>1.6110457379666699E-4</c:v>
                </c:pt>
                <c:pt idx="501">
                  <c:v>1.70571598661879E-4</c:v>
                </c:pt>
                <c:pt idx="502">
                  <c:v>1.9890743317172401E-4</c:v>
                </c:pt>
                <c:pt idx="503">
                  <c:v>2.0963120925487501E-4</c:v>
                </c:pt>
                <c:pt idx="504">
                  <c:v>2.5092187358278898E-4</c:v>
                </c:pt>
                <c:pt idx="505">
                  <c:v>2.6072738310525399E-4</c:v>
                </c:pt>
                <c:pt idx="506">
                  <c:v>3.0910204923376502E-4</c:v>
                </c:pt>
                <c:pt idx="507">
                  <c:v>3.19406004133776E-4</c:v>
                </c:pt>
                <c:pt idx="508">
                  <c:v>3.6833432098256702E-4</c:v>
                </c:pt>
                <c:pt idx="509">
                  <c:v>3.8431292005591198E-4</c:v>
                </c:pt>
                <c:pt idx="510">
                  <c:v>4.4770082100019002E-4</c:v>
                </c:pt>
                <c:pt idx="511">
                  <c:v>4.63238625793816E-4</c:v>
                </c:pt>
                <c:pt idx="512">
                  <c:v>5.4001364144627597E-4</c:v>
                </c:pt>
                <c:pt idx="513">
                  <c:v>5.6495923569039295E-4</c:v>
                </c:pt>
                <c:pt idx="514">
                  <c:v>6.6541531121299595E-4</c:v>
                </c:pt>
                <c:pt idx="515">
                  <c:v>7.0615851842564499E-4</c:v>
                </c:pt>
                <c:pt idx="516">
                  <c:v>8.5096101643305101E-4</c:v>
                </c:pt>
                <c:pt idx="517">
                  <c:v>9.1435769740630195E-4</c:v>
                </c:pt>
                <c:pt idx="518">
                  <c:v>1.0716523539949399E-3</c:v>
                </c:pt>
                <c:pt idx="519">
                  <c:v>1.15840787391725E-3</c:v>
                </c:pt>
                <c:pt idx="520">
                  <c:v>1.33413743798401E-3</c:v>
                </c:pt>
                <c:pt idx="521">
                  <c:v>1.4227223469168899E-3</c:v>
                </c:pt>
                <c:pt idx="522">
                  <c:v>1.56808209208385E-3</c:v>
                </c:pt>
                <c:pt idx="523">
                  <c:v>1.64908231021819E-3</c:v>
                </c:pt>
                <c:pt idx="524">
                  <c:v>1.7416184267941501E-3</c:v>
                </c:pt>
                <c:pt idx="525">
                  <c:v>1.7848138163823E-3</c:v>
                </c:pt>
                <c:pt idx="526">
                  <c:v>1.7548352220686E-3</c:v>
                </c:pt>
                <c:pt idx="527">
                  <c:v>1.70681805467036E-3</c:v>
                </c:pt>
                <c:pt idx="528">
                  <c:v>1.46661372612167E-3</c:v>
                </c:pt>
                <c:pt idx="529">
                  <c:v>1.2820895664467399E-3</c:v>
                </c:pt>
                <c:pt idx="530">
                  <c:v>5.75483643912891E-4</c:v>
                </c:pt>
                <c:pt idx="531">
                  <c:v>4.0031300104217699E-4</c:v>
                </c:pt>
                <c:pt idx="532">
                  <c:v>-6.7509319837772395E-4</c:v>
                </c:pt>
                <c:pt idx="533">
                  <c:v>-1.08891665834411E-3</c:v>
                </c:pt>
                <c:pt idx="534">
                  <c:v>-1.1891804204825201E-3</c:v>
                </c:pt>
                <c:pt idx="535">
                  <c:v>-3.02156609457142E-3</c:v>
                </c:pt>
                <c:pt idx="536">
                  <c:v>-3.4677741988050799E-3</c:v>
                </c:pt>
                <c:pt idx="537">
                  <c:v>-4.8765718565124102E-3</c:v>
                </c:pt>
                <c:pt idx="538">
                  <c:v>-5.6855830225204396E-3</c:v>
                </c:pt>
                <c:pt idx="539">
                  <c:v>-6.3620691485542901E-3</c:v>
                </c:pt>
                <c:pt idx="540">
                  <c:v>-7.13835313263595E-3</c:v>
                </c:pt>
                <c:pt idx="541">
                  <c:v>-7.3281918231037999E-3</c:v>
                </c:pt>
                <c:pt idx="542">
                  <c:v>-7.6958344606724103E-3</c:v>
                </c:pt>
                <c:pt idx="543">
                  <c:v>-7.6615432289103202E-3</c:v>
                </c:pt>
                <c:pt idx="544">
                  <c:v>-7.5860293220094202E-3</c:v>
                </c:pt>
                <c:pt idx="545">
                  <c:v>-7.1264644131810804E-3</c:v>
                </c:pt>
                <c:pt idx="546">
                  <c:v>-7.0317232042796897E-3</c:v>
                </c:pt>
                <c:pt idx="547">
                  <c:v>-5.9241715362113104E-3</c:v>
                </c:pt>
                <c:pt idx="548">
                  <c:v>-5.5176813584203802E-3</c:v>
                </c:pt>
                <c:pt idx="549">
                  <c:v>-4.67294266824361E-3</c:v>
                </c:pt>
                <c:pt idx="550">
                  <c:v>-3.97910573710276E-3</c:v>
                </c:pt>
                <c:pt idx="551">
                  <c:v>-3.2111752417584702E-3</c:v>
                </c:pt>
                <c:pt idx="552">
                  <c:v>-2.5976068916615399E-3</c:v>
                </c:pt>
                <c:pt idx="553">
                  <c:v>-1.50556107599017E-3</c:v>
                </c:pt>
                <c:pt idx="554">
                  <c:v>-1.4593832747614699E-3</c:v>
                </c:pt>
                <c:pt idx="555">
                  <c:v>-1.4423612980351899E-3</c:v>
                </c:pt>
                <c:pt idx="556">
                  <c:v>-5.3254777052590097E-4</c:v>
                </c:pt>
                <c:pt idx="557">
                  <c:v>-4.10004053211159E-4</c:v>
                </c:pt>
                <c:pt idx="558">
                  <c:v>3.3731136004154603E-4</c:v>
                </c:pt>
                <c:pt idx="559">
                  <c:v>3.9063975111711498E-4</c:v>
                </c:pt>
                <c:pt idx="560">
                  <c:v>1.13039608352498E-3</c:v>
                </c:pt>
                <c:pt idx="561">
                  <c:v>1.1795836916069799E-3</c:v>
                </c:pt>
                <c:pt idx="562">
                  <c:v>1.21110279510963E-3</c:v>
                </c:pt>
                <c:pt idx="563">
                  <c:v>1.59056476323824E-3</c:v>
                </c:pt>
                <c:pt idx="564">
                  <c:v>1.6065284230765899E-3</c:v>
                </c:pt>
                <c:pt idx="565">
                  <c:v>1.61287193003547E-3</c:v>
                </c:pt>
                <c:pt idx="566">
                  <c:v>1.6244753851679401E-3</c:v>
                </c:pt>
                <c:pt idx="567">
                  <c:v>1.5156457704357401E-3</c:v>
                </c:pt>
                <c:pt idx="568">
                  <c:v>1.28303092563728E-3</c:v>
                </c:pt>
                <c:pt idx="569">
                  <c:v>1.2159526387873099E-3</c:v>
                </c:pt>
                <c:pt idx="570">
                  <c:v>9.2748617923628699E-4</c:v>
                </c:pt>
                <c:pt idx="571">
                  <c:v>6.7213848397663597E-4</c:v>
                </c:pt>
                <c:pt idx="572">
                  <c:v>6.0087000120864396E-4</c:v>
                </c:pt>
                <c:pt idx="573">
                  <c:v>5.7759627036921204E-4</c:v>
                </c:pt>
                <c:pt idx="574">
                  <c:v>2.1731328034915501E-4</c:v>
                </c:pt>
                <c:pt idx="575">
                  <c:v>2.04224463892569E-4</c:v>
                </c:pt>
                <c:pt idx="576">
                  <c:v>-7.2360937040435606E-5</c:v>
                </c:pt>
                <c:pt idx="577">
                  <c:v>-1.5355760182039099E-4</c:v>
                </c:pt>
                <c:pt idx="578">
                  <c:v>-3.6671625921708102E-4</c:v>
                </c:pt>
                <c:pt idx="579">
                  <c:v>-4.3948293271634003E-4</c:v>
                </c:pt>
                <c:pt idx="580">
                  <c:v>-5.6862718773603596E-4</c:v>
                </c:pt>
                <c:pt idx="581">
                  <c:v>-6.4100427645235995E-4</c:v>
                </c:pt>
                <c:pt idx="582">
                  <c:v>-7.2201165146869295E-4</c:v>
                </c:pt>
                <c:pt idx="583">
                  <c:v>-7.8484261229516E-4</c:v>
                </c:pt>
                <c:pt idx="584">
                  <c:v>-8.2287391372460705E-4</c:v>
                </c:pt>
                <c:pt idx="585">
                  <c:v>-8.3725318748561497E-4</c:v>
                </c:pt>
                <c:pt idx="586">
                  <c:v>-8.5430899540347798E-4</c:v>
                </c:pt>
                <c:pt idx="587">
                  <c:v>-8.4217465262088095E-4</c:v>
                </c:pt>
                <c:pt idx="588">
                  <c:v>-8.4032605159956898E-4</c:v>
                </c:pt>
                <c:pt idx="589">
                  <c:v>-7.8089076866226601E-4</c:v>
                </c:pt>
                <c:pt idx="590">
                  <c:v>-7.6520852583824705E-4</c:v>
                </c:pt>
                <c:pt idx="591">
                  <c:v>-6.9058704659415095E-4</c:v>
                </c:pt>
                <c:pt idx="592">
                  <c:v>-6.6523965220500797E-4</c:v>
                </c:pt>
                <c:pt idx="593">
                  <c:v>-6.6034466249764799E-4</c:v>
                </c:pt>
                <c:pt idx="594">
                  <c:v>-5.5796845203099504E-4</c:v>
                </c:pt>
                <c:pt idx="595">
                  <c:v>-5.36773028998063E-4</c:v>
                </c:pt>
                <c:pt idx="596">
                  <c:v>-4.8130574352800199E-4</c:v>
                </c:pt>
                <c:pt idx="597">
                  <c:v>-4.6152114332530101E-4</c:v>
                </c:pt>
                <c:pt idx="598">
                  <c:v>-4.1181859447737297E-4</c:v>
                </c:pt>
                <c:pt idx="599">
                  <c:v>-3.9728168491133401E-4</c:v>
                </c:pt>
                <c:pt idx="600">
                  <c:v>-3.6202758118904102E-4</c:v>
                </c:pt>
                <c:pt idx="601">
                  <c:v>-3.4725851510937299E-4</c:v>
                </c:pt>
                <c:pt idx="602">
                  <c:v>-3.0781365346649E-4</c:v>
                </c:pt>
                <c:pt idx="603">
                  <c:v>-2.9063294045595202E-4</c:v>
                </c:pt>
                <c:pt idx="604">
                  <c:v>-2.5426860227500302E-4</c:v>
                </c:pt>
                <c:pt idx="605">
                  <c:v>-2.3718466322528701E-4</c:v>
                </c:pt>
                <c:pt idx="606">
                  <c:v>-2.1212166525489101E-4</c:v>
                </c:pt>
                <c:pt idx="607">
                  <c:v>-1.9975621737123499E-4</c:v>
                </c:pt>
                <c:pt idx="608">
                  <c:v>-1.79887717216847E-4</c:v>
                </c:pt>
                <c:pt idx="609">
                  <c:v>-1.7449039470092599E-4</c:v>
                </c:pt>
                <c:pt idx="610">
                  <c:v>-1.5678330720649499E-4</c:v>
                </c:pt>
                <c:pt idx="611">
                  <c:v>-1.5329770567826099E-4</c:v>
                </c:pt>
                <c:pt idx="612">
                  <c:v>-1.4003643262259401E-4</c:v>
                </c:pt>
                <c:pt idx="613">
                  <c:v>-1.3740099905584099E-4</c:v>
                </c:pt>
                <c:pt idx="614">
                  <c:v>-1.2706096672203301E-4</c:v>
                </c:pt>
                <c:pt idx="615">
                  <c:v>-1.2416061131419699E-4</c:v>
                </c:pt>
                <c:pt idx="616">
                  <c:v>-1.1274756637221001E-4</c:v>
                </c:pt>
                <c:pt idx="617">
                  <c:v>-1.09783296686456E-4</c:v>
                </c:pt>
                <c:pt idx="618">
                  <c:v>-1.0021796741197E-4</c:v>
                </c:pt>
                <c:pt idx="619">
                  <c:v>-9.6937269056502701E-5</c:v>
                </c:pt>
                <c:pt idx="620">
                  <c:v>-8.9324131244947595E-5</c:v>
                </c:pt>
                <c:pt idx="621">
                  <c:v>-8.6767006885068705E-5</c:v>
                </c:pt>
                <c:pt idx="622">
                  <c:v>-7.8146814199731894E-5</c:v>
                </c:pt>
                <c:pt idx="623">
                  <c:v>-7.5247177939763394E-5</c:v>
                </c:pt>
                <c:pt idx="624">
                  <c:v>-6.5910953782525897E-5</c:v>
                </c:pt>
                <c:pt idx="625">
                  <c:v>-6.3265491661515006E-5</c:v>
                </c:pt>
                <c:pt idx="626">
                  <c:v>-5.43935545713412E-5</c:v>
                </c:pt>
                <c:pt idx="627">
                  <c:v>-5.3017905103168897E-5</c:v>
                </c:pt>
                <c:pt idx="628">
                  <c:v>-4.7575644538540898E-5</c:v>
                </c:pt>
                <c:pt idx="629">
                  <c:v>-4.5134318191884501E-5</c:v>
                </c:pt>
                <c:pt idx="630">
                  <c:v>-4.3066120106681298E-5</c:v>
                </c:pt>
                <c:pt idx="631">
                  <c:v>-3.7576459143528997E-5</c:v>
                </c:pt>
                <c:pt idx="632">
                  <c:v>-3.33241835692608E-5</c:v>
                </c:pt>
                <c:pt idx="633">
                  <c:v>-3.0657403615823897E-5</c:v>
                </c:pt>
                <c:pt idx="634">
                  <c:v>-2.5403002416932899E-5</c:v>
                </c:pt>
                <c:pt idx="635">
                  <c:v>-2.4494212406826201E-5</c:v>
                </c:pt>
                <c:pt idx="636">
                  <c:v>-1.9524493584865601E-5</c:v>
                </c:pt>
                <c:pt idx="637">
                  <c:v>-1.9479484288065499E-5</c:v>
                </c:pt>
                <c:pt idx="638">
                  <c:v>-1.90620609560436E-5</c:v>
                </c:pt>
                <c:pt idx="639">
                  <c:v>-1.4478313970712099E-5</c:v>
                </c:pt>
                <c:pt idx="640">
                  <c:v>-1.36148279026673E-5</c:v>
                </c:pt>
                <c:pt idx="641">
                  <c:v>-1.04957876828554E-5</c:v>
                </c:pt>
                <c:pt idx="642">
                  <c:v>-8.8962136127588503E-6</c:v>
                </c:pt>
                <c:pt idx="643">
                  <c:v>-6.7884524241449897E-6</c:v>
                </c:pt>
                <c:pt idx="644">
                  <c:v>-4.7884950825924696E-6</c:v>
                </c:pt>
                <c:pt idx="645">
                  <c:v>-1.86071491269366E-6</c:v>
                </c:pt>
                <c:pt idx="646">
                  <c:v>1.0268549793564801E-6</c:v>
                </c:pt>
                <c:pt idx="647">
                  <c:v>3.05341320346287E-6</c:v>
                </c:pt>
                <c:pt idx="648">
                  <c:v>5.5660223707991199E-6</c:v>
                </c:pt>
                <c:pt idx="649">
                  <c:v>8.83392732807691E-6</c:v>
                </c:pt>
                <c:pt idx="650">
                  <c:v>1.07405252894651E-5</c:v>
                </c:pt>
                <c:pt idx="651">
                  <c:v>1.5838716959774999E-5</c:v>
                </c:pt>
                <c:pt idx="652">
                  <c:v>1.66016768411665E-5</c:v>
                </c:pt>
                <c:pt idx="653">
                  <c:v>1.8923167876142602E-5</c:v>
                </c:pt>
                <c:pt idx="654">
                  <c:v>2.3058688559887301E-5</c:v>
                </c:pt>
                <c:pt idx="655">
                  <c:v>2.4387345411929001E-5</c:v>
                </c:pt>
                <c:pt idx="656">
                  <c:v>3.2170777419257E-5</c:v>
                </c:pt>
                <c:pt idx="657">
                  <c:v>3.6948372561167002E-5</c:v>
                </c:pt>
                <c:pt idx="658">
                  <c:v>4.2214192589756499E-5</c:v>
                </c:pt>
                <c:pt idx="659">
                  <c:v>5.2273998342129702E-5</c:v>
                </c:pt>
                <c:pt idx="660">
                  <c:v>5.5348601541385001E-5</c:v>
                </c:pt>
                <c:pt idx="661">
                  <c:v>6.5316507328929297E-5</c:v>
                </c:pt>
                <c:pt idx="662">
                  <c:v>7.1254867302660699E-5</c:v>
                </c:pt>
                <c:pt idx="663">
                  <c:v>7.2225995412584398E-5</c:v>
                </c:pt>
                <c:pt idx="664">
                  <c:v>9.50656640457793E-5</c:v>
                </c:pt>
                <c:pt idx="665">
                  <c:v>9.9717670593753996E-5</c:v>
                </c:pt>
                <c:pt idx="666">
                  <c:v>1.23198962415413E-4</c:v>
                </c:pt>
                <c:pt idx="667">
                  <c:v>1.3202255741802301E-4</c:v>
                </c:pt>
                <c:pt idx="668">
                  <c:v>1.5975236862246099E-4</c:v>
                </c:pt>
                <c:pt idx="669">
                  <c:v>1.6790752995470999E-4</c:v>
                </c:pt>
                <c:pt idx="670">
                  <c:v>2.0449237207867201E-4</c:v>
                </c:pt>
                <c:pt idx="671">
                  <c:v>2.12079351057157E-4</c:v>
                </c:pt>
                <c:pt idx="672">
                  <c:v>2.4889967896845201E-4</c:v>
                </c:pt>
                <c:pt idx="673">
                  <c:v>2.5680146195349799E-4</c:v>
                </c:pt>
                <c:pt idx="674">
                  <c:v>3.1188773376207899E-4</c:v>
                </c:pt>
                <c:pt idx="675">
                  <c:v>3.2120544401257299E-4</c:v>
                </c:pt>
                <c:pt idx="676">
                  <c:v>3.7423463132045298E-4</c:v>
                </c:pt>
                <c:pt idx="677">
                  <c:v>3.8871161857208702E-4</c:v>
                </c:pt>
                <c:pt idx="678">
                  <c:v>4.4835718944377699E-4</c:v>
                </c:pt>
                <c:pt idx="679">
                  <c:v>4.6070652466579401E-4</c:v>
                </c:pt>
                <c:pt idx="680">
                  <c:v>5.50254371444073E-4</c:v>
                </c:pt>
                <c:pt idx="681">
                  <c:v>5.7421145478992602E-4</c:v>
                </c:pt>
                <c:pt idx="682">
                  <c:v>6.6906201053197297E-4</c:v>
                </c:pt>
                <c:pt idx="683">
                  <c:v>7.1084620452767995E-4</c:v>
                </c:pt>
                <c:pt idx="684">
                  <c:v>8.3362731992949596E-4</c:v>
                </c:pt>
                <c:pt idx="685">
                  <c:v>9.0392904412404799E-4</c:v>
                </c:pt>
                <c:pt idx="686">
                  <c:v>1.0583845625060399E-3</c:v>
                </c:pt>
                <c:pt idx="687">
                  <c:v>1.1583697812141401E-3</c:v>
                </c:pt>
                <c:pt idx="688">
                  <c:v>1.3250857484601701E-3</c:v>
                </c:pt>
                <c:pt idx="689">
                  <c:v>1.4224019542433499E-3</c:v>
                </c:pt>
                <c:pt idx="690">
                  <c:v>1.56664776097722E-3</c:v>
                </c:pt>
                <c:pt idx="691">
                  <c:v>1.6446318169891401E-3</c:v>
                </c:pt>
                <c:pt idx="692">
                  <c:v>1.7318141788026701E-3</c:v>
                </c:pt>
                <c:pt idx="693">
                  <c:v>1.7777443893385999E-3</c:v>
                </c:pt>
                <c:pt idx="694">
                  <c:v>1.7322379939303501E-3</c:v>
                </c:pt>
                <c:pt idx="695">
                  <c:v>1.67318029329725E-3</c:v>
                </c:pt>
                <c:pt idx="696">
                  <c:v>1.4488378760199299E-3</c:v>
                </c:pt>
                <c:pt idx="697">
                  <c:v>1.25158473716735E-3</c:v>
                </c:pt>
                <c:pt idx="698">
                  <c:v>5.8869410198490399E-4</c:v>
                </c:pt>
                <c:pt idx="699">
                  <c:v>3.3869938272523202E-4</c:v>
                </c:pt>
                <c:pt idx="700">
                  <c:v>-1.12674050404703E-3</c:v>
                </c:pt>
                <c:pt idx="701">
                  <c:v>-1.17440003806E-3</c:v>
                </c:pt>
                <c:pt idx="702">
                  <c:v>-1.46931237910482E-3</c:v>
                </c:pt>
                <c:pt idx="703">
                  <c:v>-3.1070553424962402E-3</c:v>
                </c:pt>
                <c:pt idx="704">
                  <c:v>-3.25018314295059E-3</c:v>
                </c:pt>
                <c:pt idx="705">
                  <c:v>-4.9012371878312802E-3</c:v>
                </c:pt>
                <c:pt idx="706">
                  <c:v>-5.3864837398327099E-3</c:v>
                </c:pt>
                <c:pt idx="707">
                  <c:v>-6.3016632579008299E-3</c:v>
                </c:pt>
                <c:pt idx="708">
                  <c:v>-7.0692520226397397E-3</c:v>
                </c:pt>
                <c:pt idx="709">
                  <c:v>-7.31070421048567E-3</c:v>
                </c:pt>
                <c:pt idx="710">
                  <c:v>-7.6726860074775001E-3</c:v>
                </c:pt>
                <c:pt idx="711">
                  <c:v>-7.6254196443562598E-3</c:v>
                </c:pt>
                <c:pt idx="712">
                  <c:v>-7.05651495102772E-3</c:v>
                </c:pt>
                <c:pt idx="713">
                  <c:v>-7.0268677338583699E-3</c:v>
                </c:pt>
                <c:pt idx="714">
                  <c:v>-6.9155647583567601E-3</c:v>
                </c:pt>
                <c:pt idx="715">
                  <c:v>-5.7247114245662402E-3</c:v>
                </c:pt>
                <c:pt idx="716">
                  <c:v>-5.6654193927798396E-3</c:v>
                </c:pt>
                <c:pt idx="717">
                  <c:v>-5.5542082923525603E-3</c:v>
                </c:pt>
                <c:pt idx="718">
                  <c:v>-4.1804146446748503E-3</c:v>
                </c:pt>
                <c:pt idx="719">
                  <c:v>-3.6813856009070499E-3</c:v>
                </c:pt>
                <c:pt idx="720">
                  <c:v>-3.0054590910758702E-3</c:v>
                </c:pt>
                <c:pt idx="721">
                  <c:v>-2.4415512847512201E-3</c:v>
                </c:pt>
                <c:pt idx="722">
                  <c:v>-1.6244204835992001E-3</c:v>
                </c:pt>
                <c:pt idx="723">
                  <c:v>-1.4529598970507401E-3</c:v>
                </c:pt>
                <c:pt idx="724">
                  <c:v>-1.0985299953711299E-3</c:v>
                </c:pt>
                <c:pt idx="725">
                  <c:v>-5.5375073521537002E-4</c:v>
                </c:pt>
                <c:pt idx="726">
                  <c:v>-4.6282457021582001E-4</c:v>
                </c:pt>
                <c:pt idx="727">
                  <c:v>2.1453091550386599E-4</c:v>
                </c:pt>
                <c:pt idx="728">
                  <c:v>3.5579963557525298E-4</c:v>
                </c:pt>
                <c:pt idx="729">
                  <c:v>1.1095986752904399E-3</c:v>
                </c:pt>
                <c:pt idx="730">
                  <c:v>1.19382703618091E-3</c:v>
                </c:pt>
                <c:pt idx="731">
                  <c:v>1.24251621929358E-3</c:v>
                </c:pt>
                <c:pt idx="732">
                  <c:v>1.5878416984240801E-3</c:v>
                </c:pt>
                <c:pt idx="733">
                  <c:v>1.6131757670018901E-3</c:v>
                </c:pt>
                <c:pt idx="734">
                  <c:v>1.6205966285450599E-3</c:v>
                </c:pt>
                <c:pt idx="735">
                  <c:v>1.6505679430768999E-3</c:v>
                </c:pt>
                <c:pt idx="736">
                  <c:v>1.52989745383196E-3</c:v>
                </c:pt>
                <c:pt idx="737">
                  <c:v>1.35920380892803E-3</c:v>
                </c:pt>
                <c:pt idx="738">
                  <c:v>1.25571041675679E-3</c:v>
                </c:pt>
                <c:pt idx="739">
                  <c:v>9.7617275165335401E-4</c:v>
                </c:pt>
                <c:pt idx="740">
                  <c:v>6.0840178310066901E-4</c:v>
                </c:pt>
                <c:pt idx="741">
                  <c:v>5.8846720231411204E-4</c:v>
                </c:pt>
                <c:pt idx="742">
                  <c:v>2.18516780860719E-4</c:v>
                </c:pt>
                <c:pt idx="743">
                  <c:v>2.0027184927153699E-4</c:v>
                </c:pt>
                <c:pt idx="744">
                  <c:v>-8.5640286001821401E-5</c:v>
                </c:pt>
                <c:pt idx="745">
                  <c:v>-1.45237149567461E-4</c:v>
                </c:pt>
                <c:pt idx="746">
                  <c:v>-3.6005326998998403E-4</c:v>
                </c:pt>
                <c:pt idx="747">
                  <c:v>-4.2766200392972502E-4</c:v>
                </c:pt>
                <c:pt idx="748">
                  <c:v>-5.6970799156337397E-4</c:v>
                </c:pt>
                <c:pt idx="749">
                  <c:v>-6.1994487972664904E-4</c:v>
                </c:pt>
                <c:pt idx="750">
                  <c:v>-7.0290117194213102E-4</c:v>
                </c:pt>
                <c:pt idx="751">
                  <c:v>-7.5712848665717401E-4</c:v>
                </c:pt>
                <c:pt idx="752">
                  <c:v>-7.9907043666687402E-4</c:v>
                </c:pt>
                <c:pt idx="753">
                  <c:v>-8.1474268002844797E-4</c:v>
                </c:pt>
                <c:pt idx="754">
                  <c:v>-8.3848049190726E-4</c:v>
                </c:pt>
                <c:pt idx="755">
                  <c:v>-8.3219168706826603E-4</c:v>
                </c:pt>
                <c:pt idx="756">
                  <c:v>-8.2899044658496599E-4</c:v>
                </c:pt>
                <c:pt idx="757">
                  <c:v>-7.7711936754496901E-4</c:v>
                </c:pt>
                <c:pt idx="758">
                  <c:v>-7.6767790637349397E-4</c:v>
                </c:pt>
                <c:pt idx="759">
                  <c:v>-7.0647242501049997E-4</c:v>
                </c:pt>
                <c:pt idx="760">
                  <c:v>-6.6468677529821804E-4</c:v>
                </c:pt>
                <c:pt idx="761">
                  <c:v>-6.55823165621771E-4</c:v>
                </c:pt>
                <c:pt idx="762">
                  <c:v>-5.5729006806574596E-4</c:v>
                </c:pt>
                <c:pt idx="763">
                  <c:v>-5.3695638246571101E-4</c:v>
                </c:pt>
                <c:pt idx="764">
                  <c:v>-4.7843832460989103E-4</c:v>
                </c:pt>
                <c:pt idx="765">
                  <c:v>-4.5749905715066202E-4</c:v>
                </c:pt>
                <c:pt idx="766">
                  <c:v>-4.0960975510919302E-4</c:v>
                </c:pt>
                <c:pt idx="767">
                  <c:v>-3.94849606123533E-4</c:v>
                </c:pt>
                <c:pt idx="768">
                  <c:v>-3.6040754816389398E-4</c:v>
                </c:pt>
                <c:pt idx="769">
                  <c:v>-3.46127080059202E-4</c:v>
                </c:pt>
                <c:pt idx="770">
                  <c:v>-3.0774234531357001E-4</c:v>
                </c:pt>
                <c:pt idx="771">
                  <c:v>-2.9208166077192001E-4</c:v>
                </c:pt>
                <c:pt idx="772">
                  <c:v>-2.5602091989390202E-4</c:v>
                </c:pt>
                <c:pt idx="773">
                  <c:v>-2.37680135619213E-4</c:v>
                </c:pt>
                <c:pt idx="774">
                  <c:v>-2.1403976045907599E-4</c:v>
                </c:pt>
                <c:pt idx="775">
                  <c:v>-2.0172096308784801E-4</c:v>
                </c:pt>
                <c:pt idx="776">
                  <c:v>-1.8225306152762699E-4</c:v>
                </c:pt>
                <c:pt idx="777">
                  <c:v>-1.7629188504692799E-4</c:v>
                </c:pt>
                <c:pt idx="778">
                  <c:v>-1.59076449123926E-4</c:v>
                </c:pt>
                <c:pt idx="779">
                  <c:v>-1.5482576134663001E-4</c:v>
                </c:pt>
                <c:pt idx="780">
                  <c:v>-1.4139783109332001E-4</c:v>
                </c:pt>
                <c:pt idx="781">
                  <c:v>-1.3808987921239301E-4</c:v>
                </c:pt>
                <c:pt idx="782">
                  <c:v>-1.2577347047031099E-4</c:v>
                </c:pt>
                <c:pt idx="783">
                  <c:v>-1.2312063581359901E-4</c:v>
                </c:pt>
                <c:pt idx="784">
                  <c:v>-1.14264129596556E-4</c:v>
                </c:pt>
                <c:pt idx="785">
                  <c:v>-1.1135293829806E-4</c:v>
                </c:pt>
                <c:pt idx="786">
                  <c:v>-1.0142978711215199E-4</c:v>
                </c:pt>
                <c:pt idx="787">
                  <c:v>-9.8705011932584299E-5</c:v>
                </c:pt>
                <c:pt idx="788">
                  <c:v>-9.0207954090528301E-5</c:v>
                </c:pt>
                <c:pt idx="789">
                  <c:v>-8.7457021751766796E-5</c:v>
                </c:pt>
                <c:pt idx="790">
                  <c:v>-7.8534447087896101E-5</c:v>
                </c:pt>
                <c:pt idx="791">
                  <c:v>-7.5403796278408793E-5</c:v>
                </c:pt>
                <c:pt idx="792">
                  <c:v>-6.6051922668442404E-5</c:v>
                </c:pt>
                <c:pt idx="793">
                  <c:v>-6.3682678489418001E-5</c:v>
                </c:pt>
                <c:pt idx="794">
                  <c:v>-5.4065811548768499E-5</c:v>
                </c:pt>
                <c:pt idx="795">
                  <c:v>-5.2911828152661399E-5</c:v>
                </c:pt>
                <c:pt idx="796">
                  <c:v>-4.7935897595112699E-5</c:v>
                </c:pt>
                <c:pt idx="797">
                  <c:v>-4.4621507390392199E-5</c:v>
                </c:pt>
                <c:pt idx="798">
                  <c:v>-4.2166001155127801E-5</c:v>
                </c:pt>
                <c:pt idx="799">
                  <c:v>-3.6762739048994703E-5</c:v>
                </c:pt>
                <c:pt idx="800">
                  <c:v>-3.2221285188983799E-5</c:v>
                </c:pt>
                <c:pt idx="801">
                  <c:v>-2.9579930643317702E-5</c:v>
                </c:pt>
                <c:pt idx="802">
                  <c:v>-2.4929195242973201E-5</c:v>
                </c:pt>
                <c:pt idx="803">
                  <c:v>-2.36804053582165E-5</c:v>
                </c:pt>
                <c:pt idx="804">
                  <c:v>-1.8611287647116001E-5</c:v>
                </c:pt>
                <c:pt idx="805">
                  <c:v>-1.8274510859728301E-5</c:v>
                </c:pt>
                <c:pt idx="806">
                  <c:v>-1.3395496773061101E-5</c:v>
                </c:pt>
                <c:pt idx="807">
                  <c:v>-1.33107164377974E-5</c:v>
                </c:pt>
                <c:pt idx="808">
                  <c:v>-1.27406282588072E-5</c:v>
                </c:pt>
                <c:pt idx="809">
                  <c:v>-9.1559453527233992E-6</c:v>
                </c:pt>
                <c:pt idx="810">
                  <c:v>-8.2618808226209104E-6</c:v>
                </c:pt>
                <c:pt idx="811">
                  <c:v>-5.6189074214949301E-6</c:v>
                </c:pt>
                <c:pt idx="812">
                  <c:v>-2.4296504809790999E-6</c:v>
                </c:pt>
                <c:pt idx="813">
                  <c:v>-6.1101905165158298E-7</c:v>
                </c:pt>
                <c:pt idx="814">
                  <c:v>2.6091033172654502E-6</c:v>
                </c:pt>
                <c:pt idx="815">
                  <c:v>3.9152975781849097E-6</c:v>
                </c:pt>
                <c:pt idx="816">
                  <c:v>6.7383952008132297E-6</c:v>
                </c:pt>
                <c:pt idx="817">
                  <c:v>1.0557335123946799E-5</c:v>
                </c:pt>
                <c:pt idx="818">
                  <c:v>1.2303689906446E-5</c:v>
                </c:pt>
                <c:pt idx="819">
                  <c:v>1.85369577846946E-5</c:v>
                </c:pt>
                <c:pt idx="820">
                  <c:v>1.8989358068839801E-5</c:v>
                </c:pt>
                <c:pt idx="821">
                  <c:v>2.1291512771085799E-5</c:v>
                </c:pt>
                <c:pt idx="822">
                  <c:v>2.5579126329848499E-5</c:v>
                </c:pt>
                <c:pt idx="823">
                  <c:v>2.6834544917874001E-5</c:v>
                </c:pt>
                <c:pt idx="824">
                  <c:v>3.5759736361452399E-5</c:v>
                </c:pt>
                <c:pt idx="825">
                  <c:v>4.0014351351463298E-5</c:v>
                </c:pt>
                <c:pt idx="826">
                  <c:v>4.9702041840199599E-5</c:v>
                </c:pt>
                <c:pt idx="827">
                  <c:v>5.4699190815145903E-5</c:v>
                </c:pt>
                <c:pt idx="828">
                  <c:v>6.4478596296978105E-5</c:v>
                </c:pt>
                <c:pt idx="829">
                  <c:v>6.8371658133752601E-5</c:v>
                </c:pt>
                <c:pt idx="830">
                  <c:v>7.5920009386375999E-5</c:v>
                </c:pt>
                <c:pt idx="831">
                  <c:v>8.0585162661603698E-5</c:v>
                </c:pt>
                <c:pt idx="832">
                  <c:v>9.0071778332770602E-5</c:v>
                </c:pt>
                <c:pt idx="833">
                  <c:v>9.5124507922654896E-5</c:v>
                </c:pt>
                <c:pt idx="834">
                  <c:v>1.0347894623663701E-4</c:v>
                </c:pt>
                <c:pt idx="835">
                  <c:v>1.13216539404558E-4</c:v>
                </c:pt>
                <c:pt idx="836">
                  <c:v>1.21846339309515E-4</c:v>
                </c:pt>
                <c:pt idx="837">
                  <c:v>1.39003668405524E-4</c:v>
                </c:pt>
                <c:pt idx="838">
                  <c:v>1.4418321759478199E-4</c:v>
                </c:pt>
                <c:pt idx="839">
                  <c:v>1.6769848373354899E-4</c:v>
                </c:pt>
                <c:pt idx="840">
                  <c:v>1.68412951830971E-4</c:v>
                </c:pt>
                <c:pt idx="841">
                  <c:v>1.71050309188648E-4</c:v>
                </c:pt>
                <c:pt idx="842">
                  <c:v>2.02893879527705E-4</c:v>
                </c:pt>
                <c:pt idx="843">
                  <c:v>2.0686386022372E-4</c:v>
                </c:pt>
                <c:pt idx="844">
                  <c:v>2.4451017679647999E-4</c:v>
                </c:pt>
                <c:pt idx="845">
                  <c:v>2.59078733836908E-4</c:v>
                </c:pt>
                <c:pt idx="846">
                  <c:v>3.0320519694305401E-4</c:v>
                </c:pt>
                <c:pt idx="847">
                  <c:v>3.2181204380875598E-4</c:v>
                </c:pt>
                <c:pt idx="848">
                  <c:v>3.8184245779386799E-4</c:v>
                </c:pt>
                <c:pt idx="849">
                  <c:v>3.9964253508496101E-4</c:v>
                </c:pt>
                <c:pt idx="850">
                  <c:v>4.7669675278822702E-4</c:v>
                </c:pt>
                <c:pt idx="851">
                  <c:v>5.0103945134124996E-4</c:v>
                </c:pt>
                <c:pt idx="852">
                  <c:v>5.8493163045422096E-4</c:v>
                </c:pt>
                <c:pt idx="853">
                  <c:v>6.1477207555538896E-4</c:v>
                </c:pt>
                <c:pt idx="854">
                  <c:v>7.3766836778067096E-4</c:v>
                </c:pt>
                <c:pt idx="855">
                  <c:v>7.8431489687117405E-4</c:v>
                </c:pt>
                <c:pt idx="856">
                  <c:v>9.3948857949046304E-4</c:v>
                </c:pt>
                <c:pt idx="857">
                  <c:v>1.0052273222329101E-3</c:v>
                </c:pt>
                <c:pt idx="858">
                  <c:v>1.2085306954979799E-3</c:v>
                </c:pt>
                <c:pt idx="859">
                  <c:v>1.27882625500776E-3</c:v>
                </c:pt>
                <c:pt idx="860">
                  <c:v>1.4564642018551799E-3</c:v>
                </c:pt>
                <c:pt idx="861">
                  <c:v>1.5333449930009101E-3</c:v>
                </c:pt>
                <c:pt idx="862">
                  <c:v>1.6579544106141101E-3</c:v>
                </c:pt>
                <c:pt idx="863">
                  <c:v>1.71994869994149E-3</c:v>
                </c:pt>
                <c:pt idx="864">
                  <c:v>1.73217228575434E-3</c:v>
                </c:pt>
                <c:pt idx="865">
                  <c:v>1.7247034097554201E-3</c:v>
                </c:pt>
                <c:pt idx="866">
                  <c:v>1.58215890854673E-3</c:v>
                </c:pt>
                <c:pt idx="867">
                  <c:v>1.4358005033346E-3</c:v>
                </c:pt>
                <c:pt idx="868">
                  <c:v>9.2328789445383301E-4</c:v>
                </c:pt>
                <c:pt idx="869">
                  <c:v>7.7088304134296896E-4</c:v>
                </c:pt>
                <c:pt idx="870">
                  <c:v>-3.5748781461491499E-4</c:v>
                </c:pt>
                <c:pt idx="871">
                  <c:v>-3.9803646141038499E-4</c:v>
                </c:pt>
                <c:pt idx="872">
                  <c:v>-4.0753174597320198E-4</c:v>
                </c:pt>
                <c:pt idx="873">
                  <c:v>-2.1241238449323401E-3</c:v>
                </c:pt>
                <c:pt idx="874">
                  <c:v>-2.4327202630064501E-3</c:v>
                </c:pt>
                <c:pt idx="875">
                  <c:v>-3.78582721392053E-3</c:v>
                </c:pt>
                <c:pt idx="876">
                  <c:v>-4.4911118915463002E-3</c:v>
                </c:pt>
                <c:pt idx="877">
                  <c:v>-5.1120765588693502E-3</c:v>
                </c:pt>
                <c:pt idx="878">
                  <c:v>-5.6642456427945104E-3</c:v>
                </c:pt>
                <c:pt idx="879">
                  <c:v>-5.74224935762535E-3</c:v>
                </c:pt>
                <c:pt idx="880">
                  <c:v>-5.7529941235059199E-3</c:v>
                </c:pt>
                <c:pt idx="881">
                  <c:v>-5.5880434418948202E-3</c:v>
                </c:pt>
                <c:pt idx="882">
                  <c:v>-4.90520367715311E-3</c:v>
                </c:pt>
                <c:pt idx="883">
                  <c:v>-4.7344826600942604E-3</c:v>
                </c:pt>
                <c:pt idx="884">
                  <c:v>-4.5334774965289501E-3</c:v>
                </c:pt>
                <c:pt idx="885">
                  <c:v>-3.6415761853067401E-3</c:v>
                </c:pt>
                <c:pt idx="886">
                  <c:v>-2.8697618021015E-3</c:v>
                </c:pt>
                <c:pt idx="887">
                  <c:v>-2.8187483326765901E-3</c:v>
                </c:pt>
                <c:pt idx="888">
                  <c:v>-2.7617395157494202E-3</c:v>
                </c:pt>
                <c:pt idx="889">
                  <c:v>-1.8528042395711899E-3</c:v>
                </c:pt>
                <c:pt idx="890">
                  <c:v>-1.54111339683637E-3</c:v>
                </c:pt>
                <c:pt idx="891">
                  <c:v>-1.2929722117833501E-3</c:v>
                </c:pt>
                <c:pt idx="892">
                  <c:v>-9.67454823909359E-4</c:v>
                </c:pt>
                <c:pt idx="893">
                  <c:v>-8.9986500644871604E-4</c:v>
                </c:pt>
                <c:pt idx="894">
                  <c:v>-7.4016001036407604E-4</c:v>
                </c:pt>
                <c:pt idx="895">
                  <c:v>-5.7009542550080599E-4</c:v>
                </c:pt>
                <c:pt idx="896">
                  <c:v>-5.3635657275567295E-4</c:v>
                </c:pt>
                <c:pt idx="897">
                  <c:v>-3.5318523939456298E-4</c:v>
                </c:pt>
                <c:pt idx="898">
                  <c:v>-2.9139771709822102E-4</c:v>
                </c:pt>
                <c:pt idx="899">
                  <c:v>-2.2900135508930599E-4</c:v>
                </c:pt>
                <c:pt idx="900">
                  <c:v>-1.71683438653041E-4</c:v>
                </c:pt>
                <c:pt idx="901">
                  <c:v>-1.4454479611263299E-4</c:v>
                </c:pt>
                <c:pt idx="902">
                  <c:v>-7.2653682874602903E-5</c:v>
                </c:pt>
                <c:pt idx="903">
                  <c:v>-6.4956701562877595E-5</c:v>
                </c:pt>
                <c:pt idx="904">
                  <c:v>-5.0630936732401202E-5</c:v>
                </c:pt>
                <c:pt idx="905">
                  <c:v>-9.5950324603380102E-6</c:v>
                </c:pt>
                <c:pt idx="906">
                  <c:v>-6.9036569253419404E-6</c:v>
                </c:pt>
                <c:pt idx="907">
                  <c:v>9.8194222477464608E-6</c:v>
                </c:pt>
                <c:pt idx="908">
                  <c:v>9.6430571130550002E-6</c:v>
                </c:pt>
                <c:pt idx="909">
                  <c:v>2.20892636098821E-5</c:v>
                </c:pt>
                <c:pt idx="910">
                  <c:v>2.46316065267797E-5</c:v>
                </c:pt>
                <c:pt idx="911">
                  <c:v>1.49747502809389E-5</c:v>
                </c:pt>
                <c:pt idx="912">
                  <c:v>9.8294431403825892E-6</c:v>
                </c:pt>
                <c:pt idx="913">
                  <c:v>1.5723539378375201E-5</c:v>
                </c:pt>
                <c:pt idx="914">
                  <c:v>1.22126446435501E-5</c:v>
                </c:pt>
                <c:pt idx="915">
                  <c:v>1.0260803970061799E-5</c:v>
                </c:pt>
                <c:pt idx="916">
                  <c:v>1.36085703375571E-5</c:v>
                </c:pt>
                <c:pt idx="917">
                  <c:v>4.3675844391186603E-6</c:v>
                </c:pt>
                <c:pt idx="918">
                  <c:v>-2.6897767367997703E-7</c:v>
                </c:pt>
                <c:pt idx="919">
                  <c:v>-7.1728774887723696E-6</c:v>
                </c:pt>
                <c:pt idx="920">
                  <c:v>-9.9843671805659692E-6</c:v>
                </c:pt>
                <c:pt idx="921">
                  <c:v>-2.2190869088902901E-5</c:v>
                </c:pt>
                <c:pt idx="922">
                  <c:v>-2.4655741639978E-5</c:v>
                </c:pt>
                <c:pt idx="923">
                  <c:v>-3.0128097975185399E-5</c:v>
                </c:pt>
                <c:pt idx="924">
                  <c:v>-3.1011234641696499E-5</c:v>
                </c:pt>
                <c:pt idx="925">
                  <c:v>-5.3359299123836603E-5</c:v>
                </c:pt>
                <c:pt idx="926">
                  <c:v>-5.8672153049523701E-5</c:v>
                </c:pt>
                <c:pt idx="927">
                  <c:v>-6.1208864172785903E-5</c:v>
                </c:pt>
                <c:pt idx="928">
                  <c:v>-6.0617265682378E-5</c:v>
                </c:pt>
                <c:pt idx="929">
                  <c:v>-1.1534705196603399E-4</c:v>
                </c:pt>
                <c:pt idx="930">
                  <c:v>-1.2635888197858801E-4</c:v>
                </c:pt>
                <c:pt idx="931">
                  <c:v>-1.6869404043806099E-4</c:v>
                </c:pt>
                <c:pt idx="932">
                  <c:v>-1.7589474058963899E-4</c:v>
                </c:pt>
                <c:pt idx="933">
                  <c:v>-2.6654513211981702E-4</c:v>
                </c:pt>
                <c:pt idx="934">
                  <c:v>-2.7832431551158299E-4</c:v>
                </c:pt>
                <c:pt idx="935">
                  <c:v>-3.9910278138907901E-4</c:v>
                </c:pt>
                <c:pt idx="936">
                  <c:v>-4.1039067951821801E-4</c:v>
                </c:pt>
                <c:pt idx="937">
                  <c:v>-6.7651925127909204E-4</c:v>
                </c:pt>
                <c:pt idx="938">
                  <c:v>-7.1063952116603405E-4</c:v>
                </c:pt>
                <c:pt idx="939">
                  <c:v>-7.3537260643868701E-4</c:v>
                </c:pt>
                <c:pt idx="940">
                  <c:v>-1.24905556182053E-3</c:v>
                </c:pt>
                <c:pt idx="941">
                  <c:v>-1.3572465078205301E-3</c:v>
                </c:pt>
                <c:pt idx="942">
                  <c:v>-3.1446287628112998E-3</c:v>
                </c:pt>
                <c:pt idx="943">
                  <c:v>-3.6116151382498598E-3</c:v>
                </c:pt>
                <c:pt idx="944">
                  <c:v>-5.4407251977149603E-3</c:v>
                </c:pt>
                <c:pt idx="945">
                  <c:v>-6.0879554971685797E-3</c:v>
                </c:pt>
                <c:pt idx="946">
                  <c:v>-8.0941406771903E-3</c:v>
                </c:pt>
                <c:pt idx="947">
                  <c:v>-9.0295006327587701E-3</c:v>
                </c:pt>
                <c:pt idx="948">
                  <c:v>-1.14962290715661E-2</c:v>
                </c:pt>
                <c:pt idx="949">
                  <c:v>-1.24355460788977E-2</c:v>
                </c:pt>
                <c:pt idx="950">
                  <c:v>-1.50971657266997E-2</c:v>
                </c:pt>
                <c:pt idx="951">
                  <c:v>-1.6498614542228798E-2</c:v>
                </c:pt>
                <c:pt idx="952">
                  <c:v>-1.9395513417411601E-2</c:v>
                </c:pt>
                <c:pt idx="953">
                  <c:v>-1.9264515168250899E-2</c:v>
                </c:pt>
                <c:pt idx="954">
                  <c:v>-1.7642285107354799E-2</c:v>
                </c:pt>
                <c:pt idx="955">
                  <c:v>-1.25867569056417E-2</c:v>
                </c:pt>
                <c:pt idx="956">
                  <c:v>-1.08196831643487E-2</c:v>
                </c:pt>
                <c:pt idx="957">
                  <c:v>-1.05683943670447E-2</c:v>
                </c:pt>
                <c:pt idx="958">
                  <c:v>-4.9876267366195303E-3</c:v>
                </c:pt>
                <c:pt idx="959">
                  <c:v>-4.3435611211162101E-3</c:v>
                </c:pt>
                <c:pt idx="960">
                  <c:v>-2.3018941056152601E-3</c:v>
                </c:pt>
                <c:pt idx="961">
                  <c:v>-2.1657002204965399E-3</c:v>
                </c:pt>
                <c:pt idx="962">
                  <c:v>-1.66881980950325E-3</c:v>
                </c:pt>
                <c:pt idx="963">
                  <c:v>2.4585624094098101E-4</c:v>
                </c:pt>
                <c:pt idx="964">
                  <c:v>7.1686512455541298E-4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84544"/>
        <c:axId val="49886720"/>
      </c:scatterChart>
      <c:scatterChart>
        <c:scatterStyle val="lineMarker"/>
        <c:varyColors val="0"/>
        <c:ser>
          <c:idx val="1"/>
          <c:order val="1"/>
          <c:tx>
            <c:strRef>
              <c:f>'5mm_20lpm_Oldcathode_Z'!$H$7</c:f>
              <c:strCache>
                <c:ptCount val="1"/>
                <c:pt idx="0">
                  <c:v>Cavity shape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'5mm_20lpm_Oldcathode_Z'!$H$10:$H$3919</c:f>
              <c:numCache>
                <c:formatCode>General</c:formatCode>
                <c:ptCount val="3910"/>
                <c:pt idx="0">
                  <c:v>0</c:v>
                </c:pt>
                <c:pt idx="1">
                  <c:v>0.59772480555666596</c:v>
                </c:pt>
                <c:pt idx="2">
                  <c:v>0.96386990192126099</c:v>
                </c:pt>
                <c:pt idx="3">
                  <c:v>1.33674277967697</c:v>
                </c:pt>
                <c:pt idx="4">
                  <c:v>1.9154173022229</c:v>
                </c:pt>
                <c:pt idx="5">
                  <c:v>2.4555401705617701</c:v>
                </c:pt>
                <c:pt idx="6">
                  <c:v>2.87015459714668</c:v>
                </c:pt>
                <c:pt idx="7">
                  <c:v>3.3314318315901401</c:v>
                </c:pt>
                <c:pt idx="8">
                  <c:v>3.8337870866669101</c:v>
                </c:pt>
                <c:pt idx="9">
                  <c:v>4.2914009290378896</c:v>
                </c:pt>
                <c:pt idx="10">
                  <c:v>4.8102758198732802</c:v>
                </c:pt>
                <c:pt idx="11">
                  <c:v>5.6504804919359604</c:v>
                </c:pt>
                <c:pt idx="12">
                  <c:v>5.9989981069077798</c:v>
                </c:pt>
                <c:pt idx="13">
                  <c:v>6.1456954253859299</c:v>
                </c:pt>
                <c:pt idx="14">
                  <c:v>7.4270256603002096</c:v>
                </c:pt>
                <c:pt idx="15">
                  <c:v>7.4476586021489997</c:v>
                </c:pt>
                <c:pt idx="16">
                  <c:v>8.6930451662821895</c:v>
                </c:pt>
                <c:pt idx="17">
                  <c:v>8.6984942838358901</c:v>
                </c:pt>
                <c:pt idx="18">
                  <c:v>9.7578880012694302</c:v>
                </c:pt>
                <c:pt idx="19">
                  <c:v>9.9537875850465394</c:v>
                </c:pt>
                <c:pt idx="20">
                  <c:v>9.9547670070525704</c:v>
                </c:pt>
                <c:pt idx="21">
                  <c:v>11.214207238649699</c:v>
                </c:pt>
                <c:pt idx="22">
                  <c:v>11.214950595695701</c:v>
                </c:pt>
                <c:pt idx="23">
                  <c:v>11.7006563868971</c:v>
                </c:pt>
                <c:pt idx="24">
                  <c:v>12.474991102145401</c:v>
                </c:pt>
                <c:pt idx="25">
                  <c:v>12.476581045312299</c:v>
                </c:pt>
                <c:pt idx="26">
                  <c:v>13.7343337548885</c:v>
                </c:pt>
                <c:pt idx="27">
                  <c:v>13.740211639511701</c:v>
                </c:pt>
                <c:pt idx="28">
                  <c:v>14.992123294860701</c:v>
                </c:pt>
                <c:pt idx="29">
                  <c:v>15.0057851774807</c:v>
                </c:pt>
                <c:pt idx="30">
                  <c:v>16.247311677714599</c:v>
                </c:pt>
                <c:pt idx="31">
                  <c:v>16.274942648436799</c:v>
                </c:pt>
                <c:pt idx="32">
                  <c:v>17.497884053075499</c:v>
                </c:pt>
                <c:pt idx="33">
                  <c:v>17.550148131351602</c:v>
                </c:pt>
                <c:pt idx="34">
                  <c:v>18.7380596849565</c:v>
                </c:pt>
                <c:pt idx="35">
                  <c:v>18.833392102689601</c:v>
                </c:pt>
                <c:pt idx="36">
                  <c:v>19.954986156508099</c:v>
                </c:pt>
                <c:pt idx="37">
                  <c:v>20.125120723176298</c:v>
                </c:pt>
                <c:pt idx="38">
                  <c:v>21.1303226745482</c:v>
                </c:pt>
                <c:pt idx="39">
                  <c:v>21.4277681895251</c:v>
                </c:pt>
                <c:pt idx="40">
                  <c:v>22.247569027492599</c:v>
                </c:pt>
                <c:pt idx="41">
                  <c:v>22.75636109825</c:v>
                </c:pt>
                <c:pt idx="42">
                  <c:v>23.298832975076799</c:v>
                </c:pt>
                <c:pt idx="43">
                  <c:v>24.152237324250301</c:v>
                </c:pt>
                <c:pt idx="44">
                  <c:v>24.285435616690499</c:v>
                </c:pt>
                <c:pt idx="45">
                  <c:v>24.521061023432299</c:v>
                </c:pt>
                <c:pt idx="46">
                  <c:v>25.213807142423398</c:v>
                </c:pt>
                <c:pt idx="47">
                  <c:v>25.693287199920999</c:v>
                </c:pt>
                <c:pt idx="48">
                  <c:v>26.0823415185443</c:v>
                </c:pt>
                <c:pt idx="49">
                  <c:v>26.507701608000499</c:v>
                </c:pt>
                <c:pt idx="50">
                  <c:v>26.919896142435402</c:v>
                </c:pt>
                <c:pt idx="51">
                  <c:v>27.1632868731059</c:v>
                </c:pt>
                <c:pt idx="52">
                  <c:v>27.903415891843</c:v>
                </c:pt>
                <c:pt idx="53">
                  <c:v>28.1499056473351</c:v>
                </c:pt>
                <c:pt idx="54">
                  <c:v>28.866811114958399</c:v>
                </c:pt>
                <c:pt idx="55">
                  <c:v>29.088390111541401</c:v>
                </c:pt>
                <c:pt idx="56">
                  <c:v>29.875394906204001</c:v>
                </c:pt>
                <c:pt idx="57">
                  <c:v>30.053013117923101</c:v>
                </c:pt>
                <c:pt idx="58">
                  <c:v>30.864086571562598</c:v>
                </c:pt>
                <c:pt idx="59">
                  <c:v>31.017743429538498</c:v>
                </c:pt>
                <c:pt idx="60">
                  <c:v>31.846407434995601</c:v>
                </c:pt>
                <c:pt idx="61">
                  <c:v>31.986177805544799</c:v>
                </c:pt>
                <c:pt idx="62">
                  <c:v>32.821653470357496</c:v>
                </c:pt>
                <c:pt idx="63">
                  <c:v>32.954920473636399</c:v>
                </c:pt>
                <c:pt idx="64">
                  <c:v>33.793294769253798</c:v>
                </c:pt>
                <c:pt idx="65">
                  <c:v>33.923880526295001</c:v>
                </c:pt>
                <c:pt idx="66">
                  <c:v>34.762878774719397</c:v>
                </c:pt>
                <c:pt idx="67">
                  <c:v>34.892859924777902</c:v>
                </c:pt>
                <c:pt idx="68">
                  <c:v>35.731352546685798</c:v>
                </c:pt>
                <c:pt idx="69">
                  <c:v>35.861808133993897</c:v>
                </c:pt>
                <c:pt idx="70">
                  <c:v>36.699252987155397</c:v>
                </c:pt>
                <c:pt idx="71">
                  <c:v>36.830724490608098</c:v>
                </c:pt>
                <c:pt idx="72">
                  <c:v>37.666880768852799</c:v>
                </c:pt>
                <c:pt idx="73">
                  <c:v>37.799621243707698</c:v>
                </c:pt>
                <c:pt idx="74">
                  <c:v>38.634408859254997</c:v>
                </c:pt>
                <c:pt idx="75">
                  <c:v>38.7685121917674</c:v>
                </c:pt>
                <c:pt idx="76">
                  <c:v>39.601945548016403</c:v>
                </c:pt>
                <c:pt idx="77">
                  <c:v>39.7374100625062</c:v>
                </c:pt>
                <c:pt idx="78">
                  <c:v>40.569574082103799</c:v>
                </c:pt>
                <c:pt idx="79">
                  <c:v>40.706327596125803</c:v>
                </c:pt>
                <c:pt idx="80">
                  <c:v>41.537383291722499</c:v>
                </c:pt>
                <c:pt idx="81">
                  <c:v>41.675280667356397</c:v>
                </c:pt>
                <c:pt idx="82">
                  <c:v>42.505500270964099</c:v>
                </c:pt>
                <c:pt idx="83">
                  <c:v>42.644293488319903</c:v>
                </c:pt>
                <c:pt idx="84">
                  <c:v>43.474137481175497</c:v>
                </c:pt>
                <c:pt idx="85">
                  <c:v>43.613407323639102</c:v>
                </c:pt>
                <c:pt idx="86">
                  <c:v>44.4436731999796</c:v>
                </c:pt>
                <c:pt idx="87">
                  <c:v>44.582695913162198</c:v>
                </c:pt>
                <c:pt idx="88">
                  <c:v>45.414799549773903</c:v>
                </c:pt>
                <c:pt idx="89">
                  <c:v>45.552293771992403</c:v>
                </c:pt>
                <c:pt idx="90">
                  <c:v>46.388805051294298</c:v>
                </c:pt>
                <c:pt idx="91">
                  <c:v>46.522449138318997</c:v>
                </c:pt>
                <c:pt idx="92">
                  <c:v>47.368125188748202</c:v>
                </c:pt>
                <c:pt idx="93">
                  <c:v>47.493621388223197</c:v>
                </c:pt>
                <c:pt idx="94">
                  <c:v>48.357426402657801</c:v>
                </c:pt>
                <c:pt idx="95">
                  <c:v>48.466631735923002</c:v>
                </c:pt>
                <c:pt idx="96">
                  <c:v>49.366060161888399</c:v>
                </c:pt>
                <c:pt idx="97">
                  <c:v>49.443092865627001</c:v>
                </c:pt>
                <c:pt idx="98">
                  <c:v>50.413521165706399</c:v>
                </c:pt>
                <c:pt idx="99">
                  <c:v>50.425839737178499</c:v>
                </c:pt>
                <c:pt idx="100">
                  <c:v>50.569896870323397</c:v>
                </c:pt>
                <c:pt idx="101">
                  <c:v>51.405726696423997</c:v>
                </c:pt>
                <c:pt idx="102">
                  <c:v>51.511765463310397</c:v>
                </c:pt>
                <c:pt idx="103">
                  <c:v>52.370298637836797</c:v>
                </c:pt>
                <c:pt idx="104">
                  <c:v>52.661638535983499</c:v>
                </c:pt>
                <c:pt idx="105">
                  <c:v>53.2237697786856</c:v>
                </c:pt>
                <c:pt idx="106">
                  <c:v>53.932551546367598</c:v>
                </c:pt>
                <c:pt idx="107">
                  <c:v>54.044941989876001</c:v>
                </c:pt>
                <c:pt idx="108">
                  <c:v>54.138322104233197</c:v>
                </c:pt>
                <c:pt idx="109">
                  <c:v>54.957588937505101</c:v>
                </c:pt>
                <c:pt idx="110">
                  <c:v>55.628276240913003</c:v>
                </c:pt>
                <c:pt idx="111">
                  <c:v>55.9899374195519</c:v>
                </c:pt>
                <c:pt idx="112">
                  <c:v>57.009150898483597</c:v>
                </c:pt>
                <c:pt idx="113">
                  <c:v>57.114154382472698</c:v>
                </c:pt>
                <c:pt idx="114">
                  <c:v>58.211988571378697</c:v>
                </c:pt>
                <c:pt idx="115">
                  <c:v>58.327692952413898</c:v>
                </c:pt>
                <c:pt idx="116">
                  <c:v>58.336126193470101</c:v>
                </c:pt>
                <c:pt idx="117">
                  <c:v>59.570178842811401</c:v>
                </c:pt>
                <c:pt idx="118">
                  <c:v>59.637757525498003</c:v>
                </c:pt>
                <c:pt idx="119">
                  <c:v>60.835338626069102</c:v>
                </c:pt>
                <c:pt idx="120">
                  <c:v>60.927409656757803</c:v>
                </c:pt>
                <c:pt idx="121">
                  <c:v>62.106123213607198</c:v>
                </c:pt>
                <c:pt idx="122">
                  <c:v>62.211417537006803</c:v>
                </c:pt>
                <c:pt idx="123">
                  <c:v>63.379968692433998</c:v>
                </c:pt>
                <c:pt idx="124">
                  <c:v>63.492386916693498</c:v>
                </c:pt>
                <c:pt idx="125">
                  <c:v>64.655396809094</c:v>
                </c:pt>
                <c:pt idx="126">
                  <c:v>64.771674853599805</c:v>
                </c:pt>
                <c:pt idx="127">
                  <c:v>65.931623479556606</c:v>
                </c:pt>
                <c:pt idx="128">
                  <c:v>66.050047853781805</c:v>
                </c:pt>
                <c:pt idx="129">
                  <c:v>67.208281462043999</c:v>
                </c:pt>
                <c:pt idx="130">
                  <c:v>67.327975560993906</c:v>
                </c:pt>
                <c:pt idx="131">
                  <c:v>68.485235148944199</c:v>
                </c:pt>
                <c:pt idx="132">
                  <c:v>68.605739592536594</c:v>
                </c:pt>
                <c:pt idx="133">
                  <c:v>69.762437025517002</c:v>
                </c:pt>
                <c:pt idx="134">
                  <c:v>69.883467309121599</c:v>
                </c:pt>
                <c:pt idx="135">
                  <c:v>71.039830760418496</c:v>
                </c:pt>
                <c:pt idx="136">
                  <c:v>71.1611647631713</c:v>
                </c:pt>
                <c:pt idx="137">
                  <c:v>72.317319616577706</c:v>
                </c:pt>
                <c:pt idx="138">
                  <c:v>72.438782570831606</c:v>
                </c:pt>
                <c:pt idx="139">
                  <c:v>73.5948087972221</c:v>
                </c:pt>
                <c:pt idx="140">
                  <c:v>73.716297612831099</c:v>
                </c:pt>
                <c:pt idx="141">
                  <c:v>74.872261922640803</c:v>
                </c:pt>
                <c:pt idx="142">
                  <c:v>74.993745683499995</c:v>
                </c:pt>
                <c:pt idx="143">
                  <c:v>76.149696724654703</c:v>
                </c:pt>
                <c:pt idx="144">
                  <c:v>76.271178421391895</c:v>
                </c:pt>
                <c:pt idx="145">
                  <c:v>77.427129114849507</c:v>
                </c:pt>
                <c:pt idx="146">
                  <c:v>77.548611977685596</c:v>
                </c:pt>
                <c:pt idx="147">
                  <c:v>78.704549118514095</c:v>
                </c:pt>
                <c:pt idx="148">
                  <c:v>78.826036450881503</c:v>
                </c:pt>
                <c:pt idx="149">
                  <c:v>79.981947037546405</c:v>
                </c:pt>
                <c:pt idx="150">
                  <c:v>80.103456530930302</c:v>
                </c:pt>
                <c:pt idx="151">
                  <c:v>81.259337556836101</c:v>
                </c:pt>
                <c:pt idx="152">
                  <c:v>81.380896050263402</c:v>
                </c:pt>
                <c:pt idx="153">
                  <c:v>82.536747965318</c:v>
                </c:pt>
                <c:pt idx="154">
                  <c:v>82.658370526842702</c:v>
                </c:pt>
                <c:pt idx="155">
                  <c:v>83.814191250386799</c:v>
                </c:pt>
                <c:pt idx="156">
                  <c:v>83.935871234148095</c:v>
                </c:pt>
                <c:pt idx="157">
                  <c:v>85.091658902574594</c:v>
                </c:pt>
                <c:pt idx="158">
                  <c:v>85.213376452006898</c:v>
                </c:pt>
                <c:pt idx="159">
                  <c:v>86.369134372020994</c:v>
                </c:pt>
                <c:pt idx="160">
                  <c:v>86.490870339225197</c:v>
                </c:pt>
                <c:pt idx="161">
                  <c:v>87.646606063271804</c:v>
                </c:pt>
                <c:pt idx="162">
                  <c:v>87.768350298998598</c:v>
                </c:pt>
                <c:pt idx="163">
                  <c:v>88.924076420637206</c:v>
                </c:pt>
                <c:pt idx="164">
                  <c:v>89.045828243075306</c:v>
                </c:pt>
                <c:pt idx="165">
                  <c:v>90.201566191696102</c:v>
                </c:pt>
                <c:pt idx="166">
                  <c:v>90.323321375194595</c:v>
                </c:pt>
                <c:pt idx="167">
                  <c:v>91.479091852873296</c:v>
                </c:pt>
                <c:pt idx="168">
                  <c:v>91.600822416082096</c:v>
                </c:pt>
                <c:pt idx="169">
                  <c:v>92.756624535249898</c:v>
                </c:pt>
                <c:pt idx="170">
                  <c:v>92.878285201115403</c:v>
                </c:pt>
                <c:pt idx="171">
                  <c:v>94.034103139600106</c:v>
                </c:pt>
                <c:pt idx="172">
                  <c:v>94.155673220988604</c:v>
                </c:pt>
                <c:pt idx="173">
                  <c:v>95.311497140592707</c:v>
                </c:pt>
                <c:pt idx="174">
                  <c:v>95.433014689247798</c:v>
                </c:pt>
                <c:pt idx="175">
                  <c:v>96.588845282124495</c:v>
                </c:pt>
                <c:pt idx="176">
                  <c:v>96.710385320047195</c:v>
                </c:pt>
                <c:pt idx="177">
                  <c:v>97.866221412827102</c:v>
                </c:pt>
                <c:pt idx="178">
                  <c:v>97.987833136241207</c:v>
                </c:pt>
                <c:pt idx="179">
                  <c:v>99.1436568152305</c:v>
                </c:pt>
                <c:pt idx="180">
                  <c:v>99.265337214561399</c:v>
                </c:pt>
                <c:pt idx="181">
                  <c:v>100.421128914504</c:v>
                </c:pt>
                <c:pt idx="182">
                  <c:v>100.54285009404001</c:v>
                </c:pt>
                <c:pt idx="183">
                  <c:v>101.69860793685</c:v>
                </c:pt>
                <c:pt idx="184">
                  <c:v>101.82034657459801</c:v>
                </c:pt>
                <c:pt idx="185">
                  <c:v>102.976080127668</c:v>
                </c:pt>
                <c:pt idx="186">
                  <c:v>103.09782489755401</c:v>
                </c:pt>
                <c:pt idx="187">
                  <c:v>104.253544676817</c:v>
                </c:pt>
                <c:pt idx="188">
                  <c:v>104.375291499745</c:v>
                </c:pt>
                <c:pt idx="189">
                  <c:v>105.531004538083</c:v>
                </c:pt>
                <c:pt idx="190">
                  <c:v>105.65275211038301</c:v>
                </c:pt>
                <c:pt idx="191">
                  <c:v>106.808461966007</c:v>
                </c:pt>
                <c:pt idx="192">
                  <c:v>106.930210702811</c:v>
                </c:pt>
                <c:pt idx="193">
                  <c:v>108.085922197622</c:v>
                </c:pt>
                <c:pt idx="194">
                  <c:v>108.20767476999301</c:v>
                </c:pt>
                <c:pt idx="195">
                  <c:v>109.36339939082001</c:v>
                </c:pt>
                <c:pt idx="196">
                  <c:v>109.48515461971201</c:v>
                </c:pt>
                <c:pt idx="197">
                  <c:v>110.64090738631199</c:v>
                </c:pt>
                <c:pt idx="198">
                  <c:v>110.76264807616499</c:v>
                </c:pt>
                <c:pt idx="199">
                  <c:v>111.91843621142399</c:v>
                </c:pt>
                <c:pt idx="200">
                  <c:v>112.040128508835</c:v>
                </c:pt>
                <c:pt idx="201">
                  <c:v>113.19594777102201</c:v>
                </c:pt>
                <c:pt idx="202">
                  <c:v>113.31756277255199</c:v>
                </c:pt>
                <c:pt idx="203">
                  <c:v>114.473402658384</c:v>
                </c:pt>
                <c:pt idx="204">
                  <c:v>114.59494350136301</c:v>
                </c:pt>
                <c:pt idx="205">
                  <c:v>115.750792935447</c:v>
                </c:pt>
                <c:pt idx="206">
                  <c:v>115.872302035077</c:v>
                </c:pt>
                <c:pt idx="207">
                  <c:v>117.028149645618</c:v>
                </c:pt>
                <c:pt idx="208">
                  <c:v>117.14968747464999</c:v>
                </c:pt>
                <c:pt idx="209">
                  <c:v>118.30551964171499</c:v>
                </c:pt>
                <c:pt idx="210">
                  <c:v>118.427131970752</c:v>
                </c:pt>
                <c:pt idx="211">
                  <c:v>119.582930063768</c:v>
                </c:pt>
                <c:pt idx="212">
                  <c:v>119.704631982349</c:v>
                </c:pt>
                <c:pt idx="213">
                  <c:v>120.860373440006</c:v>
                </c:pt>
                <c:pt idx="214">
                  <c:v>120.98216057</c:v>
                </c:pt>
                <c:pt idx="215">
                  <c:v>122.137817513478</c:v>
                </c:pt>
                <c:pt idx="216">
                  <c:v>122.259697026599</c:v>
                </c:pt>
                <c:pt idx="217">
                  <c:v>123.41522905183901</c:v>
                </c:pt>
                <c:pt idx="218">
                  <c:v>123.53729886990899</c:v>
                </c:pt>
                <c:pt idx="219">
                  <c:v>124.692857876332</c:v>
                </c:pt>
                <c:pt idx="220">
                  <c:v>124.815615455348</c:v>
                </c:pt>
                <c:pt idx="221">
                  <c:v>125.972083874749</c:v>
                </c:pt>
                <c:pt idx="222">
                  <c:v>126.09711126411401</c:v>
                </c:pt>
                <c:pt idx="223">
                  <c:v>127.25626536973699</c:v>
                </c:pt>
                <c:pt idx="224">
                  <c:v>127.386689742279</c:v>
                </c:pt>
                <c:pt idx="225">
                  <c:v>128.550556792457</c:v>
                </c:pt>
                <c:pt idx="226">
                  <c:v>128.689691669496</c:v>
                </c:pt>
                <c:pt idx="227">
                  <c:v>129.86243792413001</c:v>
                </c:pt>
                <c:pt idx="228">
                  <c:v>130.00940099661</c:v>
                </c:pt>
                <c:pt idx="229">
                  <c:v>131.20866347518401</c:v>
                </c:pt>
                <c:pt idx="230">
                  <c:v>131.34703444041099</c:v>
                </c:pt>
                <c:pt idx="231">
                  <c:v>132.59687772027499</c:v>
                </c:pt>
                <c:pt idx="232">
                  <c:v>132.62657784377899</c:v>
                </c:pt>
                <c:pt idx="233">
                  <c:v>132.79573638039901</c:v>
                </c:pt>
                <c:pt idx="234">
                  <c:v>133.80416820966801</c:v>
                </c:pt>
                <c:pt idx="235">
                  <c:v>133.98037080236301</c:v>
                </c:pt>
                <c:pt idx="236">
                  <c:v>134.89419370802699</c:v>
                </c:pt>
                <c:pt idx="237">
                  <c:v>135.248870201302</c:v>
                </c:pt>
                <c:pt idx="238">
                  <c:v>135.90627803188201</c:v>
                </c:pt>
                <c:pt idx="239">
                  <c:v>136.36347282927699</c:v>
                </c:pt>
                <c:pt idx="240">
                  <c:v>136.80076437585399</c:v>
                </c:pt>
                <c:pt idx="241">
                  <c:v>137.279327044762</c:v>
                </c:pt>
                <c:pt idx="242">
                  <c:v>137.86255581146901</c:v>
                </c:pt>
                <c:pt idx="243">
                  <c:v>138.37302495292801</c:v>
                </c:pt>
                <c:pt idx="244">
                  <c:v>138.90539416238499</c:v>
                </c:pt>
                <c:pt idx="245">
                  <c:v>139.47486703309201</c:v>
                </c:pt>
                <c:pt idx="246">
                  <c:v>139.82291999254099</c:v>
                </c:pt>
                <c:pt idx="247">
                  <c:v>140.74685056700301</c:v>
                </c:pt>
                <c:pt idx="248">
                  <c:v>140.76754987762499</c:v>
                </c:pt>
                <c:pt idx="249">
                  <c:v>140.784268890524</c:v>
                </c:pt>
                <c:pt idx="250">
                  <c:v>141.767985952148</c:v>
                </c:pt>
                <c:pt idx="251">
                  <c:v>142.406240537326</c:v>
                </c:pt>
                <c:pt idx="252">
                  <c:v>142.57467540051601</c:v>
                </c:pt>
                <c:pt idx="253">
                  <c:v>142.68375666431001</c:v>
                </c:pt>
                <c:pt idx="254">
                  <c:v>143.35307325518599</c:v>
                </c:pt>
                <c:pt idx="255">
                  <c:v>143.80092158595701</c:v>
                </c:pt>
                <c:pt idx="256">
                  <c:v>144.02372059373201</c:v>
                </c:pt>
                <c:pt idx="257">
                  <c:v>144.64117202959099</c:v>
                </c:pt>
                <c:pt idx="258">
                  <c:v>144.820608306092</c:v>
                </c:pt>
                <c:pt idx="259">
                  <c:v>145.43273638013</c:v>
                </c:pt>
                <c:pt idx="260">
                  <c:v>145.66721070603501</c:v>
                </c:pt>
                <c:pt idx="261">
                  <c:v>146.22971711156501</c:v>
                </c:pt>
                <c:pt idx="262">
                  <c:v>146.47317339764899</c:v>
                </c:pt>
                <c:pt idx="263">
                  <c:v>146.982278842695</c:v>
                </c:pt>
                <c:pt idx="264">
                  <c:v>147.23328535268601</c:v>
                </c:pt>
                <c:pt idx="265">
                  <c:v>147.68720915292201</c:v>
                </c:pt>
                <c:pt idx="266">
                  <c:v>148.01576437708599</c:v>
                </c:pt>
                <c:pt idx="267">
                  <c:v>148.354901229592</c:v>
                </c:pt>
                <c:pt idx="268">
                  <c:v>148.7235094831</c:v>
                </c:pt>
                <c:pt idx="269">
                  <c:v>149.15336990587801</c:v>
                </c:pt>
                <c:pt idx="270">
                  <c:v>149.67676695246399</c:v>
                </c:pt>
                <c:pt idx="271">
                  <c:v>149.97628927186099</c:v>
                </c:pt>
                <c:pt idx="272">
                  <c:v>150.25101558466699</c:v>
                </c:pt>
                <c:pt idx="273">
                  <c:v>150.870391447705</c:v>
                </c:pt>
                <c:pt idx="274">
                  <c:v>151.11032205302499</c:v>
                </c:pt>
                <c:pt idx="275">
                  <c:v>151.336253958247</c:v>
                </c:pt>
                <c:pt idx="276">
                  <c:v>151.91549397633401</c:v>
                </c:pt>
                <c:pt idx="277">
                  <c:v>152.12460486810201</c:v>
                </c:pt>
                <c:pt idx="278">
                  <c:v>152.34106884222999</c:v>
                </c:pt>
                <c:pt idx="279">
                  <c:v>152.894795444084</c:v>
                </c:pt>
                <c:pt idx="280">
                  <c:v>153.095881887465</c:v>
                </c:pt>
                <c:pt idx="281">
                  <c:v>153.32069981191901</c:v>
                </c:pt>
                <c:pt idx="282">
                  <c:v>153.77738380972599</c:v>
                </c:pt>
                <c:pt idx="283">
                  <c:v>154.14913379371001</c:v>
                </c:pt>
                <c:pt idx="284">
                  <c:v>154.57127539588299</c:v>
                </c:pt>
                <c:pt idx="285">
                  <c:v>154.946704874761</c:v>
                </c:pt>
                <c:pt idx="286">
                  <c:v>155.34414173924799</c:v>
                </c:pt>
                <c:pt idx="287">
                  <c:v>155.71539619750499</c:v>
                </c:pt>
                <c:pt idx="288">
                  <c:v>156.05645993147601</c:v>
                </c:pt>
                <c:pt idx="289">
                  <c:v>156.42995170453099</c:v>
                </c:pt>
                <c:pt idx="290">
                  <c:v>156.667760021383</c:v>
                </c:pt>
                <c:pt idx="291">
                  <c:v>157.05014742890901</c:v>
                </c:pt>
                <c:pt idx="292">
                  <c:v>157.25089163916101</c:v>
                </c:pt>
                <c:pt idx="293">
                  <c:v>157.612469488258</c:v>
                </c:pt>
                <c:pt idx="294">
                  <c:v>157.759791013029</c:v>
                </c:pt>
                <c:pt idx="295">
                  <c:v>158.12193331440301</c:v>
                </c:pt>
                <c:pt idx="296">
                  <c:v>158.22323118247201</c:v>
                </c:pt>
                <c:pt idx="297">
                  <c:v>158.57042526999601</c:v>
                </c:pt>
                <c:pt idx="298">
                  <c:v>158.65694886956601</c:v>
                </c:pt>
                <c:pt idx="299">
                  <c:v>158.98284310874899</c:v>
                </c:pt>
                <c:pt idx="300">
                  <c:v>159.07971752710301</c:v>
                </c:pt>
                <c:pt idx="301">
                  <c:v>159.38043933361601</c:v>
                </c:pt>
                <c:pt idx="302">
                  <c:v>159.472258323548</c:v>
                </c:pt>
                <c:pt idx="303">
                  <c:v>159.769185215525</c:v>
                </c:pt>
                <c:pt idx="304">
                  <c:v>159.85064315096199</c:v>
                </c:pt>
                <c:pt idx="305">
                  <c:v>160.14133072439</c:v>
                </c:pt>
                <c:pt idx="306">
                  <c:v>160.216882737898</c:v>
                </c:pt>
                <c:pt idx="307">
                  <c:v>160.50431346096801</c:v>
                </c:pt>
                <c:pt idx="308">
                  <c:v>160.57690082260501</c:v>
                </c:pt>
                <c:pt idx="309">
                  <c:v>160.863594628242</c:v>
                </c:pt>
                <c:pt idx="310">
                  <c:v>160.93493277099699</c:v>
                </c:pt>
                <c:pt idx="311">
                  <c:v>161.220865289203</c:v>
                </c:pt>
                <c:pt idx="312">
                  <c:v>161.291584788059</c:v>
                </c:pt>
                <c:pt idx="313">
                  <c:v>161.577305091136</c:v>
                </c:pt>
                <c:pt idx="314">
                  <c:v>161.647747882597</c:v>
                </c:pt>
                <c:pt idx="315">
                  <c:v>161.93336168556499</c:v>
                </c:pt>
                <c:pt idx="316">
                  <c:v>162.003705826649</c:v>
                </c:pt>
                <c:pt idx="317">
                  <c:v>162.289228580555</c:v>
                </c:pt>
                <c:pt idx="318">
                  <c:v>162.35955550553001</c:v>
                </c:pt>
                <c:pt idx="319">
                  <c:v>162.64498364489799</c:v>
                </c:pt>
                <c:pt idx="320">
                  <c:v>162.71534022870799</c:v>
                </c:pt>
                <c:pt idx="321">
                  <c:v>163.000681320707</c:v>
                </c:pt>
                <c:pt idx="322">
                  <c:v>163.07109020215401</c:v>
                </c:pt>
                <c:pt idx="323">
                  <c:v>163.35635089589499</c:v>
                </c:pt>
                <c:pt idx="324">
                  <c:v>163.42682312513199</c:v>
                </c:pt>
                <c:pt idx="325">
                  <c:v>163.71200805110999</c:v>
                </c:pt>
                <c:pt idx="326">
                  <c:v>163.78254872080899</c:v>
                </c:pt>
                <c:pt idx="327">
                  <c:v>164.06766115423201</c:v>
                </c:pt>
                <c:pt idx="328">
                  <c:v>164.138272211763</c:v>
                </c:pt>
                <c:pt idx="329">
                  <c:v>164.42331465205399</c:v>
                </c:pt>
                <c:pt idx="330">
                  <c:v>164.49399636970799</c:v>
                </c:pt>
                <c:pt idx="331">
                  <c:v>164.77897088779201</c:v>
                </c:pt>
                <c:pt idx="332">
                  <c:v>164.84972263309001</c:v>
                </c:pt>
                <c:pt idx="333">
                  <c:v>165.134631005589</c:v>
                </c:pt>
                <c:pt idx="334">
                  <c:v>165.205451642085</c:v>
                </c:pt>
                <c:pt idx="335">
                  <c:v>165.490295375193</c:v>
                </c:pt>
                <c:pt idx="336">
                  <c:v>165.56118359911</c:v>
                </c:pt>
                <c:pt idx="337">
                  <c:v>165.845964077601</c:v>
                </c:pt>
                <c:pt idx="338">
                  <c:v>165.916918794579</c:v>
                </c:pt>
                <c:pt idx="339">
                  <c:v>166.20163753397901</c:v>
                </c:pt>
                <c:pt idx="340">
                  <c:v>166.272657863803</c:v>
                </c:pt>
                <c:pt idx="341">
                  <c:v>166.55731651068999</c:v>
                </c:pt>
                <c:pt idx="342">
                  <c:v>166.62840121520301</c:v>
                </c:pt>
                <c:pt idx="343">
                  <c:v>166.913001343703</c:v>
                </c:pt>
                <c:pt idx="344">
                  <c:v>166.984148387722</c:v>
                </c:pt>
                <c:pt idx="345">
                  <c:v>167.26869144235101</c:v>
                </c:pt>
                <c:pt idx="346">
                  <c:v>167.339898442639</c:v>
                </c:pt>
                <c:pt idx="347">
                  <c:v>167.62438589485799</c:v>
                </c:pt>
                <c:pt idx="348">
                  <c:v>167.69565092327099</c:v>
                </c:pt>
                <c:pt idx="349">
                  <c:v>167.980084470257</c:v>
                </c:pt>
                <c:pt idx="350">
                  <c:v>168.05140625187701</c:v>
                </c:pt>
                <c:pt idx="351">
                  <c:v>168.33578767781401</c:v>
                </c:pt>
                <c:pt idx="352">
                  <c:v>168.40716516550501</c:v>
                </c:pt>
                <c:pt idx="353">
                  <c:v>168.69149634188801</c:v>
                </c:pt>
                <c:pt idx="354">
                  <c:v>168.76292826643001</c:v>
                </c:pt>
                <c:pt idx="355">
                  <c:v>169.04721156879</c:v>
                </c:pt>
                <c:pt idx="356">
                  <c:v>169.11869625634401</c:v>
                </c:pt>
                <c:pt idx="357">
                  <c:v>169.40293509944499</c:v>
                </c:pt>
                <c:pt idx="358">
                  <c:v>169.47447036180401</c:v>
                </c:pt>
                <c:pt idx="359">
                  <c:v>169.75866998732101</c:v>
                </c:pt>
                <c:pt idx="360">
                  <c:v>169.83025298283599</c:v>
                </c:pt>
                <c:pt idx="361">
                  <c:v>170.11442212042999</c:v>
                </c:pt>
                <c:pt idx="362">
                  <c:v>170.186049061852</c:v>
                </c:pt>
                <c:pt idx="363">
                  <c:v>170.470203068969</c:v>
                </c:pt>
                <c:pt idx="364">
                  <c:v>170.541868088759</c:v>
                </c:pt>
                <c:pt idx="365">
                  <c:v>170.82603436484001</c:v>
                </c:pt>
                <c:pt idx="366">
                  <c:v>170.89772687989401</c:v>
                </c:pt>
                <c:pt idx="367">
                  <c:v>171.18195482674901</c:v>
                </c:pt>
                <c:pt idx="368">
                  <c:v>171.253655388309</c:v>
                </c:pt>
                <c:pt idx="369">
                  <c:v>171.538037568649</c:v>
                </c:pt>
                <c:pt idx="370">
                  <c:v>171.609711278963</c:v>
                </c:pt>
                <c:pt idx="371">
                  <c:v>171.89443187687999</c:v>
                </c:pt>
                <c:pt idx="372">
                  <c:v>171.96600322323101</c:v>
                </c:pt>
                <c:pt idx="373">
                  <c:v>172.25141726106699</c:v>
                </c:pt>
                <c:pt idx="374">
                  <c:v>172.32267438757401</c:v>
                </c:pt>
                <c:pt idx="375">
                  <c:v>172.60937576261199</c:v>
                </c:pt>
                <c:pt idx="376">
                  <c:v>172.67979130168999</c:v>
                </c:pt>
                <c:pt idx="377">
                  <c:v>172.968632496417</c:v>
                </c:pt>
                <c:pt idx="378">
                  <c:v>173.03726784249699</c:v>
                </c:pt>
                <c:pt idx="379">
                  <c:v>173.32940051309299</c:v>
                </c:pt>
                <c:pt idx="380">
                  <c:v>173.39513454403101</c:v>
                </c:pt>
                <c:pt idx="381">
                  <c:v>173.692147117199</c:v>
                </c:pt>
                <c:pt idx="382">
                  <c:v>173.75420096827699</c:v>
                </c:pt>
                <c:pt idx="383">
                  <c:v>174.05816341076101</c:v>
                </c:pt>
                <c:pt idx="384">
                  <c:v>174.116588186347</c:v>
                </c:pt>
                <c:pt idx="385">
                  <c:v>174.42981212633799</c:v>
                </c:pt>
                <c:pt idx="386">
                  <c:v>174.48550306115899</c:v>
                </c:pt>
                <c:pt idx="387">
                  <c:v>174.81010009557801</c:v>
                </c:pt>
                <c:pt idx="388">
                  <c:v>174.86435320669301</c:v>
                </c:pt>
                <c:pt idx="389">
                  <c:v>175.201877644691</c:v>
                </c:pt>
                <c:pt idx="390">
                  <c:v>175.25590324823901</c:v>
                </c:pt>
                <c:pt idx="391">
                  <c:v>175.60728945633599</c:v>
                </c:pt>
                <c:pt idx="392">
                  <c:v>175.661952059442</c:v>
                </c:pt>
                <c:pt idx="393">
                  <c:v>176.02766615377899</c:v>
                </c:pt>
                <c:pt idx="394">
                  <c:v>176.083483069686</c:v>
                </c:pt>
                <c:pt idx="395">
                  <c:v>176.46372392804301</c:v>
                </c:pt>
                <c:pt idx="396">
                  <c:v>176.52096808340599</c:v>
                </c:pt>
                <c:pt idx="397">
                  <c:v>176.915808124314</c:v>
                </c:pt>
                <c:pt idx="398">
                  <c:v>176.97461016695101</c:v>
                </c:pt>
                <c:pt idx="399">
                  <c:v>177.384067610843</c:v>
                </c:pt>
                <c:pt idx="400">
                  <c:v>177.44448183243401</c:v>
                </c:pt>
                <c:pt idx="401">
                  <c:v>177.86855186473099</c:v>
                </c:pt>
                <c:pt idx="402">
                  <c:v>177.93059234578399</c:v>
                </c:pt>
                <c:pt idx="403">
                  <c:v>178.369259545007</c:v>
                </c:pt>
                <c:pt idx="404">
                  <c:v>178.432918926589</c:v>
                </c:pt>
                <c:pt idx="405">
                  <c:v>178.88616207622999</c:v>
                </c:pt>
                <c:pt idx="406">
                  <c:v>178.951421245284</c:v>
                </c:pt>
                <c:pt idx="407">
                  <c:v>179.419215169262</c:v>
                </c:pt>
                <c:pt idx="408">
                  <c:v>179.486048334777</c:v>
                </c:pt>
                <c:pt idx="409">
                  <c:v>179.96836456272399</c:v>
                </c:pt>
                <c:pt idx="410">
                  <c:v>180.03674197791599</c:v>
                </c:pt>
                <c:pt idx="411">
                  <c:v>180.53354892556999</c:v>
                </c:pt>
                <c:pt idx="412">
                  <c:v>180.60343837905299</c:v>
                </c:pt>
                <c:pt idx="413">
                  <c:v>181.114701319495</c:v>
                </c:pt>
                <c:pt idx="414">
                  <c:v>181.186068970121</c:v>
                </c:pt>
                <c:pt idx="415">
                  <c:v>181.71174991623101</c:v>
                </c:pt>
                <c:pt idx="416">
                  <c:v>181.784560772562</c:v>
                </c:pt>
                <c:pt idx="417">
                  <c:v>182.32461832178799</c:v>
                </c:pt>
                <c:pt idx="418">
                  <c:v>182.39883652523201</c:v>
                </c:pt>
                <c:pt idx="419">
                  <c:v>182.953225687637</c:v>
                </c:pt>
                <c:pt idx="420">
                  <c:v>183.028814685085</c:v>
                </c:pt>
                <c:pt idx="421">
                  <c:v>183.59748670340599</c:v>
                </c:pt>
                <c:pt idx="422">
                  <c:v>183.674409357511</c:v>
                </c:pt>
                <c:pt idx="423">
                  <c:v>184.257311522799</c:v>
                </c:pt>
                <c:pt idx="424">
                  <c:v>184.33553018706399</c:v>
                </c:pt>
                <c:pt idx="425">
                  <c:v>184.93260565080999</c:v>
                </c:pt>
                <c:pt idx="426">
                  <c:v>185.01208222519699</c:v>
                </c:pt>
                <c:pt idx="427">
                  <c:v>185.62326980802499</c:v>
                </c:pt>
                <c:pt idx="428">
                  <c:v>185.70396578409199</c:v>
                </c:pt>
                <c:pt idx="429">
                  <c:v>186.329199780886</c:v>
                </c:pt>
                <c:pt idx="430">
                  <c:v>186.41107628198199</c:v>
                </c:pt>
                <c:pt idx="431">
                  <c:v>187.05028626598201</c:v>
                </c:pt>
                <c:pt idx="432">
                  <c:v>187.13330407692001</c:v>
                </c:pt>
                <c:pt idx="433">
                  <c:v>187.78641466320701</c:v>
                </c:pt>
                <c:pt idx="434">
                  <c:v>187.87053424966101</c:v>
                </c:pt>
                <c:pt idx="435">
                  <c:v>188.537464830923</c:v>
                </c:pt>
                <c:pt idx="436">
                  <c:v>188.62264644783599</c:v>
                </c:pt>
                <c:pt idx="437">
                  <c:v>189.30331104462101</c:v>
                </c:pt>
                <c:pt idx="438">
                  <c:v>189.38951495372601</c:v>
                </c:pt>
                <c:pt idx="439">
                  <c:v>190.083822188331</c:v>
                </c:pt>
                <c:pt idx="440">
                  <c:v>190.17100868738399</c:v>
                </c:pt>
                <c:pt idx="441">
                  <c:v>190.87886157402099</c:v>
                </c:pt>
                <c:pt idx="442">
                  <c:v>190.96699063962899</c:v>
                </c:pt>
                <c:pt idx="443">
                  <c:v>191.68828614717</c:v>
                </c:pt>
                <c:pt idx="444">
                  <c:v>191.777317145849</c:v>
                </c:pt>
                <c:pt idx="445">
                  <c:v>192.51194589723499</c:v>
                </c:pt>
                <c:pt idx="446">
                  <c:v>192.60183788511901</c:v>
                </c:pt>
                <c:pt idx="447">
                  <c:v>193.34968411508299</c:v>
                </c:pt>
                <c:pt idx="448">
                  <c:v>193.440396443456</c:v>
                </c:pt>
                <c:pt idx="449">
                  <c:v>194.201337868607</c:v>
                </c:pt>
                <c:pt idx="450">
                  <c:v>194.292830457755</c:v>
                </c:pt>
                <c:pt idx="451">
                  <c:v>195.06673791185401</c:v>
                </c:pt>
                <c:pt idx="452">
                  <c:v>195.15897110835999</c:v>
                </c:pt>
                <c:pt idx="453">
                  <c:v>195.94570817388899</c:v>
                </c:pt>
                <c:pt idx="454">
                  <c:v>196.03864258064399</c:v>
                </c:pt>
                <c:pt idx="455">
                  <c:v>196.83806530476201</c:v>
                </c:pt>
                <c:pt idx="456">
                  <c:v>196.93166185221199</c:v>
                </c:pt>
                <c:pt idx="457">
                  <c:v>197.74361547746</c:v>
                </c:pt>
                <c:pt idx="458">
                  <c:v>197.83783945517999</c:v>
                </c:pt>
                <c:pt idx="459">
                  <c:v>198.66215854682099</c:v>
                </c:pt>
                <c:pt idx="460">
                  <c:v>198.757017284559</c:v>
                </c:pt>
                <c:pt idx="461">
                  <c:v>199.59363548909499</c:v>
                </c:pt>
                <c:pt idx="462">
                  <c:v>199.68928467191299</c:v>
                </c:pt>
                <c:pt idx="463">
                  <c:v>200.53870420488701</c:v>
                </c:pt>
                <c:pt idx="464">
                  <c:v>200.63541106889301</c:v>
                </c:pt>
                <c:pt idx="465">
                  <c:v>201.499586034977</c:v>
                </c:pt>
                <c:pt idx="466">
                  <c:v>201.59683570686599</c:v>
                </c:pt>
                <c:pt idx="467">
                  <c:v>202.47994340930299</c:v>
                </c:pt>
                <c:pt idx="468">
                  <c:v>202.57404538891299</c:v>
                </c:pt>
                <c:pt idx="469">
                  <c:v>203.482559413693</c:v>
                </c:pt>
                <c:pt idx="470">
                  <c:v>203.563685501213</c:v>
                </c:pt>
                <c:pt idx="471">
                  <c:v>204.50596865495899</c:v>
                </c:pt>
                <c:pt idx="472">
                  <c:v>204.557326274785</c:v>
                </c:pt>
                <c:pt idx="473">
                  <c:v>205.54299004100901</c:v>
                </c:pt>
                <c:pt idx="474">
                  <c:v>205.543869608259</c:v>
                </c:pt>
                <c:pt idx="475">
                  <c:v>205.55819205343099</c:v>
                </c:pt>
                <c:pt idx="476">
                  <c:v>206.51456529415</c:v>
                </c:pt>
                <c:pt idx="477">
                  <c:v>206.58345036447199</c:v>
                </c:pt>
                <c:pt idx="478">
                  <c:v>207.46867648607</c:v>
                </c:pt>
                <c:pt idx="479">
                  <c:v>207.62206599233599</c:v>
                </c:pt>
                <c:pt idx="480">
                  <c:v>208.39066020853099</c:v>
                </c:pt>
                <c:pt idx="481">
                  <c:v>208.63243571591499</c:v>
                </c:pt>
                <c:pt idx="482">
                  <c:v>209.29298485812899</c:v>
                </c:pt>
                <c:pt idx="483">
                  <c:v>209.62865306042301</c:v>
                </c:pt>
                <c:pt idx="484">
                  <c:v>210.17504825677199</c:v>
                </c:pt>
                <c:pt idx="485">
                  <c:v>210.606625195547</c:v>
                </c:pt>
                <c:pt idx="486">
                  <c:v>211.03784925560399</c:v>
                </c:pt>
                <c:pt idx="487">
                  <c:v>211.564923559183</c:v>
                </c:pt>
                <c:pt idx="488">
                  <c:v>211.88354907446799</c:v>
                </c:pt>
                <c:pt idx="489">
                  <c:v>212.502663602197</c:v>
                </c:pt>
                <c:pt idx="490">
                  <c:v>212.71625908501801</c:v>
                </c:pt>
                <c:pt idx="491">
                  <c:v>213.42030840959899</c:v>
                </c:pt>
                <c:pt idx="492">
                  <c:v>213.54113703916099</c:v>
                </c:pt>
                <c:pt idx="493">
                  <c:v>214.32100408312201</c:v>
                </c:pt>
                <c:pt idx="494">
                  <c:v>214.36051808986301</c:v>
                </c:pt>
                <c:pt idx="495">
                  <c:v>214.81992014495199</c:v>
                </c:pt>
                <c:pt idx="496">
                  <c:v>215.17695823545799</c:v>
                </c:pt>
                <c:pt idx="497">
                  <c:v>215.20923268255001</c:v>
                </c:pt>
                <c:pt idx="498">
                  <c:v>216.03625116527499</c:v>
                </c:pt>
                <c:pt idx="499">
                  <c:v>216.088528565285</c:v>
                </c:pt>
                <c:pt idx="500">
                  <c:v>216.18215133902899</c:v>
                </c:pt>
                <c:pt idx="501">
                  <c:v>216.80324220188601</c:v>
                </c:pt>
                <c:pt idx="502">
                  <c:v>217.16136035615301</c:v>
                </c:pt>
                <c:pt idx="503">
                  <c:v>217.49234475314</c:v>
                </c:pt>
                <c:pt idx="504">
                  <c:v>217.94873987485701</c:v>
                </c:pt>
                <c:pt idx="505">
                  <c:v>218.26822597603999</c:v>
                </c:pt>
                <c:pt idx="506">
                  <c:v>218.61605153550701</c:v>
                </c:pt>
                <c:pt idx="507">
                  <c:v>219.261575482105</c:v>
                </c:pt>
                <c:pt idx="508">
                  <c:v>219.37406559013201</c:v>
                </c:pt>
                <c:pt idx="509">
                  <c:v>219.66549392230101</c:v>
                </c:pt>
                <c:pt idx="510">
                  <c:v>220.174493656078</c:v>
                </c:pt>
                <c:pt idx="511">
                  <c:v>220.36209803902</c:v>
                </c:pt>
                <c:pt idx="512">
                  <c:v>221.01818577123001</c:v>
                </c:pt>
                <c:pt idx="513">
                  <c:v>221.48395891079099</c:v>
                </c:pt>
                <c:pt idx="514">
                  <c:v>221.88759858737899</c:v>
                </c:pt>
                <c:pt idx="515">
                  <c:v>222.56551072363999</c:v>
                </c:pt>
                <c:pt idx="516">
                  <c:v>222.63024123856599</c:v>
                </c:pt>
                <c:pt idx="517">
                  <c:v>223.379233396188</c:v>
                </c:pt>
                <c:pt idx="518">
                  <c:v>223.617910600242</c:v>
                </c:pt>
                <c:pt idx="519">
                  <c:v>224.34395996929101</c:v>
                </c:pt>
                <c:pt idx="520">
                  <c:v>224.750085043723</c:v>
                </c:pt>
                <c:pt idx="521">
                  <c:v>225.38183407327099</c:v>
                </c:pt>
                <c:pt idx="522">
                  <c:v>226.06472014613601</c:v>
                </c:pt>
                <c:pt idx="523">
                  <c:v>226.314772291807</c:v>
                </c:pt>
                <c:pt idx="524">
                  <c:v>226.91059947287599</c:v>
                </c:pt>
                <c:pt idx="525">
                  <c:v>227.16770575788499</c:v>
                </c:pt>
                <c:pt idx="526">
                  <c:v>227.27509232750501</c:v>
                </c:pt>
                <c:pt idx="527">
                  <c:v>227.980712162711</c:v>
                </c:pt>
                <c:pt idx="528">
                  <c:v>228.39433158675399</c:v>
                </c:pt>
                <c:pt idx="529">
                  <c:v>228.75051929833</c:v>
                </c:pt>
                <c:pt idx="530">
                  <c:v>229.44465918468899</c:v>
                </c:pt>
                <c:pt idx="531">
                  <c:v>229.483847274011</c:v>
                </c:pt>
                <c:pt idx="532">
                  <c:v>229.57935343453801</c:v>
                </c:pt>
                <c:pt idx="533">
                  <c:v>230.19853303713199</c:v>
                </c:pt>
                <c:pt idx="534">
                  <c:v>230.451799900228</c:v>
                </c:pt>
                <c:pt idx="535">
                  <c:v>230.88436195023399</c:v>
                </c:pt>
                <c:pt idx="536">
                  <c:v>231.41482871010899</c:v>
                </c:pt>
                <c:pt idx="537">
                  <c:v>231.54300798992099</c:v>
                </c:pt>
                <c:pt idx="538">
                  <c:v>231.823540885867</c:v>
                </c:pt>
                <c:pt idx="539">
                  <c:v>232.18365709323101</c:v>
                </c:pt>
                <c:pt idx="540">
                  <c:v>232.349012380939</c:v>
                </c:pt>
                <c:pt idx="541">
                  <c:v>232.804947543542</c:v>
                </c:pt>
                <c:pt idx="542">
                  <c:v>233.262633954036</c:v>
                </c:pt>
                <c:pt idx="543">
                  <c:v>233.40796503437099</c:v>
                </c:pt>
                <c:pt idx="544">
                  <c:v>233.673577672362</c:v>
                </c:pt>
                <c:pt idx="545">
                  <c:v>233.991520614774</c:v>
                </c:pt>
                <c:pt idx="546">
                  <c:v>234.178708252127</c:v>
                </c:pt>
                <c:pt idx="547">
                  <c:v>234.55393388005399</c:v>
                </c:pt>
                <c:pt idx="548">
                  <c:v>235.04020512301901</c:v>
                </c:pt>
                <c:pt idx="549">
                  <c:v>235.09292604473501</c:v>
                </c:pt>
                <c:pt idx="550">
                  <c:v>235.13932876178501</c:v>
                </c:pt>
                <c:pt idx="551">
                  <c:v>235.632676006623</c:v>
                </c:pt>
                <c:pt idx="552">
                  <c:v>236.135028434975</c:v>
                </c:pt>
                <c:pt idx="553">
                  <c:v>236.177952861064</c:v>
                </c:pt>
                <c:pt idx="554">
                  <c:v>236.21535812396601</c:v>
                </c:pt>
                <c:pt idx="555">
                  <c:v>236.72237403622199</c:v>
                </c:pt>
                <c:pt idx="556">
                  <c:v>237.227275948715</c:v>
                </c:pt>
                <c:pt idx="557">
                  <c:v>237.25177116196099</c:v>
                </c:pt>
                <c:pt idx="558">
                  <c:v>237.31067943235001</c:v>
                </c:pt>
                <c:pt idx="559">
                  <c:v>237.77747820257599</c:v>
                </c:pt>
                <c:pt idx="560">
                  <c:v>237.958002827792</c:v>
                </c:pt>
                <c:pt idx="561">
                  <c:v>238.32745531466401</c:v>
                </c:pt>
                <c:pt idx="562">
                  <c:v>238.84550889778899</c:v>
                </c:pt>
                <c:pt idx="563">
                  <c:v>238.86049469304601</c:v>
                </c:pt>
                <c:pt idx="564">
                  <c:v>238.879494893502</c:v>
                </c:pt>
                <c:pt idx="565">
                  <c:v>239.380374949551</c:v>
                </c:pt>
                <c:pt idx="566">
                  <c:v>239.66143636631901</c:v>
                </c:pt>
                <c:pt idx="567">
                  <c:v>239.92879330831499</c:v>
                </c:pt>
                <c:pt idx="568">
                  <c:v>240.35779471299401</c:v>
                </c:pt>
                <c:pt idx="569">
                  <c:v>240.52954816151001</c:v>
                </c:pt>
                <c:pt idx="570">
                  <c:v>241.06331878032401</c:v>
                </c:pt>
                <c:pt idx="571">
                  <c:v>241.17921252601101</c:v>
                </c:pt>
                <c:pt idx="572">
                  <c:v>241.39184979874099</c:v>
                </c:pt>
                <c:pt idx="573">
                  <c:v>241.670059170066</c:v>
                </c:pt>
                <c:pt idx="574">
                  <c:v>242.075382607177</c:v>
                </c:pt>
                <c:pt idx="575">
                  <c:v>242.15570979013401</c:v>
                </c:pt>
                <c:pt idx="576">
                  <c:v>242.677492786588</c:v>
                </c:pt>
                <c:pt idx="577">
                  <c:v>242.73926578778401</c:v>
                </c:pt>
                <c:pt idx="578">
                  <c:v>243.27980038412201</c:v>
                </c:pt>
                <c:pt idx="579">
                  <c:v>243.35893570596201</c:v>
                </c:pt>
                <c:pt idx="580">
                  <c:v>243.89138335383601</c:v>
                </c:pt>
                <c:pt idx="581">
                  <c:v>243.99648403937701</c:v>
                </c:pt>
                <c:pt idx="582">
                  <c:v>244.19503054620901</c:v>
                </c:pt>
                <c:pt idx="583">
                  <c:v>244.517324983474</c:v>
                </c:pt>
                <c:pt idx="584">
                  <c:v>245.00404398672799</c:v>
                </c:pt>
                <c:pt idx="585">
                  <c:v>245.07082077605099</c:v>
                </c:pt>
                <c:pt idx="586">
                  <c:v>245.189096280565</c:v>
                </c:pt>
                <c:pt idx="587">
                  <c:v>245.718451455874</c:v>
                </c:pt>
                <c:pt idx="588">
                  <c:v>246.13519963008699</c:v>
                </c:pt>
                <c:pt idx="589">
                  <c:v>246.26989172359001</c:v>
                </c:pt>
                <c:pt idx="590">
                  <c:v>246.42261752300001</c:v>
                </c:pt>
                <c:pt idx="591">
                  <c:v>246.87006649294099</c:v>
                </c:pt>
                <c:pt idx="592">
                  <c:v>247.22535624947699</c:v>
                </c:pt>
                <c:pt idx="593">
                  <c:v>247.524006658106</c:v>
                </c:pt>
                <c:pt idx="594">
                  <c:v>248.11109668093101</c:v>
                </c:pt>
                <c:pt idx="595">
                  <c:v>248.19133520126201</c:v>
                </c:pt>
                <c:pt idx="596">
                  <c:v>248.228413514332</c:v>
                </c:pt>
                <c:pt idx="597">
                  <c:v>248.84572766385801</c:v>
                </c:pt>
                <c:pt idx="598">
                  <c:v>249.18292267488599</c:v>
                </c:pt>
                <c:pt idx="599">
                  <c:v>249.52843231671599</c:v>
                </c:pt>
                <c:pt idx="600">
                  <c:v>250.191453006123</c:v>
                </c:pt>
                <c:pt idx="601">
                  <c:v>250.24432553612399</c:v>
                </c:pt>
                <c:pt idx="602">
                  <c:v>250.36883954759799</c:v>
                </c:pt>
                <c:pt idx="603">
                  <c:v>250.983692514262</c:v>
                </c:pt>
                <c:pt idx="604">
                  <c:v>251.23805721369101</c:v>
                </c:pt>
                <c:pt idx="605">
                  <c:v>251.75631241685599</c:v>
                </c:pt>
                <c:pt idx="606">
                  <c:v>252.336455775654</c:v>
                </c:pt>
                <c:pt idx="607">
                  <c:v>252.567788402156</c:v>
                </c:pt>
                <c:pt idx="608">
                  <c:v>253.198991482221</c:v>
                </c:pt>
                <c:pt idx="609">
                  <c:v>253.41883918365701</c:v>
                </c:pt>
                <c:pt idx="610">
                  <c:v>253.49955577649999</c:v>
                </c:pt>
                <c:pt idx="611">
                  <c:v>254.30705869870201</c:v>
                </c:pt>
                <c:pt idx="612">
                  <c:v>254.73262835614</c:v>
                </c:pt>
                <c:pt idx="613">
                  <c:v>255.25637909377599</c:v>
                </c:pt>
                <c:pt idx="614">
                  <c:v>256.08420833583602</c:v>
                </c:pt>
                <c:pt idx="615">
                  <c:v>256.29372140473299</c:v>
                </c:pt>
                <c:pt idx="616">
                  <c:v>257.16252840141999</c:v>
                </c:pt>
                <c:pt idx="617">
                  <c:v>257.43306552756002</c:v>
                </c:pt>
                <c:pt idx="618">
                  <c:v>257.48577741188501</c:v>
                </c:pt>
                <c:pt idx="619">
                  <c:v>258.63270402401798</c:v>
                </c:pt>
                <c:pt idx="620">
                  <c:v>258.75203085621001</c:v>
                </c:pt>
                <c:pt idx="621">
                  <c:v>259.82940761028402</c:v>
                </c:pt>
                <c:pt idx="622">
                  <c:v>259.93066425452099</c:v>
                </c:pt>
                <c:pt idx="623">
                  <c:v>260.99783697426699</c:v>
                </c:pt>
                <c:pt idx="624">
                  <c:v>261.095063658247</c:v>
                </c:pt>
                <c:pt idx="625">
                  <c:v>262.14637862277903</c:v>
                </c:pt>
                <c:pt idx="626">
                  <c:v>262.25135585247398</c:v>
                </c:pt>
                <c:pt idx="627">
                  <c:v>263.28843186857</c:v>
                </c:pt>
                <c:pt idx="628">
                  <c:v>263.39633296980099</c:v>
                </c:pt>
                <c:pt idx="629">
                  <c:v>264.42401419127702</c:v>
                </c:pt>
                <c:pt idx="630">
                  <c:v>264.53275230056801</c:v>
                </c:pt>
                <c:pt idx="631">
                  <c:v>265.55290546697699</c:v>
                </c:pt>
                <c:pt idx="632">
                  <c:v>265.66162402901199</c:v>
                </c:pt>
                <c:pt idx="633">
                  <c:v>266.674765687822</c:v>
                </c:pt>
                <c:pt idx="634">
                  <c:v>266.783115189569</c:v>
                </c:pt>
                <c:pt idx="635">
                  <c:v>267.78923739126401</c:v>
                </c:pt>
                <c:pt idx="636">
                  <c:v>267.89706671527898</c:v>
                </c:pt>
                <c:pt idx="637">
                  <c:v>268.89598337033198</c:v>
                </c:pt>
                <c:pt idx="638">
                  <c:v>269.00322020293999</c:v>
                </c:pt>
                <c:pt idx="639">
                  <c:v>269.994685680342</c:v>
                </c:pt>
                <c:pt idx="640">
                  <c:v>270.101288258446</c:v>
                </c:pt>
                <c:pt idx="641">
                  <c:v>271.08503684779799</c:v>
                </c:pt>
                <c:pt idx="642">
                  <c:v>271.19097453841999</c:v>
                </c:pt>
                <c:pt idx="643">
                  <c:v>272.16673441108901</c:v>
                </c:pt>
                <c:pt idx="644">
                  <c:v>272.27198034099399</c:v>
                </c:pt>
                <c:pt idx="645">
                  <c:v>273.23947886412998</c:v>
                </c:pt>
                <c:pt idx="646">
                  <c:v>273.34400733002502</c:v>
                </c:pt>
                <c:pt idx="647">
                  <c:v>274.302973174496</c:v>
                </c:pt>
                <c:pt idx="648">
                  <c:v>274.40675880073599</c:v>
                </c:pt>
                <c:pt idx="649">
                  <c:v>275.356922796373</c:v>
                </c:pt>
                <c:pt idx="650">
                  <c:v>275.45994028193201</c:v>
                </c:pt>
                <c:pt idx="651">
                  <c:v>276.40103578198898</c:v>
                </c:pt>
                <c:pt idx="652">
                  <c:v>276.50325983149997</c:v>
                </c:pt>
                <c:pt idx="653">
                  <c:v>277.43502289093902</c:v>
                </c:pt>
                <c:pt idx="654">
                  <c:v>277.536428198669</c:v>
                </c:pt>
                <c:pt idx="655">
                  <c:v>278.45859768531</c:v>
                </c:pt>
                <c:pt idx="656">
                  <c:v>278.55915893263699</c:v>
                </c:pt>
                <c:pt idx="657">
                  <c:v>279.47147661554197</c:v>
                </c:pt>
                <c:pt idx="658">
                  <c:v>279.57116847099502</c:v>
                </c:pt>
                <c:pt idx="659">
                  <c:v>280.47337910156199</c:v>
                </c:pt>
                <c:pt idx="660">
                  <c:v>280.57217622076797</c:v>
                </c:pt>
                <c:pt idx="661">
                  <c:v>281.46402761155701</c:v>
                </c:pt>
                <c:pt idx="662">
                  <c:v>281.56190463662602</c:v>
                </c:pt>
                <c:pt idx="663">
                  <c:v>282.443147739322</c:v>
                </c:pt>
                <c:pt idx="664">
                  <c:v>282.540079297722</c:v>
                </c:pt>
                <c:pt idx="665">
                  <c:v>283.41046828054601</c:v>
                </c:pt>
                <c:pt idx="666">
                  <c:v>283.50642898357199</c:v>
                </c:pt>
                <c:pt idx="667">
                  <c:v>284.365721308145</c:v>
                </c:pt>
                <c:pt idx="668">
                  <c:v>284.46068574907503</c:v>
                </c:pt>
                <c:pt idx="669">
                  <c:v>285.308642246646</c:v>
                </c:pt>
                <c:pt idx="670">
                  <c:v>285.40258499864098</c:v>
                </c:pt>
                <c:pt idx="671">
                  <c:v>286.23896994235997</c:v>
                </c:pt>
                <c:pt idx="672">
                  <c:v>286.331865566636</c:v>
                </c:pt>
                <c:pt idx="673">
                  <c:v>287.15644675654499</c:v>
                </c:pt>
                <c:pt idx="674">
                  <c:v>287.24826991942399</c:v>
                </c:pt>
                <c:pt idx="675">
                  <c:v>288.06081920069499</c:v>
                </c:pt>
                <c:pt idx="676">
                  <c:v>288.15154478795102</c:v>
                </c:pt>
                <c:pt idx="677">
                  <c:v>288.95183859602997</c:v>
                </c:pt>
                <c:pt idx="678">
                  <c:v>289.04144077313799</c:v>
                </c:pt>
                <c:pt idx="679">
                  <c:v>289.829259227796</c:v>
                </c:pt>
                <c:pt idx="680">
                  <c:v>289.917709797074</c:v>
                </c:pt>
                <c:pt idx="681">
                  <c:v>290.69283506399</c:v>
                </c:pt>
                <c:pt idx="682">
                  <c:v>290.78010441443399</c:v>
                </c:pt>
                <c:pt idx="683">
                  <c:v>291.54232149670599</c:v>
                </c:pt>
                <c:pt idx="684">
                  <c:v>291.62838284415699</c:v>
                </c:pt>
                <c:pt idx="685">
                  <c:v>292.37748180938598</c:v>
                </c:pt>
                <c:pt idx="686">
                  <c:v>292.46231326121199</c:v>
                </c:pt>
                <c:pt idx="687">
                  <c:v>293.19808903466202</c:v>
                </c:pt>
                <c:pt idx="688">
                  <c:v>293.28167017637099</c:v>
                </c:pt>
                <c:pt idx="689">
                  <c:v>294.003920575118</c:v>
                </c:pt>
                <c:pt idx="690">
                  <c:v>294.08622831238802</c:v>
                </c:pt>
                <c:pt idx="691">
                  <c:v>294.79475416542601</c:v>
                </c:pt>
                <c:pt idx="692">
                  <c:v>294.87576254519098</c:v>
                </c:pt>
                <c:pt idx="693">
                  <c:v>295.57036956454499</c:v>
                </c:pt>
                <c:pt idx="694">
                  <c:v>295.65005182455502</c:v>
                </c:pt>
                <c:pt idx="695">
                  <c:v>296.33055126266601</c:v>
                </c:pt>
                <c:pt idx="696">
                  <c:v>296.40888077182302</c:v>
                </c:pt>
                <c:pt idx="697">
                  <c:v>297.075088789532</c:v>
                </c:pt>
                <c:pt idx="698">
                  <c:v>297.15203891170103</c:v>
                </c:pt>
                <c:pt idx="699">
                  <c:v>297.80377634507499</c:v>
                </c:pt>
                <c:pt idx="700">
                  <c:v>297.87932026880497</c:v>
                </c:pt>
                <c:pt idx="701">
                  <c:v>298.516412685332</c:v>
                </c:pt>
                <c:pt idx="702">
                  <c:v>298.59052301200597</c:v>
                </c:pt>
                <c:pt idx="703">
                  <c:v>299.21280010701298</c:v>
                </c:pt>
                <c:pt idx="704">
                  <c:v>299.28544857702701</c:v>
                </c:pt>
                <c:pt idx="705">
                  <c:v>299.89274368495398</c:v>
                </c:pt>
                <c:pt idx="706">
                  <c:v>299.96390235091798</c:v>
                </c:pt>
                <c:pt idx="707">
                  <c:v>300.55605327965998</c:v>
                </c:pt>
                <c:pt idx="708">
                  <c:v>300.62569641655602</c:v>
                </c:pt>
                <c:pt idx="709">
                  <c:v>301.20254647115001</c:v>
                </c:pt>
                <c:pt idx="710">
                  <c:v>301.27065031435899</c:v>
                </c:pt>
                <c:pt idx="711">
                  <c:v>301.832047733352</c:v>
                </c:pt>
                <c:pt idx="712">
                  <c:v>301.89858772891603</c:v>
                </c:pt>
                <c:pt idx="713">
                  <c:v>302.444384455636</c:v>
                </c:pt>
                <c:pt idx="714">
                  <c:v>302.50933366175502</c:v>
                </c:pt>
                <c:pt idx="715">
                  <c:v>303.03938577075598</c:v>
                </c:pt>
                <c:pt idx="716">
                  <c:v>303.10271650746199</c:v>
                </c:pt>
                <c:pt idx="717">
                  <c:v>303.616885694053</c:v>
                </c:pt>
                <c:pt idx="718">
                  <c:v>303.67857177415402</c:v>
                </c:pt>
                <c:pt idx="719">
                  <c:v>304.17672576888498</c:v>
                </c:pt>
                <c:pt idx="720">
                  <c:v>304.23674245417698</c:v>
                </c:pt>
                <c:pt idx="721">
                  <c:v>304.71875421045701</c:v>
                </c:pt>
                <c:pt idx="722">
                  <c:v>304.77707673222</c:v>
                </c:pt>
                <c:pt idx="723">
                  <c:v>305.24282378534798</c:v>
                </c:pt>
                <c:pt idx="724">
                  <c:v>305.29942691636597</c:v>
                </c:pt>
                <c:pt idx="725">
                  <c:v>305.74879149199103</c:v>
                </c:pt>
                <c:pt idx="726">
                  <c:v>305.80365134407702</c:v>
                </c:pt>
                <c:pt idx="727">
                  <c:v>306.23652122247199</c:v>
                </c:pt>
                <c:pt idx="728">
                  <c:v>306.28961852276302</c:v>
                </c:pt>
                <c:pt idx="729">
                  <c:v>306.70588816495399</c:v>
                </c:pt>
                <c:pt idx="730">
                  <c:v>306.757211450738</c:v>
                </c:pt>
                <c:pt idx="731">
                  <c:v>307.15678299459</c:v>
                </c:pt>
                <c:pt idx="732">
                  <c:v>307.20633196958897</c:v>
                </c:pt>
                <c:pt idx="733">
                  <c:v>307.58911732747299</c:v>
                </c:pt>
                <c:pt idx="734">
                  <c:v>307.63690968637701</c:v>
                </c:pt>
                <c:pt idx="735">
                  <c:v>308.002833897985</c:v>
                </c:pt>
                <c:pt idx="736">
                  <c:v>308.04891969772501</c:v>
                </c:pt>
                <c:pt idx="737">
                  <c:v>308.39791810550901</c:v>
                </c:pt>
                <c:pt idx="738">
                  <c:v>308.442419968808</c:v>
                </c:pt>
                <c:pt idx="739">
                  <c:v>308.77445173959001</c:v>
                </c:pt>
                <c:pt idx="740">
                  <c:v>308.81768304376101</c:v>
                </c:pt>
                <c:pt idx="741">
                  <c:v>309.13285325067801</c:v>
                </c:pt>
                <c:pt idx="742">
                  <c:v>309.17551496885699</c:v>
                </c:pt>
                <c:pt idx="743">
                  <c:v>309.47434841367902</c:v>
                </c:pt>
                <c:pt idx="744">
                  <c:v>309.51760939903602</c:v>
                </c:pt>
                <c:pt idx="745">
                  <c:v>309.80131413375602</c:v>
                </c:pt>
                <c:pt idx="746">
                  <c:v>309.846528486691</c:v>
                </c:pt>
                <c:pt idx="747">
                  <c:v>310.117041014091</c:v>
                </c:pt>
                <c:pt idx="748">
                  <c:v>310.16520072473202</c:v>
                </c:pt>
                <c:pt idx="749">
                  <c:v>310.42500676100798</c:v>
                </c:pt>
                <c:pt idx="750">
                  <c:v>310.476362846352</c:v>
                </c:pt>
                <c:pt idx="751">
                  <c:v>310.72816398520399</c:v>
                </c:pt>
                <c:pt idx="752">
                  <c:v>310.78228302566998</c:v>
                </c:pt>
                <c:pt idx="753">
                  <c:v>311.02857475716098</c:v>
                </c:pt>
                <c:pt idx="754">
                  <c:v>311.08468635512298</c:v>
                </c:pt>
                <c:pt idx="755">
                  <c:v>311.32744576923602</c:v>
                </c:pt>
                <c:pt idx="756">
                  <c:v>311.38479103699001</c:v>
                </c:pt>
                <c:pt idx="757">
                  <c:v>311.62541178919298</c:v>
                </c:pt>
                <c:pt idx="758">
                  <c:v>311.68342934301501</c:v>
                </c:pt>
                <c:pt idx="759">
                  <c:v>311.92281839488498</c:v>
                </c:pt>
                <c:pt idx="760">
                  <c:v>311.981164987515</c:v>
                </c:pt>
                <c:pt idx="761">
                  <c:v>312.219876882047</c:v>
                </c:pt>
                <c:pt idx="762">
                  <c:v>312.27836587477401</c:v>
                </c:pt>
                <c:pt idx="763">
                  <c:v>312.51672106058101</c:v>
                </c:pt>
                <c:pt idx="764">
                  <c:v>312.57525801626701</c:v>
                </c:pt>
                <c:pt idx="765">
                  <c:v>312.81343361448199</c:v>
                </c:pt>
                <c:pt idx="766">
                  <c:v>312.87197379723801</c:v>
                </c:pt>
                <c:pt idx="767">
                  <c:v>313.11006591395699</c:v>
                </c:pt>
                <c:pt idx="768">
                  <c:v>313.16859017486598</c:v>
                </c:pt>
                <c:pt idx="769">
                  <c:v>313.40665139940398</c:v>
                </c:pt>
                <c:pt idx="770">
                  <c:v>313.46515303691001</c:v>
                </c:pt>
                <c:pt idx="771">
                  <c:v>313.703212514548</c:v>
                </c:pt>
                <c:pt idx="772">
                  <c:v>313.76168809986598</c:v>
                </c:pt>
                <c:pt idx="773">
                  <c:v>313.99976171317297</c:v>
                </c:pt>
                <c:pt idx="774">
                  <c:v>314.05820678011997</c:v>
                </c:pt>
                <c:pt idx="775">
                  <c:v>314.29630320088</c:v>
                </c:pt>
                <c:pt idx="776">
                  <c:v>314.35471276717402</c:v>
                </c:pt>
                <c:pt idx="777">
                  <c:v>314.59283741373503</c:v>
                </c:pt>
                <c:pt idx="778">
                  <c:v>314.65120798566801</c:v>
                </c:pt>
                <c:pt idx="779">
                  <c:v>314.889364741012</c:v>
                </c:pt>
                <c:pt idx="780">
                  <c:v>314.94769508113802</c:v>
                </c:pt>
                <c:pt idx="781">
                  <c:v>315.18588689690603</c:v>
                </c:pt>
                <c:pt idx="782">
                  <c:v>315.244177101329</c:v>
                </c:pt>
                <c:pt idx="783">
                  <c:v>315.48240598869199</c:v>
                </c:pt>
                <c:pt idx="784">
                  <c:v>315.54065602753701</c:v>
                </c:pt>
                <c:pt idx="785">
                  <c:v>315.77892317203299</c:v>
                </c:pt>
                <c:pt idx="786">
                  <c:v>315.83713213909198</c:v>
                </c:pt>
                <c:pt idx="787">
                  <c:v>316.07543860202702</c:v>
                </c:pt>
                <c:pt idx="788">
                  <c:v>316.13360520012702</c:v>
                </c:pt>
                <c:pt idx="789">
                  <c:v>316.37195236674802</c:v>
                </c:pt>
                <c:pt idx="790">
                  <c:v>316.43007571065698</c:v>
                </c:pt>
                <c:pt idx="791">
                  <c:v>316.668465255287</c:v>
                </c:pt>
                <c:pt idx="792">
                  <c:v>316.72654525211101</c:v>
                </c:pt>
                <c:pt idx="793">
                  <c:v>316.96497916207102</c:v>
                </c:pt>
                <c:pt idx="794">
                  <c:v>317.02301682757502</c:v>
                </c:pt>
                <c:pt idx="795">
                  <c:v>317.26149765003203</c:v>
                </c:pt>
                <c:pt idx="796">
                  <c:v>317.31949583197797</c:v>
                </c:pt>
                <c:pt idx="797">
                  <c:v>317.55802724118797</c:v>
                </c:pt>
                <c:pt idx="798">
                  <c:v>317.61599211523901</c:v>
                </c:pt>
                <c:pt idx="799">
                  <c:v>317.854579991371</c:v>
                </c:pt>
                <c:pt idx="800">
                  <c:v>317.91252400262999</c:v>
                </c:pt>
                <c:pt idx="801">
                  <c:v>318.15117875169199</c:v>
                </c:pt>
                <c:pt idx="802">
                  <c:v>318.20912621359099</c:v>
                </c:pt>
                <c:pt idx="803">
                  <c:v>318.44786741551002</c:v>
                </c:pt>
                <c:pt idx="804">
                  <c:v>318.50586412243098</c:v>
                </c:pt>
                <c:pt idx="805">
                  <c:v>318.74472536061597</c:v>
                </c:pt>
                <c:pt idx="806">
                  <c:v>318.802854608107</c:v>
                </c:pt>
                <c:pt idx="807">
                  <c:v>319.041872755177</c:v>
                </c:pt>
                <c:pt idx="808">
                  <c:v>319.10030716135202</c:v>
                </c:pt>
                <c:pt idx="809">
                  <c:v>319.33958988731001</c:v>
                </c:pt>
                <c:pt idx="810">
                  <c:v>319.39869483577598</c:v>
                </c:pt>
                <c:pt idx="811">
                  <c:v>319.63839140541597</c:v>
                </c:pt>
                <c:pt idx="812">
                  <c:v>319.69964981725701</c:v>
                </c:pt>
                <c:pt idx="813">
                  <c:v>319.93968859774299</c:v>
                </c:pt>
                <c:pt idx="814">
                  <c:v>320.00595054522199</c:v>
                </c:pt>
                <c:pt idx="815">
                  <c:v>320.24613950102599</c:v>
                </c:pt>
                <c:pt idx="816">
                  <c:v>320.322539127575</c:v>
                </c:pt>
                <c:pt idx="817">
                  <c:v>320.56193199896398</c:v>
                </c:pt>
                <c:pt idx="818">
                  <c:v>320.65825414660401</c:v>
                </c:pt>
                <c:pt idx="819">
                  <c:v>320.89314833492199</c:v>
                </c:pt>
                <c:pt idx="820">
                  <c:v>321.02546659874099</c:v>
                </c:pt>
                <c:pt idx="821">
                  <c:v>321.25462233767399</c:v>
                </c:pt>
                <c:pt idx="822">
                  <c:v>321.44646303455499</c:v>
                </c:pt>
                <c:pt idx="823">
                  <c:v>321.67973423558698</c:v>
                </c:pt>
                <c:pt idx="824">
                  <c:v>321.86879549914602</c:v>
                </c:pt>
                <c:pt idx="825">
                  <c:v>322.116553001326</c:v>
                </c:pt>
                <c:pt idx="826">
                  <c:v>322.32700905313698</c:v>
                </c:pt>
                <c:pt idx="827">
                  <c:v>322.58256944271801</c:v>
                </c:pt>
                <c:pt idx="828">
                  <c:v>322.82746234759998</c:v>
                </c:pt>
                <c:pt idx="829">
                  <c:v>323.081816541043</c:v>
                </c:pt>
                <c:pt idx="830">
                  <c:v>323.39843816755598</c:v>
                </c:pt>
                <c:pt idx="831">
                  <c:v>323.65163268028402</c:v>
                </c:pt>
                <c:pt idx="832">
                  <c:v>324.00513150482197</c:v>
                </c:pt>
                <c:pt idx="833">
                  <c:v>324.266844167253</c:v>
                </c:pt>
                <c:pt idx="834">
                  <c:v>324.63063045453498</c:v>
                </c:pt>
                <c:pt idx="835">
                  <c:v>324.89118811687001</c:v>
                </c:pt>
                <c:pt idx="836">
                  <c:v>325.32382008218002</c:v>
                </c:pt>
                <c:pt idx="837">
                  <c:v>325.47093979231198</c:v>
                </c:pt>
                <c:pt idx="838">
                  <c:v>325.615807475314</c:v>
                </c:pt>
                <c:pt idx="839">
                  <c:v>326.13354436465198</c:v>
                </c:pt>
                <c:pt idx="840">
                  <c:v>326.26486962009801</c:v>
                </c:pt>
                <c:pt idx="841">
                  <c:v>326.41869355413502</c:v>
                </c:pt>
                <c:pt idx="842">
                  <c:v>326.92140331289499</c:v>
                </c:pt>
                <c:pt idx="843">
                  <c:v>327.07711790469102</c:v>
                </c:pt>
                <c:pt idx="844">
                  <c:v>327.26689594569899</c:v>
                </c:pt>
                <c:pt idx="845">
                  <c:v>327.689514348091</c:v>
                </c:pt>
                <c:pt idx="846">
                  <c:v>327.93291344766402</c:v>
                </c:pt>
                <c:pt idx="847">
                  <c:v>328.27861048542701</c:v>
                </c:pt>
                <c:pt idx="848">
                  <c:v>328.426742269844</c:v>
                </c:pt>
                <c:pt idx="849">
                  <c:v>328.77594690613</c:v>
                </c:pt>
                <c:pt idx="850">
                  <c:v>329.016554249531</c:v>
                </c:pt>
                <c:pt idx="851">
                  <c:v>329.30899954460301</c:v>
                </c:pt>
                <c:pt idx="852">
                  <c:v>329.48609875066001</c:v>
                </c:pt>
                <c:pt idx="853">
                  <c:v>329.77476036676399</c:v>
                </c:pt>
                <c:pt idx="854">
                  <c:v>330.04119825456502</c:v>
                </c:pt>
                <c:pt idx="855">
                  <c:v>330.326067270728</c:v>
                </c:pt>
                <c:pt idx="856">
                  <c:v>330.52382042711901</c:v>
                </c:pt>
                <c:pt idx="857">
                  <c:v>330.84003369624099</c:v>
                </c:pt>
                <c:pt idx="858">
                  <c:v>331.11602516986198</c:v>
                </c:pt>
                <c:pt idx="859">
                  <c:v>331.43690617377899</c:v>
                </c:pt>
                <c:pt idx="860">
                  <c:v>331.67990303103699</c:v>
                </c:pt>
                <c:pt idx="861">
                  <c:v>332.01126468905397</c:v>
                </c:pt>
                <c:pt idx="862">
                  <c:v>332.37787724799199</c:v>
                </c:pt>
                <c:pt idx="863">
                  <c:v>332.68932628545798</c:v>
                </c:pt>
                <c:pt idx="864">
                  <c:v>333.06257222588903</c:v>
                </c:pt>
                <c:pt idx="865">
                  <c:v>333.39861661502999</c:v>
                </c:pt>
                <c:pt idx="866">
                  <c:v>333.74668736762698</c:v>
                </c:pt>
                <c:pt idx="867">
                  <c:v>334.10453260115798</c:v>
                </c:pt>
                <c:pt idx="868">
                  <c:v>334.49389565883899</c:v>
                </c:pt>
                <c:pt idx="869">
                  <c:v>334.75652142935201</c:v>
                </c:pt>
                <c:pt idx="870">
                  <c:v>335.11347202547</c:v>
                </c:pt>
                <c:pt idx="871">
                  <c:v>335.31494931165503</c:v>
                </c:pt>
                <c:pt idx="872">
                  <c:v>335.680005131798</c:v>
                </c:pt>
                <c:pt idx="873">
                  <c:v>336.09521128518998</c:v>
                </c:pt>
                <c:pt idx="874">
                  <c:v>336.33279252068701</c:v>
                </c:pt>
                <c:pt idx="875">
                  <c:v>336.77591136025598</c:v>
                </c:pt>
                <c:pt idx="876">
                  <c:v>337.24282261271799</c:v>
                </c:pt>
                <c:pt idx="877">
                  <c:v>337.64505795480198</c:v>
                </c:pt>
                <c:pt idx="878">
                  <c:v>338.14781885328301</c:v>
                </c:pt>
                <c:pt idx="879">
                  <c:v>338.51034038038802</c:v>
                </c:pt>
                <c:pt idx="880">
                  <c:v>339.04719118021501</c:v>
                </c:pt>
                <c:pt idx="881">
                  <c:v>339.50297912201898</c:v>
                </c:pt>
                <c:pt idx="882">
                  <c:v>339.975907214279</c:v>
                </c:pt>
                <c:pt idx="883">
                  <c:v>340.47627424576098</c:v>
                </c:pt>
                <c:pt idx="884">
                  <c:v>340.76139152990697</c:v>
                </c:pt>
                <c:pt idx="885">
                  <c:v>341.32118811922902</c:v>
                </c:pt>
                <c:pt idx="886">
                  <c:v>341.379096363906</c:v>
                </c:pt>
                <c:pt idx="887">
                  <c:v>341.89993990325701</c:v>
                </c:pt>
                <c:pt idx="888">
                  <c:v>342.34961071650599</c:v>
                </c:pt>
                <c:pt idx="889">
                  <c:v>342.57900186704501</c:v>
                </c:pt>
                <c:pt idx="890">
                  <c:v>342.74588642972998</c:v>
                </c:pt>
                <c:pt idx="891">
                  <c:v>343.36782143541899</c:v>
                </c:pt>
                <c:pt idx="892">
                  <c:v>343.99527304340501</c:v>
                </c:pt>
                <c:pt idx="893">
                  <c:v>344.18379651959901</c:v>
                </c:pt>
                <c:pt idx="894">
                  <c:v>344.55064628856297</c:v>
                </c:pt>
                <c:pt idx="895">
                  <c:v>344.95518352263002</c:v>
                </c:pt>
                <c:pt idx="896">
                  <c:v>345.10863773709099</c:v>
                </c:pt>
                <c:pt idx="897">
                  <c:v>345.67447450550702</c:v>
                </c:pt>
                <c:pt idx="898">
                  <c:v>345.80544239550898</c:v>
                </c:pt>
                <c:pt idx="899">
                  <c:v>346.30761169306902</c:v>
                </c:pt>
                <c:pt idx="900">
                  <c:v>346.850917150908</c:v>
                </c:pt>
                <c:pt idx="901">
                  <c:v>347.09305292004001</c:v>
                </c:pt>
                <c:pt idx="902">
                  <c:v>347.69043492652798</c:v>
                </c:pt>
                <c:pt idx="903">
                  <c:v>347.88136536599399</c:v>
                </c:pt>
                <c:pt idx="904">
                  <c:v>347.951965675525</c:v>
                </c:pt>
                <c:pt idx="905">
                  <c:v>348.68437382378801</c:v>
                </c:pt>
                <c:pt idx="906">
                  <c:v>349.01859948964898</c:v>
                </c:pt>
                <c:pt idx="907">
                  <c:v>349.50402903527799</c:v>
                </c:pt>
                <c:pt idx="908">
                  <c:v>350.11195578242598</c:v>
                </c:pt>
                <c:pt idx="909">
                  <c:v>350.330254584165</c:v>
                </c:pt>
                <c:pt idx="910">
                  <c:v>351.074623040586</c:v>
                </c:pt>
                <c:pt idx="911">
                  <c:v>351.16935283578403</c:v>
                </c:pt>
                <c:pt idx="912">
                  <c:v>351.20700686480598</c:v>
                </c:pt>
                <c:pt idx="913">
                  <c:v>352.043762997633</c:v>
                </c:pt>
                <c:pt idx="914">
                  <c:v>352.69083798235999</c:v>
                </c:pt>
                <c:pt idx="915">
                  <c:v>352.87372042526698</c:v>
                </c:pt>
                <c:pt idx="916">
                  <c:v>353.632333499639</c:v>
                </c:pt>
                <c:pt idx="917">
                  <c:v>353.90601704713902</c:v>
                </c:pt>
                <c:pt idx="918">
                  <c:v>354.46825831377902</c:v>
                </c:pt>
                <c:pt idx="919">
                  <c:v>354.85130762956999</c:v>
                </c:pt>
                <c:pt idx="920">
                  <c:v>355.30887922600499</c:v>
                </c:pt>
                <c:pt idx="921">
                  <c:v>355.63354494196301</c:v>
                </c:pt>
                <c:pt idx="922">
                  <c:v>355.97489631599501</c:v>
                </c:pt>
                <c:pt idx="923">
                  <c:v>356.28288638320498</c:v>
                </c:pt>
                <c:pt idx="924">
                  <c:v>356.75798210248502</c:v>
                </c:pt>
                <c:pt idx="925">
                  <c:v>357.09068622068901</c:v>
                </c:pt>
                <c:pt idx="926">
                  <c:v>357.533961968732</c:v>
                </c:pt>
                <c:pt idx="927">
                  <c:v>357.907654311599</c:v>
                </c:pt>
                <c:pt idx="928">
                  <c:v>358.33187084891</c:v>
                </c:pt>
                <c:pt idx="929">
                  <c:v>358.70707585488401</c:v>
                </c:pt>
                <c:pt idx="930">
                  <c:v>358.99665129019701</c:v>
                </c:pt>
                <c:pt idx="931">
                  <c:v>359.32852023512697</c:v>
                </c:pt>
                <c:pt idx="932">
                  <c:v>359.670947493786</c:v>
                </c:pt>
                <c:pt idx="933">
                  <c:v>359.98951182937901</c:v>
                </c:pt>
                <c:pt idx="934">
                  <c:v>360.21808457415699</c:v>
                </c:pt>
                <c:pt idx="935">
                  <c:v>360.56705244962598</c:v>
                </c:pt>
                <c:pt idx="936">
                  <c:v>360.88652179311498</c:v>
                </c:pt>
                <c:pt idx="937">
                  <c:v>361.20420311545701</c:v>
                </c:pt>
                <c:pt idx="938">
                  <c:v>361.46757733195102</c:v>
                </c:pt>
                <c:pt idx="939">
                  <c:v>361.74878396302898</c:v>
                </c:pt>
                <c:pt idx="940">
                  <c:v>362.118382984052</c:v>
                </c:pt>
                <c:pt idx="941">
                  <c:v>362.61225462770602</c:v>
                </c:pt>
                <c:pt idx="942">
                  <c:v>362.83658943024199</c:v>
                </c:pt>
                <c:pt idx="943">
                  <c:v>363.038140470332</c:v>
                </c:pt>
                <c:pt idx="944">
                  <c:v>363.62731801995898</c:v>
                </c:pt>
                <c:pt idx="945">
                  <c:v>363.83357921055602</c:v>
                </c:pt>
                <c:pt idx="946">
                  <c:v>364.07004900504899</c:v>
                </c:pt>
                <c:pt idx="947">
                  <c:v>364.528542412295</c:v>
                </c:pt>
                <c:pt idx="948">
                  <c:v>364.91936268915902</c:v>
                </c:pt>
                <c:pt idx="949">
                  <c:v>365.39012356437797</c:v>
                </c:pt>
                <c:pt idx="950">
                  <c:v>365.74861626088199</c:v>
                </c:pt>
                <c:pt idx="951">
                  <c:v>366.20453362861798</c:v>
                </c:pt>
                <c:pt idx="952">
                  <c:v>366.545460759344</c:v>
                </c:pt>
                <c:pt idx="953">
                  <c:v>366.94372627980198</c:v>
                </c:pt>
                <c:pt idx="954">
                  <c:v>367.311458618328</c:v>
                </c:pt>
                <c:pt idx="955">
                  <c:v>367.62072374599097</c:v>
                </c:pt>
                <c:pt idx="956">
                  <c:v>367.99114812760001</c:v>
                </c:pt>
                <c:pt idx="957">
                  <c:v>368.27866619601502</c:v>
                </c:pt>
                <c:pt idx="958">
                  <c:v>368.63214368122402</c:v>
                </c:pt>
                <c:pt idx="959">
                  <c:v>368.89348663176202</c:v>
                </c:pt>
                <c:pt idx="960">
                  <c:v>369.23747370489798</c:v>
                </c:pt>
                <c:pt idx="961">
                  <c:v>369.456037402486</c:v>
                </c:pt>
                <c:pt idx="962">
                  <c:v>369.79939490446901</c:v>
                </c:pt>
                <c:pt idx="963">
                  <c:v>369.98034147122701</c:v>
                </c:pt>
                <c:pt idx="964">
                  <c:v>370.31340499505899</c:v>
                </c:pt>
                <c:pt idx="965">
                  <c:v>370.46980364188101</c:v>
                </c:pt>
                <c:pt idx="966">
                  <c:v>370.78568319140902</c:v>
                </c:pt>
                <c:pt idx="967">
                  <c:v>370.92408119390399</c:v>
                </c:pt>
                <c:pt idx="968">
                  <c:v>371.22052491461699</c:v>
                </c:pt>
                <c:pt idx="969">
                  <c:v>371.33869832721803</c:v>
                </c:pt>
                <c:pt idx="970">
                  <c:v>371.62262317861399</c:v>
                </c:pt>
                <c:pt idx="971">
                  <c:v>371.71948200980597</c:v>
                </c:pt>
                <c:pt idx="972">
                  <c:v>371.99302855738802</c:v>
                </c:pt>
                <c:pt idx="973">
                  <c:v>372.07539721341698</c:v>
                </c:pt>
                <c:pt idx="974">
                  <c:v>372.33743074205</c:v>
                </c:pt>
                <c:pt idx="975">
                  <c:v>372.410255166593</c:v>
                </c:pt>
                <c:pt idx="976">
                  <c:v>372.66325433049099</c:v>
                </c:pt>
                <c:pt idx="977">
                  <c:v>372.73004586093703</c:v>
                </c:pt>
                <c:pt idx="978">
                  <c:v>372.97681264595502</c:v>
                </c:pt>
                <c:pt idx="979">
                  <c:v>373.03980648024299</c:v>
                </c:pt>
                <c:pt idx="980">
                  <c:v>373.28277931160198</c:v>
                </c:pt>
                <c:pt idx="981">
                  <c:v>373.34342463424002</c:v>
                </c:pt>
                <c:pt idx="982">
                  <c:v>373.58429684527698</c:v>
                </c:pt>
                <c:pt idx="983">
                  <c:v>373.64357507316902</c:v>
                </c:pt>
                <c:pt idx="984">
                  <c:v>373.88334985773599</c:v>
                </c:pt>
                <c:pt idx="985">
                  <c:v>373.94190335658999</c:v>
                </c:pt>
                <c:pt idx="986">
                  <c:v>374.18111326405199</c:v>
                </c:pt>
                <c:pt idx="987">
                  <c:v>374.23931802496497</c:v>
                </c:pt>
                <c:pt idx="988">
                  <c:v>374.47822960246202</c:v>
                </c:pt>
                <c:pt idx="989">
                  <c:v>374.53628442958598</c:v>
                </c:pt>
                <c:pt idx="990">
                  <c:v>374.77502771105299</c:v>
                </c:pt>
                <c:pt idx="991">
                  <c:v>374.83303203685301</c:v>
                </c:pt>
                <c:pt idx="992">
                  <c:v>375.07166939316699</c:v>
                </c:pt>
                <c:pt idx="993">
                  <c:v>375.12967083919898</c:v>
                </c:pt>
                <c:pt idx="994">
                  <c:v>375.36823219259003</c:v>
                </c:pt>
                <c:pt idx="995">
                  <c:v>375.42625373836597</c:v>
                </c:pt>
                <c:pt idx="996">
                  <c:v>375.66475420295097</c:v>
                </c:pt>
                <c:pt idx="997">
                  <c:v>375.722808332348</c:v>
                </c:pt>
                <c:pt idx="998">
                  <c:v>375.96125619243099</c:v>
                </c:pt>
                <c:pt idx="999">
                  <c:v>376.01935061072601</c:v>
                </c:pt>
                <c:pt idx="1000">
                  <c:v>376.25775061420899</c:v>
                </c:pt>
                <c:pt idx="1001">
                  <c:v>376.31588945190998</c:v>
                </c:pt>
                <c:pt idx="1002">
                  <c:v>376.55424430349302</c:v>
                </c:pt>
                <c:pt idx="1003">
                  <c:v>376.61242851192299</c:v>
                </c:pt>
                <c:pt idx="1004">
                  <c:v>376.850740095145</c:v>
                </c:pt>
                <c:pt idx="1005">
                  <c:v>376.908968570892</c:v>
                </c:pt>
                <c:pt idx="1006">
                  <c:v>377.147238618382</c:v>
                </c:pt>
                <c:pt idx="1007">
                  <c:v>377.20550963232398</c:v>
                </c:pt>
                <c:pt idx="1008">
                  <c:v>377.44373998532097</c:v>
                </c:pt>
                <c:pt idx="1009">
                  <c:v>377.50205212238899</c:v>
                </c:pt>
                <c:pt idx="1010">
                  <c:v>377.74024483737799</c:v>
                </c:pt>
                <c:pt idx="1011">
                  <c:v>377.79859681366202</c:v>
                </c:pt>
                <c:pt idx="1012">
                  <c:v>378.03675357888699</c:v>
                </c:pt>
                <c:pt idx="1013">
                  <c:v>378.09514383676202</c:v>
                </c:pt>
                <c:pt idx="1014">
                  <c:v>378.33326601502603</c:v>
                </c:pt>
                <c:pt idx="1015">
                  <c:v>378.39169330579301</c:v>
                </c:pt>
                <c:pt idx="1016">
                  <c:v>378.62978274915201</c:v>
                </c:pt>
                <c:pt idx="1017">
                  <c:v>378.68824701772701</c:v>
                </c:pt>
                <c:pt idx="1018">
                  <c:v>378.926306818142</c:v>
                </c:pt>
                <c:pt idx="1019">
                  <c:v>378.984808574206</c:v>
                </c:pt>
                <c:pt idx="1020">
                  <c:v>379.22284414423899</c:v>
                </c:pt>
                <c:pt idx="1021">
                  <c:v>379.28138245966397</c:v>
                </c:pt>
                <c:pt idx="1022">
                  <c:v>379.51940317178099</c:v>
                </c:pt>
                <c:pt idx="1023">
                  <c:v>379.57797443488101</c:v>
                </c:pt>
                <c:pt idx="1024">
                  <c:v>379.81599689493299</c:v>
                </c:pt>
                <c:pt idx="1025">
                  <c:v>379.87459429545697</c:v>
                </c:pt>
                <c:pt idx="1026">
                  <c:v>380.11264844298802</c:v>
                </c:pt>
                <c:pt idx="1027">
                  <c:v>380.17126096640197</c:v>
                </c:pt>
                <c:pt idx="1028">
                  <c:v>380.40940045721101</c:v>
                </c:pt>
                <c:pt idx="1029">
                  <c:v>380.468011769817</c:v>
                </c:pt>
                <c:pt idx="1030">
                  <c:v>380.70633890254999</c:v>
                </c:pt>
                <c:pt idx="1031">
                  <c:v>380.76493116944198</c:v>
                </c:pt>
                <c:pt idx="1032">
                  <c:v>381.00366742025</c:v>
                </c:pt>
                <c:pt idx="1033">
                  <c:v>381.06220309187</c:v>
                </c:pt>
                <c:pt idx="1034">
                  <c:v>381.30185760607998</c:v>
                </c:pt>
                <c:pt idx="1035">
                  <c:v>381.36016218237302</c:v>
                </c:pt>
                <c:pt idx="1036">
                  <c:v>381.601626425527</c:v>
                </c:pt>
                <c:pt idx="1037">
                  <c:v>381.65907187661497</c:v>
                </c:pt>
                <c:pt idx="1038">
                  <c:v>381.903489698388</c:v>
                </c:pt>
                <c:pt idx="1039">
                  <c:v>381.95863397017899</c:v>
                </c:pt>
                <c:pt idx="1040">
                  <c:v>382.20745389966999</c:v>
                </c:pt>
                <c:pt idx="1041">
                  <c:v>382.25825130952597</c:v>
                </c:pt>
                <c:pt idx="1042">
                  <c:v>382.51354087602499</c:v>
                </c:pt>
                <c:pt idx="1043">
                  <c:v>382.55827100191101</c:v>
                </c:pt>
                <c:pt idx="1044">
                  <c:v>382.822706507357</c:v>
                </c:pt>
                <c:pt idx="1045">
                  <c:v>382.86100400110797</c:v>
                </c:pt>
                <c:pt idx="1046">
                  <c:v>383.13745514651998</c:v>
                </c:pt>
                <c:pt idx="1047">
                  <c:v>383.17051347187299</c:v>
                </c:pt>
                <c:pt idx="1048">
                  <c:v>383.46118009442301</c:v>
                </c:pt>
                <c:pt idx="1049">
                  <c:v>383.49120901130902</c:v>
                </c:pt>
                <c:pt idx="1050">
                  <c:v>383.797558129555</c:v>
                </c:pt>
                <c:pt idx="1051">
                  <c:v>383.82650835022099</c:v>
                </c:pt>
                <c:pt idx="1052">
                  <c:v>384.14930701684</c:v>
                </c:pt>
                <c:pt idx="1053">
                  <c:v>384.17839604758501</c:v>
                </c:pt>
                <c:pt idx="1054">
                  <c:v>384.51805346211898</c:v>
                </c:pt>
                <c:pt idx="1055">
                  <c:v>384.54778831344902</c:v>
                </c:pt>
                <c:pt idx="1056">
                  <c:v>384.90446705298802</c:v>
                </c:pt>
                <c:pt idx="1057">
                  <c:v>384.93506785915702</c:v>
                </c:pt>
                <c:pt idx="1058">
                  <c:v>385.308802945352</c:v>
                </c:pt>
                <c:pt idx="1059">
                  <c:v>385.34039477743403</c:v>
                </c:pt>
                <c:pt idx="1060">
                  <c:v>385.73116046610897</c:v>
                </c:pt>
                <c:pt idx="1061">
                  <c:v>385.76382353359099</c:v>
                </c:pt>
                <c:pt idx="1062">
                  <c:v>386.171554224332</c:v>
                </c:pt>
                <c:pt idx="1063">
                  <c:v>386.205323038019</c:v>
                </c:pt>
                <c:pt idx="1064">
                  <c:v>386.629926419318</c:v>
                </c:pt>
                <c:pt idx="1065">
                  <c:v>386.664795864327</c:v>
                </c:pt>
                <c:pt idx="1066">
                  <c:v>387.10616945446998</c:v>
                </c:pt>
                <c:pt idx="1067">
                  <c:v>387.14211453413299</c:v>
                </c:pt>
                <c:pt idx="1068">
                  <c:v>387.60015445300002</c:v>
                </c:pt>
                <c:pt idx="1069">
                  <c:v>387.63714727425798</c:v>
                </c:pt>
                <c:pt idx="1070">
                  <c:v>388.11174717684901</c:v>
                </c:pt>
                <c:pt idx="1071">
                  <c:v>388.14976467043499</c:v>
                </c:pt>
                <c:pt idx="1072">
                  <c:v>388.640813073532</c:v>
                </c:pt>
                <c:pt idx="1073">
                  <c:v>388.67983809175701</c:v>
                </c:pt>
                <c:pt idx="1074">
                  <c:v>389.18721737190799</c:v>
                </c:pt>
                <c:pt idx="1075">
                  <c:v>389.22723545866302</c:v>
                </c:pt>
                <c:pt idx="1076">
                  <c:v>389.75082097987598</c:v>
                </c:pt>
                <c:pt idx="1077">
                  <c:v>389.79181597532198</c:v>
                </c:pt>
                <c:pt idx="1078">
                  <c:v>390.331476089094</c:v>
                </c:pt>
                <c:pt idx="1079">
                  <c:v>390.37342853136801</c:v>
                </c:pt>
                <c:pt idx="1080">
                  <c:v>390.92902611906698</c:v>
                </c:pt>
                <c:pt idx="1081">
                  <c:v>390.97191482985397</c:v>
                </c:pt>
                <c:pt idx="1082">
                  <c:v>391.54330827712698</c:v>
                </c:pt>
                <c:pt idx="1083">
                  <c:v>391.58711354400401</c:v>
                </c:pt>
                <c:pt idx="1084">
                  <c:v>392.17416207809202</c:v>
                </c:pt>
                <c:pt idx="1085">
                  <c:v>392.21886904031498</c:v>
                </c:pt>
                <c:pt idx="1086">
                  <c:v>392.82144123052001</c:v>
                </c:pt>
                <c:pt idx="1087">
                  <c:v>392.86703016576303</c:v>
                </c:pt>
                <c:pt idx="1088">
                  <c:v>393.48499399676899</c:v>
                </c:pt>
                <c:pt idx="1089">
                  <c:v>393.53141510217</c:v>
                </c:pt>
                <c:pt idx="1090">
                  <c:v>394.16460828654601</c:v>
                </c:pt>
                <c:pt idx="1091">
                  <c:v>394.21178328964902</c:v>
                </c:pt>
                <c:pt idx="1092">
                  <c:v>394.86001345683701</c:v>
                </c:pt>
                <c:pt idx="1093">
                  <c:v>394.90789356788503</c:v>
                </c:pt>
                <c:pt idx="1094">
                  <c:v>395.570976006129</c:v>
                </c:pt>
                <c:pt idx="1095">
                  <c:v>395.61959006218598</c:v>
                </c:pt>
                <c:pt idx="1096">
                  <c:v>396.29736332777202</c:v>
                </c:pt>
                <c:pt idx="1097">
                  <c:v>396.34678213522102</c:v>
                </c:pt>
                <c:pt idx="1098">
                  <c:v>397.039076573991</c:v>
                </c:pt>
                <c:pt idx="1099">
                  <c:v>397.08934130509903</c:v>
                </c:pt>
                <c:pt idx="1100">
                  <c:v>397.795954092003</c:v>
                </c:pt>
                <c:pt idx="1101">
                  <c:v>397.84705214825999</c:v>
                </c:pt>
                <c:pt idx="1102">
                  <c:v>398.56776498680301</c:v>
                </c:pt>
                <c:pt idx="1103">
                  <c:v>398.61965230958401</c:v>
                </c:pt>
                <c:pt idx="1104">
                  <c:v>399.35426210879001</c:v>
                </c:pt>
                <c:pt idx="1105">
                  <c:v>399.40689166493502</c:v>
                </c:pt>
                <c:pt idx="1106">
                  <c:v>400.15521428706802</c:v>
                </c:pt>
                <c:pt idx="1107">
                  <c:v>400.20855097611098</c:v>
                </c:pt>
                <c:pt idx="1108">
                  <c:v>400.97040433516702</c:v>
                </c:pt>
                <c:pt idx="1109">
                  <c:v>401.02442461556899</c:v>
                </c:pt>
                <c:pt idx="1110">
                  <c:v>401.79961807671799</c:v>
                </c:pt>
                <c:pt idx="1111">
                  <c:v>401.85430351956501</c:v>
                </c:pt>
                <c:pt idx="1112">
                  <c:v>402.64263702536198</c:v>
                </c:pt>
                <c:pt idx="1113">
                  <c:v>402.697969229676</c:v>
                </c:pt>
                <c:pt idx="1114">
                  <c:v>403.49923366550598</c:v>
                </c:pt>
                <c:pt idx="1115">
                  <c:v>403.555194490899</c:v>
                </c:pt>
                <c:pt idx="1116">
                  <c:v>404.36917974206102</c:v>
                </c:pt>
                <c:pt idx="1117">
                  <c:v>404.42575743116601</c:v>
                </c:pt>
                <c:pt idx="1118">
                  <c:v>405.25226545948601</c:v>
                </c:pt>
                <c:pt idx="1119">
                  <c:v>405.30944669489998</c:v>
                </c:pt>
                <c:pt idx="1120">
                  <c:v>406.14828193598402</c:v>
                </c:pt>
                <c:pt idx="1121">
                  <c:v>406.20602257851198</c:v>
                </c:pt>
                <c:pt idx="1122">
                  <c:v>407.05695859711199</c:v>
                </c:pt>
                <c:pt idx="1123">
                  <c:v>407.11518070268301</c:v>
                </c:pt>
                <c:pt idx="1124">
                  <c:v>407.97795928054899</c:v>
                </c:pt>
                <c:pt idx="1125">
                  <c:v>408.036610016525</c:v>
                </c:pt>
                <c:pt idx="1126">
                  <c:v>408.91097921372602</c:v>
                </c:pt>
                <c:pt idx="1127">
                  <c:v>408.97008670039401</c:v>
                </c:pt>
                <c:pt idx="1128">
                  <c:v>409.85581603297902</c:v>
                </c:pt>
                <c:pt idx="1129">
                  <c:v>409.91546212676798</c:v>
                </c:pt>
                <c:pt idx="1130">
                  <c:v>410.81231346552801</c:v>
                </c:pt>
                <c:pt idx="1131">
                  <c:v>410.872556652095</c:v>
                </c:pt>
                <c:pt idx="1132">
                  <c:v>411.78026631756399</c:v>
                </c:pt>
                <c:pt idx="1133">
                  <c:v>411.841103301261</c:v>
                </c:pt>
                <c:pt idx="1134">
                  <c:v>412.75940019060101</c:v>
                </c:pt>
                <c:pt idx="1135">
                  <c:v>412.82078698217401</c:v>
                </c:pt>
                <c:pt idx="1136">
                  <c:v>413.74941373691399</c:v>
                </c:pt>
                <c:pt idx="1137">
                  <c:v>413.81130132290701</c:v>
                </c:pt>
                <c:pt idx="1138">
                  <c:v>414.75001384262299</c:v>
                </c:pt>
                <c:pt idx="1139">
                  <c:v>414.81236705069898</c:v>
                </c:pt>
                <c:pt idx="1140">
                  <c:v>415.760929830137</c:v>
                </c:pt>
                <c:pt idx="1141">
                  <c:v>415.82373061112497</c:v>
                </c:pt>
                <c:pt idx="1142">
                  <c:v>416.78191950838499</c:v>
                </c:pt>
                <c:pt idx="1143">
                  <c:v>416.845149682135</c:v>
                </c:pt>
                <c:pt idx="1144">
                  <c:v>417.812737041731</c:v>
                </c:pt>
                <c:pt idx="1145">
                  <c:v>417.87634460268401</c:v>
                </c:pt>
                <c:pt idx="1146">
                  <c:v>418.85306492047198</c:v>
                </c:pt>
                <c:pt idx="1147">
                  <c:v>418.91696629923803</c:v>
                </c:pt>
                <c:pt idx="1148">
                  <c:v>419.90252079930701</c:v>
                </c:pt>
                <c:pt idx="1149">
                  <c:v>419.966669732534</c:v>
                </c:pt>
                <c:pt idx="1150">
                  <c:v>420.96077255331198</c:v>
                </c:pt>
                <c:pt idx="1151">
                  <c:v>421.02521563433402</c:v>
                </c:pt>
                <c:pt idx="1152">
                  <c:v>422.027607785886</c:v>
                </c:pt>
                <c:pt idx="1153">
                  <c:v>422.09244110151099</c:v>
                </c:pt>
                <c:pt idx="1154">
                  <c:v>423.10285224180802</c:v>
                </c:pt>
                <c:pt idx="1155">
                  <c:v>423.16813046790099</c:v>
                </c:pt>
                <c:pt idx="1156">
                  <c:v>424.18625916558102</c:v>
                </c:pt>
                <c:pt idx="1157">
                  <c:v>424.25196338889401</c:v>
                </c:pt>
                <c:pt idx="1158">
                  <c:v>425.27750303999699</c:v>
                </c:pt>
                <c:pt idx="1159">
                  <c:v>425.34357877673898</c:v>
                </c:pt>
                <c:pt idx="1160">
                  <c:v>426.37623326449602</c:v>
                </c:pt>
                <c:pt idx="1161">
                  <c:v>426.44264435394399</c:v>
                </c:pt>
                <c:pt idx="1162">
                  <c:v>427.48217360146998</c:v>
                </c:pt>
                <c:pt idx="1163">
                  <c:v>427.54923486101302</c:v>
                </c:pt>
                <c:pt idx="1164">
                  <c:v>428.59545031765202</c:v>
                </c:pt>
                <c:pt idx="1165">
                  <c:v>428.665071704681</c:v>
                </c:pt>
                <c:pt idx="1166">
                  <c:v>429.71740925732001</c:v>
                </c:pt>
                <c:pt idx="1167">
                  <c:v>429.79441234494402</c:v>
                </c:pt>
                <c:pt idx="1168">
                  <c:v>430.85229802593199</c:v>
                </c:pt>
                <c:pt idx="1169">
                  <c:v>430.94341373638599</c:v>
                </c:pt>
                <c:pt idx="1170">
                  <c:v>432.00974791123298</c:v>
                </c:pt>
                <c:pt idx="1171">
                  <c:v>432.11498210403897</c:v>
                </c:pt>
                <c:pt idx="1172">
                  <c:v>433.21133951113399</c:v>
                </c:pt>
                <c:pt idx="1173">
                  <c:v>433.35706196478901</c:v>
                </c:pt>
                <c:pt idx="1174">
                  <c:v>434.499582024125</c:v>
                </c:pt>
                <c:pt idx="1175">
                  <c:v>434.60067742313601</c:v>
                </c:pt>
                <c:pt idx="1176">
                  <c:v>435.10723846034801</c:v>
                </c:pt>
                <c:pt idx="1177">
                  <c:v>435.73737529786001</c:v>
                </c:pt>
                <c:pt idx="1178">
                  <c:v>435.879288476819</c:v>
                </c:pt>
                <c:pt idx="1179">
                  <c:v>436.75486986397499</c:v>
                </c:pt>
                <c:pt idx="1180">
                  <c:v>437.21903659332997</c:v>
                </c:pt>
                <c:pt idx="1181">
                  <c:v>437.69392073148498</c:v>
                </c:pt>
                <c:pt idx="1182">
                  <c:v>438.42588845048601</c:v>
                </c:pt>
                <c:pt idx="1183">
                  <c:v>438.57250512771998</c:v>
                </c:pt>
                <c:pt idx="1184">
                  <c:v>438.98673841419202</c:v>
                </c:pt>
                <c:pt idx="1185">
                  <c:v>439.41318268041903</c:v>
                </c:pt>
                <c:pt idx="1186">
                  <c:v>439.56238354399801</c:v>
                </c:pt>
                <c:pt idx="1187">
                  <c:v>440.23487252672999</c:v>
                </c:pt>
                <c:pt idx="1188">
                  <c:v>440.66575183088901</c:v>
                </c:pt>
                <c:pt idx="1189">
                  <c:v>441.016862145934</c:v>
                </c:pt>
                <c:pt idx="1190">
                  <c:v>441.72369603136298</c:v>
                </c:pt>
                <c:pt idx="1191">
                  <c:v>441.76232783455902</c:v>
                </c:pt>
                <c:pt idx="1192">
                  <c:v>441.854512047252</c:v>
                </c:pt>
                <c:pt idx="1193">
                  <c:v>442.49106247535099</c:v>
                </c:pt>
                <c:pt idx="1194">
                  <c:v>442.759698911572</c:v>
                </c:pt>
                <c:pt idx="1195">
                  <c:v>443.185844179409</c:v>
                </c:pt>
                <c:pt idx="1196">
                  <c:v>443.748954263146</c:v>
                </c:pt>
                <c:pt idx="1197">
                  <c:v>443.84409818062898</c:v>
                </c:pt>
                <c:pt idx="1198">
                  <c:v>444.04325723951501</c:v>
                </c:pt>
                <c:pt idx="1199">
                  <c:v>444.484898039771</c:v>
                </c:pt>
                <c:pt idx="1200">
                  <c:v>444.69801924328601</c:v>
                </c:pt>
                <c:pt idx="1201">
                  <c:v>445.10847607605098</c:v>
                </c:pt>
                <c:pt idx="1202">
                  <c:v>445.61401112026601</c:v>
                </c:pt>
                <c:pt idx="1203">
                  <c:v>445.712716571859</c:v>
                </c:pt>
                <c:pt idx="1204">
                  <c:v>445.879860009357</c:v>
                </c:pt>
                <c:pt idx="1205">
                  <c:v>446.29253998004998</c:v>
                </c:pt>
                <c:pt idx="1206">
                  <c:v>446.54810610605398</c:v>
                </c:pt>
                <c:pt idx="1207">
                  <c:v>446.760248681539</c:v>
                </c:pt>
                <c:pt idx="1208">
                  <c:v>447.20677676461798</c:v>
                </c:pt>
                <c:pt idx="1209">
                  <c:v>447.24027796523899</c:v>
                </c:pt>
                <c:pt idx="1210">
                  <c:v>447.323218963123</c:v>
                </c:pt>
                <c:pt idx="1211">
                  <c:v>447.75089024859</c:v>
                </c:pt>
                <c:pt idx="1212">
                  <c:v>447.92287044679603</c:v>
                </c:pt>
                <c:pt idx="1213">
                  <c:v>448.310178552183</c:v>
                </c:pt>
                <c:pt idx="1214">
                  <c:v>448.69900210123598</c:v>
                </c:pt>
                <c:pt idx="1215">
                  <c:v>448.88857981498001</c:v>
                </c:pt>
                <c:pt idx="1216">
                  <c:v>449.37613468492202</c:v>
                </c:pt>
                <c:pt idx="1217">
                  <c:v>449.40955424113702</c:v>
                </c:pt>
                <c:pt idx="1218">
                  <c:v>449.51461758855697</c:v>
                </c:pt>
                <c:pt idx="1219">
                  <c:v>449.89909522382698</c:v>
                </c:pt>
                <c:pt idx="1220">
                  <c:v>450.032555678672</c:v>
                </c:pt>
                <c:pt idx="1221">
                  <c:v>450.35671424319497</c:v>
                </c:pt>
                <c:pt idx="1222">
                  <c:v>450.70707166986398</c:v>
                </c:pt>
                <c:pt idx="1223">
                  <c:v>450.80306917372201</c:v>
                </c:pt>
                <c:pt idx="1224">
                  <c:v>450.92449920280097</c:v>
                </c:pt>
                <c:pt idx="1225">
                  <c:v>451.28453378056599</c:v>
                </c:pt>
                <c:pt idx="1226">
                  <c:v>451.56793606325999</c:v>
                </c:pt>
                <c:pt idx="1227">
                  <c:v>451.84889868242402</c:v>
                </c:pt>
                <c:pt idx="1228">
                  <c:v>452.21895341341599</c:v>
                </c:pt>
                <c:pt idx="1229">
                  <c:v>452.27231336816499</c:v>
                </c:pt>
                <c:pt idx="1230">
                  <c:v>452.42437426634001</c:v>
                </c:pt>
                <c:pt idx="1231">
                  <c:v>452.81378984129901</c:v>
                </c:pt>
                <c:pt idx="1232">
                  <c:v>452.88895092286702</c:v>
                </c:pt>
                <c:pt idx="1233">
                  <c:v>453.07299908542598</c:v>
                </c:pt>
                <c:pt idx="1234">
                  <c:v>453.46235693047299</c:v>
                </c:pt>
                <c:pt idx="1235">
                  <c:v>453.68493216501003</c:v>
                </c:pt>
                <c:pt idx="1236">
                  <c:v>453.93826319720699</c:v>
                </c:pt>
                <c:pt idx="1237">
                  <c:v>454.36833109253502</c:v>
                </c:pt>
                <c:pt idx="1238">
                  <c:v>454.47413543485601</c:v>
                </c:pt>
                <c:pt idx="1239">
                  <c:v>454.967291160309</c:v>
                </c:pt>
                <c:pt idx="1240">
                  <c:v>455.01734634078798</c:v>
                </c:pt>
                <c:pt idx="1241">
                  <c:v>455.25058009211801</c:v>
                </c:pt>
                <c:pt idx="1242">
                  <c:v>455.60535208410897</c:v>
                </c:pt>
                <c:pt idx="1243">
                  <c:v>455.685326492586</c:v>
                </c:pt>
                <c:pt idx="1244">
                  <c:v>456.26212995134</c:v>
                </c:pt>
                <c:pt idx="1245">
                  <c:v>456.274434003132</c:v>
                </c:pt>
                <c:pt idx="1246">
                  <c:v>456.35647894006701</c:v>
                </c:pt>
                <c:pt idx="1247">
                  <c:v>456.79415220840502</c:v>
                </c:pt>
                <c:pt idx="1248">
                  <c:v>456.859679042837</c:v>
                </c:pt>
                <c:pt idx="1249">
                  <c:v>457.25568465044199</c:v>
                </c:pt>
                <c:pt idx="1250">
                  <c:v>457.474057535312</c:v>
                </c:pt>
                <c:pt idx="1251">
                  <c:v>457.710741630435</c:v>
                </c:pt>
                <c:pt idx="1252">
                  <c:v>458.13016596715198</c:v>
                </c:pt>
                <c:pt idx="1253">
                  <c:v>458.29928906021399</c:v>
                </c:pt>
                <c:pt idx="1254">
                  <c:v>458.733003187988</c:v>
                </c:pt>
                <c:pt idx="1255">
                  <c:v>458.95530666656998</c:v>
                </c:pt>
                <c:pt idx="1256">
                  <c:v>459.03933400561198</c:v>
                </c:pt>
                <c:pt idx="1257">
                  <c:v>459.537179987179</c:v>
                </c:pt>
                <c:pt idx="1258">
                  <c:v>459.66865390822397</c:v>
                </c:pt>
                <c:pt idx="1259">
                  <c:v>460.20182383610501</c:v>
                </c:pt>
                <c:pt idx="1260">
                  <c:v>460.28115660745402</c:v>
                </c:pt>
                <c:pt idx="1261">
                  <c:v>460.36992333985199</c:v>
                </c:pt>
                <c:pt idx="1262">
                  <c:v>460.875035552425</c:v>
                </c:pt>
                <c:pt idx="1263">
                  <c:v>461.35309086519101</c:v>
                </c:pt>
                <c:pt idx="1264">
                  <c:v>461.47798955000502</c:v>
                </c:pt>
                <c:pt idx="1265">
                  <c:v>461.68545374062899</c:v>
                </c:pt>
                <c:pt idx="1266">
                  <c:v>462.11368645937398</c:v>
                </c:pt>
                <c:pt idx="1267">
                  <c:v>462.35995539593301</c:v>
                </c:pt>
                <c:pt idx="1268">
                  <c:v>462.78867813623702</c:v>
                </c:pt>
                <c:pt idx="1269">
                  <c:v>463.37530311573602</c:v>
                </c:pt>
                <c:pt idx="1270">
                  <c:v>463.49564280725502</c:v>
                </c:pt>
                <c:pt idx="1271">
                  <c:v>463.76721562250299</c:v>
                </c:pt>
                <c:pt idx="1272">
                  <c:v>464.232174023575</c:v>
                </c:pt>
                <c:pt idx="1273">
                  <c:v>464.44081649996201</c:v>
                </c:pt>
                <c:pt idx="1274">
                  <c:v>465.00196772041699</c:v>
                </c:pt>
                <c:pt idx="1275">
                  <c:v>465.56164741210398</c:v>
                </c:pt>
                <c:pt idx="1276">
                  <c:v>465.81319042325202</c:v>
                </c:pt>
                <c:pt idx="1277">
                  <c:v>466.46673266305402</c:v>
                </c:pt>
                <c:pt idx="1278">
                  <c:v>466.665206984701</c:v>
                </c:pt>
                <c:pt idx="1279">
                  <c:v>466.74082263300801</c:v>
                </c:pt>
                <c:pt idx="1280">
                  <c:v>467.55338957503301</c:v>
                </c:pt>
                <c:pt idx="1281">
                  <c:v>467.977418267757</c:v>
                </c:pt>
                <c:pt idx="1282">
                  <c:v>468.49972413588102</c:v>
                </c:pt>
                <c:pt idx="1283">
                  <c:v>469.33115116474602</c:v>
                </c:pt>
                <c:pt idx="1284">
                  <c:v>469.53867265702399</c:v>
                </c:pt>
                <c:pt idx="1285">
                  <c:v>470.39716283658498</c:v>
                </c:pt>
                <c:pt idx="1286">
                  <c:v>470.68072663773103</c:v>
                </c:pt>
                <c:pt idx="1287">
                  <c:v>470.73585865162198</c:v>
                </c:pt>
                <c:pt idx="1288">
                  <c:v>471.88514798041302</c:v>
                </c:pt>
                <c:pt idx="1289">
                  <c:v>472.002288206613</c:v>
                </c:pt>
                <c:pt idx="1290">
                  <c:v>473.08456931333302</c:v>
                </c:pt>
                <c:pt idx="1291">
                  <c:v>473.17839429952397</c:v>
                </c:pt>
                <c:pt idx="1292">
                  <c:v>474.24373872599</c:v>
                </c:pt>
                <c:pt idx="1293">
                  <c:v>474.34574984043797</c:v>
                </c:pt>
                <c:pt idx="1294">
                  <c:v>475.39176651235999</c:v>
                </c:pt>
                <c:pt idx="1295">
                  <c:v>475.49818487477501</c:v>
                </c:pt>
                <c:pt idx="1296">
                  <c:v>476.53314016873702</c:v>
                </c:pt>
                <c:pt idx="1297">
                  <c:v>476.641509194501</c:v>
                </c:pt>
                <c:pt idx="1298">
                  <c:v>477.66832609362598</c:v>
                </c:pt>
                <c:pt idx="1299">
                  <c:v>477.77722439316102</c:v>
                </c:pt>
                <c:pt idx="1300">
                  <c:v>478.79703169781402</c:v>
                </c:pt>
                <c:pt idx="1301">
                  <c:v>478.90580677450998</c:v>
                </c:pt>
                <c:pt idx="1302">
                  <c:v>479.91881651760599</c:v>
                </c:pt>
                <c:pt idx="1303">
                  <c:v>480.027184926698</c:v>
                </c:pt>
                <c:pt idx="1304">
                  <c:v>481.03326109532497</c:v>
                </c:pt>
                <c:pt idx="1305">
                  <c:v>481.14109366376101</c:v>
                </c:pt>
                <c:pt idx="1306">
                  <c:v>482.139996850133</c:v>
                </c:pt>
                <c:pt idx="1307">
                  <c:v>482.24722909025797</c:v>
                </c:pt>
                <c:pt idx="1308">
                  <c:v>483.238692653165</c:v>
                </c:pt>
                <c:pt idx="1309">
                  <c:v>483.34528747133601</c:v>
                </c:pt>
                <c:pt idx="1310">
                  <c:v>484.329038299069</c:v>
                </c:pt>
                <c:pt idx="1311">
                  <c:v>484.43496890253402</c:v>
                </c:pt>
                <c:pt idx="1312">
                  <c:v>485.41073246376902</c:v>
                </c:pt>
                <c:pt idx="1313">
                  <c:v>485.51597395057303</c:v>
                </c:pt>
                <c:pt idx="1314">
                  <c:v>486.48347606711701</c:v>
                </c:pt>
                <c:pt idx="1315">
                  <c:v>486.58800257558198</c:v>
                </c:pt>
                <c:pt idx="1316">
                  <c:v>487.54697101866702</c:v>
                </c:pt>
                <c:pt idx="1317">
                  <c:v>487.650756084205</c:v>
                </c:pt>
                <c:pt idx="1318">
                  <c:v>488.60092155795002</c:v>
                </c:pt>
                <c:pt idx="1319">
                  <c:v>488.70393899147501</c:v>
                </c:pt>
                <c:pt idx="1320">
                  <c:v>489.64503517355001</c:v>
                </c:pt>
                <c:pt idx="1321">
                  <c:v>489.74725932601399</c:v>
                </c:pt>
                <c:pt idx="1322">
                  <c:v>490.67902281251799</c:v>
                </c:pt>
                <c:pt idx="1323">
                  <c:v>490.78042848284599</c:v>
                </c:pt>
                <c:pt idx="1324">
                  <c:v>491.70259905860001</c:v>
                </c:pt>
                <c:pt idx="1325">
                  <c:v>491.80316092090999</c:v>
                </c:pt>
                <c:pt idx="1326">
                  <c:v>492.715481316921</c:v>
                </c:pt>
                <c:pt idx="1327">
                  <c:v>492.815172854965</c:v>
                </c:pt>
                <c:pt idx="1328">
                  <c:v>493.71738783046902</c:v>
                </c:pt>
                <c:pt idx="1329">
                  <c:v>493.81618138264298</c:v>
                </c:pt>
                <c:pt idx="1330">
                  <c:v>494.70803781868602</c:v>
                </c:pt>
                <c:pt idx="1331">
                  <c:v>494.80590680039001</c:v>
                </c:pt>
                <c:pt idx="1332">
                  <c:v>495.68715503434498</c:v>
                </c:pt>
                <c:pt idx="1333">
                  <c:v>495.78407587045803</c:v>
                </c:pt>
                <c:pt idx="1334">
                  <c:v>496.65447023505902</c:v>
                </c:pt>
                <c:pt idx="1335">
                  <c:v>496.75042115333002</c:v>
                </c:pt>
                <c:pt idx="1336">
                  <c:v>497.60971914688798</c:v>
                </c:pt>
                <c:pt idx="1337">
                  <c:v>497.70467725310601</c:v>
                </c:pt>
                <c:pt idx="1338">
                  <c:v>498.55263916739602</c:v>
                </c:pt>
                <c:pt idx="1339">
                  <c:v>498.64657904545498</c:v>
                </c:pt>
                <c:pt idx="1340">
                  <c:v>499.48296859412602</c:v>
                </c:pt>
                <c:pt idx="1341">
                  <c:v>499.57586305020499</c:v>
                </c:pt>
                <c:pt idx="1342">
                  <c:v>500.40044781511301</c:v>
                </c:pt>
                <c:pt idx="1343">
                  <c:v>500.49226939320602</c:v>
                </c:pt>
                <c:pt idx="1344">
                  <c:v>501.30482084928599</c:v>
                </c:pt>
                <c:pt idx="1345">
                  <c:v>501.39554311847098</c:v>
                </c:pt>
                <c:pt idx="1346">
                  <c:v>502.195836661915</c:v>
                </c:pt>
                <c:pt idx="1347">
                  <c:v>502.28543459040202</c:v>
                </c:pt>
                <c:pt idx="1348">
                  <c:v>503.073249439074</c:v>
                </c:pt>
                <c:pt idx="1349">
                  <c:v>503.16169859187499</c:v>
                </c:pt>
                <c:pt idx="1350">
                  <c:v>503.93681746272699</c:v>
                </c:pt>
                <c:pt idx="1351">
                  <c:v>504.02409299412301</c:v>
                </c:pt>
                <c:pt idx="1352">
                  <c:v>504.78630246344699</c:v>
                </c:pt>
                <c:pt idx="1353">
                  <c:v>504.87237898028098</c:v>
                </c:pt>
                <c:pt idx="1354">
                  <c:v>505.62147037376297</c:v>
                </c:pt>
                <c:pt idx="1355">
                  <c:v>505.70632168330201</c:v>
                </c:pt>
                <c:pt idx="1356">
                  <c:v>506.442090676573</c:v>
                </c:pt>
                <c:pt idx="1357">
                  <c:v>506.52568868825</c:v>
                </c:pt>
                <c:pt idx="1358">
                  <c:v>507.247933676419</c:v>
                </c:pt>
                <c:pt idx="1359">
                  <c:v>507.33024893128299</c:v>
                </c:pt>
                <c:pt idx="1360">
                  <c:v>508.038771248719</c:v>
                </c:pt>
                <c:pt idx="1361">
                  <c:v>508.11977651018998</c:v>
                </c:pt>
                <c:pt idx="1362">
                  <c:v>508.81438244456399</c:v>
                </c:pt>
                <c:pt idx="1363">
                  <c:v>508.89405511360502</c:v>
                </c:pt>
                <c:pt idx="1364">
                  <c:v>509.574556328987</c:v>
                </c:pt>
                <c:pt idx="1365">
                  <c:v>509.65287582274698</c:v>
                </c:pt>
                <c:pt idx="1366">
                  <c:v>510.31908774664601</c:v>
                </c:pt>
                <c:pt idx="1367">
                  <c:v>510.39603103753899</c:v>
                </c:pt>
                <c:pt idx="1368">
                  <c:v>511.047772379675</c:v>
                </c:pt>
                <c:pt idx="1369">
                  <c:v>511.12331280124198</c:v>
                </c:pt>
                <c:pt idx="1370">
                  <c:v>511.76040690389601</c:v>
                </c:pt>
                <c:pt idx="1371">
                  <c:v>511.83451619637702</c:v>
                </c:pt>
                <c:pt idx="1372">
                  <c:v>512.45679202688405</c:v>
                </c:pt>
                <c:pt idx="1373">
                  <c:v>512.52944232055404</c:v>
                </c:pt>
                <c:pt idx="1374">
                  <c:v>513.13673415260303</c:v>
                </c:pt>
                <c:pt idx="1375">
                  <c:v>513.20789840988698</c:v>
                </c:pt>
                <c:pt idx="1376">
                  <c:v>513.80004516048302</c:v>
                </c:pt>
                <c:pt idx="1377">
                  <c:v>513.86969680324205</c:v>
                </c:pt>
                <c:pt idx="1378">
                  <c:v>514.44654181055603</c:v>
                </c:pt>
                <c:pt idx="1379">
                  <c:v>514.51465437849697</c:v>
                </c:pt>
                <c:pt idx="1380">
                  <c:v>515.07604551384497</c:v>
                </c:pt>
                <c:pt idx="1381">
                  <c:v>515.14259253936405</c:v>
                </c:pt>
                <c:pt idx="1382">
                  <c:v>515.68838236950398</c:v>
                </c:pt>
                <c:pt idx="1383">
                  <c:v>515.75333737733297</c:v>
                </c:pt>
                <c:pt idx="1384">
                  <c:v>516.28338327049198</c:v>
                </c:pt>
                <c:pt idx="1385">
                  <c:v>516.34671986073704</c:v>
                </c:pt>
                <c:pt idx="1386">
                  <c:v>516.86088416053701</c:v>
                </c:pt>
                <c:pt idx="1387">
                  <c:v>516.92257616483096</c:v>
                </c:pt>
                <c:pt idx="1388">
                  <c:v>517.42072638208106</c:v>
                </c:pt>
                <c:pt idx="1389">
                  <c:v>517.48074785521305</c:v>
                </c:pt>
                <c:pt idx="1390">
                  <c:v>517.96275655461102</c:v>
                </c:pt>
                <c:pt idx="1391">
                  <c:v>518.02108166729897</c:v>
                </c:pt>
                <c:pt idx="1392">
                  <c:v>518.48682614885399</c:v>
                </c:pt>
                <c:pt idx="1393">
                  <c:v>518.54342979346598</c:v>
                </c:pt>
                <c:pt idx="1394">
                  <c:v>518.99279230864704</c:v>
                </c:pt>
                <c:pt idx="1395">
                  <c:v>519.047651894909</c:v>
                </c:pt>
                <c:pt idx="1396">
                  <c:v>519.48052041629001</c:v>
                </c:pt>
                <c:pt idx="1397">
                  <c:v>519.533618043513</c:v>
                </c:pt>
                <c:pt idx="1398">
                  <c:v>519.94988696824396</c:v>
                </c:pt>
                <c:pt idx="1399">
                  <c:v>520.00121148962899</c:v>
                </c:pt>
                <c:pt idx="1400">
                  <c:v>520.40078265908596</c:v>
                </c:pt>
                <c:pt idx="1401">
                  <c:v>520.450333242959</c:v>
                </c:pt>
                <c:pt idx="1402">
                  <c:v>520.83311872999298</c:v>
                </c:pt>
                <c:pt idx="1403">
                  <c:v>520.88091238717902</c:v>
                </c:pt>
                <c:pt idx="1404">
                  <c:v>521.246837793125</c:v>
                </c:pt>
                <c:pt idx="1405">
                  <c:v>521.29292360881095</c:v>
                </c:pt>
                <c:pt idx="1406">
                  <c:v>521.64192428175397</c:v>
                </c:pt>
                <c:pt idx="1407">
                  <c:v>521.68642362996297</c:v>
                </c:pt>
                <c:pt idx="1408">
                  <c:v>522.01845811360897</c:v>
                </c:pt>
                <c:pt idx="1409">
                  <c:v>522.061684226225</c:v>
                </c:pt>
                <c:pt idx="1410">
                  <c:v>522.37685760767999</c:v>
                </c:pt>
                <c:pt idx="1411">
                  <c:v>522.41951340926903</c:v>
                </c:pt>
                <c:pt idx="1412">
                  <c:v>522.71835167773997</c:v>
                </c:pt>
                <c:pt idx="1413">
                  <c:v>522.76160810711497</c:v>
                </c:pt>
                <c:pt idx="1414">
                  <c:v>523.04532011121398</c:v>
                </c:pt>
                <c:pt idx="1415">
                  <c:v>523.09053029813401</c:v>
                </c:pt>
                <c:pt idx="1416">
                  <c:v>523.36105166073503</c:v>
                </c:pt>
                <c:pt idx="1417">
                  <c:v>523.40920312863295</c:v>
                </c:pt>
                <c:pt idx="1418">
                  <c:v>523.66901898193998</c:v>
                </c:pt>
                <c:pt idx="1419">
                  <c:v>523.72035951174496</c:v>
                </c:pt>
                <c:pt idx="1420">
                  <c:v>523.97217236345705</c:v>
                </c:pt>
                <c:pt idx="1421">
                  <c:v>524.02627083569598</c:v>
                </c:pt>
                <c:pt idx="1422">
                  <c:v>524.27257655494202</c:v>
                </c:pt>
                <c:pt idx="1423">
                  <c:v>524.32866869893496</c:v>
                </c:pt>
                <c:pt idx="1424">
                  <c:v>524.57144255696005</c:v>
                </c:pt>
                <c:pt idx="1425">
                  <c:v>524.628774061748</c:v>
                </c:pt>
                <c:pt idx="1426">
                  <c:v>524.86940663652797</c:v>
                </c:pt>
                <c:pt idx="1427">
                  <c:v>524.92741638400605</c:v>
                </c:pt>
                <c:pt idx="1428">
                  <c:v>525.16681231414702</c:v>
                </c:pt>
                <c:pt idx="1429">
                  <c:v>525.22515514848897</c:v>
                </c:pt>
                <c:pt idx="1430">
                  <c:v>525.46386833654196</c:v>
                </c:pt>
                <c:pt idx="1431">
                  <c:v>525.52235693936802</c:v>
                </c:pt>
                <c:pt idx="1432">
                  <c:v>525.76070915615298</c:v>
                </c:pt>
                <c:pt idx="1433">
                  <c:v>525.81925044311299</c:v>
                </c:pt>
                <c:pt idx="1434">
                  <c:v>526.05742064553397</c:v>
                </c:pt>
                <c:pt idx="1435">
                  <c:v>526.11597064182695</c:v>
                </c:pt>
                <c:pt idx="1436">
                  <c:v>526.35405611703402</c:v>
                </c:pt>
                <c:pt idx="1437">
                  <c:v>526.41259327706496</c:v>
                </c:pt>
                <c:pt idx="1438">
                  <c:v>526.65064721532997</c:v>
                </c:pt>
                <c:pt idx="1439">
                  <c:v>526.70916036160099</c:v>
                </c:pt>
                <c:pt idx="1440">
                  <c:v>526.94721217623396</c:v>
                </c:pt>
                <c:pt idx="1441">
                  <c:v>527.00569510652997</c:v>
                </c:pt>
                <c:pt idx="1442">
                  <c:v>527.243761328201</c:v>
                </c:pt>
                <c:pt idx="1443">
                  <c:v>527.30221033627504</c:v>
                </c:pt>
                <c:pt idx="1444">
                  <c:v>527.54030051281495</c:v>
                </c:pt>
                <c:pt idx="1445">
                  <c:v>527.59871320625598</c:v>
                </c:pt>
                <c:pt idx="1446">
                  <c:v>527.83683312765197</c:v>
                </c:pt>
                <c:pt idx="1447">
                  <c:v>527.89520774299206</c:v>
                </c:pt>
                <c:pt idx="1448">
                  <c:v>528.13336111139404</c:v>
                </c:pt>
                <c:pt idx="1449">
                  <c:v>528.19169603617502</c:v>
                </c:pt>
                <c:pt idx="1450">
                  <c:v>528.42988526849103</c:v>
                </c:pt>
                <c:pt idx="1451">
                  <c:v>528.48817894774595</c:v>
                </c:pt>
                <c:pt idx="1452">
                  <c:v>528.72640571316595</c:v>
                </c:pt>
                <c:pt idx="1453">
                  <c:v>528.78465705872497</c:v>
                </c:pt>
                <c:pt idx="1454">
                  <c:v>529.02292300109798</c:v>
                </c:pt>
                <c:pt idx="1455">
                  <c:v>529.08113174278401</c:v>
                </c:pt>
                <c:pt idx="1456">
                  <c:v>529.31943904961895</c:v>
                </c:pt>
                <c:pt idx="1457">
                  <c:v>529.37760487391301</c:v>
                </c:pt>
                <c:pt idx="1458">
                  <c:v>529.61595584130396</c:v>
                </c:pt>
                <c:pt idx="1459">
                  <c:v>529.674076817593</c:v>
                </c:pt>
                <c:pt idx="1460">
                  <c:v>529.91247277036098</c:v>
                </c:pt>
                <c:pt idx="1461">
                  <c:v>529.97054572161005</c:v>
                </c:pt>
                <c:pt idx="1462">
                  <c:v>530.20898797201403</c:v>
                </c:pt>
                <c:pt idx="1463">
                  <c:v>530.26701226097896</c:v>
                </c:pt>
                <c:pt idx="1464">
                  <c:v>530.50550404890305</c:v>
                </c:pt>
                <c:pt idx="1465">
                  <c:v>530.563484944028</c:v>
                </c:pt>
                <c:pt idx="1466">
                  <c:v>530.80203082172898</c:v>
                </c:pt>
                <c:pt idx="1467">
                  <c:v>530.85997844505096</c:v>
                </c:pt>
                <c:pt idx="1468">
                  <c:v>531.09858306767001</c:v>
                </c:pt>
                <c:pt idx="1469">
                  <c:v>531.15651067906595</c:v>
                </c:pt>
                <c:pt idx="1470">
                  <c:v>531.39518140927805</c:v>
                </c:pt>
                <c:pt idx="1471">
                  <c:v>531.45311157822596</c:v>
                </c:pt>
                <c:pt idx="1472">
                  <c:v>531.69186519325899</c:v>
                </c:pt>
                <c:pt idx="1473">
                  <c:v>531.74984402362099</c:v>
                </c:pt>
                <c:pt idx="1474">
                  <c:v>531.98871300082703</c:v>
                </c:pt>
                <c:pt idx="1475">
                  <c:v>532.04682852974804</c:v>
                </c:pt>
                <c:pt idx="1476">
                  <c:v>532.28584968511598</c:v>
                </c:pt>
                <c:pt idx="1477">
                  <c:v>532.34428089735798</c:v>
                </c:pt>
                <c:pt idx="1478">
                  <c:v>532.58355911125</c:v>
                </c:pt>
                <c:pt idx="1479">
                  <c:v>532.64267506508895</c:v>
                </c:pt>
                <c:pt idx="1480">
                  <c:v>532.88236642448203</c:v>
                </c:pt>
                <c:pt idx="1481">
                  <c:v>532.94364525220999</c:v>
                </c:pt>
                <c:pt idx="1482">
                  <c:v>533.18367636155995</c:v>
                </c:pt>
                <c:pt idx="1483">
                  <c:v>533.249959658477</c:v>
                </c:pt>
                <c:pt idx="1484">
                  <c:v>533.49013966470898</c:v>
                </c:pt>
                <c:pt idx="1485">
                  <c:v>533.56655363386301</c:v>
                </c:pt>
                <c:pt idx="1486">
                  <c:v>533.805936134033</c:v>
                </c:pt>
                <c:pt idx="1487">
                  <c:v>533.90226392104501</c:v>
                </c:pt>
                <c:pt idx="1488">
                  <c:v>534.13714876789902</c:v>
                </c:pt>
                <c:pt idx="1489">
                  <c:v>534.26946779736397</c:v>
                </c:pt>
                <c:pt idx="1490">
                  <c:v>534.49861895784295</c:v>
                </c:pt>
                <c:pt idx="1491">
                  <c:v>534.69045872956497</c:v>
                </c:pt>
                <c:pt idx="1492">
                  <c:v>534.92372891908201</c:v>
                </c:pt>
                <c:pt idx="1493">
                  <c:v>535.11278912797002</c:v>
                </c:pt>
                <c:pt idx="1494">
                  <c:v>535.36054528907505</c:v>
                </c:pt>
                <c:pt idx="1495">
                  <c:v>535.57099931430002</c:v>
                </c:pt>
                <c:pt idx="1496">
                  <c:v>535.82655409559095</c:v>
                </c:pt>
                <c:pt idx="1497">
                  <c:v>536.07144453886804</c:v>
                </c:pt>
                <c:pt idx="1498">
                  <c:v>536.32456958610305</c:v>
                </c:pt>
                <c:pt idx="1499">
                  <c:v>536.64679432606101</c:v>
                </c:pt>
                <c:pt idx="1500">
                  <c:v>536.89549141007001</c:v>
                </c:pt>
                <c:pt idx="1501">
                  <c:v>537.248737765231</c:v>
                </c:pt>
                <c:pt idx="1502">
                  <c:v>537.510847537622</c:v>
                </c:pt>
                <c:pt idx="1503">
                  <c:v>537.87433600623103</c:v>
                </c:pt>
                <c:pt idx="1504">
                  <c:v>538.13530375382095</c:v>
                </c:pt>
                <c:pt idx="1505">
                  <c:v>538.56775523300803</c:v>
                </c:pt>
                <c:pt idx="1506">
                  <c:v>538.71488282386701</c:v>
                </c:pt>
                <c:pt idx="1507">
                  <c:v>538.85990400002402</c:v>
                </c:pt>
                <c:pt idx="1508">
                  <c:v>539.37739920273896</c:v>
                </c:pt>
                <c:pt idx="1509">
                  <c:v>539.50888538762297</c:v>
                </c:pt>
                <c:pt idx="1510">
                  <c:v>539.66288592062801</c:v>
                </c:pt>
                <c:pt idx="1511">
                  <c:v>540.16562256277098</c:v>
                </c:pt>
                <c:pt idx="1512">
                  <c:v>540.32119051817494</c:v>
                </c:pt>
                <c:pt idx="1513">
                  <c:v>540.51077212171901</c:v>
                </c:pt>
                <c:pt idx="1514">
                  <c:v>540.93351424991295</c:v>
                </c:pt>
                <c:pt idx="1515">
                  <c:v>541.176910205421</c:v>
                </c:pt>
                <c:pt idx="1516">
                  <c:v>541.52261220590503</c:v>
                </c:pt>
                <c:pt idx="1517">
                  <c:v>541.67074240133297</c:v>
                </c:pt>
                <c:pt idx="1518">
                  <c:v>542.01994389985498</c:v>
                </c:pt>
                <c:pt idx="1519">
                  <c:v>542.26055023517995</c:v>
                </c:pt>
                <c:pt idx="1520">
                  <c:v>542.55299609120596</c:v>
                </c:pt>
                <c:pt idx="1521">
                  <c:v>542.73009472343495</c:v>
                </c:pt>
                <c:pt idx="1522">
                  <c:v>543.01875720791702</c:v>
                </c:pt>
                <c:pt idx="1523">
                  <c:v>543.28519451187105</c:v>
                </c:pt>
                <c:pt idx="1524">
                  <c:v>543.57006453858105</c:v>
                </c:pt>
                <c:pt idx="1525">
                  <c:v>543.767816481159</c:v>
                </c:pt>
                <c:pt idx="1526">
                  <c:v>544.084031668438</c:v>
                </c:pt>
                <c:pt idx="1527">
                  <c:v>544.36002223160006</c:v>
                </c:pt>
                <c:pt idx="1528">
                  <c:v>544.68088193568099</c:v>
                </c:pt>
                <c:pt idx="1529">
                  <c:v>544.92198814598805</c:v>
                </c:pt>
                <c:pt idx="1530">
                  <c:v>545.25345633901395</c:v>
                </c:pt>
                <c:pt idx="1531">
                  <c:v>545.61865718240801</c:v>
                </c:pt>
                <c:pt idx="1532">
                  <c:v>545.93082068925696</c:v>
                </c:pt>
                <c:pt idx="1533">
                  <c:v>546.30556334020605</c:v>
                </c:pt>
                <c:pt idx="1534">
                  <c:v>546.64175134351603</c:v>
                </c:pt>
                <c:pt idx="1535">
                  <c:v>546.99123611444998</c:v>
                </c:pt>
                <c:pt idx="1536">
                  <c:v>547.35036212768</c:v>
                </c:pt>
                <c:pt idx="1537">
                  <c:v>547.74257407796199</c:v>
                </c:pt>
                <c:pt idx="1538">
                  <c:v>548.00459422947495</c:v>
                </c:pt>
                <c:pt idx="1539">
                  <c:v>548.365045734452</c:v>
                </c:pt>
                <c:pt idx="1540">
                  <c:v>548.57384187724597</c:v>
                </c:pt>
                <c:pt idx="1541">
                  <c:v>548.95056385558098</c:v>
                </c:pt>
                <c:pt idx="1542">
                  <c:v>549.405569855267</c:v>
                </c:pt>
                <c:pt idx="1543">
                  <c:v>549.60967748200198</c:v>
                </c:pt>
                <c:pt idx="1544">
                  <c:v>550.14177712353705</c:v>
                </c:pt>
                <c:pt idx="1545">
                  <c:v>550.63169477450299</c:v>
                </c:pt>
                <c:pt idx="1546">
                  <c:v>551.14275391793296</c:v>
                </c:pt>
                <c:pt idx="1547">
                  <c:v>551.61174225224704</c:v>
                </c:pt>
                <c:pt idx="1548">
                  <c:v>552.09730113445505</c:v>
                </c:pt>
                <c:pt idx="1549">
                  <c:v>552.73232982249397</c:v>
                </c:pt>
                <c:pt idx="1550">
                  <c:v>553.01903053920205</c:v>
                </c:pt>
                <c:pt idx="1551">
                  <c:v>553.73410094137103</c:v>
                </c:pt>
                <c:pt idx="1552">
                  <c:v>553.91343340916899</c:v>
                </c:pt>
                <c:pt idx="1553">
                  <c:v>554.65068151439402</c:v>
                </c:pt>
                <c:pt idx="1554">
                  <c:v>554.85233690090001</c:v>
                </c:pt>
                <c:pt idx="1555">
                  <c:v>555.52432267601296</c:v>
                </c:pt>
                <c:pt idx="1556">
                  <c:v>555.89070992699101</c:v>
                </c:pt>
                <c:pt idx="1557">
                  <c:v>556.38933562246098</c:v>
                </c:pt>
                <c:pt idx="1558">
                  <c:v>557.01378553551797</c:v>
                </c:pt>
                <c:pt idx="1559">
                  <c:v>557.22636390401306</c:v>
                </c:pt>
                <c:pt idx="1560">
                  <c:v>557.983660574282</c:v>
                </c:pt>
                <c:pt idx="1561">
                  <c:v>558.11739386052398</c:v>
                </c:pt>
                <c:pt idx="1562">
                  <c:v>558.14799624573698</c:v>
                </c:pt>
                <c:pt idx="1563">
                  <c:v>558.24018427486499</c:v>
                </c:pt>
                <c:pt idx="1564">
                  <c:v>558.95213910638199</c:v>
                </c:pt>
                <c:pt idx="1565">
                  <c:v>559.257907476431</c:v>
                </c:pt>
                <c:pt idx="1566">
                  <c:v>559.67892656313597</c:v>
                </c:pt>
                <c:pt idx="1567">
                  <c:v>560.16995506326703</c:v>
                </c:pt>
                <c:pt idx="1568">
                  <c:v>560.42515409349596</c:v>
                </c:pt>
                <c:pt idx="1569">
                  <c:v>560.90769580428798</c:v>
                </c:pt>
                <c:pt idx="1570">
                  <c:v>561.16056391701704</c:v>
                </c:pt>
                <c:pt idx="1571">
                  <c:v>561.26394981633598</c:v>
                </c:pt>
                <c:pt idx="1572">
                  <c:v>561.93399234704304</c:v>
                </c:pt>
                <c:pt idx="1573">
                  <c:v>562.30861396017201</c:v>
                </c:pt>
                <c:pt idx="1574">
                  <c:v>562.73774625218903</c:v>
                </c:pt>
                <c:pt idx="1575">
                  <c:v>563.38917171801302</c:v>
                </c:pt>
                <c:pt idx="1576">
                  <c:v>563.55658163774899</c:v>
                </c:pt>
                <c:pt idx="1577">
                  <c:v>564.16992581018405</c:v>
                </c:pt>
                <c:pt idx="1578">
                  <c:v>564.406841294522</c:v>
                </c:pt>
                <c:pt idx="1579">
                  <c:v>564.49667025425595</c:v>
                </c:pt>
                <c:pt idx="1580">
                  <c:v>565.30463040802999</c:v>
                </c:pt>
                <c:pt idx="1581">
                  <c:v>565.92554210998401</c:v>
                </c:pt>
                <c:pt idx="1582">
                  <c:v>566.15540745418002</c:v>
                </c:pt>
                <c:pt idx="1583">
                  <c:v>566.86421149511204</c:v>
                </c:pt>
                <c:pt idx="1584">
                  <c:v>567.16886503086903</c:v>
                </c:pt>
                <c:pt idx="1585">
                  <c:v>567.69588872241002</c:v>
                </c:pt>
                <c:pt idx="1586">
                  <c:v>568.09026818114296</c:v>
                </c:pt>
                <c:pt idx="1587">
                  <c:v>568.52232662167296</c:v>
                </c:pt>
                <c:pt idx="1588">
                  <c:v>568.85520888820201</c:v>
                </c:pt>
                <c:pt idx="1589">
                  <c:v>569.19974697882503</c:v>
                </c:pt>
                <c:pt idx="1590">
                  <c:v>569.49044601441096</c:v>
                </c:pt>
                <c:pt idx="1591">
                  <c:v>569.98449328586696</c:v>
                </c:pt>
                <c:pt idx="1592">
                  <c:v>570.30848083631599</c:v>
                </c:pt>
                <c:pt idx="1593">
                  <c:v>570.77642586615298</c:v>
                </c:pt>
                <c:pt idx="1594">
                  <c:v>571.15364600512805</c:v>
                </c:pt>
                <c:pt idx="1595">
                  <c:v>571.58304338258699</c:v>
                </c:pt>
                <c:pt idx="1596">
                  <c:v>571.96509816833202</c:v>
                </c:pt>
                <c:pt idx="1597">
                  <c:v>572.25521788534104</c:v>
                </c:pt>
                <c:pt idx="1598">
                  <c:v>572.58914877365498</c:v>
                </c:pt>
                <c:pt idx="1599">
                  <c:v>572.93879666501903</c:v>
                </c:pt>
                <c:pt idx="1600">
                  <c:v>573.26680224693598</c:v>
                </c:pt>
                <c:pt idx="1601">
                  <c:v>573.50364418221398</c:v>
                </c:pt>
                <c:pt idx="1602">
                  <c:v>573.89436421475796</c:v>
                </c:pt>
                <c:pt idx="1603">
                  <c:v>574.20601770866597</c:v>
                </c:pt>
                <c:pt idx="1604">
                  <c:v>574.76483790500697</c:v>
                </c:pt>
                <c:pt idx="1605">
                  <c:v>574.99376762484599</c:v>
                </c:pt>
                <c:pt idx="1606">
                  <c:v>575.21727955399194</c:v>
                </c:pt>
                <c:pt idx="1607">
                  <c:v>575.86360058695095</c:v>
                </c:pt>
                <c:pt idx="1608">
                  <c:v>576.04454254134498</c:v>
                </c:pt>
                <c:pt idx="1609">
                  <c:v>576.23804211883203</c:v>
                </c:pt>
                <c:pt idx="1610">
                  <c:v>576.86082373663703</c:v>
                </c:pt>
                <c:pt idx="1611">
                  <c:v>577.06215145648105</c:v>
                </c:pt>
                <c:pt idx="1612">
                  <c:v>577.30434458113302</c:v>
                </c:pt>
                <c:pt idx="1613">
                  <c:v>577.76582798024594</c:v>
                </c:pt>
                <c:pt idx="1614">
                  <c:v>578.14620552976396</c:v>
                </c:pt>
                <c:pt idx="1615">
                  <c:v>578.629170565653</c:v>
                </c:pt>
                <c:pt idx="1616">
                  <c:v>578.97463608498094</c:v>
                </c:pt>
                <c:pt idx="1617">
                  <c:v>579.44201539570201</c:v>
                </c:pt>
                <c:pt idx="1618">
                  <c:v>579.78089757963198</c:v>
                </c:pt>
                <c:pt idx="1619">
                  <c:v>580.183360968074</c:v>
                </c:pt>
                <c:pt idx="1620">
                  <c:v>580.55298446273503</c:v>
                </c:pt>
                <c:pt idx="1621">
                  <c:v>580.85772746275802</c:v>
                </c:pt>
                <c:pt idx="1622">
                  <c:v>581.23433560116405</c:v>
                </c:pt>
                <c:pt idx="1623">
                  <c:v>581.51949877724803</c:v>
                </c:pt>
                <c:pt idx="1624">
                  <c:v>581.87674724900501</c:v>
                </c:pt>
                <c:pt idx="1625">
                  <c:v>582.13844748001395</c:v>
                </c:pt>
                <c:pt idx="1626">
                  <c:v>582.48303094789401</c:v>
                </c:pt>
                <c:pt idx="1627">
                  <c:v>582.71231732984199</c:v>
                </c:pt>
                <c:pt idx="1628">
                  <c:v>583.04115625767804</c:v>
                </c:pt>
                <c:pt idx="1629">
                  <c:v>583.23890784458104</c:v>
                </c:pt>
                <c:pt idx="1630">
                  <c:v>583.55094292333501</c:v>
                </c:pt>
                <c:pt idx="1631">
                  <c:v>583.72686229567296</c:v>
                </c:pt>
                <c:pt idx="1632">
                  <c:v>584.023965809429</c:v>
                </c:pt>
                <c:pt idx="1633">
                  <c:v>584.17700782593499</c:v>
                </c:pt>
                <c:pt idx="1634">
                  <c:v>584.461485822334</c:v>
                </c:pt>
                <c:pt idx="1635">
                  <c:v>584.58437864969198</c:v>
                </c:pt>
                <c:pt idx="1636">
                  <c:v>584.86535895496502</c:v>
                </c:pt>
                <c:pt idx="1637">
                  <c:v>584.96350001802796</c:v>
                </c:pt>
                <c:pt idx="1638">
                  <c:v>585.23659568699895</c:v>
                </c:pt>
                <c:pt idx="1639">
                  <c:v>585.31937129429502</c:v>
                </c:pt>
                <c:pt idx="1640">
                  <c:v>585.58125323545596</c:v>
                </c:pt>
                <c:pt idx="1641">
                  <c:v>585.654241531504</c:v>
                </c:pt>
                <c:pt idx="1642">
                  <c:v>585.90716669622702</c:v>
                </c:pt>
                <c:pt idx="1643">
                  <c:v>585.97403314737505</c:v>
                </c:pt>
                <c:pt idx="1644">
                  <c:v>586.22075983923696</c:v>
                </c:pt>
                <c:pt idx="1645">
                  <c:v>586.28379657968901</c:v>
                </c:pt>
                <c:pt idx="1646">
                  <c:v>586.526742091031</c:v>
                </c:pt>
                <c:pt idx="1647">
                  <c:v>586.58742006385398</c:v>
                </c:pt>
                <c:pt idx="1648">
                  <c:v>586.82826886626196</c:v>
                </c:pt>
                <c:pt idx="1649">
                  <c:v>586.887575796551</c:v>
                </c:pt>
                <c:pt idx="1650">
                  <c:v>587.12732985871605</c:v>
                </c:pt>
                <c:pt idx="1651">
                  <c:v>587.18590827220601</c:v>
                </c:pt>
                <c:pt idx="1652">
                  <c:v>587.42510106357997</c:v>
                </c:pt>
                <c:pt idx="1653">
                  <c:v>587.48332579439204</c:v>
                </c:pt>
                <c:pt idx="1654">
                  <c:v>587.72222428993996</c:v>
                </c:pt>
                <c:pt idx="1655">
                  <c:v>587.78029294307305</c:v>
                </c:pt>
                <c:pt idx="1656">
                  <c:v>588.01902706816202</c:v>
                </c:pt>
                <c:pt idx="1657">
                  <c:v>588.07703882893099</c:v>
                </c:pt>
                <c:pt idx="1658">
                  <c:v>588.31567062136696</c:v>
                </c:pt>
                <c:pt idx="1659">
                  <c:v>588.37367427461402</c:v>
                </c:pt>
                <c:pt idx="1660">
                  <c:v>588.61223305939097</c:v>
                </c:pt>
                <c:pt idx="1661">
                  <c:v>588.67025334880304</c:v>
                </c:pt>
                <c:pt idx="1662">
                  <c:v>588.90875337379305</c:v>
                </c:pt>
                <c:pt idx="1663">
                  <c:v>588.96680470529702</c:v>
                </c:pt>
                <c:pt idx="1664">
                  <c:v>589.20525337046604</c:v>
                </c:pt>
                <c:pt idx="1665">
                  <c:v>589.26334509777996</c:v>
                </c:pt>
                <c:pt idx="1666">
                  <c:v>589.50174641311298</c:v>
                </c:pt>
                <c:pt idx="1667">
                  <c:v>589.55988340844306</c:v>
                </c:pt>
                <c:pt idx="1668">
                  <c:v>589.79823929131896</c:v>
                </c:pt>
                <c:pt idx="1669">
                  <c:v>589.85642250060096</c:v>
                </c:pt>
                <c:pt idx="1670">
                  <c:v>590.09473415784203</c:v>
                </c:pt>
                <c:pt idx="1671">
                  <c:v>590.15296256270096</c:v>
                </c:pt>
                <c:pt idx="1672">
                  <c:v>590.39123150679904</c:v>
                </c:pt>
                <c:pt idx="1673">
                  <c:v>590.44950376984502</c:v>
                </c:pt>
                <c:pt idx="1674">
                  <c:v>590.68773172309704</c:v>
                </c:pt>
                <c:pt idx="1675">
                  <c:v>590.74604670848305</c:v>
                </c:pt>
                <c:pt idx="1676">
                  <c:v>590.98423538325505</c:v>
                </c:pt>
                <c:pt idx="1677">
                  <c:v>591.04259207019697</c:v>
                </c:pt>
                <c:pt idx="1678">
                  <c:v>591.28074317345101</c:v>
                </c:pt>
                <c:pt idx="1679">
                  <c:v>591.33914051418503</c:v>
                </c:pt>
                <c:pt idx="1680">
                  <c:v>591.57725595325098</c:v>
                </c:pt>
                <c:pt idx="1681">
                  <c:v>591.635692785522</c:v>
                </c:pt>
                <c:pt idx="1682">
                  <c:v>591.87377502566596</c:v>
                </c:pt>
                <c:pt idx="1683">
                  <c:v>591.93224998085702</c:v>
                </c:pt>
                <c:pt idx="1684">
                  <c:v>592.17030261661102</c:v>
                </c:pt>
                <c:pt idx="1685">
                  <c:v>592.22881396355899</c:v>
                </c:pt>
                <c:pt idx="1686">
                  <c:v>592.46684270002095</c:v>
                </c:pt>
                <c:pt idx="1687">
                  <c:v>592.525388059786</c:v>
                </c:pt>
                <c:pt idx="1688">
                  <c:v>592.76340247788301</c:v>
                </c:pt>
                <c:pt idx="1689">
                  <c:v>592.82197830343296</c:v>
                </c:pt>
                <c:pt idx="1690">
                  <c:v>593.05999510506695</c:v>
                </c:pt>
                <c:pt idx="1691">
                  <c:v>593.11859573069205</c:v>
                </c:pt>
                <c:pt idx="1692">
                  <c:v>593.35664477535499</c:v>
                </c:pt>
                <c:pt idx="1693">
                  <c:v>593.41526066955203</c:v>
                </c:pt>
                <c:pt idx="1694">
                  <c:v>593.653395429743</c:v>
                </c:pt>
                <c:pt idx="1695">
                  <c:v>593.71201116174097</c:v>
                </c:pt>
                <c:pt idx="1696">
                  <c:v>593.95033359293802</c:v>
                </c:pt>
                <c:pt idx="1697">
                  <c:v>594.00893131827502</c:v>
                </c:pt>
                <c:pt idx="1698">
                  <c:v>594.24766253832604</c:v>
                </c:pt>
                <c:pt idx="1699">
                  <c:v>594.30620433347303</c:v>
                </c:pt>
                <c:pt idx="1700">
                  <c:v>594.54585355154097</c:v>
                </c:pt>
                <c:pt idx="1701">
                  <c:v>594.60416455572602</c:v>
                </c:pt>
                <c:pt idx="1702">
                  <c:v>594.84562390254302</c:v>
                </c:pt>
                <c:pt idx="1703">
                  <c:v>594.90307541447896</c:v>
                </c:pt>
                <c:pt idx="1704">
                  <c:v>595.14748885105303</c:v>
                </c:pt>
                <c:pt idx="1705">
                  <c:v>595.20263785150701</c:v>
                </c:pt>
                <c:pt idx="1706">
                  <c:v>595.45145486569299</c:v>
                </c:pt>
                <c:pt idx="1707">
                  <c:v>595.50225492010998</c:v>
                </c:pt>
                <c:pt idx="1708">
                  <c:v>595.757550855624</c:v>
                </c:pt>
                <c:pt idx="1709">
                  <c:v>595.80227926914699</c:v>
                </c:pt>
                <c:pt idx="1710">
                  <c:v>596.06674014215901</c:v>
                </c:pt>
                <c:pt idx="1711">
                  <c:v>596.10501949872605</c:v>
                </c:pt>
                <c:pt idx="1712">
                  <c:v>596.38151499555602</c:v>
                </c:pt>
                <c:pt idx="1713">
                  <c:v>596.41451862093095</c:v>
                </c:pt>
                <c:pt idx="1714">
                  <c:v>596.70523964302004</c:v>
                </c:pt>
                <c:pt idx="1715">
                  <c:v>596.73517324538102</c:v>
                </c:pt>
                <c:pt idx="1716">
                  <c:v>597.04157210817505</c:v>
                </c:pt>
                <c:pt idx="1717">
                  <c:v>597.07041559201502</c:v>
                </c:pt>
                <c:pt idx="1718">
                  <c:v>597.39324423473204</c:v>
                </c:pt>
                <c:pt idx="1719">
                  <c:v>597.42226452808302</c:v>
                </c:pt>
                <c:pt idx="1720">
                  <c:v>597.76192901714705</c:v>
                </c:pt>
                <c:pt idx="1721">
                  <c:v>597.79167097182506</c:v>
                </c:pt>
                <c:pt idx="1722">
                  <c:v>598.14833870610801</c:v>
                </c:pt>
                <c:pt idx="1723">
                  <c:v>598.17902079369696</c:v>
                </c:pt>
                <c:pt idx="1724">
                  <c:v>598.55272787271201</c:v>
                </c:pt>
                <c:pt idx="1725">
                  <c:v>598.58443415563602</c:v>
                </c:pt>
                <c:pt idx="1726">
                  <c:v>598.975154162389</c:v>
                </c:pt>
                <c:pt idx="1727">
                  <c:v>599.00791660039499</c:v>
                </c:pt>
                <c:pt idx="1728">
                  <c:v>599.41559088624194</c:v>
                </c:pt>
                <c:pt idx="1729">
                  <c:v>599.44942004496602</c:v>
                </c:pt>
                <c:pt idx="1730">
                  <c:v>599.87396983210795</c:v>
                </c:pt>
                <c:pt idx="1731">
                  <c:v>599.90886497313204</c:v>
                </c:pt>
                <c:pt idx="1732">
                  <c:v>600.350197560629</c:v>
                </c:pt>
                <c:pt idx="1733">
                  <c:v>600.38615057742595</c:v>
                </c:pt>
                <c:pt idx="1734">
                  <c:v>600.84416342893905</c:v>
                </c:pt>
                <c:pt idx="1735">
                  <c:v>600.88116132527102</c:v>
                </c:pt>
                <c:pt idx="1736">
                  <c:v>601.35574458059898</c:v>
                </c:pt>
                <c:pt idx="1737">
                  <c:v>601.39377130127298</c:v>
                </c:pt>
                <c:pt idx="1738">
                  <c:v>601.88480908312499</c:v>
                </c:pt>
                <c:pt idx="1739">
                  <c:v>601.92384677805001</c:v>
                </c:pt>
                <c:pt idx="1740">
                  <c:v>602.43121781158402</c:v>
                </c:pt>
                <c:pt idx="1741">
                  <c:v>602.47124764662794</c:v>
                </c:pt>
                <c:pt idx="1742">
                  <c:v>602.99482555053601</c:v>
                </c:pt>
                <c:pt idx="1743">
                  <c:v>603.03582820669999</c:v>
                </c:pt>
                <c:pt idx="1744">
                  <c:v>603.57548164016805</c:v>
                </c:pt>
                <c:pt idx="1745">
                  <c:v>603.61743761459797</c:v>
                </c:pt>
                <c:pt idx="1746">
                  <c:v>604.17303036256101</c:v>
                </c:pt>
                <c:pt idx="1747">
                  <c:v>604.21592014771704</c:v>
                </c:pt>
                <c:pt idx="1748">
                  <c:v>604.78731118084204</c:v>
                </c:pt>
                <c:pt idx="1749">
                  <c:v>604.83111537019897</c:v>
                </c:pt>
                <c:pt idx="1750">
                  <c:v>605.41815856466201</c:v>
                </c:pt>
                <c:pt idx="1751">
                  <c:v>605.462858866989</c:v>
                </c:pt>
                <c:pt idx="1752">
                  <c:v>606.06540707575198</c:v>
                </c:pt>
                <c:pt idx="1753">
                  <c:v>606.11098897157694</c:v>
                </c:pt>
                <c:pt idx="1754">
                  <c:v>606.72890333746295</c:v>
                </c:pt>
                <c:pt idx="1755">
                  <c:v>606.77534966631697</c:v>
                </c:pt>
                <c:pt idx="1756">
                  <c:v>607.40849559710705</c:v>
                </c:pt>
                <c:pt idx="1757">
                  <c:v>607.45576314569496</c:v>
                </c:pt>
                <c:pt idx="1758">
                  <c:v>608.10398302424596</c:v>
                </c:pt>
                <c:pt idx="1759">
                  <c:v>608.15199413215703</c:v>
                </c:pt>
                <c:pt idx="1760">
                  <c:v>608.81509572566904</c:v>
                </c:pt>
                <c:pt idx="1761">
                  <c:v>608.86378481090401</c:v>
                </c:pt>
                <c:pt idx="1762">
                  <c:v>609.54157077788295</c:v>
                </c:pt>
                <c:pt idx="1763">
                  <c:v>609.59094671763705</c:v>
                </c:pt>
                <c:pt idx="1764">
                  <c:v>610.28324013052895</c:v>
                </c:pt>
                <c:pt idx="1765">
                  <c:v>610.33337916153903</c:v>
                </c:pt>
                <c:pt idx="1766">
                  <c:v>611.04000414653001</c:v>
                </c:pt>
                <c:pt idx="1767">
                  <c:v>611.090974294391</c:v>
                </c:pt>
                <c:pt idx="1768">
                  <c:v>611.81172916605794</c:v>
                </c:pt>
                <c:pt idx="1769">
                  <c:v>611.86353483473499</c:v>
                </c:pt>
                <c:pt idx="1770">
                  <c:v>612.598201629095</c:v>
                </c:pt>
                <c:pt idx="1771">
                  <c:v>612.65079605904702</c:v>
                </c:pt>
                <c:pt idx="1772">
                  <c:v>613.39916660168899</c:v>
                </c:pt>
                <c:pt idx="1773">
                  <c:v>613.45249404277297</c:v>
                </c:pt>
                <c:pt idx="1774">
                  <c:v>614.21437633340304</c:v>
                </c:pt>
                <c:pt idx="1775">
                  <c:v>614.26839617045096</c:v>
                </c:pt>
                <c:pt idx="1776">
                  <c:v>615.04360303680699</c:v>
                </c:pt>
                <c:pt idx="1777">
                  <c:v>615.09829018726703</c:v>
                </c:pt>
                <c:pt idx="1778">
                  <c:v>615.88662973010503</c:v>
                </c:pt>
                <c:pt idx="1779">
                  <c:v>615.94196562231195</c:v>
                </c:pt>
                <c:pt idx="1780">
                  <c:v>616.743237233071</c:v>
                </c:pt>
                <c:pt idx="1781">
                  <c:v>616.79920101721098</c:v>
                </c:pt>
                <c:pt idx="1782">
                  <c:v>617.61319268266197</c:v>
                </c:pt>
                <c:pt idx="1783">
                  <c:v>617.66975979509004</c:v>
                </c:pt>
                <c:pt idx="1784">
                  <c:v>618.49625024320096</c:v>
                </c:pt>
                <c:pt idx="1785">
                  <c:v>618.55340077082201</c:v>
                </c:pt>
                <c:pt idx="1786">
                  <c:v>619.39216622886795</c:v>
                </c:pt>
                <c:pt idx="1787">
                  <c:v>619.44989216730505</c:v>
                </c:pt>
                <c:pt idx="1788">
                  <c:v>620.30070873319301</c:v>
                </c:pt>
                <c:pt idx="1789">
                  <c:v>620.35900870060902</c:v>
                </c:pt>
                <c:pt idx="1790">
                  <c:v>621.22164746992598</c:v>
                </c:pt>
                <c:pt idx="1791">
                  <c:v>621.28051596623004</c:v>
                </c:pt>
                <c:pt idx="1792">
                  <c:v>622.15474428258699</c:v>
                </c:pt>
                <c:pt idx="1793">
                  <c:v>622.21417022893399</c:v>
                </c:pt>
                <c:pt idx="1794">
                  <c:v>623.09976550640101</c:v>
                </c:pt>
                <c:pt idx="1795">
                  <c:v>623.15973171037501</c:v>
                </c:pt>
                <c:pt idx="1796">
                  <c:v>624.05648335870501</c:v>
                </c:pt>
                <c:pt idx="1797">
                  <c:v>624.11694699781594</c:v>
                </c:pt>
                <c:pt idx="1798">
                  <c:v>625.02462666411895</c:v>
                </c:pt>
                <c:pt idx="1799">
                  <c:v>625.08550571517196</c:v>
                </c:pt>
                <c:pt idx="1800">
                  <c:v>626.00384543182395</c:v>
                </c:pt>
                <c:pt idx="1801">
                  <c:v>626.06506325653004</c:v>
                </c:pt>
                <c:pt idx="1802">
                  <c:v>626.99378640504301</c:v>
                </c:pt>
                <c:pt idx="1803">
                  <c:v>627.05534796646202</c:v>
                </c:pt>
                <c:pt idx="1804">
                  <c:v>627.99420933872</c:v>
                </c:pt>
                <c:pt idx="1805">
                  <c:v>628.05620290978095</c:v>
                </c:pt>
                <c:pt idx="1806">
                  <c:v>629.00496832580302</c:v>
                </c:pt>
                <c:pt idx="1807">
                  <c:v>629.06747115426197</c:v>
                </c:pt>
                <c:pt idx="1808">
                  <c:v>630.02586720996396</c:v>
                </c:pt>
                <c:pt idx="1809">
                  <c:v>630.08887262835106</c:v>
                </c:pt>
                <c:pt idx="1810">
                  <c:v>631.05659196353997</c:v>
                </c:pt>
                <c:pt idx="1811">
                  <c:v>631.12004270376997</c:v>
                </c:pt>
                <c:pt idx="1812">
                  <c:v>632.09679457832203</c:v>
                </c:pt>
                <c:pt idx="1813">
                  <c:v>632.16065569172895</c:v>
                </c:pt>
                <c:pt idx="1814">
                  <c:v>633.14618432604198</c:v>
                </c:pt>
                <c:pt idx="1815">
                  <c:v>633.21045776447397</c:v>
                </c:pt>
                <c:pt idx="1816">
                  <c:v>634.20451327381295</c:v>
                </c:pt>
                <c:pt idx="1817">
                  <c:v>634.26920172929795</c:v>
                </c:pt>
                <c:pt idx="1818">
                  <c:v>635.27151718925097</c:v>
                </c:pt>
                <c:pt idx="1819">
                  <c:v>635.33660135781395</c:v>
                </c:pt>
                <c:pt idx="1820">
                  <c:v>636.346899774858</c:v>
                </c:pt>
                <c:pt idx="1821">
                  <c:v>636.41234803133398</c:v>
                </c:pt>
                <c:pt idx="1822">
                  <c:v>637.43035502730004</c:v>
                </c:pt>
                <c:pt idx="1823">
                  <c:v>637.49613940085305</c:v>
                </c:pt>
                <c:pt idx="1824">
                  <c:v>638.52158333387297</c:v>
                </c:pt>
                <c:pt idx="1825">
                  <c:v>638.58768455872405</c:v>
                </c:pt>
                <c:pt idx="1826">
                  <c:v>639.62028276366505</c:v>
                </c:pt>
                <c:pt idx="1827">
                  <c:v>639.68669677463402</c:v>
                </c:pt>
                <c:pt idx="1828">
                  <c:v>640.72614628378199</c:v>
                </c:pt>
                <c:pt idx="1829">
                  <c:v>640.79313453833095</c:v>
                </c:pt>
                <c:pt idx="1830">
                  <c:v>641.83989492686896</c:v>
                </c:pt>
                <c:pt idx="1831">
                  <c:v>641.90885386623597</c:v>
                </c:pt>
                <c:pt idx="1832">
                  <c:v>642.96549154025899</c:v>
                </c:pt>
                <c:pt idx="1833">
                  <c:v>643.03899963025697</c:v>
                </c:pt>
                <c:pt idx="1834">
                  <c:v>644.11085925750604</c:v>
                </c:pt>
                <c:pt idx="1835">
                  <c:v>644.18926214145699</c:v>
                </c:pt>
                <c:pt idx="1836">
                  <c:v>645.28652982693097</c:v>
                </c:pt>
                <c:pt idx="1837">
                  <c:v>645.36091812376401</c:v>
                </c:pt>
                <c:pt idx="1838">
                  <c:v>646.505175838333</c:v>
                </c:pt>
                <c:pt idx="1839">
                  <c:v>646.54636940346199</c:v>
                </c:pt>
                <c:pt idx="1840">
                  <c:v>647.07487516037395</c:v>
                </c:pt>
                <c:pt idx="1841">
                  <c:v>647.71499046530596</c:v>
                </c:pt>
                <c:pt idx="1842">
                  <c:v>647.77403586188098</c:v>
                </c:pt>
                <c:pt idx="1843">
                  <c:v>648.83222439776603</c:v>
                </c:pt>
                <c:pt idx="1844">
                  <c:v>649.08312185087698</c:v>
                </c:pt>
                <c:pt idx="1845">
                  <c:v>649.88397292676302</c:v>
                </c:pt>
                <c:pt idx="1846">
                  <c:v>650.39229611057203</c:v>
                </c:pt>
                <c:pt idx="1847">
                  <c:v>650.86001722240906</c:v>
                </c:pt>
                <c:pt idx="1848">
                  <c:v>651.62698265101801</c:v>
                </c:pt>
                <c:pt idx="1849">
                  <c:v>651.76405442252303</c:v>
                </c:pt>
                <c:pt idx="1850">
                  <c:v>652.15267528917002</c:v>
                </c:pt>
                <c:pt idx="1851">
                  <c:v>652.62992145165299</c:v>
                </c:pt>
                <c:pt idx="1852">
                  <c:v>652.79593374217802</c:v>
                </c:pt>
                <c:pt idx="1853">
                  <c:v>653.45766719105404</c:v>
                </c:pt>
                <c:pt idx="1854">
                  <c:v>653.90452964990095</c:v>
                </c:pt>
                <c:pt idx="1855">
                  <c:v>654.24234933227001</c:v>
                </c:pt>
                <c:pt idx="1856">
                  <c:v>654.95787579763396</c:v>
                </c:pt>
                <c:pt idx="1857">
                  <c:v>654.98960561585795</c:v>
                </c:pt>
                <c:pt idx="1858">
                  <c:v>655.06889039603197</c:v>
                </c:pt>
                <c:pt idx="1859">
                  <c:v>655.71475511739902</c:v>
                </c:pt>
                <c:pt idx="1860">
                  <c:v>655.97654642834402</c:v>
                </c:pt>
                <c:pt idx="1861">
                  <c:v>656.40830374578502</c:v>
                </c:pt>
                <c:pt idx="1862">
                  <c:v>656.95424590822995</c:v>
                </c:pt>
                <c:pt idx="1863">
                  <c:v>657.07316846773404</c:v>
                </c:pt>
                <c:pt idx="1864">
                  <c:v>657.32660782807602</c:v>
                </c:pt>
                <c:pt idx="1865">
                  <c:v>657.71974189369803</c:v>
                </c:pt>
                <c:pt idx="1866">
                  <c:v>657.90875199628999</c:v>
                </c:pt>
                <c:pt idx="1867">
                  <c:v>658.34590498186697</c:v>
                </c:pt>
                <c:pt idx="1868">
                  <c:v>658.84411008932102</c:v>
                </c:pt>
                <c:pt idx="1869">
                  <c:v>658.94607140278299</c:v>
                </c:pt>
                <c:pt idx="1870">
                  <c:v>659.09250010435198</c:v>
                </c:pt>
                <c:pt idx="1871">
                  <c:v>659.50712587047303</c:v>
                </c:pt>
                <c:pt idx="1872">
                  <c:v>659.79331764650397</c:v>
                </c:pt>
                <c:pt idx="1873">
                  <c:v>659.97964843111401</c:v>
                </c:pt>
                <c:pt idx="1874">
                  <c:v>660.44837639854995</c:v>
                </c:pt>
                <c:pt idx="1875">
                  <c:v>660.51457475274697</c:v>
                </c:pt>
                <c:pt idx="1876">
                  <c:v>660.59463375570601</c:v>
                </c:pt>
                <c:pt idx="1877">
                  <c:v>661.02568363175703</c:v>
                </c:pt>
                <c:pt idx="1878">
                  <c:v>661.26690546842201</c:v>
                </c:pt>
                <c:pt idx="1879">
                  <c:v>661.57152022733305</c:v>
                </c:pt>
                <c:pt idx="1880">
                  <c:v>661.77341282543</c:v>
                </c:pt>
                <c:pt idx="1881">
                  <c:v>662.12443746706401</c:v>
                </c:pt>
                <c:pt idx="1882">
                  <c:v>662.25036874723799</c:v>
                </c:pt>
                <c:pt idx="1883">
                  <c:v>662.68847671942603</c:v>
                </c:pt>
                <c:pt idx="1884">
                  <c:v>662.79926635237098</c:v>
                </c:pt>
                <c:pt idx="1885">
                  <c:v>663.27314849417496</c:v>
                </c:pt>
                <c:pt idx="1886">
                  <c:v>663.49364773291404</c:v>
                </c:pt>
                <c:pt idx="1887">
                  <c:v>663.85374778234905</c:v>
                </c:pt>
                <c:pt idx="1888">
                  <c:v>664.26099080371102</c:v>
                </c:pt>
                <c:pt idx="1889">
                  <c:v>664.32073383949</c:v>
                </c:pt>
                <c:pt idx="1890">
                  <c:v>664.39281099627703</c:v>
                </c:pt>
                <c:pt idx="1891">
                  <c:v>664.72475770460198</c:v>
                </c:pt>
                <c:pt idx="1892">
                  <c:v>664.97934509196705</c:v>
                </c:pt>
                <c:pt idx="1893">
                  <c:v>665.09175793741804</c:v>
                </c:pt>
                <c:pt idx="1894">
                  <c:v>665.36431752651094</c:v>
                </c:pt>
                <c:pt idx="1895">
                  <c:v>665.52339113488597</c:v>
                </c:pt>
                <c:pt idx="1896">
                  <c:v>665.59528401713999</c:v>
                </c:pt>
                <c:pt idx="1897">
                  <c:v>666.04766460422297</c:v>
                </c:pt>
                <c:pt idx="1898">
                  <c:v>666.14888273957797</c:v>
                </c:pt>
                <c:pt idx="1899">
                  <c:v>666.604519698677</c:v>
                </c:pt>
                <c:pt idx="1900">
                  <c:v>666.72235989259696</c:v>
                </c:pt>
                <c:pt idx="1901">
                  <c:v>667.07932203119697</c:v>
                </c:pt>
                <c:pt idx="1902">
                  <c:v>667.37410159478895</c:v>
                </c:pt>
                <c:pt idx="1903">
                  <c:v>667.57443130497199</c:v>
                </c:pt>
                <c:pt idx="1904">
                  <c:v>667.67585667713297</c:v>
                </c:pt>
                <c:pt idx="1905">
                  <c:v>668.19916608017797</c:v>
                </c:pt>
                <c:pt idx="1906">
                  <c:v>668.27131729360599</c:v>
                </c:pt>
                <c:pt idx="1907">
                  <c:v>668.538496978019</c:v>
                </c:pt>
                <c:pt idx="1908">
                  <c:v>668.86435483303899</c:v>
                </c:pt>
                <c:pt idx="1909">
                  <c:v>668.97424459266597</c:v>
                </c:pt>
                <c:pt idx="1910">
                  <c:v>669.47125339148602</c:v>
                </c:pt>
                <c:pt idx="1911">
                  <c:v>669.80017812319397</c:v>
                </c:pt>
                <c:pt idx="1912">
                  <c:v>669.95081395706495</c:v>
                </c:pt>
                <c:pt idx="1913">
                  <c:v>670.00297707233699</c:v>
                </c:pt>
                <c:pt idx="1914">
                  <c:v>670.59016451291302</c:v>
                </c:pt>
                <c:pt idx="1915">
                  <c:v>670.64795391577195</c:v>
                </c:pt>
                <c:pt idx="1916">
                  <c:v>670.76370581332003</c:v>
                </c:pt>
                <c:pt idx="1917">
                  <c:v>671.10254273073497</c:v>
                </c:pt>
                <c:pt idx="1918">
                  <c:v>671.53808324770603</c:v>
                </c:pt>
                <c:pt idx="1919">
                  <c:v>671.62555479357695</c:v>
                </c:pt>
                <c:pt idx="1920">
                  <c:v>671.70463513399295</c:v>
                </c:pt>
                <c:pt idx="1921">
                  <c:v>672.34646375641398</c:v>
                </c:pt>
                <c:pt idx="1922">
                  <c:v>672.40129474992102</c:v>
                </c:pt>
                <c:pt idx="1923">
                  <c:v>672.89891207417395</c:v>
                </c:pt>
                <c:pt idx="1924">
                  <c:v>673.08537907416303</c:v>
                </c:pt>
                <c:pt idx="1925">
                  <c:v>673.421376496535</c:v>
                </c:pt>
                <c:pt idx="1926">
                  <c:v>673.65724109041196</c:v>
                </c:pt>
                <c:pt idx="1927">
                  <c:v>674.05921869868405</c:v>
                </c:pt>
                <c:pt idx="1928">
                  <c:v>674.64663712613401</c:v>
                </c:pt>
                <c:pt idx="1929">
                  <c:v>674.70399822049797</c:v>
                </c:pt>
                <c:pt idx="1930">
                  <c:v>674.815580973235</c:v>
                </c:pt>
                <c:pt idx="1931">
                  <c:v>675.35856672007901</c:v>
                </c:pt>
                <c:pt idx="1932">
                  <c:v>675.62800128462095</c:v>
                </c:pt>
                <c:pt idx="1933">
                  <c:v>676.03159888746404</c:v>
                </c:pt>
                <c:pt idx="1934">
                  <c:v>676.63764888148205</c:v>
                </c:pt>
                <c:pt idx="1935">
                  <c:v>676.74168034733998</c:v>
                </c:pt>
                <c:pt idx="1936">
                  <c:v>676.98221211538305</c:v>
                </c:pt>
                <c:pt idx="1937">
                  <c:v>677.48004331552602</c:v>
                </c:pt>
                <c:pt idx="1938">
                  <c:v>677.696080851533</c:v>
                </c:pt>
                <c:pt idx="1939">
                  <c:v>678.25197754613498</c:v>
                </c:pt>
                <c:pt idx="1940">
                  <c:v>678.80812011691398</c:v>
                </c:pt>
                <c:pt idx="1941">
                  <c:v>679.063565652036</c:v>
                </c:pt>
                <c:pt idx="1942">
                  <c:v>679.74106011842696</c:v>
                </c:pt>
                <c:pt idx="1943">
                  <c:v>679.91471749296795</c:v>
                </c:pt>
                <c:pt idx="1944">
                  <c:v>679.97989130389499</c:v>
                </c:pt>
                <c:pt idx="1945">
                  <c:v>680.80063628806602</c:v>
                </c:pt>
                <c:pt idx="1946">
                  <c:v>681.21828121575095</c:v>
                </c:pt>
                <c:pt idx="1947">
                  <c:v>681.74748913231701</c:v>
                </c:pt>
                <c:pt idx="1948">
                  <c:v>682.57325491341601</c:v>
                </c:pt>
                <c:pt idx="1949">
                  <c:v>682.78198731558098</c:v>
                </c:pt>
                <c:pt idx="1950">
                  <c:v>683.64511540441003</c:v>
                </c:pt>
                <c:pt idx="1951">
                  <c:v>683.92154922867803</c:v>
                </c:pt>
                <c:pt idx="1952">
                  <c:v>683.97572325017404</c:v>
                </c:pt>
                <c:pt idx="1953">
                  <c:v>685.12417912767</c:v>
                </c:pt>
                <c:pt idx="1954">
                  <c:v>685.23695159494196</c:v>
                </c:pt>
                <c:pt idx="1955">
                  <c:v>686.32220303245504</c:v>
                </c:pt>
                <c:pt idx="1956">
                  <c:v>686.42054869997503</c:v>
                </c:pt>
                <c:pt idx="1957">
                  <c:v>687.48578058291696</c:v>
                </c:pt>
                <c:pt idx="1958">
                  <c:v>687.58545589568803</c:v>
                </c:pt>
                <c:pt idx="1959">
                  <c:v>688.63446595490302</c:v>
                </c:pt>
                <c:pt idx="1960">
                  <c:v>688.740341494566</c:v>
                </c:pt>
                <c:pt idx="1961">
                  <c:v>689.776455782467</c:v>
                </c:pt>
                <c:pt idx="1962">
                  <c:v>689.88476931978198</c:v>
                </c:pt>
                <c:pt idx="1963">
                  <c:v>690.91201271170701</c:v>
                </c:pt>
                <c:pt idx="1964">
                  <c:v>691.020936045697</c:v>
                </c:pt>
                <c:pt idx="1965">
                  <c:v>692.04090105439298</c:v>
                </c:pt>
                <c:pt idx="1966">
                  <c:v>692.14969575776797</c:v>
                </c:pt>
                <c:pt idx="1967">
                  <c:v>693.16276322505098</c:v>
                </c:pt>
                <c:pt idx="1968">
                  <c:v>693.27114204205304</c:v>
                </c:pt>
                <c:pt idx="1969">
                  <c:v>694.27723834748804</c:v>
                </c:pt>
                <c:pt idx="1970">
                  <c:v>694.38507898997602</c:v>
                </c:pt>
                <c:pt idx="1971">
                  <c:v>695.38399062189796</c:v>
                </c:pt>
                <c:pt idx="1972">
                  <c:v>695.49123082347398</c:v>
                </c:pt>
                <c:pt idx="1973">
                  <c:v>696.48270109916803</c:v>
                </c:pt>
                <c:pt idx="1974">
                  <c:v>696.58929937828805</c:v>
                </c:pt>
                <c:pt idx="1975">
                  <c:v>697.57305690067994</c:v>
                </c:pt>
                <c:pt idx="1976">
                  <c:v>697.67898096028296</c:v>
                </c:pt>
                <c:pt idx="1977">
                  <c:v>698.65475089496397</c:v>
                </c:pt>
                <c:pt idx="1978">
                  <c:v>698.75997643419805</c:v>
                </c:pt>
                <c:pt idx="1979">
                  <c:v>699.72748583440205</c:v>
                </c:pt>
                <c:pt idx="1980">
                  <c:v>699.83199415776198</c:v>
                </c:pt>
                <c:pt idx="1981">
                  <c:v>700.79097272355796</c:v>
                </c:pt>
                <c:pt idx="1982">
                  <c:v>700.89474440908998</c:v>
                </c:pt>
                <c:pt idx="1983">
                  <c:v>701.84492342419003</c:v>
                </c:pt>
                <c:pt idx="1984">
                  <c:v>701.94793303772803</c:v>
                </c:pt>
                <c:pt idx="1985">
                  <c:v>702.88904507393499</c:v>
                </c:pt>
                <c:pt idx="1986">
                  <c:v>702.99126149711299</c:v>
                </c:pt>
                <c:pt idx="1987">
                  <c:v>703.92304154658598</c:v>
                </c:pt>
                <c:pt idx="1988">
                  <c:v>704.02443317810605</c:v>
                </c:pt>
                <c:pt idx="1989">
                  <c:v>704.94661999125799</c:v>
                </c:pt>
                <c:pt idx="1990">
                  <c:v>705.04715970980305</c:v>
                </c:pt>
                <c:pt idx="1991">
                  <c:v>705.95949606827799</c:v>
                </c:pt>
                <c:pt idx="1992">
                  <c:v>706.059161658211</c:v>
                </c:pt>
                <c:pt idx="1993">
                  <c:v>706.96139315442304</c:v>
                </c:pt>
                <c:pt idx="1994">
                  <c:v>707.06016368665303</c:v>
                </c:pt>
                <c:pt idx="1995">
                  <c:v>707.95203754502597</c:v>
                </c:pt>
                <c:pt idx="1996">
                  <c:v>708.04988991011805</c:v>
                </c:pt>
                <c:pt idx="1997">
                  <c:v>708.93115503777597</c:v>
                </c:pt>
                <c:pt idx="1998">
                  <c:v>709.02806383683696</c:v>
                </c:pt>
                <c:pt idx="1999">
                  <c:v>709.89847230912096</c:v>
                </c:pt>
                <c:pt idx="2000">
                  <c:v>709.99441222502401</c:v>
                </c:pt>
                <c:pt idx="2001">
                  <c:v>710.85372066385901</c:v>
                </c:pt>
                <c:pt idx="2002">
                  <c:v>710.94866787011097</c:v>
                </c:pt>
                <c:pt idx="2003">
                  <c:v>711.79663739886996</c:v>
                </c:pt>
                <c:pt idx="2004">
                  <c:v>711.89056829066203</c:v>
                </c:pt>
                <c:pt idx="2005">
                  <c:v>712.72696353939398</c:v>
                </c:pt>
                <c:pt idx="2006">
                  <c:v>712.81985280100002</c:v>
                </c:pt>
                <c:pt idx="2007">
                  <c:v>713.64444156361299</c:v>
                </c:pt>
                <c:pt idx="2008">
                  <c:v>713.73626198424995</c:v>
                </c:pt>
                <c:pt idx="2009">
                  <c:v>714.54881574475405</c:v>
                </c:pt>
                <c:pt idx="2010">
                  <c:v>714.63953962601704</c:v>
                </c:pt>
                <c:pt idx="2011">
                  <c:v>715.43983398204796</c:v>
                </c:pt>
                <c:pt idx="2012">
                  <c:v>715.52943441852904</c:v>
                </c:pt>
                <c:pt idx="2013">
                  <c:v>716.31724897248705</c:v>
                </c:pt>
                <c:pt idx="2014">
                  <c:v>716.40570008418194</c:v>
                </c:pt>
                <c:pt idx="2015">
                  <c:v>717.180818131058</c:v>
                </c:pt>
                <c:pt idx="2016">
                  <c:v>717.26809453672001</c:v>
                </c:pt>
                <c:pt idx="2017">
                  <c:v>718.03030292291305</c:v>
                </c:pt>
                <c:pt idx="2018">
                  <c:v>718.11637917417499</c:v>
                </c:pt>
                <c:pt idx="2019">
                  <c:v>718.86546842283303</c:v>
                </c:pt>
                <c:pt idx="2020">
                  <c:v>718.95031881401803</c:v>
                </c:pt>
                <c:pt idx="2021">
                  <c:v>719.68608337993999</c:v>
                </c:pt>
                <c:pt idx="2022">
                  <c:v>719.76968205208095</c:v>
                </c:pt>
                <c:pt idx="2023">
                  <c:v>720.49192050848603</c:v>
                </c:pt>
                <c:pt idx="2024">
                  <c:v>720.57424157499599</c:v>
                </c:pt>
                <c:pt idx="2025">
                  <c:v>721.28275668179003</c:v>
                </c:pt>
                <c:pt idx="2026">
                  <c:v>721.36377425724197</c:v>
                </c:pt>
                <c:pt idx="2027">
                  <c:v>722.05837298963195</c:v>
                </c:pt>
                <c:pt idx="2028">
                  <c:v>722.13806116340095</c:v>
                </c:pt>
                <c:pt idx="2029">
                  <c:v>722.81855476185603</c:v>
                </c:pt>
                <c:pt idx="2030">
                  <c:v>722.89688757200395</c:v>
                </c:pt>
                <c:pt idx="2031">
                  <c:v>723.56309161100899</c:v>
                </c:pt>
                <c:pt idx="2032">
                  <c:v>723.64004303131196</c:v>
                </c:pt>
                <c:pt idx="2033">
                  <c:v>724.29177748970801</c:v>
                </c:pt>
                <c:pt idx="2034">
                  <c:v>724.36732142408505</c:v>
                </c:pt>
                <c:pt idx="2035">
                  <c:v>725.00441075089896</c:v>
                </c:pt>
                <c:pt idx="2036">
                  <c:v>725.07852103065704</c:v>
                </c:pt>
                <c:pt idx="2037">
                  <c:v>725.70079420709203</c:v>
                </c:pt>
                <c:pt idx="2038">
                  <c:v>725.77344458974596</c:v>
                </c:pt>
                <c:pt idx="2039">
                  <c:v>726.38073518852605</c:v>
                </c:pt>
                <c:pt idx="2040">
                  <c:v>726.45189935865903</c:v>
                </c:pt>
                <c:pt idx="2041">
                  <c:v>727.04404560120702</c:v>
                </c:pt>
                <c:pt idx="2042">
                  <c:v>727.113697174663</c:v>
                </c:pt>
                <c:pt idx="2043">
                  <c:v>727.69054197786397</c:v>
                </c:pt>
                <c:pt idx="2044">
                  <c:v>727.75865453854306</c:v>
                </c:pt>
                <c:pt idx="2045">
                  <c:v>728.32004567039496</c:v>
                </c:pt>
                <c:pt idx="2046">
                  <c:v>728.38659284166397</c:v>
                </c:pt>
                <c:pt idx="2047">
                  <c:v>728.93238310784602</c:v>
                </c:pt>
                <c:pt idx="2048">
                  <c:v>728.99733839401199</c:v>
                </c:pt>
                <c:pt idx="2049">
                  <c:v>729.52738551437096</c:v>
                </c:pt>
                <c:pt idx="2050">
                  <c:v>729.59072194003897</c:v>
                </c:pt>
                <c:pt idx="2051">
                  <c:v>730.10488818939496</c:v>
                </c:pt>
                <c:pt idx="2052">
                  <c:v>730.16657847132399</c:v>
                </c:pt>
                <c:pt idx="2053">
                  <c:v>730.66473075830697</c:v>
                </c:pt>
                <c:pt idx="2054">
                  <c:v>730.72474837480604</c:v>
                </c:pt>
                <c:pt idx="2055">
                  <c:v>731.20675867294597</c:v>
                </c:pt>
                <c:pt idx="2056">
                  <c:v>731.26507895288</c:v>
                </c:pt>
                <c:pt idx="2057">
                  <c:v>731.73082470925499</c:v>
                </c:pt>
                <c:pt idx="2058">
                  <c:v>731.78742508918799</c:v>
                </c:pt>
                <c:pt idx="2059">
                  <c:v>732.23678939652405</c:v>
                </c:pt>
                <c:pt idx="2060">
                  <c:v>732.29164889979495</c:v>
                </c:pt>
                <c:pt idx="2061">
                  <c:v>732.72452028058694</c:v>
                </c:pt>
                <c:pt idx="2062">
                  <c:v>732.77761953110996</c:v>
                </c:pt>
                <c:pt idx="2063">
                  <c:v>733.19389182321595</c:v>
                </c:pt>
                <c:pt idx="2064">
                  <c:v>733.245216012279</c:v>
                </c:pt>
                <c:pt idx="2065">
                  <c:v>733.64479001544601</c:v>
                </c:pt>
                <c:pt idx="2066">
                  <c:v>733.69433600795003</c:v>
                </c:pt>
                <c:pt idx="2067">
                  <c:v>734.07712334330699</c:v>
                </c:pt>
                <c:pt idx="2068">
                  <c:v>734.12490960772095</c:v>
                </c:pt>
                <c:pt idx="2069">
                  <c:v>734.49083611318804</c:v>
                </c:pt>
                <c:pt idx="2070">
                  <c:v>734.53691580052202</c:v>
                </c:pt>
                <c:pt idx="2071">
                  <c:v>734.88591714787299</c:v>
                </c:pt>
                <c:pt idx="2072">
                  <c:v>734.93041504239397</c:v>
                </c:pt>
                <c:pt idx="2073">
                  <c:v>735.26244972871996</c:v>
                </c:pt>
                <c:pt idx="2074">
                  <c:v>735.30567926342098</c:v>
                </c:pt>
                <c:pt idx="2075">
                  <c:v>735.620851586546</c:v>
                </c:pt>
                <c:pt idx="2076">
                  <c:v>735.66351284261998</c:v>
                </c:pt>
                <c:pt idx="2077">
                  <c:v>735.96234769202499</c:v>
                </c:pt>
                <c:pt idx="2078">
                  <c:v>736.00560902325401</c:v>
                </c:pt>
                <c:pt idx="2079">
                  <c:v>736.28931571088003</c:v>
                </c:pt>
                <c:pt idx="2080">
                  <c:v>736.33453091105696</c:v>
                </c:pt>
                <c:pt idx="2081">
                  <c:v>736.60504795113297</c:v>
                </c:pt>
                <c:pt idx="2082">
                  <c:v>736.65320574075395</c:v>
                </c:pt>
                <c:pt idx="2083">
                  <c:v>736.91302087156896</c:v>
                </c:pt>
                <c:pt idx="2084">
                  <c:v>736.96436632460802</c:v>
                </c:pt>
                <c:pt idx="2085">
                  <c:v>737.21618189737103</c:v>
                </c:pt>
                <c:pt idx="2086">
                  <c:v>737.27027872765302</c:v>
                </c:pt>
                <c:pt idx="2087">
                  <c:v>737.51658846128805</c:v>
                </c:pt>
                <c:pt idx="2088">
                  <c:v>737.57267050433302</c:v>
                </c:pt>
                <c:pt idx="2089">
                  <c:v>737.81544899000596</c:v>
                </c:pt>
                <c:pt idx="2090">
                  <c:v>737.87276600120595</c:v>
                </c:pt>
                <c:pt idx="2091">
                  <c:v>738.11340554797596</c:v>
                </c:pt>
                <c:pt idx="2092">
                  <c:v>738.17140163784404</c:v>
                </c:pt>
                <c:pt idx="2093">
                  <c:v>738.41080707930905</c:v>
                </c:pt>
                <c:pt idx="2094">
                  <c:v>738.46914011162005</c:v>
                </c:pt>
                <c:pt idx="2095">
                  <c:v>738.70786268213203</c:v>
                </c:pt>
                <c:pt idx="2096">
                  <c:v>738.76634670402404</c:v>
                </c:pt>
                <c:pt idx="2097">
                  <c:v>739.00470606826798</c:v>
                </c:pt>
                <c:pt idx="2098">
                  <c:v>739.06324633604902</c:v>
                </c:pt>
                <c:pt idx="2099">
                  <c:v>739.30142238737903</c:v>
                </c:pt>
                <c:pt idx="2100">
                  <c:v>739.35997120437901</c:v>
                </c:pt>
                <c:pt idx="2101">
                  <c:v>739.59806276511802</c:v>
                </c:pt>
                <c:pt idx="2102">
                  <c:v>739.656595248847</c:v>
                </c:pt>
                <c:pt idx="2103">
                  <c:v>739.89465576810801</c:v>
                </c:pt>
                <c:pt idx="2104">
                  <c:v>739.953159511286</c:v>
                </c:pt>
                <c:pt idx="2105">
                  <c:v>740.19121850833903</c:v>
                </c:pt>
                <c:pt idx="2106">
                  <c:v>740.24968925592998</c:v>
                </c:pt>
                <c:pt idx="2107">
                  <c:v>740.48776341713801</c:v>
                </c:pt>
                <c:pt idx="2108">
                  <c:v>740.54620059529202</c:v>
                </c:pt>
                <c:pt idx="2109">
                  <c:v>740.78429905638097</c:v>
                </c:pt>
                <c:pt idx="2110">
                  <c:v>740.84270193734596</c:v>
                </c:pt>
                <c:pt idx="2111">
                  <c:v>741.08082958816203</c:v>
                </c:pt>
                <c:pt idx="2112">
                  <c:v>741.13919655518805</c:v>
                </c:pt>
                <c:pt idx="2113">
                  <c:v>741.377356318902</c:v>
                </c:pt>
                <c:pt idx="2114">
                  <c:v>741.43568569524405</c:v>
                </c:pt>
                <c:pt idx="2115">
                  <c:v>741.67387974887799</c:v>
                </c:pt>
                <c:pt idx="2116">
                  <c:v>741.73217007471806</c:v>
                </c:pt>
                <c:pt idx="2117">
                  <c:v>741.97040037189095</c:v>
                </c:pt>
                <c:pt idx="2118">
                  <c:v>742.02865047165994</c:v>
                </c:pt>
                <c:pt idx="2119">
                  <c:v>742.266919178649</c:v>
                </c:pt>
                <c:pt idx="2120">
                  <c:v>742.32512787893995</c:v>
                </c:pt>
                <c:pt idx="2121">
                  <c:v>742.56343774943605</c:v>
                </c:pt>
                <c:pt idx="2122">
                  <c:v>742.621603111063</c:v>
                </c:pt>
                <c:pt idx="2123">
                  <c:v>742.859957006174</c:v>
                </c:pt>
                <c:pt idx="2124">
                  <c:v>742.91807583406796</c:v>
                </c:pt>
                <c:pt idx="2125">
                  <c:v>743.15647604565197</c:v>
                </c:pt>
                <c:pt idx="2126">
                  <c:v>743.21454488664301</c:v>
                </c:pt>
                <c:pt idx="2127">
                  <c:v>743.45299282757696</c:v>
                </c:pt>
                <c:pt idx="2128">
                  <c:v>743.51101082395996</c:v>
                </c:pt>
                <c:pt idx="2129">
                  <c:v>743.74950782707901</c:v>
                </c:pt>
                <c:pt idx="2130">
                  <c:v>743.80747979374803</c:v>
                </c:pt>
                <c:pt idx="2131">
                  <c:v>744.04602835913101</c:v>
                </c:pt>
                <c:pt idx="2132">
                  <c:v>744.10396630389005</c:v>
                </c:pt>
                <c:pt idx="2133">
                  <c:v>744.34257123166799</c:v>
                </c:pt>
                <c:pt idx="2134">
                  <c:v>744.40049401587896</c:v>
                </c:pt>
                <c:pt idx="2135">
                  <c:v>744.63916444499</c:v>
                </c:pt>
                <c:pt idx="2136">
                  <c:v>744.69709863788296</c:v>
                </c:pt>
                <c:pt idx="2137">
                  <c:v>744.93585223400203</c:v>
                </c:pt>
                <c:pt idx="2138">
                  <c:v>744.99384107359401</c:v>
                </c:pt>
                <c:pt idx="2139">
                  <c:v>745.23270926000805</c:v>
                </c:pt>
                <c:pt idx="2140">
                  <c:v>745.29083327188005</c:v>
                </c:pt>
                <c:pt idx="2141">
                  <c:v>745.52985234794005</c:v>
                </c:pt>
                <c:pt idx="2142">
                  <c:v>745.588285279871</c:v>
                </c:pt>
                <c:pt idx="2143">
                  <c:v>745.82756315629399</c:v>
                </c:pt>
                <c:pt idx="2144">
                  <c:v>745.88667331727595</c:v>
                </c:pt>
                <c:pt idx="2145">
                  <c:v>746.12636489335898</c:v>
                </c:pt>
                <c:pt idx="2146">
                  <c:v>746.18763714096201</c:v>
                </c:pt>
                <c:pt idx="2147">
                  <c:v>746.42767042764399</c:v>
                </c:pt>
                <c:pt idx="2148">
                  <c:v>746.49394960636505</c:v>
                </c:pt>
                <c:pt idx="2149">
                  <c:v>746.73413224356102</c:v>
                </c:pt>
                <c:pt idx="2150">
                  <c:v>746.81054478329497</c:v>
                </c:pt>
                <c:pt idx="2151">
                  <c:v>747.04992896368299</c:v>
                </c:pt>
                <c:pt idx="2152">
                  <c:v>747.14625664502296</c:v>
                </c:pt>
                <c:pt idx="2153">
                  <c:v>747.38114212652295</c:v>
                </c:pt>
                <c:pt idx="2154">
                  <c:v>747.51346135877702</c:v>
                </c:pt>
                <c:pt idx="2155">
                  <c:v>747.74261275371498</c:v>
                </c:pt>
                <c:pt idx="2156">
                  <c:v>747.93445290406703</c:v>
                </c:pt>
                <c:pt idx="2157">
                  <c:v>748.16772308122199</c:v>
                </c:pt>
                <c:pt idx="2158">
                  <c:v>748.35678441426205</c:v>
                </c:pt>
                <c:pt idx="2159">
                  <c:v>748.60454153906096</c:v>
                </c:pt>
                <c:pt idx="2160">
                  <c:v>748.81499784033599</c:v>
                </c:pt>
                <c:pt idx="2161">
                  <c:v>749.07055797928194</c:v>
                </c:pt>
                <c:pt idx="2162">
                  <c:v>749.315451249087</c:v>
                </c:pt>
                <c:pt idx="2163">
                  <c:v>749.56980519780996</c:v>
                </c:pt>
                <c:pt idx="2164">
                  <c:v>749.88642723845896</c:v>
                </c:pt>
                <c:pt idx="2165">
                  <c:v>750.13962150585996</c:v>
                </c:pt>
                <c:pt idx="2166">
                  <c:v>750.493120810645</c:v>
                </c:pt>
                <c:pt idx="2167">
                  <c:v>750.754833230945</c:v>
                </c:pt>
                <c:pt idx="2168">
                  <c:v>751.118620032335</c:v>
                </c:pt>
                <c:pt idx="2169">
                  <c:v>751.37917746422204</c:v>
                </c:pt>
                <c:pt idx="2170">
                  <c:v>751.81181011757496</c:v>
                </c:pt>
                <c:pt idx="2171">
                  <c:v>751.95892955765305</c:v>
                </c:pt>
                <c:pt idx="2172">
                  <c:v>752.10379697457904</c:v>
                </c:pt>
                <c:pt idx="2173">
                  <c:v>752.62153469205305</c:v>
                </c:pt>
                <c:pt idx="2174">
                  <c:v>752.75285971168501</c:v>
                </c:pt>
                <c:pt idx="2175">
                  <c:v>752.90668336351803</c:v>
                </c:pt>
                <c:pt idx="2176">
                  <c:v>753.40939397971601</c:v>
                </c:pt>
                <c:pt idx="2177">
                  <c:v>753.56510833585799</c:v>
                </c:pt>
                <c:pt idx="2178">
                  <c:v>753.75488610431</c:v>
                </c:pt>
                <c:pt idx="2179">
                  <c:v>754.17750520980098</c:v>
                </c:pt>
                <c:pt idx="2180">
                  <c:v>754.42090387822805</c:v>
                </c:pt>
                <c:pt idx="2181">
                  <c:v>754.76660160117297</c:v>
                </c:pt>
                <c:pt idx="2182">
                  <c:v>754.91473152575998</c:v>
                </c:pt>
                <c:pt idx="2183">
                  <c:v>755.26393811257105</c:v>
                </c:pt>
                <c:pt idx="2184">
                  <c:v>755.50454492012898</c:v>
                </c:pt>
                <c:pt idx="2185">
                  <c:v>755.79699135406804</c:v>
                </c:pt>
                <c:pt idx="2186">
                  <c:v>755.97408431917097</c:v>
                </c:pt>
                <c:pt idx="2187">
                  <c:v>756.26275263557898</c:v>
                </c:pt>
                <c:pt idx="2188">
                  <c:v>756.52918430216096</c:v>
                </c:pt>
                <c:pt idx="2189">
                  <c:v>756.81406806123903</c:v>
                </c:pt>
                <c:pt idx="2190">
                  <c:v>757.01178434283099</c:v>
                </c:pt>
                <c:pt idx="2191">
                  <c:v>757.32802620456005</c:v>
                </c:pt>
                <c:pt idx="2192">
                  <c:v>757.60401759792296</c:v>
                </c:pt>
                <c:pt idx="2193">
                  <c:v>757.92493838765097</c:v>
                </c:pt>
                <c:pt idx="2194">
                  <c:v>758.16763196521401</c:v>
                </c:pt>
                <c:pt idx="2195">
                  <c:v>758.49929944984797</c:v>
                </c:pt>
                <c:pt idx="2196">
                  <c:v>758.86552643187395</c:v>
                </c:pt>
                <c:pt idx="2197">
                  <c:v>759.17776787418495</c:v>
                </c:pt>
                <c:pt idx="2198">
                  <c:v>759.54973502529197</c:v>
                </c:pt>
                <c:pt idx="2199">
                  <c:v>759.88708200941301</c:v>
                </c:pt>
                <c:pt idx="2200">
                  <c:v>760.23555010326004</c:v>
                </c:pt>
                <c:pt idx="2201">
                  <c:v>760.59270846275695</c:v>
                </c:pt>
                <c:pt idx="2202">
                  <c:v>760.98281599060999</c:v>
                </c:pt>
                <c:pt idx="2203">
                  <c:v>761.242268147083</c:v>
                </c:pt>
                <c:pt idx="2204">
                  <c:v>761.60160822305295</c:v>
                </c:pt>
                <c:pt idx="2205">
                  <c:v>761.79958080875599</c:v>
                </c:pt>
                <c:pt idx="2206">
                  <c:v>762.17090937827902</c:v>
                </c:pt>
                <c:pt idx="2207">
                  <c:v>762.58108421351301</c:v>
                </c:pt>
                <c:pt idx="2208">
                  <c:v>762.81462494485004</c:v>
                </c:pt>
                <c:pt idx="2209">
                  <c:v>763.22485355618596</c:v>
                </c:pt>
                <c:pt idx="2210">
                  <c:v>763.658686542429</c:v>
                </c:pt>
                <c:pt idx="2211">
                  <c:v>763.99335615232701</c:v>
                </c:pt>
                <c:pt idx="2212">
                  <c:v>764.38781155381105</c:v>
                </c:pt>
                <c:pt idx="2213">
                  <c:v>764.65462670321597</c:v>
                </c:pt>
                <c:pt idx="2214">
                  <c:v>765.05352582537603</c:v>
                </c:pt>
                <c:pt idx="2215">
                  <c:v>765.59732588637098</c:v>
                </c:pt>
                <c:pt idx="2216">
                  <c:v>765.85546280799497</c:v>
                </c:pt>
                <c:pt idx="2217">
                  <c:v>766.54998152700705</c:v>
                </c:pt>
                <c:pt idx="2218">
                  <c:v>766.60936785905005</c:v>
                </c:pt>
                <c:pt idx="2219">
                  <c:v>767.09044002119299</c:v>
                </c:pt>
                <c:pt idx="2220">
                  <c:v>767.38824569146902</c:v>
                </c:pt>
                <c:pt idx="2221">
                  <c:v>767.43179269001405</c:v>
                </c:pt>
                <c:pt idx="2222">
                  <c:v>768.18766072277504</c:v>
                </c:pt>
                <c:pt idx="2223">
                  <c:v>768.37591167995299</c:v>
                </c:pt>
                <c:pt idx="2224">
                  <c:v>768.95288894251098</c:v>
                </c:pt>
                <c:pt idx="2225">
                  <c:v>769.27921041574996</c:v>
                </c:pt>
                <c:pt idx="2226">
                  <c:v>769.66273519136098</c:v>
                </c:pt>
                <c:pt idx="2227">
                  <c:v>769.98024550119703</c:v>
                </c:pt>
                <c:pt idx="2228">
                  <c:v>770.45201428880398</c:v>
                </c:pt>
                <c:pt idx="2229">
                  <c:v>770.768211476602</c:v>
                </c:pt>
                <c:pt idx="2230">
                  <c:v>771.25512020381802</c:v>
                </c:pt>
                <c:pt idx="2231">
                  <c:v>771.53013320640196</c:v>
                </c:pt>
                <c:pt idx="2232">
                  <c:v>771.64837431850299</c:v>
                </c:pt>
                <c:pt idx="2233">
                  <c:v>772.20232172747899</c:v>
                </c:pt>
                <c:pt idx="2234">
                  <c:v>772.37737956293699</c:v>
                </c:pt>
                <c:pt idx="2235">
                  <c:v>772.79478469997798</c:v>
                </c:pt>
                <c:pt idx="2236">
                  <c:v>773.35218258879195</c:v>
                </c:pt>
                <c:pt idx="2237">
                  <c:v>773.55617154096296</c:v>
                </c:pt>
                <c:pt idx="2238">
                  <c:v>774.15199999175195</c:v>
                </c:pt>
                <c:pt idx="2239">
                  <c:v>774.35120241371499</c:v>
                </c:pt>
                <c:pt idx="2240">
                  <c:v>774.41666003343403</c:v>
                </c:pt>
                <c:pt idx="2241">
                  <c:v>775.16334229869199</c:v>
                </c:pt>
                <c:pt idx="2242">
                  <c:v>775.47990175679195</c:v>
                </c:pt>
                <c:pt idx="2243">
                  <c:v>775.97785172994304</c:v>
                </c:pt>
                <c:pt idx="2244">
                  <c:v>776.53295973219394</c:v>
                </c:pt>
                <c:pt idx="2245">
                  <c:v>776.81318292220203</c:v>
                </c:pt>
                <c:pt idx="2246">
                  <c:v>777.64413351580299</c:v>
                </c:pt>
                <c:pt idx="2247">
                  <c:v>777.67473784182596</c:v>
                </c:pt>
                <c:pt idx="2248">
                  <c:v>777.68943532832998</c:v>
                </c:pt>
                <c:pt idx="2249">
                  <c:v>778.51645349362298</c:v>
                </c:pt>
                <c:pt idx="2250">
                  <c:v>779.18023881368504</c:v>
                </c:pt>
                <c:pt idx="2251">
                  <c:v>779.40829281518302</c:v>
                </c:pt>
                <c:pt idx="2252">
                  <c:v>780.10428084934301</c:v>
                </c:pt>
                <c:pt idx="2253">
                  <c:v>780.39029761864902</c:v>
                </c:pt>
                <c:pt idx="2254">
                  <c:v>780.96353238694201</c:v>
                </c:pt>
                <c:pt idx="2255">
                  <c:v>781.341998141261</c:v>
                </c:pt>
                <c:pt idx="2256">
                  <c:v>781.78353109957504</c:v>
                </c:pt>
                <c:pt idx="2257">
                  <c:v>782.10689055384296</c:v>
                </c:pt>
                <c:pt idx="2258">
                  <c:v>782.46150107128403</c:v>
                </c:pt>
                <c:pt idx="2259">
                  <c:v>782.74696510954698</c:v>
                </c:pt>
                <c:pt idx="2260">
                  <c:v>783.23841417003496</c:v>
                </c:pt>
                <c:pt idx="2261">
                  <c:v>783.556033045562</c:v>
                </c:pt>
                <c:pt idx="2262">
                  <c:v>784.01926878023403</c:v>
                </c:pt>
                <c:pt idx="2263">
                  <c:v>784.39564085368704</c:v>
                </c:pt>
                <c:pt idx="2264">
                  <c:v>784.82327727982397</c:v>
                </c:pt>
                <c:pt idx="2265">
                  <c:v>785.19710357948895</c:v>
                </c:pt>
                <c:pt idx="2266">
                  <c:v>785.49168726483697</c:v>
                </c:pt>
                <c:pt idx="2267">
                  <c:v>785.82980096904203</c:v>
                </c:pt>
                <c:pt idx="2268">
                  <c:v>786.16613512963795</c:v>
                </c:pt>
                <c:pt idx="2269">
                  <c:v>786.47801953404303</c:v>
                </c:pt>
                <c:pt idx="2270">
                  <c:v>786.71417899919402</c:v>
                </c:pt>
                <c:pt idx="2271">
                  <c:v>787.05374388027803</c:v>
                </c:pt>
                <c:pt idx="2272">
                  <c:v>787.37859705923904</c:v>
                </c:pt>
                <c:pt idx="2273">
                  <c:v>787.69219655952497</c:v>
                </c:pt>
                <c:pt idx="2274">
                  <c:v>787.95712760314802</c:v>
                </c:pt>
                <c:pt idx="2275">
                  <c:v>788.23603490597804</c:v>
                </c:pt>
                <c:pt idx="2276">
                  <c:v>788.61086201868795</c:v>
                </c:pt>
                <c:pt idx="2277">
                  <c:v>789.11256737093697</c:v>
                </c:pt>
                <c:pt idx="2278">
                  <c:v>789.33233118243197</c:v>
                </c:pt>
                <c:pt idx="2279">
                  <c:v>789.52396228216799</c:v>
                </c:pt>
                <c:pt idx="2280">
                  <c:v>790.12884768069796</c:v>
                </c:pt>
                <c:pt idx="2281">
                  <c:v>790.300362115295</c:v>
                </c:pt>
                <c:pt idx="2282">
                  <c:v>790.48523748004504</c:v>
                </c:pt>
                <c:pt idx="2283">
                  <c:v>791.03952253178295</c:v>
                </c:pt>
                <c:pt idx="2284">
                  <c:v>791.23516190229304</c:v>
                </c:pt>
                <c:pt idx="2285">
                  <c:v>791.46969354116698</c:v>
                </c:pt>
                <c:pt idx="2286">
                  <c:v>791.87660196795798</c:v>
                </c:pt>
                <c:pt idx="2287">
                  <c:v>792.25807105889305</c:v>
                </c:pt>
                <c:pt idx="2288">
                  <c:v>792.65777713317902</c:v>
                </c:pt>
                <c:pt idx="2289">
                  <c:v>793.03839329038499</c:v>
                </c:pt>
                <c:pt idx="2290">
                  <c:v>793.42424126945502</c:v>
                </c:pt>
                <c:pt idx="2291">
                  <c:v>793.80308606196797</c:v>
                </c:pt>
                <c:pt idx="2292">
                  <c:v>794.104393920343</c:v>
                </c:pt>
                <c:pt idx="2293">
                  <c:v>794.48133890818497</c:v>
                </c:pt>
                <c:pt idx="2294">
                  <c:v>794.76236952961301</c:v>
                </c:pt>
                <c:pt idx="2295">
                  <c:v>795.12174624835802</c:v>
                </c:pt>
                <c:pt idx="2296">
                  <c:v>795.38143803615299</c:v>
                </c:pt>
                <c:pt idx="2297">
                  <c:v>795.72802409985604</c:v>
                </c:pt>
                <c:pt idx="2298">
                  <c:v>795.95461380537199</c:v>
                </c:pt>
                <c:pt idx="2299">
                  <c:v>796.285974413757</c:v>
                </c:pt>
                <c:pt idx="2300">
                  <c:v>796.48043693935699</c:v>
                </c:pt>
                <c:pt idx="2301">
                  <c:v>796.79547606909296</c:v>
                </c:pt>
                <c:pt idx="2302">
                  <c:v>796.96902797027201</c:v>
                </c:pt>
                <c:pt idx="2303">
                  <c:v>797.26877292108497</c:v>
                </c:pt>
                <c:pt idx="2304">
                  <c:v>797.42004955477705</c:v>
                </c:pt>
                <c:pt idx="2305">
                  <c:v>797.70633031015598</c:v>
                </c:pt>
                <c:pt idx="2306">
                  <c:v>797.828028610827</c:v>
                </c:pt>
                <c:pt idx="2307">
                  <c:v>798.10987640359895</c:v>
                </c:pt>
                <c:pt idx="2308">
                  <c:v>798.20654426286296</c:v>
                </c:pt>
                <c:pt idx="2309">
                  <c:v>798.48080607242196</c:v>
                </c:pt>
                <c:pt idx="2310">
                  <c:v>798.56156389417197</c:v>
                </c:pt>
                <c:pt idx="2311">
                  <c:v>798.82523114520302</c:v>
                </c:pt>
                <c:pt idx="2312">
                  <c:v>798.896287045078</c:v>
                </c:pt>
                <c:pt idx="2313">
                  <c:v>799.15110113242304</c:v>
                </c:pt>
                <c:pt idx="2314">
                  <c:v>799.21684502277697</c:v>
                </c:pt>
                <c:pt idx="2315">
                  <c:v>799.46470163226502</c:v>
                </c:pt>
                <c:pt idx="2316">
                  <c:v>799.52721348099897</c:v>
                </c:pt>
                <c:pt idx="2317">
                  <c:v>799.77070159086099</c:v>
                </c:pt>
                <c:pt idx="2318">
                  <c:v>799.83116933478198</c:v>
                </c:pt>
                <c:pt idx="2319">
                  <c:v>800.07224504627004</c:v>
                </c:pt>
                <c:pt idx="2320">
                  <c:v>800.13148053432599</c:v>
                </c:pt>
                <c:pt idx="2321">
                  <c:v>800.37131763049399</c:v>
                </c:pt>
                <c:pt idx="2322">
                  <c:v>800.42987578419104</c:v>
                </c:pt>
                <c:pt idx="2323">
                  <c:v>800.66909452531695</c:v>
                </c:pt>
                <c:pt idx="2324">
                  <c:v>800.727314247305</c:v>
                </c:pt>
                <c:pt idx="2325">
                  <c:v>800.96621886369905</c:v>
                </c:pt>
                <c:pt idx="2326">
                  <c:v>801.02428630197699</c:v>
                </c:pt>
                <c:pt idx="2327">
                  <c:v>801.26302003265903</c:v>
                </c:pt>
                <c:pt idx="2328">
                  <c:v>801.32103219755402</c:v>
                </c:pt>
                <c:pt idx="2329">
                  <c:v>801.55966133962897</c:v>
                </c:pt>
                <c:pt idx="2330">
                  <c:v>801.61766767473205</c:v>
                </c:pt>
                <c:pt idx="2331">
                  <c:v>801.85622302062802</c:v>
                </c:pt>
                <c:pt idx="2332">
                  <c:v>801.91424876261101</c:v>
                </c:pt>
                <c:pt idx="2333">
                  <c:v>802.15274509059702</c:v>
                </c:pt>
                <c:pt idx="2334">
                  <c:v>802.21080347066402</c:v>
                </c:pt>
                <c:pt idx="2335">
                  <c:v>802.44924833293203</c:v>
                </c:pt>
                <c:pt idx="2336">
                  <c:v>802.50734642779003</c:v>
                </c:pt>
                <c:pt idx="2337">
                  <c:v>802.74574409991806</c:v>
                </c:pt>
                <c:pt idx="2338">
                  <c:v>802.80388546091001</c:v>
                </c:pt>
                <c:pt idx="2339">
                  <c:v>803.04223891964</c:v>
                </c:pt>
                <c:pt idx="2340">
                  <c:v>803.10042455764801</c:v>
                </c:pt>
                <c:pt idx="2341">
                  <c:v>803.33873618177904</c:v>
                </c:pt>
                <c:pt idx="2342">
                  <c:v>803.39696481723604</c:v>
                </c:pt>
                <c:pt idx="2343">
                  <c:v>803.63523612943004</c:v>
                </c:pt>
                <c:pt idx="2344">
                  <c:v>803.69350500521102</c:v>
                </c:pt>
                <c:pt idx="2345">
                  <c:v>803.93173702008596</c:v>
                </c:pt>
                <c:pt idx="2346">
                  <c:v>803.99004417453102</c:v>
                </c:pt>
                <c:pt idx="2347">
                  <c:v>804.22823875346603</c:v>
                </c:pt>
                <c:pt idx="2348">
                  <c:v>804.28658480997399</c:v>
                </c:pt>
                <c:pt idx="2349">
                  <c:v>804.52474421832505</c:v>
                </c:pt>
                <c:pt idx="2350">
                  <c:v>804.58313132182002</c:v>
                </c:pt>
                <c:pt idx="2351">
                  <c:v>804.82125728395999</c:v>
                </c:pt>
                <c:pt idx="2352">
                  <c:v>804.87968549691902</c:v>
                </c:pt>
                <c:pt idx="2353">
                  <c:v>805.11777985825404</c:v>
                </c:pt>
                <c:pt idx="2354">
                  <c:v>805.17624592461198</c:v>
                </c:pt>
                <c:pt idx="2355">
                  <c:v>805.41431171286195</c:v>
                </c:pt>
                <c:pt idx="2356">
                  <c:v>805.472810973798</c:v>
                </c:pt>
                <c:pt idx="2357">
                  <c:v>805.71085335782595</c:v>
                </c:pt>
                <c:pt idx="2358">
                  <c:v>805.76938228531003</c:v>
                </c:pt>
                <c:pt idx="2359">
                  <c:v>806.00741016122799</c:v>
                </c:pt>
                <c:pt idx="2360">
                  <c:v>806.06596728380498</c:v>
                </c:pt>
                <c:pt idx="2361">
                  <c:v>806.30399698615304</c:v>
                </c:pt>
                <c:pt idx="2362">
                  <c:v>806.36258086957901</c:v>
                </c:pt>
                <c:pt idx="2363">
                  <c:v>806.60064238414202</c:v>
                </c:pt>
                <c:pt idx="2364">
                  <c:v>806.65924660330302</c:v>
                </c:pt>
                <c:pt idx="2365">
                  <c:v>806.89739343570795</c:v>
                </c:pt>
                <c:pt idx="2366">
                  <c:v>806.95600180725705</c:v>
                </c:pt>
                <c:pt idx="2367">
                  <c:v>807.19433532929804</c:v>
                </c:pt>
                <c:pt idx="2368">
                  <c:v>807.25292629845501</c:v>
                </c:pt>
                <c:pt idx="2369">
                  <c:v>807.49166687987395</c:v>
                </c:pt>
                <c:pt idx="2370">
                  <c:v>807.55019995756402</c:v>
                </c:pt>
                <c:pt idx="2371">
                  <c:v>807.78985818009505</c:v>
                </c:pt>
                <c:pt idx="2372">
                  <c:v>807.84816024050394</c:v>
                </c:pt>
                <c:pt idx="2373">
                  <c:v>808.08963552196803</c:v>
                </c:pt>
                <c:pt idx="2374">
                  <c:v>808.14707746178203</c:v>
                </c:pt>
                <c:pt idx="2375">
                  <c:v>808.39152490463903</c:v>
                </c:pt>
                <c:pt idx="2376">
                  <c:v>808.44664816679597</c:v>
                </c:pt>
                <c:pt idx="2377">
                  <c:v>808.69552207742402</c:v>
                </c:pt>
                <c:pt idx="2378">
                  <c:v>808.74625536853603</c:v>
                </c:pt>
                <c:pt idx="2379">
                  <c:v>809.00161922059601</c:v>
                </c:pt>
                <c:pt idx="2380">
                  <c:v>809.0462372723</c:v>
                </c:pt>
                <c:pt idx="2381">
                  <c:v>809.31075901044198</c:v>
                </c:pt>
                <c:pt idx="2382">
                  <c:v>809.34892696988197</c:v>
                </c:pt>
                <c:pt idx="2383">
                  <c:v>809.62546391215403</c:v>
                </c:pt>
                <c:pt idx="2384">
                  <c:v>809.65841329805096</c:v>
                </c:pt>
                <c:pt idx="2385">
                  <c:v>809.94915156567004</c:v>
                </c:pt>
                <c:pt idx="2386">
                  <c:v>809.97910880744598</c:v>
                </c:pt>
                <c:pt idx="2387">
                  <c:v>810.28549853408902</c:v>
                </c:pt>
                <c:pt idx="2388">
                  <c:v>810.31441439193395</c:v>
                </c:pt>
                <c:pt idx="2389">
                  <c:v>810.63721362850799</c:v>
                </c:pt>
                <c:pt idx="2390">
                  <c:v>810.66630940799405</c:v>
                </c:pt>
                <c:pt idx="2391">
                  <c:v>811.00593490852202</c:v>
                </c:pt>
                <c:pt idx="2392">
                  <c:v>811.035728191874</c:v>
                </c:pt>
                <c:pt idx="2393">
                  <c:v>811.39235910464799</c:v>
                </c:pt>
                <c:pt idx="2394">
                  <c:v>811.42306606597003</c:v>
                </c:pt>
                <c:pt idx="2395">
                  <c:v>811.79674646779097</c:v>
                </c:pt>
                <c:pt idx="2396">
                  <c:v>811.82846130180496</c:v>
                </c:pt>
                <c:pt idx="2397">
                  <c:v>812.21916586741702</c:v>
                </c:pt>
                <c:pt idx="2398">
                  <c:v>812.25193009807197</c:v>
                </c:pt>
                <c:pt idx="2399">
                  <c:v>812.65959689953399</c:v>
                </c:pt>
                <c:pt idx="2400">
                  <c:v>812.69342598899095</c:v>
                </c:pt>
                <c:pt idx="2401">
                  <c:v>813.11797255739498</c:v>
                </c:pt>
                <c:pt idx="2402">
                  <c:v>813.15286740463705</c:v>
                </c:pt>
                <c:pt idx="2403">
                  <c:v>813.59419869496401</c:v>
                </c:pt>
                <c:pt idx="2404">
                  <c:v>813.63015152593505</c:v>
                </c:pt>
                <c:pt idx="2405">
                  <c:v>814.08816387169202</c:v>
                </c:pt>
                <c:pt idx="2406">
                  <c:v>814.12516168232003</c:v>
                </c:pt>
                <c:pt idx="2407">
                  <c:v>814.59974456108398</c:v>
                </c:pt>
                <c:pt idx="2408">
                  <c:v>814.63777177807106</c:v>
                </c:pt>
                <c:pt idx="2409">
                  <c:v>815.12881108166403</c:v>
                </c:pt>
                <c:pt idx="2410">
                  <c:v>815.16785210614</c:v>
                </c:pt>
                <c:pt idx="2411">
                  <c:v>815.67523469671096</c:v>
                </c:pt>
                <c:pt idx="2412">
                  <c:v>815.71527053477598</c:v>
                </c:pt>
                <c:pt idx="2413">
                  <c:v>816.23888034125798</c:v>
                </c:pt>
                <c:pt idx="2414">
                  <c:v>816.27987786024698</c:v>
                </c:pt>
                <c:pt idx="2415">
                  <c:v>816.81958261547197</c:v>
                </c:pt>
                <c:pt idx="2416">
                  <c:v>816.86149529629699</c:v>
                </c:pt>
                <c:pt idx="2417">
                  <c:v>817.41714622154495</c:v>
                </c:pt>
                <c:pt idx="2418">
                  <c:v>817.459940338156</c:v>
                </c:pt>
                <c:pt idx="2419">
                  <c:v>818.03138879327503</c:v>
                </c:pt>
                <c:pt idx="2420">
                  <c:v>818.07506668764404</c:v>
                </c:pt>
                <c:pt idx="2421">
                  <c:v>818.66217078581303</c:v>
                </c:pt>
                <c:pt idx="2422">
                  <c:v>818.70675619569897</c:v>
                </c:pt>
                <c:pt idx="2423">
                  <c:v>819.30936673473002</c:v>
                </c:pt>
                <c:pt idx="2424">
                  <c:v>819.35486953472696</c:v>
                </c:pt>
                <c:pt idx="2425">
                  <c:v>819.97282404061798</c:v>
                </c:pt>
                <c:pt idx="2426">
                  <c:v>820.019226915069</c:v>
                </c:pt>
                <c:pt idx="2427">
                  <c:v>820.65236344026005</c:v>
                </c:pt>
                <c:pt idx="2428">
                  <c:v>820.69963117516204</c:v>
                </c:pt>
                <c:pt idx="2429">
                  <c:v>821.34779389401399</c:v>
                </c:pt>
                <c:pt idx="2430">
                  <c:v>821.39587872987204</c:v>
                </c:pt>
                <c:pt idx="2431">
                  <c:v>822.05890236870403</c:v>
                </c:pt>
                <c:pt idx="2432">
                  <c:v>822.10775036966504</c:v>
                </c:pt>
                <c:pt idx="2433">
                  <c:v>822.78545407142099</c:v>
                </c:pt>
                <c:pt idx="2434">
                  <c:v>822.83503067580898</c:v>
                </c:pt>
                <c:pt idx="2435">
                  <c:v>823.52723285486002</c:v>
                </c:pt>
                <c:pt idx="2436">
                  <c:v>823.57754390310299</c:v>
                </c:pt>
                <c:pt idx="2437">
                  <c:v>824.28406868650097</c:v>
                </c:pt>
                <c:pt idx="2438">
                  <c:v>824.33514308658903</c:v>
                </c:pt>
                <c:pt idx="2439">
                  <c:v>825.05580875405599</c:v>
                </c:pt>
                <c:pt idx="2440">
                  <c:v>825.107661364622</c:v>
                </c:pt>
                <c:pt idx="2441">
                  <c:v>825.84227662637397</c:v>
                </c:pt>
                <c:pt idx="2442">
                  <c:v>825.89488862413202</c:v>
                </c:pt>
                <c:pt idx="2443">
                  <c:v>826.64325823480601</c:v>
                </c:pt>
                <c:pt idx="2444">
                  <c:v>826.69658006690304</c:v>
                </c:pt>
                <c:pt idx="2445">
                  <c:v>827.45850118785302</c:v>
                </c:pt>
                <c:pt idx="2446">
                  <c:v>827.51247208174902</c:v>
                </c:pt>
                <c:pt idx="2447">
                  <c:v>828.28773339817803</c:v>
                </c:pt>
                <c:pt idx="2448">
                  <c:v>828.34231544984004</c:v>
                </c:pt>
                <c:pt idx="2449">
                  <c:v>829.130709243561</c:v>
                </c:pt>
                <c:pt idx="2450">
                  <c:v>829.18590871499396</c:v>
                </c:pt>
                <c:pt idx="2451">
                  <c:v>829.98723439769105</c:v>
                </c:pt>
                <c:pt idx="2452">
                  <c:v>830.04308069141302</c:v>
                </c:pt>
                <c:pt idx="2453">
                  <c:v>830.85712838100005</c:v>
                </c:pt>
                <c:pt idx="2454">
                  <c:v>830.91363389081801</c:v>
                </c:pt>
                <c:pt idx="2455">
                  <c:v>831.74017973334503</c:v>
                </c:pt>
                <c:pt idx="2456">
                  <c:v>831.79732798961402</c:v>
                </c:pt>
                <c:pt idx="2457">
                  <c:v>832.63615473898597</c:v>
                </c:pt>
                <c:pt idx="2458">
                  <c:v>832.69391174830196</c:v>
                </c:pt>
                <c:pt idx="2459">
                  <c:v>833.54481648051797</c:v>
                </c:pt>
                <c:pt idx="2460">
                  <c:v>833.60312931172405</c:v>
                </c:pt>
                <c:pt idx="2461">
                  <c:v>834.46590077713699</c:v>
                </c:pt>
                <c:pt idx="2462">
                  <c:v>834.52469622251999</c:v>
                </c:pt>
                <c:pt idx="2463">
                  <c:v>835.39910393679895</c:v>
                </c:pt>
                <c:pt idx="2464">
                  <c:v>835.45831768537903</c:v>
                </c:pt>
                <c:pt idx="2465">
                  <c:v>836.34412323325398</c:v>
                </c:pt>
                <c:pt idx="2466">
                  <c:v>836.40373362641401</c:v>
                </c:pt>
                <c:pt idx="2467">
                  <c:v>837.30068963525196</c:v>
                </c:pt>
                <c:pt idx="2468">
                  <c:v>837.36072078630298</c:v>
                </c:pt>
                <c:pt idx="2469">
                  <c:v>838.26856445210797</c:v>
                </c:pt>
                <c:pt idx="2470">
                  <c:v>838.32907291893002</c:v>
                </c:pt>
                <c:pt idx="2471">
                  <c:v>839.24754038272897</c:v>
                </c:pt>
                <c:pt idx="2472">
                  <c:v>839.30859362706099</c:v>
                </c:pt>
                <c:pt idx="2473">
                  <c:v>840.23743545306399</c:v>
                </c:pt>
                <c:pt idx="2474">
                  <c:v>840.29907043911999</c:v>
                </c:pt>
                <c:pt idx="2475">
                  <c:v>841.23804179908302</c:v>
                </c:pt>
                <c:pt idx="2476">
                  <c:v>841.30022344428698</c:v>
                </c:pt>
                <c:pt idx="2477">
                  <c:v>842.24906601303098</c:v>
                </c:pt>
                <c:pt idx="2478">
                  <c:v>842.31169160120805</c:v>
                </c:pt>
                <c:pt idx="2479">
                  <c:v>843.270127625859</c:v>
                </c:pt>
                <c:pt idx="2480">
                  <c:v>843.33309232581405</c:v>
                </c:pt>
                <c:pt idx="2481">
                  <c:v>844.30084818171701</c:v>
                </c:pt>
                <c:pt idx="2482">
                  <c:v>844.36412648908401</c:v>
                </c:pt>
                <c:pt idx="2483">
                  <c:v>845.34096164486198</c:v>
                </c:pt>
                <c:pt idx="2484">
                  <c:v>845.40461509873705</c:v>
                </c:pt>
                <c:pt idx="2485">
                  <c:v>846.39030214260504</c:v>
                </c:pt>
                <c:pt idx="2486">
                  <c:v>846.45438857987006</c:v>
                </c:pt>
                <c:pt idx="2487">
                  <c:v>847.44865425988905</c:v>
                </c:pt>
                <c:pt idx="2488">
                  <c:v>847.513152204221</c:v>
                </c:pt>
                <c:pt idx="2489">
                  <c:v>848.51567542471901</c:v>
                </c:pt>
                <c:pt idx="2490">
                  <c:v>848.58052498898201</c:v>
                </c:pt>
                <c:pt idx="2491">
                  <c:v>849.590998977852</c:v>
                </c:pt>
                <c:pt idx="2492">
                  <c:v>849.65618690042095</c:v>
                </c:pt>
                <c:pt idx="2493">
                  <c:v>850.67434753078703</c:v>
                </c:pt>
                <c:pt idx="2494">
                  <c:v>850.73991076759205</c:v>
                </c:pt>
                <c:pt idx="2495">
                  <c:v>851.76549863172102</c:v>
                </c:pt>
                <c:pt idx="2496">
                  <c:v>851.83146166949405</c:v>
                </c:pt>
                <c:pt idx="2497">
                  <c:v>852.86418299385298</c:v>
                </c:pt>
                <c:pt idx="2498">
                  <c:v>852.93053403880504</c:v>
                </c:pt>
                <c:pt idx="2499">
                  <c:v>853.97006526589496</c:v>
                </c:pt>
                <c:pt idx="2500">
                  <c:v>854.03689527623101</c:v>
                </c:pt>
                <c:pt idx="2501">
                  <c:v>855.08346736588601</c:v>
                </c:pt>
                <c:pt idx="2502">
                  <c:v>855.15144864336503</c:v>
                </c:pt>
                <c:pt idx="2503">
                  <c:v>856.207261891548</c:v>
                </c:pt>
                <c:pt idx="2504">
                  <c:v>856.27865456814402</c:v>
                </c:pt>
                <c:pt idx="2505">
                  <c:v>857.34853423434902</c:v>
                </c:pt>
                <c:pt idx="2506">
                  <c:v>857.42693500881205</c:v>
                </c:pt>
                <c:pt idx="2507">
                  <c:v>858.51767074487998</c:v>
                </c:pt>
                <c:pt idx="2508">
                  <c:v>858.60309847804399</c:v>
                </c:pt>
                <c:pt idx="2509">
                  <c:v>859.72611804050996</c:v>
                </c:pt>
                <c:pt idx="2510">
                  <c:v>859.80390711182804</c:v>
                </c:pt>
                <c:pt idx="2511">
                  <c:v>860.98692604348105</c:v>
                </c:pt>
                <c:pt idx="2512">
                  <c:v>861.00801220893902</c:v>
                </c:pt>
                <c:pt idx="2513">
                  <c:v>861.13646856309504</c:v>
                </c:pt>
                <c:pt idx="2514">
                  <c:v>862.15168235752105</c:v>
                </c:pt>
                <c:pt idx="2515">
                  <c:v>862.33831990477597</c:v>
                </c:pt>
                <c:pt idx="2516">
                  <c:v>863.17706989056899</c:v>
                </c:pt>
                <c:pt idx="2517">
                  <c:v>863.68405745832104</c:v>
                </c:pt>
                <c:pt idx="2518">
                  <c:v>864.14145904024997</c:v>
                </c:pt>
                <c:pt idx="2519">
                  <c:v>864.900135474178</c:v>
                </c:pt>
                <c:pt idx="2520">
                  <c:v>865.03376722041799</c:v>
                </c:pt>
                <c:pt idx="2521">
                  <c:v>865.42129534760295</c:v>
                </c:pt>
                <c:pt idx="2522">
                  <c:v>865.87546024508799</c:v>
                </c:pt>
                <c:pt idx="2523">
                  <c:v>866.03032824628804</c:v>
                </c:pt>
                <c:pt idx="2524">
                  <c:v>866.70079140031896</c:v>
                </c:pt>
                <c:pt idx="2525">
                  <c:v>867.13883533519595</c:v>
                </c:pt>
                <c:pt idx="2526">
                  <c:v>867.49059764459196</c:v>
                </c:pt>
                <c:pt idx="2527">
                  <c:v>868.20630774104802</c:v>
                </c:pt>
                <c:pt idx="2528">
                  <c:v>868.24182264825197</c:v>
                </c:pt>
                <c:pt idx="2529">
                  <c:v>868.32720186303504</c:v>
                </c:pt>
                <c:pt idx="2530">
                  <c:v>868.97537426939004</c:v>
                </c:pt>
                <c:pt idx="2531">
                  <c:v>869.24628348262604</c:v>
                </c:pt>
                <c:pt idx="2532">
                  <c:v>869.67146526309602</c:v>
                </c:pt>
                <c:pt idx="2533">
                  <c:v>870.22371730789598</c:v>
                </c:pt>
                <c:pt idx="2534">
                  <c:v>870.32463247235296</c:v>
                </c:pt>
                <c:pt idx="2535">
                  <c:v>870.55086762090502</c:v>
                </c:pt>
                <c:pt idx="2536">
                  <c:v>870.958834134374</c:v>
                </c:pt>
                <c:pt idx="2537">
                  <c:v>871.13699907218597</c:v>
                </c:pt>
                <c:pt idx="2538">
                  <c:v>871.57781143318402</c:v>
                </c:pt>
                <c:pt idx="2539">
                  <c:v>872.02252804428099</c:v>
                </c:pt>
                <c:pt idx="2540">
                  <c:v>872.16969746510904</c:v>
                </c:pt>
                <c:pt idx="2541">
                  <c:v>872.47770789039998</c:v>
                </c:pt>
                <c:pt idx="2542">
                  <c:v>872.73764093498005</c:v>
                </c:pt>
                <c:pt idx="2543">
                  <c:v>872.85532991172897</c:v>
                </c:pt>
                <c:pt idx="2544">
                  <c:v>873.28758399450305</c:v>
                </c:pt>
                <c:pt idx="2545">
                  <c:v>873.60764499219295</c:v>
                </c:pt>
                <c:pt idx="2546">
                  <c:v>873.82167767640999</c:v>
                </c:pt>
                <c:pt idx="2547">
                  <c:v>874.19614708090205</c:v>
                </c:pt>
                <c:pt idx="2548">
                  <c:v>874.27352883319895</c:v>
                </c:pt>
                <c:pt idx="2549">
                  <c:v>874.58990954118099</c:v>
                </c:pt>
                <c:pt idx="2550">
                  <c:v>874.81616091965304</c:v>
                </c:pt>
                <c:pt idx="2551">
                  <c:v>875.19646429133104</c:v>
                </c:pt>
                <c:pt idx="2552">
                  <c:v>875.43434160372794</c:v>
                </c:pt>
                <c:pt idx="2553">
                  <c:v>876.000994470563</c:v>
                </c:pt>
                <c:pt idx="2554">
                  <c:v>876.07986566499403</c:v>
                </c:pt>
                <c:pt idx="2555">
                  <c:v>876.16065933895595</c:v>
                </c:pt>
                <c:pt idx="2556">
                  <c:v>876.68232341738701</c:v>
                </c:pt>
                <c:pt idx="2557">
                  <c:v>876.87673871784204</c:v>
                </c:pt>
                <c:pt idx="2558">
                  <c:v>877.26416471206198</c:v>
                </c:pt>
                <c:pt idx="2559">
                  <c:v>877.53571885819599</c:v>
                </c:pt>
                <c:pt idx="2560">
                  <c:v>877.905440365765</c:v>
                </c:pt>
                <c:pt idx="2561">
                  <c:v>878.16953303030198</c:v>
                </c:pt>
                <c:pt idx="2562">
                  <c:v>878.56404996692504</c:v>
                </c:pt>
                <c:pt idx="2563">
                  <c:v>878.78542105829399</c:v>
                </c:pt>
                <c:pt idx="2564">
                  <c:v>879.254220608163</c:v>
                </c:pt>
                <c:pt idx="2565">
                  <c:v>879.38215615204501</c:v>
                </c:pt>
                <c:pt idx="2566">
                  <c:v>879.72155844923896</c:v>
                </c:pt>
                <c:pt idx="2567">
                  <c:v>879.93350695112497</c:v>
                </c:pt>
                <c:pt idx="2568">
                  <c:v>880.03891713863402</c:v>
                </c:pt>
                <c:pt idx="2569">
                  <c:v>880.43728181596805</c:v>
                </c:pt>
                <c:pt idx="2570">
                  <c:v>880.83329713301498</c:v>
                </c:pt>
                <c:pt idx="2571">
                  <c:v>881.00598802001298</c:v>
                </c:pt>
                <c:pt idx="2572">
                  <c:v>881.54940674326804</c:v>
                </c:pt>
                <c:pt idx="2573">
                  <c:v>881.56677438674603</c:v>
                </c:pt>
                <c:pt idx="2574">
                  <c:v>881.68889630173203</c:v>
                </c:pt>
                <c:pt idx="2575">
                  <c:v>882.17463389789395</c:v>
                </c:pt>
                <c:pt idx="2576">
                  <c:v>882.23722652186405</c:v>
                </c:pt>
                <c:pt idx="2577">
                  <c:v>882.34918218519897</c:v>
                </c:pt>
                <c:pt idx="2578">
                  <c:v>882.80047847647302</c:v>
                </c:pt>
                <c:pt idx="2579">
                  <c:v>883.17253158547499</c:v>
                </c:pt>
                <c:pt idx="2580">
                  <c:v>883.32611636349202</c:v>
                </c:pt>
                <c:pt idx="2581">
                  <c:v>883.82572877438804</c:v>
                </c:pt>
                <c:pt idx="2582">
                  <c:v>883.89537315913799</c:v>
                </c:pt>
                <c:pt idx="2583">
                  <c:v>883.99886176800499</c:v>
                </c:pt>
                <c:pt idx="2584">
                  <c:v>884.44284832634798</c:v>
                </c:pt>
                <c:pt idx="2585">
                  <c:v>884.82517258933296</c:v>
                </c:pt>
                <c:pt idx="2586">
                  <c:v>884.95380931111504</c:v>
                </c:pt>
                <c:pt idx="2587">
                  <c:v>885.24548040536695</c:v>
                </c:pt>
                <c:pt idx="2588">
                  <c:v>885.46746713847097</c:v>
                </c:pt>
                <c:pt idx="2589">
                  <c:v>885.55328156740802</c:v>
                </c:pt>
                <c:pt idx="2590">
                  <c:v>886.03231013199695</c:v>
                </c:pt>
                <c:pt idx="2591">
                  <c:v>886.21482579531096</c:v>
                </c:pt>
                <c:pt idx="2592">
                  <c:v>886.69395580494904</c:v>
                </c:pt>
                <c:pt idx="2593">
                  <c:v>886.84104677346204</c:v>
                </c:pt>
                <c:pt idx="2594">
                  <c:v>886.99971876636505</c:v>
                </c:pt>
                <c:pt idx="2595">
                  <c:v>887.42734486574795</c:v>
                </c:pt>
                <c:pt idx="2596">
                  <c:v>887.91277487701598</c:v>
                </c:pt>
                <c:pt idx="2597">
                  <c:v>888.032444795743</c:v>
                </c:pt>
                <c:pt idx="2598">
                  <c:v>888.29661497876805</c:v>
                </c:pt>
                <c:pt idx="2599">
                  <c:v>888.66275413481299</c:v>
                </c:pt>
                <c:pt idx="2600">
                  <c:v>888.83792289012001</c:v>
                </c:pt>
                <c:pt idx="2601">
                  <c:v>889.32298523680402</c:v>
                </c:pt>
                <c:pt idx="2602">
                  <c:v>889.825058371203</c:v>
                </c:pt>
                <c:pt idx="2603">
                  <c:v>890.02099452271204</c:v>
                </c:pt>
                <c:pt idx="2604">
                  <c:v>890.466233981649</c:v>
                </c:pt>
                <c:pt idx="2605">
                  <c:v>890.75148646613104</c:v>
                </c:pt>
                <c:pt idx="2606">
                  <c:v>890.87861056503095</c:v>
                </c:pt>
                <c:pt idx="2607">
                  <c:v>891.51226866092497</c:v>
                </c:pt>
                <c:pt idx="2608">
                  <c:v>891.99795225360401</c:v>
                </c:pt>
                <c:pt idx="2609">
                  <c:v>892.31532086704897</c:v>
                </c:pt>
                <c:pt idx="2610">
                  <c:v>893.10634493999805</c:v>
                </c:pt>
                <c:pt idx="2611">
                  <c:v>893.16337929411304</c:v>
                </c:pt>
                <c:pt idx="2612">
                  <c:v>893.18592180431494</c:v>
                </c:pt>
                <c:pt idx="2613">
                  <c:v>894.04473802358996</c:v>
                </c:pt>
                <c:pt idx="2614">
                  <c:v>894.41627076735199</c:v>
                </c:pt>
                <c:pt idx="2615">
                  <c:v>894.97578123377298</c:v>
                </c:pt>
                <c:pt idx="2616">
                  <c:v>895.71364539507704</c:v>
                </c:pt>
                <c:pt idx="2617">
                  <c:v>895.964675837144</c:v>
                </c:pt>
                <c:pt idx="2618">
                  <c:v>896.66708084254503</c:v>
                </c:pt>
                <c:pt idx="2619">
                  <c:v>897.12749052052402</c:v>
                </c:pt>
                <c:pt idx="2620">
                  <c:v>897.27722796591399</c:v>
                </c:pt>
                <c:pt idx="2621">
                  <c:v>898.39250197093702</c:v>
                </c:pt>
                <c:pt idx="2622">
                  <c:v>898.49785047403304</c:v>
                </c:pt>
                <c:pt idx="2623">
                  <c:v>899.56850431454097</c:v>
                </c:pt>
                <c:pt idx="2624">
                  <c:v>899.66901076752799</c:v>
                </c:pt>
                <c:pt idx="2625">
                  <c:v>900.72879392910397</c:v>
                </c:pt>
                <c:pt idx="2626">
                  <c:v>900.837466507047</c:v>
                </c:pt>
                <c:pt idx="2627">
                  <c:v>901.878039675227</c:v>
                </c:pt>
                <c:pt idx="2628">
                  <c:v>901.98976993238398</c:v>
                </c:pt>
                <c:pt idx="2629">
                  <c:v>903.02028195921105</c:v>
                </c:pt>
                <c:pt idx="2630">
                  <c:v>903.13134372053298</c:v>
                </c:pt>
                <c:pt idx="2631">
                  <c:v>904.15593007733901</c:v>
                </c:pt>
                <c:pt idx="2632">
                  <c:v>904.26598584610804</c:v>
                </c:pt>
                <c:pt idx="2633">
                  <c:v>905.28485771475596</c:v>
                </c:pt>
                <c:pt idx="2634">
                  <c:v>905.39408393091003</c:v>
                </c:pt>
                <c:pt idx="2635">
                  <c:v>906.40674192905897</c:v>
                </c:pt>
                <c:pt idx="2636">
                  <c:v>906.51527396810104</c:v>
                </c:pt>
                <c:pt idx="2637">
                  <c:v>907.52122714509403</c:v>
                </c:pt>
                <c:pt idx="2638">
                  <c:v>907.62911820255999</c:v>
                </c:pt>
                <c:pt idx="2639">
                  <c:v>908.627979721565</c:v>
                </c:pt>
                <c:pt idx="2640">
                  <c:v>908.73523669164797</c:v>
                </c:pt>
                <c:pt idx="2641">
                  <c:v>909.72668630901205</c:v>
                </c:pt>
                <c:pt idx="2642">
                  <c:v>909.83329570286503</c:v>
                </c:pt>
                <c:pt idx="2643">
                  <c:v>910.81704286836305</c:v>
                </c:pt>
                <c:pt idx="2644">
                  <c:v>910.922982139738</c:v>
                </c:pt>
                <c:pt idx="2645">
                  <c:v>911.89874723702803</c:v>
                </c:pt>
                <c:pt idx="2646">
                  <c:v>912.00398951717</c:v>
                </c:pt>
                <c:pt idx="2647">
                  <c:v>912.97149705319498</c:v>
                </c:pt>
                <c:pt idx="2648">
                  <c:v>913.07601477790797</c:v>
                </c:pt>
                <c:pt idx="2649">
                  <c:v>914.03499188957403</c:v>
                </c:pt>
                <c:pt idx="2650">
                  <c:v>914.13875982920501</c:v>
                </c:pt>
                <c:pt idx="2651">
                  <c:v>915.08893633797504</c:v>
                </c:pt>
                <c:pt idx="2652">
                  <c:v>915.19193257621203</c:v>
                </c:pt>
                <c:pt idx="2653">
                  <c:v>916.13304128869299</c:v>
                </c:pt>
                <c:pt idx="2654">
                  <c:v>916.23524575204397</c:v>
                </c:pt>
                <c:pt idx="2655">
                  <c:v>917.16702275084197</c:v>
                </c:pt>
                <c:pt idx="2656">
                  <c:v>917.26841389464198</c:v>
                </c:pt>
                <c:pt idx="2657">
                  <c:v>918.19059793222505</c:v>
                </c:pt>
                <c:pt idx="2658">
                  <c:v>918.29114980328495</c:v>
                </c:pt>
                <c:pt idx="2659">
                  <c:v>919.20348139174598</c:v>
                </c:pt>
                <c:pt idx="2660">
                  <c:v>919.30316439597402</c:v>
                </c:pt>
                <c:pt idx="2661">
                  <c:v>920.20538667755898</c:v>
                </c:pt>
                <c:pt idx="2662">
                  <c:v>920.30417222100004</c:v>
                </c:pt>
                <c:pt idx="2663">
                  <c:v>921.19603282553396</c:v>
                </c:pt>
                <c:pt idx="2664">
                  <c:v>921.293896652905</c:v>
                </c:pt>
                <c:pt idx="2665">
                  <c:v>922.17514769515105</c:v>
                </c:pt>
                <c:pt idx="2666">
                  <c:v>922.272068102209</c:v>
                </c:pt>
                <c:pt idx="2667">
                  <c:v>923.14246439096098</c:v>
                </c:pt>
                <c:pt idx="2668">
                  <c:v>923.23841826897296</c:v>
                </c:pt>
                <c:pt idx="2669">
                  <c:v>924.09771669019801</c:v>
                </c:pt>
                <c:pt idx="2670">
                  <c:v>924.19267816105196</c:v>
                </c:pt>
                <c:pt idx="2671">
                  <c:v>925.04063883792605</c:v>
                </c:pt>
                <c:pt idx="2672">
                  <c:v>925.13458074924699</c:v>
                </c:pt>
                <c:pt idx="2673">
                  <c:v>925.97096802071599</c:v>
                </c:pt>
                <c:pt idx="2674">
                  <c:v>926.063863559536</c:v>
                </c:pt>
                <c:pt idx="2675">
                  <c:v>926.88844583869002</c:v>
                </c:pt>
                <c:pt idx="2676">
                  <c:v>926.98026891706695</c:v>
                </c:pt>
                <c:pt idx="2677">
                  <c:v>927.79281819704102</c:v>
                </c:pt>
                <c:pt idx="2678">
                  <c:v>927.88354314585104</c:v>
                </c:pt>
                <c:pt idx="2679">
                  <c:v>928.68383484398703</c:v>
                </c:pt>
                <c:pt idx="2680">
                  <c:v>928.773436115398</c:v>
                </c:pt>
                <c:pt idx="2681">
                  <c:v>929.56124919519698</c:v>
                </c:pt>
                <c:pt idx="2682">
                  <c:v>929.64970123597197</c:v>
                </c:pt>
                <c:pt idx="2683">
                  <c:v>930.42481837383002</c:v>
                </c:pt>
                <c:pt idx="2684">
                  <c:v>930.512095591449</c:v>
                </c:pt>
                <c:pt idx="2685">
                  <c:v>931.274303284903</c:v>
                </c:pt>
                <c:pt idx="2686">
                  <c:v>931.360380102298</c:v>
                </c:pt>
                <c:pt idx="2687">
                  <c:v>932.10946900096906</c:v>
                </c:pt>
                <c:pt idx="2688">
                  <c:v>932.19431997582706</c:v>
                </c:pt>
                <c:pt idx="2689">
                  <c:v>932.93008529574502</c:v>
                </c:pt>
                <c:pt idx="2690">
                  <c:v>933.01368465457597</c:v>
                </c:pt>
                <c:pt idx="2691">
                  <c:v>933.73592577100999</c:v>
                </c:pt>
                <c:pt idx="2692">
                  <c:v>933.818246363855</c:v>
                </c:pt>
                <c:pt idx="2693">
                  <c:v>934.52676575898204</c:v>
                </c:pt>
                <c:pt idx="2694">
                  <c:v>934.60777938681895</c:v>
                </c:pt>
                <c:pt idx="2695">
                  <c:v>935.30238305947603</c:v>
                </c:pt>
                <c:pt idx="2696">
                  <c:v>935.38206304197104</c:v>
                </c:pt>
                <c:pt idx="2697">
                  <c:v>936.06256212495805</c:v>
                </c:pt>
                <c:pt idx="2698">
                  <c:v>936.14088473151605</c:v>
                </c:pt>
                <c:pt idx="2699">
                  <c:v>936.807095517834</c:v>
                </c:pt>
                <c:pt idx="2700">
                  <c:v>936.88403761972802</c:v>
                </c:pt>
                <c:pt idx="2701">
                  <c:v>937.53577985480297</c:v>
                </c:pt>
                <c:pt idx="2702">
                  <c:v>937.61131606716503</c:v>
                </c:pt>
                <c:pt idx="2703">
                  <c:v>938.24841275974404</c:v>
                </c:pt>
                <c:pt idx="2704">
                  <c:v>938.32251602565202</c:v>
                </c:pt>
                <c:pt idx="2705">
                  <c:v>938.94479513671297</c:v>
                </c:pt>
                <c:pt idx="2706">
                  <c:v>939.01743904595298</c:v>
                </c:pt>
                <c:pt idx="2707">
                  <c:v>939.62473428214196</c:v>
                </c:pt>
                <c:pt idx="2708">
                  <c:v>939.69589346997702</c:v>
                </c:pt>
                <c:pt idx="2709">
                  <c:v>940.28804360008405</c:v>
                </c:pt>
                <c:pt idx="2710">
                  <c:v>940.35769246273196</c:v>
                </c:pt>
                <c:pt idx="2711">
                  <c:v>940.93454090215505</c:v>
                </c:pt>
                <c:pt idx="2712">
                  <c:v>941.002652607448</c:v>
                </c:pt>
                <c:pt idx="2713">
                  <c:v>941.56404743848498</c:v>
                </c:pt>
                <c:pt idx="2714">
                  <c:v>941.63059379639196</c:v>
                </c:pt>
                <c:pt idx="2715">
                  <c:v>942.17638747842898</c:v>
                </c:pt>
                <c:pt idx="2716">
                  <c:v>942.24133984374305</c:v>
                </c:pt>
                <c:pt idx="2717">
                  <c:v>942.77138934792902</c:v>
                </c:pt>
                <c:pt idx="2718">
                  <c:v>942.83472052113802</c:v>
                </c:pt>
                <c:pt idx="2719">
                  <c:v>943.34888821185996</c:v>
                </c:pt>
                <c:pt idx="2720">
                  <c:v>943.41057354116106</c:v>
                </c:pt>
                <c:pt idx="2721">
                  <c:v>943.90872747992296</c:v>
                </c:pt>
                <c:pt idx="2722">
                  <c:v>943.96874336380995</c:v>
                </c:pt>
                <c:pt idx="2723">
                  <c:v>944.45075629690098</c:v>
                </c:pt>
                <c:pt idx="2724">
                  <c:v>944.50907776455301</c:v>
                </c:pt>
                <c:pt idx="2725">
                  <c:v>944.97482630517197</c:v>
                </c:pt>
                <c:pt idx="2726">
                  <c:v>945.03142730581499</c:v>
                </c:pt>
                <c:pt idx="2727">
                  <c:v>945.48079288606402</c:v>
                </c:pt>
                <c:pt idx="2728">
                  <c:v>945.535649830073</c:v>
                </c:pt>
                <c:pt idx="2729">
                  <c:v>945.96852036044299</c:v>
                </c:pt>
                <c:pt idx="2730">
                  <c:v>946.02161554391</c:v>
                </c:pt>
                <c:pt idx="2731">
                  <c:v>946.43788597058403</c:v>
                </c:pt>
                <c:pt idx="2732">
                  <c:v>946.48920895935203</c:v>
                </c:pt>
                <c:pt idx="2733">
                  <c:v>946.88878132938396</c:v>
                </c:pt>
                <c:pt idx="2734">
                  <c:v>946.93833124781202</c:v>
                </c:pt>
                <c:pt idx="2735">
                  <c:v>947.32111703656904</c:v>
                </c:pt>
                <c:pt idx="2736">
                  <c:v>947.36891031596201</c:v>
                </c:pt>
                <c:pt idx="2737">
                  <c:v>947.73483448713603</c:v>
                </c:pt>
                <c:pt idx="2738">
                  <c:v>947.78092053415696</c:v>
                </c:pt>
                <c:pt idx="2739">
                  <c:v>948.12991874702595</c:v>
                </c:pt>
                <c:pt idx="2740">
                  <c:v>948.17442033907696</c:v>
                </c:pt>
                <c:pt idx="2741">
                  <c:v>948.50645204088801</c:v>
                </c:pt>
                <c:pt idx="2742">
                  <c:v>948.54968296010395</c:v>
                </c:pt>
                <c:pt idx="2743">
                  <c:v>948.86485325826902</c:v>
                </c:pt>
                <c:pt idx="2744">
                  <c:v>948.90751470857299</c:v>
                </c:pt>
                <c:pt idx="2745">
                  <c:v>949.20634830099505</c:v>
                </c:pt>
                <c:pt idx="2746">
                  <c:v>949.24960915420604</c:v>
                </c:pt>
                <c:pt idx="2747">
                  <c:v>949.53331400266597</c:v>
                </c:pt>
                <c:pt idx="2748">
                  <c:v>949.57852829662602</c:v>
                </c:pt>
                <c:pt idx="2749">
                  <c:v>949.84904087789198</c:v>
                </c:pt>
                <c:pt idx="2750">
                  <c:v>949.89720055263797</c:v>
                </c:pt>
                <c:pt idx="2751">
                  <c:v>950.157006595594</c:v>
                </c:pt>
                <c:pt idx="2752">
                  <c:v>950.20836264855598</c:v>
                </c:pt>
                <c:pt idx="2753">
                  <c:v>950.46016376550403</c:v>
                </c:pt>
                <c:pt idx="2754">
                  <c:v>950.51428277391597</c:v>
                </c:pt>
                <c:pt idx="2755">
                  <c:v>950.76057446747404</c:v>
                </c:pt>
                <c:pt idx="2756">
                  <c:v>950.816686034501</c:v>
                </c:pt>
                <c:pt idx="2757">
                  <c:v>951.05944540885901</c:v>
                </c:pt>
                <c:pt idx="2758">
                  <c:v>951.11679059047594</c:v>
                </c:pt>
                <c:pt idx="2759">
                  <c:v>951.35741113378197</c:v>
                </c:pt>
                <c:pt idx="2760">
                  <c:v>951.41542837272095</c:v>
                </c:pt>
                <c:pt idx="2761">
                  <c:v>951.65481641100598</c:v>
                </c:pt>
                <c:pt idx="2762">
                  <c:v>951.71316256539899</c:v>
                </c:pt>
                <c:pt idx="2763">
                  <c:v>951.95187188940895</c:v>
                </c:pt>
                <c:pt idx="2764">
                  <c:v>952.01036154530595</c:v>
                </c:pt>
                <c:pt idx="2765">
                  <c:v>952.24871260895998</c:v>
                </c:pt>
                <c:pt idx="2766">
                  <c:v>952.30725344913606</c:v>
                </c:pt>
                <c:pt idx="2767">
                  <c:v>952.54542387623405</c:v>
                </c:pt>
                <c:pt idx="2768">
                  <c:v>952.60397220308096</c:v>
                </c:pt>
                <c:pt idx="2769">
                  <c:v>952.84205855989796</c:v>
                </c:pt>
                <c:pt idx="2770">
                  <c:v>952.90059342517804</c:v>
                </c:pt>
                <c:pt idx="2771">
                  <c:v>953.13864858994998</c:v>
                </c:pt>
                <c:pt idx="2772">
                  <c:v>953.19715964258899</c:v>
                </c:pt>
                <c:pt idx="2773">
                  <c:v>953.43521281175197</c:v>
                </c:pt>
                <c:pt idx="2774">
                  <c:v>953.49369436184395</c:v>
                </c:pt>
                <c:pt idx="2775">
                  <c:v>953.73176180434598</c:v>
                </c:pt>
                <c:pt idx="2776">
                  <c:v>953.79021014909995</c:v>
                </c:pt>
                <c:pt idx="2777">
                  <c:v>954.02830128286701</c:v>
                </c:pt>
                <c:pt idx="2778">
                  <c:v>954.08671386706601</c:v>
                </c:pt>
                <c:pt idx="2779">
                  <c:v>954.32483483906401</c:v>
                </c:pt>
                <c:pt idx="2780">
                  <c:v>954.38320979331195</c:v>
                </c:pt>
                <c:pt idx="2781">
                  <c:v>954.62136522117805</c:v>
                </c:pt>
                <c:pt idx="2782">
                  <c:v>954.67970024341298</c:v>
                </c:pt>
                <c:pt idx="2783">
                  <c:v>954.91789329971505</c:v>
                </c:pt>
                <c:pt idx="2784">
                  <c:v>954.97618491296498</c:v>
                </c:pt>
                <c:pt idx="2785">
                  <c:v>955.21441707116503</c:v>
                </c:pt>
                <c:pt idx="2786">
                  <c:v>955.27266199222504</c:v>
                </c:pt>
                <c:pt idx="2787">
                  <c:v>955.51093383433295</c:v>
                </c:pt>
                <c:pt idx="2788">
                  <c:v>955.56913164693799</c:v>
                </c:pt>
                <c:pt idx="2789">
                  <c:v>955.80744410361206</c:v>
                </c:pt>
                <c:pt idx="2790">
                  <c:v>955.86559788652005</c:v>
                </c:pt>
                <c:pt idx="2791">
                  <c:v>956.10395261280701</c:v>
                </c:pt>
                <c:pt idx="2792">
                  <c:v>956.16206601010595</c:v>
                </c:pt>
                <c:pt idx="2793">
                  <c:v>956.40046481992204</c:v>
                </c:pt>
                <c:pt idx="2794">
                  <c:v>956.45853847628996</c:v>
                </c:pt>
                <c:pt idx="2795">
                  <c:v>956.69698277856105</c:v>
                </c:pt>
                <c:pt idx="2796">
                  <c:v>956.75501415923895</c:v>
                </c:pt>
                <c:pt idx="2797">
                  <c:v>956.99350551604198</c:v>
                </c:pt>
                <c:pt idx="2798">
                  <c:v>957.05149329152403</c:v>
                </c:pt>
                <c:pt idx="2799">
                  <c:v>957.29003496710902</c:v>
                </c:pt>
                <c:pt idx="2800">
                  <c:v>957.34798473579497</c:v>
                </c:pt>
                <c:pt idx="2801">
                  <c:v>957.58658302185199</c:v>
                </c:pt>
                <c:pt idx="2802">
                  <c:v>957.64451059936403</c:v>
                </c:pt>
                <c:pt idx="2803">
                  <c:v>957.883175767892</c:v>
                </c:pt>
                <c:pt idx="2804">
                  <c:v>957.94110931512398</c:v>
                </c:pt>
                <c:pt idx="2805">
                  <c:v>958.17985896180403</c:v>
                </c:pt>
                <c:pt idx="2806">
                  <c:v>958.23784608457595</c:v>
                </c:pt>
                <c:pt idx="2807">
                  <c:v>958.47671106298299</c:v>
                </c:pt>
                <c:pt idx="2808">
                  <c:v>958.53483629248205</c:v>
                </c:pt>
                <c:pt idx="2809">
                  <c:v>958.77385238518104</c:v>
                </c:pt>
                <c:pt idx="2810">
                  <c:v>958.83229078845295</c:v>
                </c:pt>
                <c:pt idx="2811">
                  <c:v>959.07156452945503</c:v>
                </c:pt>
                <c:pt idx="2812">
                  <c:v>959.13068365982804</c:v>
                </c:pt>
                <c:pt idx="2813">
                  <c:v>959.37037136975596</c:v>
                </c:pt>
                <c:pt idx="2814">
                  <c:v>959.43165129237696</c:v>
                </c:pt>
                <c:pt idx="2815">
                  <c:v>959.67168042334902</c:v>
                </c:pt>
                <c:pt idx="2816">
                  <c:v>959.73796403134702</c:v>
                </c:pt>
                <c:pt idx="2817">
                  <c:v>959.97814311046704</c:v>
                </c:pt>
                <c:pt idx="2818">
                  <c:v>960.05455715826599</c:v>
                </c:pt>
                <c:pt idx="2819">
                  <c:v>960.29393929557602</c:v>
                </c:pt>
                <c:pt idx="2820">
                  <c:v>960.39026709506004</c:v>
                </c:pt>
                <c:pt idx="2821">
                  <c:v>960.62515183711798</c:v>
                </c:pt>
                <c:pt idx="2822">
                  <c:v>960.75747086207696</c:v>
                </c:pt>
                <c:pt idx="2823">
                  <c:v>960.98662201416596</c:v>
                </c:pt>
                <c:pt idx="2824">
                  <c:v>961.17846183347604</c:v>
                </c:pt>
                <c:pt idx="2825">
                  <c:v>961.41173203700498</c:v>
                </c:pt>
                <c:pt idx="2826">
                  <c:v>961.60079307790204</c:v>
                </c:pt>
                <c:pt idx="2827">
                  <c:v>961.84855033440294</c:v>
                </c:pt>
                <c:pt idx="2828">
                  <c:v>962.05900631875295</c:v>
                </c:pt>
                <c:pt idx="2829">
                  <c:v>962.31456656580099</c:v>
                </c:pt>
                <c:pt idx="2830">
                  <c:v>962.55945945142696</c:v>
                </c:pt>
                <c:pt idx="2831">
                  <c:v>962.81381342207203</c:v>
                </c:pt>
                <c:pt idx="2832">
                  <c:v>963.130434989018</c:v>
                </c:pt>
                <c:pt idx="2833">
                  <c:v>963.38362903157497</c:v>
                </c:pt>
                <c:pt idx="2834">
                  <c:v>963.73712824583004</c:v>
                </c:pt>
                <c:pt idx="2835">
                  <c:v>963.99884029347299</c:v>
                </c:pt>
                <c:pt idx="2836">
                  <c:v>964.36262801236001</c:v>
                </c:pt>
                <c:pt idx="2837">
                  <c:v>964.62318511960598</c:v>
                </c:pt>
                <c:pt idx="2838">
                  <c:v>965.05581902016297</c:v>
                </c:pt>
                <c:pt idx="2839">
                  <c:v>965.20293787613195</c:v>
                </c:pt>
                <c:pt idx="2840">
                  <c:v>965.34780528208205</c:v>
                </c:pt>
                <c:pt idx="2841">
                  <c:v>965.86554245926402</c:v>
                </c:pt>
                <c:pt idx="2842">
                  <c:v>965.99686672189205</c:v>
                </c:pt>
                <c:pt idx="2843">
                  <c:v>966.15069008328896</c:v>
                </c:pt>
                <c:pt idx="2844">
                  <c:v>966.65339653668195</c:v>
                </c:pt>
                <c:pt idx="2845">
                  <c:v>966.80910645031997</c:v>
                </c:pt>
                <c:pt idx="2846">
                  <c:v>966.99887871028</c:v>
                </c:pt>
                <c:pt idx="2847">
                  <c:v>967.42166331647195</c:v>
                </c:pt>
                <c:pt idx="2848">
                  <c:v>967.66342952233697</c:v>
                </c:pt>
                <c:pt idx="2849">
                  <c:v>968.01090217194098</c:v>
                </c:pt>
                <c:pt idx="2850">
                  <c:v>968.15731380444197</c:v>
                </c:pt>
                <c:pt idx="2851">
                  <c:v>968.50784336093102</c:v>
                </c:pt>
                <c:pt idx="2852">
                  <c:v>968.74733437905195</c:v>
                </c:pt>
                <c:pt idx="2853">
                  <c:v>969.04336823429901</c:v>
                </c:pt>
                <c:pt idx="2854">
                  <c:v>969.21577188548395</c:v>
                </c:pt>
                <c:pt idx="2855">
                  <c:v>969.506280826075</c:v>
                </c:pt>
                <c:pt idx="2856">
                  <c:v>969.76993167173998</c:v>
                </c:pt>
                <c:pt idx="2857">
                  <c:v>970.05789422751104</c:v>
                </c:pt>
                <c:pt idx="2858">
                  <c:v>970.25478724226195</c:v>
                </c:pt>
                <c:pt idx="2859">
                  <c:v>970.57193745088603</c:v>
                </c:pt>
                <c:pt idx="2860">
                  <c:v>970.84784380319104</c:v>
                </c:pt>
                <c:pt idx="2861">
                  <c:v>971.16890775820104</c:v>
                </c:pt>
                <c:pt idx="2862">
                  <c:v>971.41161856618101</c:v>
                </c:pt>
                <c:pt idx="2863">
                  <c:v>971.74323028942001</c:v>
                </c:pt>
                <c:pt idx="2864">
                  <c:v>972.10961823759999</c:v>
                </c:pt>
                <c:pt idx="2865">
                  <c:v>972.42123436550401</c:v>
                </c:pt>
                <c:pt idx="2866">
                  <c:v>972.79436972031704</c:v>
                </c:pt>
                <c:pt idx="2867">
                  <c:v>973.13046135802495</c:v>
                </c:pt>
                <c:pt idx="2868">
                  <c:v>973.47886385910601</c:v>
                </c:pt>
                <c:pt idx="2869">
                  <c:v>973.83628388671298</c:v>
                </c:pt>
                <c:pt idx="2870">
                  <c:v>974.22655563725505</c:v>
                </c:pt>
                <c:pt idx="2871">
                  <c:v>974.48515105280103</c:v>
                </c:pt>
                <c:pt idx="2872">
                  <c:v>974.844643093983</c:v>
                </c:pt>
                <c:pt idx="2873">
                  <c:v>975.04582239735396</c:v>
                </c:pt>
                <c:pt idx="2874">
                  <c:v>975.41169727697002</c:v>
                </c:pt>
                <c:pt idx="2875">
                  <c:v>975.82163165784095</c:v>
                </c:pt>
                <c:pt idx="2876">
                  <c:v>976.06025867945095</c:v>
                </c:pt>
                <c:pt idx="2877">
                  <c:v>976.49094351983194</c:v>
                </c:pt>
                <c:pt idx="2878">
                  <c:v>976.92105309533599</c:v>
                </c:pt>
                <c:pt idx="2879">
                  <c:v>977.34189727126704</c:v>
                </c:pt>
                <c:pt idx="2880">
                  <c:v>977.82813702962801</c:v>
                </c:pt>
                <c:pt idx="2881">
                  <c:v>978.21985073664405</c:v>
                </c:pt>
                <c:pt idx="2882">
                  <c:v>978.76076773166096</c:v>
                </c:pt>
                <c:pt idx="2883">
                  <c:v>979.13553430915499</c:v>
                </c:pt>
                <c:pt idx="2884">
                  <c:v>979.70230690439701</c:v>
                </c:pt>
                <c:pt idx="2885">
                  <c:v>980.15130691955903</c:v>
                </c:pt>
                <c:pt idx="2886">
                  <c:v>980.66372623871098</c:v>
                </c:pt>
                <c:pt idx="2887">
                  <c:v>981.35936933196297</c:v>
                </c:pt>
                <c:pt idx="2888">
                  <c:v>981.48685196899805</c:v>
                </c:pt>
                <c:pt idx="2889">
                  <c:v>981.73549357691002</c:v>
                </c:pt>
                <c:pt idx="2890">
                  <c:v>982.33001216539799</c:v>
                </c:pt>
                <c:pt idx="2891">
                  <c:v>982.48213898718598</c:v>
                </c:pt>
                <c:pt idx="2892">
                  <c:v>982.841033361634</c:v>
                </c:pt>
                <c:pt idx="2893">
                  <c:v>983.24626078323001</c:v>
                </c:pt>
                <c:pt idx="2894">
                  <c:v>983.79187847557</c:v>
                </c:pt>
                <c:pt idx="2895">
                  <c:v>983.90410366519598</c:v>
                </c:pt>
                <c:pt idx="2896">
                  <c:v>983.93595092488601</c:v>
                </c:pt>
                <c:pt idx="2897">
                  <c:v>984.67562143524901</c:v>
                </c:pt>
                <c:pt idx="2898">
                  <c:v>984.70522951562396</c:v>
                </c:pt>
                <c:pt idx="2899">
                  <c:v>984.79603558993904</c:v>
                </c:pt>
                <c:pt idx="2900">
                  <c:v>985.43481140604695</c:v>
                </c:pt>
                <c:pt idx="2901">
                  <c:v>985.624287674794</c:v>
                </c:pt>
                <c:pt idx="2902">
                  <c:v>986.03648971912298</c:v>
                </c:pt>
                <c:pt idx="2903">
                  <c:v>986.14688116274306</c:v>
                </c:pt>
                <c:pt idx="2904">
                  <c:v>986.731159035102</c:v>
                </c:pt>
                <c:pt idx="2905">
                  <c:v>986.84383451391602</c:v>
                </c:pt>
                <c:pt idx="2906">
                  <c:v>987.25218795849105</c:v>
                </c:pt>
                <c:pt idx="2907">
                  <c:v>987.65189623756601</c:v>
                </c:pt>
                <c:pt idx="2908">
                  <c:v>987.774054279761</c:v>
                </c:pt>
                <c:pt idx="2909">
                  <c:v>988.44464933992504</c:v>
                </c:pt>
                <c:pt idx="2910">
                  <c:v>988.78800204355298</c:v>
                </c:pt>
                <c:pt idx="2911">
                  <c:v>989.25628652748696</c:v>
                </c:pt>
                <c:pt idx="2912">
                  <c:v>989.82721357554396</c:v>
                </c:pt>
                <c:pt idx="2913">
                  <c:v>990.08216933928497</c:v>
                </c:pt>
                <c:pt idx="2914">
                  <c:v>990.89473763919398</c:v>
                </c:pt>
                <c:pt idx="2915">
                  <c:v>990.90797766893104</c:v>
                </c:pt>
                <c:pt idx="2916">
                  <c:v>990.93674304572903</c:v>
                </c:pt>
                <c:pt idx="2917">
                  <c:v>991.75562012826401</c:v>
                </c:pt>
                <c:pt idx="2918">
                  <c:v>992.44318537311904</c:v>
                </c:pt>
                <c:pt idx="2919">
                  <c:v>992.68110230760794</c:v>
                </c:pt>
                <c:pt idx="2920">
                  <c:v>993.35506892197395</c:v>
                </c:pt>
                <c:pt idx="2921">
                  <c:v>993.649737327759</c:v>
                </c:pt>
                <c:pt idx="2922">
                  <c:v>994.21482259619597</c:v>
                </c:pt>
                <c:pt idx="2923">
                  <c:v>994.59629851979003</c:v>
                </c:pt>
                <c:pt idx="2924">
                  <c:v>995.03601501522996</c:v>
                </c:pt>
                <c:pt idx="2925">
                  <c:v>995.36163999693895</c:v>
                </c:pt>
                <c:pt idx="2926">
                  <c:v>995.71509392521898</c:v>
                </c:pt>
                <c:pt idx="2927">
                  <c:v>995.996922701269</c:v>
                </c:pt>
                <c:pt idx="2928">
                  <c:v>996.48677449718696</c:v>
                </c:pt>
                <c:pt idx="2929">
                  <c:v>996.80728020479</c:v>
                </c:pt>
                <c:pt idx="2930">
                  <c:v>997.26628815741503</c:v>
                </c:pt>
                <c:pt idx="2931">
                  <c:v>997.64181200271003</c:v>
                </c:pt>
                <c:pt idx="2932">
                  <c:v>998.06998258973704</c:v>
                </c:pt>
                <c:pt idx="2933">
                  <c:v>998.45093318857505</c:v>
                </c:pt>
                <c:pt idx="2934">
                  <c:v>998.73871316055897</c:v>
                </c:pt>
                <c:pt idx="2935">
                  <c:v>999.072472455092</c:v>
                </c:pt>
                <c:pt idx="2936">
                  <c:v>999.41104541585105</c:v>
                </c:pt>
                <c:pt idx="2937">
                  <c:v>999.71162864370206</c:v>
                </c:pt>
                <c:pt idx="2938">
                  <c:v>999.95750352163202</c:v>
                </c:pt>
                <c:pt idx="2939">
                  <c:v>1000.28001877229</c:v>
                </c:pt>
                <c:pt idx="2940">
                  <c:v>1000.59055931913</c:v>
                </c:pt>
                <c:pt idx="2941">
                  <c:v>1000.93337762258</c:v>
                </c:pt>
                <c:pt idx="2942">
                  <c:v>1001.17183059284</c:v>
                </c:pt>
                <c:pt idx="2943">
                  <c:v>1001.48664627122</c:v>
                </c:pt>
                <c:pt idx="2944">
                  <c:v>1001.8381330059</c:v>
                </c:pt>
                <c:pt idx="2945">
                  <c:v>1002.34191358655</c:v>
                </c:pt>
                <c:pt idx="2946">
                  <c:v>1002.55299757596</c:v>
                </c:pt>
                <c:pt idx="2947">
                  <c:v>1002.75308796041</c:v>
                </c:pt>
                <c:pt idx="2948">
                  <c:v>1003.35520951081</c:v>
                </c:pt>
                <c:pt idx="2949">
                  <c:v>1003.5613815235899</c:v>
                </c:pt>
                <c:pt idx="2950">
                  <c:v>1003.80133607721</c:v>
                </c:pt>
                <c:pt idx="2951">
                  <c:v>1004.25565803876</c:v>
                </c:pt>
                <c:pt idx="2952">
                  <c:v>1004.66192889722</c:v>
                </c:pt>
                <c:pt idx="2953">
                  <c:v>1005.124520966</c:v>
                </c:pt>
                <c:pt idx="2954">
                  <c:v>1005.47614386266</c:v>
                </c:pt>
                <c:pt idx="2955">
                  <c:v>1005.94401809508</c:v>
                </c:pt>
                <c:pt idx="2956">
                  <c:v>1006.2637676614</c:v>
                </c:pt>
                <c:pt idx="2957">
                  <c:v>1006.69572252277</c:v>
                </c:pt>
                <c:pt idx="2958">
                  <c:v>1007.0247689545801</c:v>
                </c:pt>
                <c:pt idx="2959">
                  <c:v>1007.37669679972</c:v>
                </c:pt>
                <c:pt idx="2960">
                  <c:v>1007.73381371159</c:v>
                </c:pt>
                <c:pt idx="2961">
                  <c:v>1007.97369181721</c:v>
                </c:pt>
                <c:pt idx="2962">
                  <c:v>1008.37593679203</c:v>
                </c:pt>
                <c:pt idx="2963">
                  <c:v>1008.59827885882</c:v>
                </c:pt>
                <c:pt idx="2964">
                  <c:v>1008.96903774046</c:v>
                </c:pt>
                <c:pt idx="2965">
                  <c:v>1009.17461280722</c:v>
                </c:pt>
                <c:pt idx="2966">
                  <c:v>1009.52624525584</c:v>
                </c:pt>
                <c:pt idx="2967">
                  <c:v>1009.70795997724</c:v>
                </c:pt>
                <c:pt idx="2968">
                  <c:v>1010.03526811453</c:v>
                </c:pt>
                <c:pt idx="2969">
                  <c:v>1010.20581859512</c:v>
                </c:pt>
                <c:pt idx="2970">
                  <c:v>1010.50827302947</c:v>
                </c:pt>
                <c:pt idx="2971">
                  <c:v>1010.66380671865</c:v>
                </c:pt>
                <c:pt idx="2972">
                  <c:v>1010.9488234371</c:v>
                </c:pt>
                <c:pt idx="2973">
                  <c:v>1011.07435874033</c:v>
                </c:pt>
                <c:pt idx="2974">
                  <c:v>1011.35295944103</c:v>
                </c:pt>
                <c:pt idx="2975">
                  <c:v>1011.45151604032</c:v>
                </c:pt>
                <c:pt idx="2976">
                  <c:v>1011.72425614237</c:v>
                </c:pt>
                <c:pt idx="2977">
                  <c:v>1011.80572649879</c:v>
                </c:pt>
                <c:pt idx="2978">
                  <c:v>1012.06908585473</c:v>
                </c:pt>
                <c:pt idx="2979">
                  <c:v>1012.14055750753</c:v>
                </c:pt>
                <c:pt idx="2980">
                  <c:v>1012.39508847698</c:v>
                </c:pt>
                <c:pt idx="2981">
                  <c:v>1012.46104738623</c:v>
                </c:pt>
                <c:pt idx="2982">
                  <c:v>1012.70872077884</c:v>
                </c:pt>
                <c:pt idx="2983">
                  <c:v>1012.7713301804999</c:v>
                </c:pt>
                <c:pt idx="2984">
                  <c:v>1013.01472174873</c:v>
                </c:pt>
                <c:pt idx="2985">
                  <c:v>1013.07523128752</c:v>
                </c:pt>
                <c:pt idx="2986">
                  <c:v>1013.31626213352</c:v>
                </c:pt>
                <c:pt idx="2987">
                  <c:v>1013.37551489968</c:v>
                </c:pt>
                <c:pt idx="2988">
                  <c:v>1013.6153357834201</c:v>
                </c:pt>
                <c:pt idx="2989">
                  <c:v>1013.67389943123</c:v>
                </c:pt>
                <c:pt idx="2990">
                  <c:v>1013.91311799018</c:v>
                </c:pt>
                <c:pt idx="2991">
                  <c:v>1013.9713336109</c:v>
                </c:pt>
                <c:pt idx="2992">
                  <c:v>1014.21024694983</c:v>
                </c:pt>
                <c:pt idx="2993">
                  <c:v>1014.26829929648</c:v>
                </c:pt>
                <c:pt idx="2994">
                  <c:v>1014.50704641215</c:v>
                </c:pt>
                <c:pt idx="2995">
                  <c:v>1014.56503412967</c:v>
                </c:pt>
                <c:pt idx="2996">
                  <c:v>1014.8036789435999</c:v>
                </c:pt>
                <c:pt idx="2997">
                  <c:v>1014.8616580097701</c:v>
                </c:pt>
                <c:pt idx="2998">
                  <c:v>1015.10022985222</c:v>
                </c:pt>
                <c:pt idx="2999">
                  <c:v>1015.15823310642</c:v>
                </c:pt>
                <c:pt idx="3000">
                  <c:v>1015.39674496525</c:v>
                </c:pt>
                <c:pt idx="3001">
                  <c:v>1015.45478948665</c:v>
                </c:pt>
                <c:pt idx="3002">
                  <c:v>1015.69324668524</c:v>
                </c:pt>
                <c:pt idx="3003">
                  <c:v>1015.75133842019</c:v>
                </c:pt>
                <c:pt idx="3004">
                  <c:v>1015.98974408136</c:v>
                </c:pt>
                <c:pt idx="3005">
                  <c:v>1016.0478830734399</c:v>
                </c:pt>
                <c:pt idx="3006">
                  <c:v>1016.28624034289</c:v>
                </c:pt>
                <c:pt idx="3007">
                  <c:v>1016.3444249562</c:v>
                </c:pt>
                <c:pt idx="3008">
                  <c:v>1016.58273704153</c:v>
                </c:pt>
                <c:pt idx="3009">
                  <c:v>1016.6409659311</c:v>
                </c:pt>
                <c:pt idx="3010">
                  <c:v>1016.87923600261</c:v>
                </c:pt>
                <c:pt idx="3011">
                  <c:v>1016.93750805003</c:v>
                </c:pt>
                <c:pt idx="3012">
                  <c:v>1017.17573890561</c:v>
                </c:pt>
                <c:pt idx="3013">
                  <c:v>1017.23405210821</c:v>
                </c:pt>
                <c:pt idx="3014">
                  <c:v>1017.47224551063</c:v>
                </c:pt>
                <c:pt idx="3015">
                  <c:v>1017.5305969928301</c:v>
                </c:pt>
                <c:pt idx="3016">
                  <c:v>1017.76875400681</c:v>
                </c:pt>
                <c:pt idx="3017">
                  <c:v>1017.82714189919</c:v>
                </c:pt>
                <c:pt idx="3018">
                  <c:v>1018.0652638031301</c:v>
                </c:pt>
                <c:pt idx="3019">
                  <c:v>1018.12368889713</c:v>
                </c:pt>
                <c:pt idx="3020">
                  <c:v>1018.36177777566</c:v>
                </c:pt>
                <c:pt idx="3021">
                  <c:v>1018.42024238022</c:v>
                </c:pt>
                <c:pt idx="3022">
                  <c:v>1018.65830149038</c:v>
                </c:pt>
                <c:pt idx="3023">
                  <c:v>1018.7168061945</c:v>
                </c:pt>
                <c:pt idx="3024">
                  <c:v>1018.95484044556</c:v>
                </c:pt>
                <c:pt idx="3025">
                  <c:v>1019.0133826058</c:v>
                </c:pt>
                <c:pt idx="3026">
                  <c:v>1019.25140085314</c:v>
                </c:pt>
                <c:pt idx="3027">
                  <c:v>1019.30997550028</c:v>
                </c:pt>
                <c:pt idx="3028">
                  <c:v>1019.54799457856</c:v>
                </c:pt>
                <c:pt idx="3029">
                  <c:v>1019.60659501943</c:v>
                </c:pt>
                <c:pt idx="3030">
                  <c:v>1019.84464574726</c:v>
                </c:pt>
                <c:pt idx="3031">
                  <c:v>1019.90326203851</c:v>
                </c:pt>
                <c:pt idx="3032">
                  <c:v>1020.14139931926</c:v>
                </c:pt>
                <c:pt idx="3033">
                  <c:v>1020.20001513631</c:v>
                </c:pt>
                <c:pt idx="3034">
                  <c:v>1020.4383419681</c:v>
                </c:pt>
                <c:pt idx="3035">
                  <c:v>1020.49693716877</c:v>
                </c:pt>
                <c:pt idx="3036">
                  <c:v>1020.73566725483</c:v>
                </c:pt>
                <c:pt idx="3037">
                  <c:v>1020.79421316702</c:v>
                </c:pt>
                <c:pt idx="3038">
                  <c:v>1021.03378968177</c:v>
                </c:pt>
                <c:pt idx="3039">
                  <c:v>1021.09217542164</c:v>
                </c:pt>
                <c:pt idx="3040">
                  <c:v>1021.33338784982</c:v>
                </c:pt>
                <c:pt idx="3041">
                  <c:v>1021.39118174091</c:v>
                </c:pt>
                <c:pt idx="3042">
                  <c:v>1021.63509352047</c:v>
                </c:pt>
                <c:pt idx="3043">
                  <c:v>1021.69093144943</c:v>
                </c:pt>
                <c:pt idx="3044">
                  <c:v>1021.93901485093</c:v>
                </c:pt>
                <c:pt idx="3045">
                  <c:v>1021.99061438834</c:v>
                </c:pt>
                <c:pt idx="3046">
                  <c:v>1022.24516598333</c:v>
                </c:pt>
                <c:pt idx="3047">
                  <c:v>1022.29054076671</c:v>
                </c:pt>
                <c:pt idx="3048">
                  <c:v>1022.5544453185601</c:v>
                </c:pt>
                <c:pt idx="3049">
                  <c:v>1022.59315115778</c:v>
                </c:pt>
                <c:pt idx="3050">
                  <c:v>1022.86930191536</c:v>
                </c:pt>
                <c:pt idx="3051">
                  <c:v>1022.90257740309</c:v>
                </c:pt>
                <c:pt idx="3052">
                  <c:v>1023.19309627088</c:v>
                </c:pt>
                <c:pt idx="3053">
                  <c:v>1023.22322817861</c:v>
                </c:pt>
                <c:pt idx="3054">
                  <c:v>1023.5295107303</c:v>
                </c:pt>
                <c:pt idx="3055">
                  <c:v>1023.5585122738501</c:v>
                </c:pt>
                <c:pt idx="3056">
                  <c:v>1023.88129084693</c:v>
                </c:pt>
                <c:pt idx="3057">
                  <c:v>1023.9104162580199</c:v>
                </c:pt>
                <c:pt idx="3058">
                  <c:v>1024.2500911345201</c:v>
                </c:pt>
                <c:pt idx="3059">
                  <c:v>1024.27984591583</c:v>
                </c:pt>
                <c:pt idx="3060">
                  <c:v>1024.6365680369499</c:v>
                </c:pt>
                <c:pt idx="3061">
                  <c:v>1024.66714231726</c:v>
                </c:pt>
                <c:pt idx="3062">
                  <c:v>1025.0409280915001</c:v>
                </c:pt>
                <c:pt idx="3063">
                  <c:v>1025.0724293834701</c:v>
                </c:pt>
                <c:pt idx="3064">
                  <c:v>1025.46324567036</c:v>
                </c:pt>
                <c:pt idx="3065">
                  <c:v>1025.4957797694501</c:v>
                </c:pt>
                <c:pt idx="3066">
                  <c:v>1025.9035673959299</c:v>
                </c:pt>
                <c:pt idx="3067">
                  <c:v>1025.9372181511201</c:v>
                </c:pt>
                <c:pt idx="3068">
                  <c:v>1026.36188560964</c:v>
                </c:pt>
                <c:pt idx="3069">
                  <c:v>1026.39667936509</c:v>
                </c:pt>
                <c:pt idx="3070">
                  <c:v>1026.8381114327401</c:v>
                </c:pt>
                <c:pt idx="3071">
                  <c:v>1026.8740232540899</c:v>
                </c:pt>
                <c:pt idx="3072">
                  <c:v>1027.33210339988</c:v>
                </c:pt>
                <c:pt idx="3073">
                  <c:v>1027.36909075113</c:v>
                </c:pt>
                <c:pt idx="3074">
                  <c:v>1027.8437112449001</c:v>
                </c:pt>
                <c:pt idx="3075">
                  <c:v>1027.8817377265</c:v>
                </c:pt>
                <c:pt idx="3076">
                  <c:v>1028.3727931378801</c:v>
                </c:pt>
                <c:pt idx="3077">
                  <c:v>1028.4118323477601</c:v>
                </c:pt>
                <c:pt idx="3078">
                  <c:v>1028.91921091733</c:v>
                </c:pt>
                <c:pt idx="3079">
                  <c:v>1028.9592418334901</c:v>
                </c:pt>
                <c:pt idx="3080">
                  <c:v>1029.48282277975</c:v>
                </c:pt>
                <c:pt idx="3081">
                  <c:v>1029.5238259673599</c:v>
                </c:pt>
                <c:pt idx="3082">
                  <c:v>1030.0634805888999</c:v>
                </c:pt>
                <c:pt idx="3083">
                  <c:v>1030.1054367823299</c:v>
                </c:pt>
                <c:pt idx="3084">
                  <c:v>1030.66102998266</c:v>
                </c:pt>
                <c:pt idx="3085">
                  <c:v>1030.7039198484199</c:v>
                </c:pt>
                <c:pt idx="3086">
                  <c:v>1031.27531104937</c:v>
                </c:pt>
                <c:pt idx="3087">
                  <c:v>1031.3191152659899</c:v>
                </c:pt>
                <c:pt idx="3088">
                  <c:v>1031.90615885234</c:v>
                </c:pt>
                <c:pt idx="3089">
                  <c:v>1031.95085821067</c:v>
                </c:pt>
                <c:pt idx="3090">
                  <c:v>1032.55340374398</c:v>
                </c:pt>
                <c:pt idx="3091">
                  <c:v>1032.5989792107</c:v>
                </c:pt>
                <c:pt idx="3092">
                  <c:v>1033.21687154542</c:v>
                </c:pt>
                <c:pt idx="3093">
                  <c:v>1033.2633042958601</c:v>
                </c:pt>
                <c:pt idx="3094">
                  <c:v>1033.89638365666</c:v>
                </c:pt>
                <c:pt idx="3095">
                  <c:v>1033.94365508954</c:v>
                </c:pt>
                <c:pt idx="3096">
                  <c:v>1034.59175713422</c:v>
                </c:pt>
                <c:pt idx="3097">
                  <c:v>1034.63984887686</c:v>
                </c:pt>
                <c:pt idx="3098">
                  <c:v>1035.3028047544401</c:v>
                </c:pt>
                <c:pt idx="3099">
                  <c:v>1035.35169866302</c:v>
                </c:pt>
                <c:pt idx="3100">
                  <c:v>1036.02933438636</c:v>
                </c:pt>
                <c:pt idx="3101">
                  <c:v>1036.0790145063499</c:v>
                </c:pt>
                <c:pt idx="3102">
                  <c:v>1036.7711596654201</c:v>
                </c:pt>
                <c:pt idx="3103">
                  <c:v>1036.8216165692399</c:v>
                </c:pt>
                <c:pt idx="3104">
                  <c:v>1037.52811887443</c:v>
                </c:pt>
                <c:pt idx="3105">
                  <c:v>1037.5793341660899</c:v>
                </c:pt>
                <c:pt idx="3106">
                  <c:v>1038.3000441893601</c:v>
                </c:pt>
                <c:pt idx="3107">
                  <c:v>1038.35194923832</c:v>
                </c:pt>
                <c:pt idx="3108">
                  <c:v>1039.0866740548499</c:v>
                </c:pt>
                <c:pt idx="3109">
                  <c:v>1039.1391524826399</c:v>
                </c:pt>
                <c:pt idx="3110">
                  <c:v>1039.8876548199</c:v>
                </c:pt>
                <c:pt idx="3111">
                  <c:v>1039.9406408100499</c:v>
                </c:pt>
                <c:pt idx="3112">
                  <c:v>1040.7026942841501</c:v>
                </c:pt>
                <c:pt idx="3113">
                  <c:v>1040.7562552050499</c:v>
                </c:pt>
                <c:pt idx="3114">
                  <c:v>1041.5316670183499</c:v>
                </c:pt>
                <c:pt idx="3115">
                  <c:v>1041.585940703</c:v>
                </c:pt>
                <c:pt idx="3116">
                  <c:v>1042.37450782262</c:v>
                </c:pt>
                <c:pt idx="3117">
                  <c:v>1042.42957400972</c:v>
                </c:pt>
                <c:pt idx="3118">
                  <c:v>1043.2310535797899</c:v>
                </c:pt>
                <c:pt idx="3119">
                  <c:v>1043.28689162605</c:v>
                </c:pt>
                <c:pt idx="3120">
                  <c:v>1044.10102955616</c:v>
                </c:pt>
                <c:pt idx="3121">
                  <c:v>1044.1575682851901</c:v>
                </c:pt>
                <c:pt idx="3122">
                  <c:v>1044.9841361429301</c:v>
                </c:pt>
                <c:pt idx="3123">
                  <c:v>1045.04131002079</c:v>
                </c:pt>
                <c:pt idx="3124">
                  <c:v>1045.8801037943899</c:v>
                </c:pt>
                <c:pt idx="3125">
                  <c:v>1045.93787178957</c:v>
                </c:pt>
                <c:pt idx="3126">
                  <c:v>1046.78868876457</c:v>
                </c:pt>
                <c:pt idx="3127">
                  <c:v>1046.84702713146</c:v>
                </c:pt>
                <c:pt idx="3128">
                  <c:v>1047.7096530666299</c:v>
                </c:pt>
                <c:pt idx="3129">
                  <c:v>1047.7685449712201</c:v>
                </c:pt>
                <c:pt idx="3130">
                  <c:v>1048.64275446124</c:v>
                </c:pt>
                <c:pt idx="3131">
                  <c:v>1048.7021848878201</c:v>
                </c:pt>
                <c:pt idx="3132">
                  <c:v>1049.58774495325</c:v>
                </c:pt>
                <c:pt idx="3133">
                  <c:v>1049.6476991720499</c:v>
                </c:pt>
                <c:pt idx="3134">
                  <c:v>1050.54437166508</c:v>
                </c:pt>
                <c:pt idx="3135">
                  <c:v>1050.60483496246</c:v>
                </c:pt>
                <c:pt idx="3136">
                  <c:v>1051.51237739878</c:v>
                </c:pt>
                <c:pt idx="3137">
                  <c:v>1051.5733360495301</c:v>
                </c:pt>
                <c:pt idx="3138">
                  <c:v>1052.4915062960099</c:v>
                </c:pt>
                <c:pt idx="3139">
                  <c:v>1052.55294976506</c:v>
                </c:pt>
                <c:pt idx="3140">
                  <c:v>1053.48151354591</c:v>
                </c:pt>
                <c:pt idx="3141">
                  <c:v>1053.54342727526</c:v>
                </c:pt>
                <c:pt idx="3142">
                  <c:v>1054.4821509866699</c:v>
                </c:pt>
                <c:pt idx="3143">
                  <c:v>1054.54449687185</c:v>
                </c:pt>
                <c:pt idx="3144">
                  <c:v>1055.49312339736</c:v>
                </c:pt>
                <c:pt idx="3145">
                  <c:v>1055.55584254058</c:v>
                </c:pt>
                <c:pt idx="3146">
                  <c:v>1056.5141011098799</c:v>
                </c:pt>
                <c:pt idx="3147">
                  <c:v>1056.57716320795</c:v>
                </c:pt>
                <c:pt idx="3148">
                  <c:v>1057.5448152932499</c:v>
                </c:pt>
                <c:pt idx="3149">
                  <c:v>1057.60824021951</c:v>
                </c:pt>
                <c:pt idx="3150">
                  <c:v>1058.5850707172699</c:v>
                </c:pt>
                <c:pt idx="3151">
                  <c:v>1058.64885827239</c:v>
                </c:pt>
                <c:pt idx="3152">
                  <c:v>1059.63459532766</c:v>
                </c:pt>
                <c:pt idx="3153">
                  <c:v>1059.69867123586</c:v>
                </c:pt>
                <c:pt idx="3154">
                  <c:v>1060.69297563336</c:v>
                </c:pt>
                <c:pt idx="3155">
                  <c:v>1060.75727556633</c:v>
                </c:pt>
                <c:pt idx="3156">
                  <c:v>1061.7598284282601</c:v>
                </c:pt>
                <c:pt idx="3157">
                  <c:v>1061.8244059441099</c:v>
                </c:pt>
                <c:pt idx="3158">
                  <c:v>1062.8349505757899</c:v>
                </c:pt>
                <c:pt idx="3159">
                  <c:v>1062.8999351549501</c:v>
                </c:pt>
                <c:pt idx="3160">
                  <c:v>1063.91821525778</c:v>
                </c:pt>
                <c:pt idx="3161">
                  <c:v>1063.98368677945</c:v>
                </c:pt>
                <c:pt idx="3162">
                  <c:v>1065.0093952745999</c:v>
                </c:pt>
                <c:pt idx="3163">
                  <c:v>1065.0753375480499</c:v>
                </c:pt>
                <c:pt idx="3164">
                  <c:v>1066.1081370710899</c:v>
                </c:pt>
                <c:pt idx="3165">
                  <c:v>1066.1744906075501</c:v>
                </c:pt>
                <c:pt idx="3166">
                  <c:v>1067.21411253987</c:v>
                </c:pt>
                <c:pt idx="3167">
                  <c:v>1067.2811459879399</c:v>
                </c:pt>
                <c:pt idx="3168">
                  <c:v>1068.3274066494801</c:v>
                </c:pt>
                <c:pt idx="3169">
                  <c:v>1068.3969917075101</c:v>
                </c:pt>
                <c:pt idx="3170">
                  <c:v>1069.44936131961</c:v>
                </c:pt>
                <c:pt idx="3171">
                  <c:v>1069.52630181268</c:v>
                </c:pt>
                <c:pt idx="3172">
                  <c:v>1070.58431077062</c:v>
                </c:pt>
                <c:pt idx="3173">
                  <c:v>1070.6753376617601</c:v>
                </c:pt>
                <c:pt idx="3174">
                  <c:v>1071.7420220183201</c:v>
                </c:pt>
                <c:pt idx="3175">
                  <c:v>1071.8471044211899</c:v>
                </c:pt>
                <c:pt idx="3176">
                  <c:v>1072.9442962594901</c:v>
                </c:pt>
                <c:pt idx="3177">
                  <c:v>1073.0895566310101</c:v>
                </c:pt>
                <c:pt idx="3178">
                  <c:v>1074.2341334298101</c:v>
                </c:pt>
                <c:pt idx="3179">
                  <c:v>1074.3339914830101</c:v>
                </c:pt>
                <c:pt idx="3180">
                  <c:v>1074.8274561380499</c:v>
                </c:pt>
                <c:pt idx="3181">
                  <c:v>1075.4720039962999</c:v>
                </c:pt>
                <c:pt idx="3182">
                  <c:v>1075.6202034862499</c:v>
                </c:pt>
                <c:pt idx="3183">
                  <c:v>1076.49045630971</c:v>
                </c:pt>
                <c:pt idx="3184">
                  <c:v>1076.9609185249001</c:v>
                </c:pt>
                <c:pt idx="3185">
                  <c:v>1077.4256500650699</c:v>
                </c:pt>
                <c:pt idx="3186">
                  <c:v>1078.16706754439</c:v>
                </c:pt>
                <c:pt idx="3187">
                  <c:v>1078.29965596894</c:v>
                </c:pt>
                <c:pt idx="3188">
                  <c:v>1078.6655085919101</c:v>
                </c:pt>
                <c:pt idx="3189">
                  <c:v>1079.1285855743399</c:v>
                </c:pt>
                <c:pt idx="3190">
                  <c:v>1079.2931705272399</c:v>
                </c:pt>
                <c:pt idx="3191">
                  <c:v>1079.94510790806</c:v>
                </c:pt>
                <c:pt idx="3192">
                  <c:v>1080.4016114635201</c:v>
                </c:pt>
                <c:pt idx="3193">
                  <c:v>1080.72743419277</c:v>
                </c:pt>
                <c:pt idx="3194">
                  <c:v>1081.4562736303501</c:v>
                </c:pt>
                <c:pt idx="3195">
                  <c:v>1081.47405925769</c:v>
                </c:pt>
                <c:pt idx="3196">
                  <c:v>1081.5180273860999</c:v>
                </c:pt>
                <c:pt idx="3197">
                  <c:v>1082.1964467977</c:v>
                </c:pt>
                <c:pt idx="3198">
                  <c:v>1082.47430808171</c:v>
                </c:pt>
                <c:pt idx="3199">
                  <c:v>1082.88985315986</c:v>
                </c:pt>
                <c:pt idx="3200">
                  <c:v>1083.4540784487201</c:v>
                </c:pt>
                <c:pt idx="3201">
                  <c:v>1083.56185629372</c:v>
                </c:pt>
                <c:pt idx="3202">
                  <c:v>1083.7971197217901</c:v>
                </c:pt>
                <c:pt idx="3203">
                  <c:v>1084.2155316804699</c:v>
                </c:pt>
                <c:pt idx="3204">
                  <c:v>1084.4126443742</c:v>
                </c:pt>
                <c:pt idx="3205">
                  <c:v>1084.8456158599899</c:v>
                </c:pt>
                <c:pt idx="3206">
                  <c:v>1085.3399187643199</c:v>
                </c:pt>
                <c:pt idx="3207">
                  <c:v>1085.4370084838899</c:v>
                </c:pt>
                <c:pt idx="3208">
                  <c:v>1085.60662487834</c:v>
                </c:pt>
                <c:pt idx="3209">
                  <c:v>1085.99160152949</c:v>
                </c:pt>
                <c:pt idx="3210">
                  <c:v>1086.1924156181501</c:v>
                </c:pt>
                <c:pt idx="3211">
                  <c:v>1086.4678608750201</c:v>
                </c:pt>
                <c:pt idx="3212">
                  <c:v>1086.82513850646</c:v>
                </c:pt>
                <c:pt idx="3213">
                  <c:v>1087.0211962906901</c:v>
                </c:pt>
                <c:pt idx="3214">
                  <c:v>1087.39834141099</c:v>
                </c:pt>
                <c:pt idx="3215">
                  <c:v>1087.5320663185601</c:v>
                </c:pt>
                <c:pt idx="3216">
                  <c:v>1087.60867525662</c:v>
                </c:pt>
                <c:pt idx="3217">
                  <c:v>1087.9785570921699</c:v>
                </c:pt>
                <c:pt idx="3218">
                  <c:v>1088.3360736710099</c:v>
                </c:pt>
                <c:pt idx="3219">
                  <c:v>1088.48620181418</c:v>
                </c:pt>
                <c:pt idx="3220">
                  <c:v>1088.5695196583099</c:v>
                </c:pt>
                <c:pt idx="3221">
                  <c:v>1089.20022818661</c:v>
                </c:pt>
                <c:pt idx="3222">
                  <c:v>1089.23274112779</c:v>
                </c:pt>
                <c:pt idx="3223">
                  <c:v>1089.33710633235</c:v>
                </c:pt>
                <c:pt idx="3224">
                  <c:v>1089.7882769359801</c:v>
                </c:pt>
                <c:pt idx="3225">
                  <c:v>1089.96692657433</c:v>
                </c:pt>
                <c:pt idx="3226">
                  <c:v>1090.34857373826</c:v>
                </c:pt>
                <c:pt idx="3227">
                  <c:v>1090.6826208467901</c:v>
                </c:pt>
                <c:pt idx="3228">
                  <c:v>1090.8168769065501</c:v>
                </c:pt>
                <c:pt idx="3229">
                  <c:v>1091.2110074121199</c:v>
                </c:pt>
                <c:pt idx="3230">
                  <c:v>1091.4084772367901</c:v>
                </c:pt>
                <c:pt idx="3231">
                  <c:v>1091.86719329774</c:v>
                </c:pt>
                <c:pt idx="3232">
                  <c:v>1091.9966423395799</c:v>
                </c:pt>
                <c:pt idx="3233">
                  <c:v>1092.57558088472</c:v>
                </c:pt>
                <c:pt idx="3234">
                  <c:v>1092.62844280995</c:v>
                </c:pt>
                <c:pt idx="3235">
                  <c:v>1092.6918976556799</c:v>
                </c:pt>
                <c:pt idx="3236">
                  <c:v>1093.36772938639</c:v>
                </c:pt>
                <c:pt idx="3237">
                  <c:v>1093.6614508627699</c:v>
                </c:pt>
                <c:pt idx="3238">
                  <c:v>1093.9598385199699</c:v>
                </c:pt>
                <c:pt idx="3239">
                  <c:v>1094.31953599954</c:v>
                </c:pt>
                <c:pt idx="3240">
                  <c:v>1094.39060421767</c:v>
                </c:pt>
                <c:pt idx="3241">
                  <c:v>1094.8345775354101</c:v>
                </c:pt>
                <c:pt idx="3242">
                  <c:v>1094.9129584520399</c:v>
                </c:pt>
                <c:pt idx="3243">
                  <c:v>1095.06161972991</c:v>
                </c:pt>
                <c:pt idx="3244">
                  <c:v>1095.40541015651</c:v>
                </c:pt>
                <c:pt idx="3245">
                  <c:v>1095.78244685351</c:v>
                </c:pt>
                <c:pt idx="3246">
                  <c:v>1095.8646100666699</c:v>
                </c:pt>
                <c:pt idx="3247">
                  <c:v>1095.90488785248</c:v>
                </c:pt>
                <c:pt idx="3248">
                  <c:v>1096.3607204402599</c:v>
                </c:pt>
                <c:pt idx="3249">
                  <c:v>1096.5267565120701</c:v>
                </c:pt>
                <c:pt idx="3250">
                  <c:v>1096.8679275198799</c:v>
                </c:pt>
                <c:pt idx="3251">
                  <c:v>1097.07887413054</c:v>
                </c:pt>
                <c:pt idx="3252">
                  <c:v>1097.5320665372301</c:v>
                </c:pt>
                <c:pt idx="3253">
                  <c:v>1097.53719424685</c:v>
                </c:pt>
                <c:pt idx="3254">
                  <c:v>1098.09840782009</c:v>
                </c:pt>
                <c:pt idx="3255">
                  <c:v>1098.1779499229899</c:v>
                </c:pt>
                <c:pt idx="3256">
                  <c:v>1098.2686243307301</c:v>
                </c:pt>
                <c:pt idx="3257">
                  <c:v>1098.8818983638901</c:v>
                </c:pt>
                <c:pt idx="3258">
                  <c:v>1099.00627826958</c:v>
                </c:pt>
                <c:pt idx="3259">
                  <c:v>1099.44173920703</c:v>
                </c:pt>
                <c:pt idx="3260">
                  <c:v>1099.5671313369101</c:v>
                </c:pt>
                <c:pt idx="3261">
                  <c:v>1099.97020816381</c:v>
                </c:pt>
                <c:pt idx="3262">
                  <c:v>1100.4828458526199</c:v>
                </c:pt>
                <c:pt idx="3263">
                  <c:v>1100.6212530574201</c:v>
                </c:pt>
                <c:pt idx="3264">
                  <c:v>1100.8692003594799</c:v>
                </c:pt>
                <c:pt idx="3265">
                  <c:v>1101.2868762755199</c:v>
                </c:pt>
                <c:pt idx="3266">
                  <c:v>1101.5102496596401</c:v>
                </c:pt>
                <c:pt idx="3267">
                  <c:v>1101.9758703827899</c:v>
                </c:pt>
                <c:pt idx="3268">
                  <c:v>1102.5513027397301</c:v>
                </c:pt>
                <c:pt idx="3269">
                  <c:v>1102.69704225192</c:v>
                </c:pt>
                <c:pt idx="3270">
                  <c:v>1103.0227461340601</c:v>
                </c:pt>
                <c:pt idx="3271">
                  <c:v>1103.43306753916</c:v>
                </c:pt>
                <c:pt idx="3272">
                  <c:v>1103.61311218982</c:v>
                </c:pt>
                <c:pt idx="3273">
                  <c:v>1104.19808552002</c:v>
                </c:pt>
                <c:pt idx="3274">
                  <c:v>1104.7237852437599</c:v>
                </c:pt>
                <c:pt idx="3275">
                  <c:v>1105.00163258762</c:v>
                </c:pt>
                <c:pt idx="3276">
                  <c:v>1105.6991709628301</c:v>
                </c:pt>
                <c:pt idx="3277">
                  <c:v>1105.84944149221</c:v>
                </c:pt>
                <c:pt idx="3278">
                  <c:v>1105.9088296714599</c:v>
                </c:pt>
                <c:pt idx="3279">
                  <c:v>1106.7363465881999</c:v>
                </c:pt>
                <c:pt idx="3280">
                  <c:v>1107.16210669357</c:v>
                </c:pt>
                <c:pt idx="3281">
                  <c:v>1107.68254105848</c:v>
                </c:pt>
                <c:pt idx="3282">
                  <c:v>1108.49997037614</c:v>
                </c:pt>
                <c:pt idx="3283">
                  <c:v>1108.6949213599901</c:v>
                </c:pt>
                <c:pt idx="3284">
                  <c:v>1109.18976326027</c:v>
                </c:pt>
                <c:pt idx="3285">
                  <c:v>1109.8550513241801</c:v>
                </c:pt>
                <c:pt idx="3286">
                  <c:v>1110.0833849272999</c:v>
                </c:pt>
                <c:pt idx="3287">
                  <c:v>1111.28015429112</c:v>
                </c:pt>
                <c:pt idx="3288">
                  <c:v>1111.5133428974</c:v>
                </c:pt>
                <c:pt idx="3289">
                  <c:v>1112.10644308728</c:v>
                </c:pt>
                <c:pt idx="3290">
                  <c:v>1112.58294592016</c:v>
                </c:pt>
                <c:pt idx="3291">
                  <c:v>1112.7794063690801</c:v>
                </c:pt>
                <c:pt idx="3292">
                  <c:v>1113.55429633565</c:v>
                </c:pt>
                <c:pt idx="3293">
                  <c:v>1113.98912894046</c:v>
                </c:pt>
                <c:pt idx="3294">
                  <c:v>1114.416162297</c:v>
                </c:pt>
                <c:pt idx="3295">
                  <c:v>1115.0853565028401</c:v>
                </c:pt>
                <c:pt idx="3296">
                  <c:v>1115.3137307063801</c:v>
                </c:pt>
                <c:pt idx="3297">
                  <c:v>1116.11507100672</c:v>
                </c:pt>
                <c:pt idx="3298">
                  <c:v>1116.2148424219699</c:v>
                </c:pt>
                <c:pt idx="3299">
                  <c:v>1116.4164620670999</c:v>
                </c:pt>
                <c:pt idx="3300">
                  <c:v>1116.98588356047</c:v>
                </c:pt>
                <c:pt idx="3301">
                  <c:v>1117.26968864071</c:v>
                </c:pt>
                <c:pt idx="3302">
                  <c:v>1117.71620042726</c:v>
                </c:pt>
                <c:pt idx="3303">
                  <c:v>1118.1939410075599</c:v>
                </c:pt>
                <c:pt idx="3304">
                  <c:v>1118.5706072153</c:v>
                </c:pt>
                <c:pt idx="3305">
                  <c:v>1118.9683790834799</c:v>
                </c:pt>
                <c:pt idx="3306">
                  <c:v>1119.2957588354</c:v>
                </c:pt>
                <c:pt idx="3307">
                  <c:v>1119.6143625503501</c:v>
                </c:pt>
                <c:pt idx="3308">
                  <c:v>1120.1268158647099</c:v>
                </c:pt>
                <c:pt idx="3309">
                  <c:v>1120.3258957970199</c:v>
                </c:pt>
                <c:pt idx="3310">
                  <c:v>1121.00492217699</c:v>
                </c:pt>
                <c:pt idx="3311">
                  <c:v>1121.0699842240499</c:v>
                </c:pt>
                <c:pt idx="3312">
                  <c:v>1121.4561307966001</c:v>
                </c:pt>
                <c:pt idx="3313">
                  <c:v>1121.8337987238499</c:v>
                </c:pt>
                <c:pt idx="3314">
                  <c:v>1121.89617132433</c:v>
                </c:pt>
                <c:pt idx="3315">
                  <c:v>1122.6205699044399</c:v>
                </c:pt>
                <c:pt idx="3316">
                  <c:v>1122.8061548396699</c:v>
                </c:pt>
                <c:pt idx="3317">
                  <c:v>1123.4307854116701</c:v>
                </c:pt>
                <c:pt idx="3318">
                  <c:v>1123.73250502837</c:v>
                </c:pt>
                <c:pt idx="3319">
                  <c:v>1124.2594601425801</c:v>
                </c:pt>
                <c:pt idx="3320">
                  <c:v>1124.6796919835199</c:v>
                </c:pt>
                <c:pt idx="3321">
                  <c:v>1125.10929130464</c:v>
                </c:pt>
                <c:pt idx="3322">
                  <c:v>1125.6516416470699</c:v>
                </c:pt>
                <c:pt idx="3323">
                  <c:v>1125.9833453009301</c:v>
                </c:pt>
                <c:pt idx="3324">
                  <c:v>1126.6501829097199</c:v>
                </c:pt>
                <c:pt idx="3325">
                  <c:v>1126.88467121125</c:v>
                </c:pt>
                <c:pt idx="3326">
                  <c:v>1127.6681348862701</c:v>
                </c:pt>
                <c:pt idx="3327">
                  <c:v>1127.8109005849001</c:v>
                </c:pt>
                <c:pt idx="3328">
                  <c:v>1128.70994403294</c:v>
                </c:pt>
                <c:pt idx="3329">
                  <c:v>1128.77218551296</c:v>
                </c:pt>
                <c:pt idx="3330">
                  <c:v>1129.75042408593</c:v>
                </c:pt>
                <c:pt idx="3331">
                  <c:v>1129.7509438064701</c:v>
                </c:pt>
                <c:pt idx="3332">
                  <c:v>1129.7613470838501</c:v>
                </c:pt>
                <c:pt idx="3333">
                  <c:v>1130.73819429784</c:v>
                </c:pt>
                <c:pt idx="3334">
                  <c:v>1130.77637500531</c:v>
                </c:pt>
                <c:pt idx="3335">
                  <c:v>1131.7234243310099</c:v>
                </c:pt>
                <c:pt idx="3336">
                  <c:v>1131.7818730030101</c:v>
                </c:pt>
                <c:pt idx="3337">
                  <c:v>1132.6984508278499</c:v>
                </c:pt>
                <c:pt idx="3338">
                  <c:v>1132.76551357116</c:v>
                </c:pt>
                <c:pt idx="3339">
                  <c:v>1133.6596241847701</c:v>
                </c:pt>
                <c:pt idx="3340">
                  <c:v>1133.72950426536</c:v>
                </c:pt>
                <c:pt idx="3341">
                  <c:v>1134.6063082089699</c:v>
                </c:pt>
                <c:pt idx="3342">
                  <c:v>1134.6766945761501</c:v>
                </c:pt>
                <c:pt idx="3343">
                  <c:v>1135.53902813215</c:v>
                </c:pt>
                <c:pt idx="3344">
                  <c:v>1135.60913751371</c:v>
                </c:pt>
                <c:pt idx="3345">
                  <c:v>1136.4582727792399</c:v>
                </c:pt>
                <c:pt idx="3346">
                  <c:v>1136.5278594240101</c:v>
                </c:pt>
                <c:pt idx="3347">
                  <c:v>1137.36421868866</c:v>
                </c:pt>
                <c:pt idx="3348">
                  <c:v>1137.4332185589201</c:v>
                </c:pt>
                <c:pt idx="3349">
                  <c:v>1138.25684240908</c:v>
                </c:pt>
                <c:pt idx="3350">
                  <c:v>1138.32524860289</c:v>
                </c:pt>
                <c:pt idx="3351">
                  <c:v>1139.1360178746099</c:v>
                </c:pt>
                <c:pt idx="3352">
                  <c:v>1139.2038189786399</c:v>
                </c:pt>
                <c:pt idx="3353">
                  <c:v>1140.0015488075301</c:v>
                </c:pt>
                <c:pt idx="3354">
                  <c:v>1140.0687103872899</c:v>
                </c:pt>
                <c:pt idx="3355">
                  <c:v>1140.85319910764</c:v>
                </c:pt>
                <c:pt idx="3356">
                  <c:v>1140.9196766965399</c:v>
                </c:pt>
                <c:pt idx="3357">
                  <c:v>1141.69072907488</c:v>
                </c:pt>
                <c:pt idx="3358">
                  <c:v>1141.7564832974699</c:v>
                </c:pt>
                <c:pt idx="3359">
                  <c:v>1142.5139133596299</c:v>
                </c:pt>
                <c:pt idx="3360">
                  <c:v>1142.5789125633701</c:v>
                </c:pt>
                <c:pt idx="3361">
                  <c:v>1143.32253863356</c:v>
                </c:pt>
                <c:pt idx="3362">
                  <c:v>1143.38675428735</c:v>
                </c:pt>
                <c:pt idx="3363">
                  <c:v>1144.11639589796</c:v>
                </c:pt>
                <c:pt idx="3364">
                  <c:v>1144.1797997323099</c:v>
                </c:pt>
                <c:pt idx="3365">
                  <c:v>1144.89527864146</c:v>
                </c:pt>
                <c:pt idx="3366">
                  <c:v>1144.9578439583699</c:v>
                </c:pt>
                <c:pt idx="3367">
                  <c:v>1145.6589867938901</c:v>
                </c:pt>
                <c:pt idx="3368">
                  <c:v>1145.7206899340599</c:v>
                </c:pt>
                <c:pt idx="3369">
                  <c:v>1146.4073290603201</c:v>
                </c:pt>
                <c:pt idx="3370">
                  <c:v>1146.46814755995</c:v>
                </c:pt>
                <c:pt idx="3371">
                  <c:v>1147.1401199064501</c:v>
                </c:pt>
                <c:pt idx="3372">
                  <c:v>1147.2000296509</c:v>
                </c:pt>
                <c:pt idx="3373">
                  <c:v>1147.85717735505</c:v>
                </c:pt>
                <c:pt idx="3374">
                  <c:v>1147.9161526088999</c:v>
                </c:pt>
                <c:pt idx="3375">
                  <c:v>1148.55832678001</c:v>
                </c:pt>
                <c:pt idx="3376">
                  <c:v>1148.6163401458</c:v>
                </c:pt>
                <c:pt idx="3377">
                  <c:v>1149.24340089358</c:v>
                </c:pt>
                <c:pt idx="3378">
                  <c:v>1149.3004177416501</c:v>
                </c:pt>
                <c:pt idx="3379">
                  <c:v>1149.9122260444101</c:v>
                </c:pt>
                <c:pt idx="3380">
                  <c:v>1149.96820118507</c:v>
                </c:pt>
                <c:pt idx="3381">
                  <c:v>1150.5646138863201</c:v>
                </c:pt>
                <c:pt idx="3382">
                  <c:v>1150.61950429391</c:v>
                </c:pt>
                <c:pt idx="3383">
                  <c:v>1151.2003819290001</c:v>
                </c:pt>
                <c:pt idx="3384">
                  <c:v>1151.2541664247699</c:v>
                </c:pt>
                <c:pt idx="3385">
                  <c:v>1151.8193814026199</c:v>
                </c:pt>
                <c:pt idx="3386">
                  <c:v>1151.87206064977</c:v>
                </c:pt>
                <c:pt idx="3387">
                  <c:v>1152.4214924642299</c:v>
                </c:pt>
                <c:pt idx="3388">
                  <c:v>1152.4730668692901</c:v>
                </c:pt>
                <c:pt idx="3389">
                  <c:v>1153.0065947169001</c:v>
                </c:pt>
                <c:pt idx="3390">
                  <c:v>1153.0570469842901</c:v>
                </c:pt>
                <c:pt idx="3391">
                  <c:v>1153.57455287883</c:v>
                </c:pt>
                <c:pt idx="3392">
                  <c:v>1153.6238504051601</c:v>
                </c:pt>
                <c:pt idx="3393">
                  <c:v>1154.12522710646</c:v>
                </c:pt>
                <c:pt idx="3394">
                  <c:v>1154.1733340159201</c:v>
                </c:pt>
                <c:pt idx="3395">
                  <c:v>1154.6584879350701</c:v>
                </c:pt>
                <c:pt idx="3396">
                  <c:v>1154.7053722717701</c:v>
                </c:pt>
                <c:pt idx="3397">
                  <c:v>1155.17421877535</c:v>
                </c:pt>
                <c:pt idx="3398">
                  <c:v>1155.2198518051</c:v>
                </c:pt>
                <c:pt idx="3399">
                  <c:v>1155.6723045910801</c:v>
                </c:pt>
                <c:pt idx="3400">
                  <c:v>1155.7166648263701</c:v>
                </c:pt>
                <c:pt idx="3401">
                  <c:v>1156.15263249022</c:v>
                </c:pt>
                <c:pt idx="3402">
                  <c:v>1156.19573047629</c:v>
                </c:pt>
                <c:pt idx="3403">
                  <c:v>1156.61512939873</c:v>
                </c:pt>
                <c:pt idx="3404">
                  <c:v>1156.65704555769</c:v>
                </c:pt>
                <c:pt idx="3405">
                  <c:v>1157.0598112543901</c:v>
                </c:pt>
                <c:pt idx="3406">
                  <c:v>1157.10073321696</c:v>
                </c:pt>
                <c:pt idx="3407">
                  <c:v>1157.48683594862</c:v>
                </c:pt>
                <c:pt idx="3408">
                  <c:v>1157.5271362963899</c:v>
                </c:pt>
                <c:pt idx="3409">
                  <c:v>1157.8966922541499</c:v>
                </c:pt>
                <c:pt idx="3410">
                  <c:v>1157.9370807507801</c:v>
                </c:pt>
                <c:pt idx="3411">
                  <c:v>1158.2906199721899</c:v>
                </c:pt>
                <c:pt idx="3412">
                  <c:v>1158.33222561466</c:v>
                </c:pt>
                <c:pt idx="3413">
                  <c:v>1158.6709663133299</c:v>
                </c:pt>
                <c:pt idx="3414">
                  <c:v>1158.71510440563</c:v>
                </c:pt>
                <c:pt idx="3415">
                  <c:v>1159.0410010186799</c:v>
                </c:pt>
                <c:pt idx="3416">
                  <c:v>1159.0886570384901</c:v>
                </c:pt>
                <c:pt idx="3417">
                  <c:v>1159.4041852539799</c:v>
                </c:pt>
                <c:pt idx="3418">
                  <c:v>1159.45560694498</c:v>
                </c:pt>
                <c:pt idx="3419">
                  <c:v>1159.76339343516</c:v>
                </c:pt>
                <c:pt idx="3420">
                  <c:v>1159.81809888611</c:v>
                </c:pt>
                <c:pt idx="3421">
                  <c:v>1160.12052033643</c:v>
                </c:pt>
                <c:pt idx="3422">
                  <c:v>1160.1776370217799</c:v>
                </c:pt>
                <c:pt idx="3423">
                  <c:v>1160.47656465369</c:v>
                </c:pt>
                <c:pt idx="3424">
                  <c:v>1160.5352096700001</c:v>
                </c:pt>
                <c:pt idx="3425">
                  <c:v>1160.8319770944099</c:v>
                </c:pt>
                <c:pt idx="3426">
                  <c:v>1160.8914779184299</c:v>
                </c:pt>
                <c:pt idx="3427">
                  <c:v>1161.18697405135</c:v>
                </c:pt>
                <c:pt idx="3428">
                  <c:v>1161.2469070919501</c:v>
                </c:pt>
                <c:pt idx="3429">
                  <c:v>1161.5416912184601</c:v>
                </c:pt>
                <c:pt idx="3430">
                  <c:v>1161.6018210976999</c:v>
                </c:pt>
                <c:pt idx="3431">
                  <c:v>1161.8962255860199</c:v>
                </c:pt>
                <c:pt idx="3432">
                  <c:v>1161.95643157976</c:v>
                </c:pt>
                <c:pt idx="3433">
                  <c:v>1162.25064506495</c:v>
                </c:pt>
                <c:pt idx="3434">
                  <c:v>1162.3108679147001</c:v>
                </c:pt>
                <c:pt idx="3435">
                  <c:v>1162.6049959084601</c:v>
                </c:pt>
                <c:pt idx="3436">
                  <c:v>1162.6652064370401</c:v>
                </c:pt>
                <c:pt idx="3437">
                  <c:v>1162.9593098524899</c:v>
                </c:pt>
                <c:pt idx="3438">
                  <c:v>1163.0194918095001</c:v>
                </c:pt>
                <c:pt idx="3439">
                  <c:v>1163.3136064206701</c:v>
                </c:pt>
                <c:pt idx="3440">
                  <c:v>1163.3737456040999</c:v>
                </c:pt>
                <c:pt idx="3441">
                  <c:v>1163.66789042395</c:v>
                </c:pt>
                <c:pt idx="3442">
                  <c:v>1163.7279728840999</c:v>
                </c:pt>
                <c:pt idx="3443">
                  <c:v>1164.0221575784999</c:v>
                </c:pt>
                <c:pt idx="3444">
                  <c:v>1164.08217600237</c:v>
                </c:pt>
                <c:pt idx="3445">
                  <c:v>1164.3764073177699</c:v>
                </c:pt>
                <c:pt idx="3446">
                  <c:v>1164.4363640239701</c:v>
                </c:pt>
                <c:pt idx="3447">
                  <c:v>1164.7306471705899</c:v>
                </c:pt>
                <c:pt idx="3448">
                  <c:v>1164.7905487820201</c:v>
                </c:pt>
                <c:pt idx="3449">
                  <c:v>1165.0848872172201</c:v>
                </c:pt>
                <c:pt idx="3450">
                  <c:v>1165.1447373091601</c:v>
                </c:pt>
                <c:pt idx="3451">
                  <c:v>1165.43913314428</c:v>
                </c:pt>
                <c:pt idx="3452">
                  <c:v>1165.4989275645901</c:v>
                </c:pt>
                <c:pt idx="3453">
                  <c:v>1165.7933795612701</c:v>
                </c:pt>
                <c:pt idx="3454">
                  <c:v>1165.8531083410501</c:v>
                </c:pt>
                <c:pt idx="3455">
                  <c:v>1166.1476127892599</c:v>
                </c:pt>
                <c:pt idx="3456">
                  <c:v>1166.20727024953</c:v>
                </c:pt>
                <c:pt idx="3457">
                  <c:v>1166.5018243371401</c:v>
                </c:pt>
                <c:pt idx="3458">
                  <c:v>1166.5614186944999</c:v>
                </c:pt>
                <c:pt idx="3459">
                  <c:v>1166.8560225338899</c:v>
                </c:pt>
                <c:pt idx="3460">
                  <c:v>1166.9155714743199</c:v>
                </c:pt>
                <c:pt idx="3461">
                  <c:v>1167.2102263464101</c:v>
                </c:pt>
                <c:pt idx="3462">
                  <c:v>1167.26974045457</c:v>
                </c:pt>
                <c:pt idx="3463">
                  <c:v>1167.5644440194801</c:v>
                </c:pt>
                <c:pt idx="3464">
                  <c:v>1167.62391997696</c:v>
                </c:pt>
                <c:pt idx="3465">
                  <c:v>1167.91867220727</c:v>
                </c:pt>
                <c:pt idx="3466">
                  <c:v>1167.9781018578401</c:v>
                </c:pt>
                <c:pt idx="3467">
                  <c:v>1168.2729135438201</c:v>
                </c:pt>
                <c:pt idx="3468">
                  <c:v>1168.33228724163</c:v>
                </c:pt>
                <c:pt idx="3469">
                  <c:v>1168.6271734227</c:v>
                </c:pt>
                <c:pt idx="3470">
                  <c:v>1168.68647103799</c:v>
                </c:pt>
                <c:pt idx="3471">
                  <c:v>1168.9814378902099</c:v>
                </c:pt>
                <c:pt idx="3472">
                  <c:v>1169.04063210249</c:v>
                </c:pt>
                <c:pt idx="3473">
                  <c:v>1169.33567875574</c:v>
                </c:pt>
                <c:pt idx="3474">
                  <c:v>1169.3947610268899</c:v>
                </c:pt>
                <c:pt idx="3475">
                  <c:v>1169.6898920010301</c:v>
                </c:pt>
                <c:pt idx="3476">
                  <c:v>1169.7488866860299</c:v>
                </c:pt>
                <c:pt idx="3477">
                  <c:v>1170.04411129052</c:v>
                </c:pt>
                <c:pt idx="3478">
                  <c:v>1170.10305406567</c:v>
                </c:pt>
                <c:pt idx="3479">
                  <c:v>1170.39837386605</c:v>
                </c:pt>
                <c:pt idx="3480">
                  <c:v>1170.4572923370799</c:v>
                </c:pt>
                <c:pt idx="3481">
                  <c:v>1170.75270927211</c:v>
                </c:pt>
                <c:pt idx="3482">
                  <c:v>1170.8116457395499</c:v>
                </c:pt>
                <c:pt idx="3483">
                  <c:v>1171.10717586991</c:v>
                </c:pt>
                <c:pt idx="3484">
                  <c:v>1171.1662254927001</c:v>
                </c:pt>
                <c:pt idx="3485">
                  <c:v>1171.4619041517701</c:v>
                </c:pt>
                <c:pt idx="3486">
                  <c:v>1171.5212361186</c:v>
                </c:pt>
                <c:pt idx="3487">
                  <c:v>1171.8170872046801</c:v>
                </c:pt>
                <c:pt idx="3488">
                  <c:v>1171.8770403010101</c:v>
                </c:pt>
                <c:pt idx="3489">
                  <c:v>1172.1730674749199</c:v>
                </c:pt>
                <c:pt idx="3490">
                  <c:v>1172.2343996638499</c:v>
                </c:pt>
                <c:pt idx="3491">
                  <c:v>1172.53042125703</c:v>
                </c:pt>
                <c:pt idx="3492">
                  <c:v>1172.59542060795</c:v>
                </c:pt>
                <c:pt idx="3493">
                  <c:v>1172.89027739686</c:v>
                </c:pt>
                <c:pt idx="3494">
                  <c:v>1172.9638134956999</c:v>
                </c:pt>
                <c:pt idx="3495">
                  <c:v>1173.25513150451</c:v>
                </c:pt>
                <c:pt idx="3496">
                  <c:v>1173.3459515164</c:v>
                </c:pt>
                <c:pt idx="3497">
                  <c:v>1173.6293883072799</c:v>
                </c:pt>
                <c:pt idx="3498">
                  <c:v>1173.7509100698801</c:v>
                </c:pt>
                <c:pt idx="3499">
                  <c:v>1174.0206327789499</c:v>
                </c:pt>
                <c:pt idx="3500">
                  <c:v>1174.2392772498099</c:v>
                </c:pt>
                <c:pt idx="3501">
                  <c:v>1174.38815251133</c:v>
                </c:pt>
                <c:pt idx="3502">
                  <c:v>1174.51651464356</c:v>
                </c:pt>
                <c:pt idx="3503">
                  <c:v>1174.8635678938699</c:v>
                </c:pt>
                <c:pt idx="3504">
                  <c:v>1174.9592453699699</c:v>
                </c:pt>
                <c:pt idx="3505">
                  <c:v>1175.06615923194</c:v>
                </c:pt>
                <c:pt idx="3506">
                  <c:v>1175.44616984764</c:v>
                </c:pt>
                <c:pt idx="3507">
                  <c:v>1175.55380870043</c:v>
                </c:pt>
                <c:pt idx="3508">
                  <c:v>1175.68704670444</c:v>
                </c:pt>
                <c:pt idx="3509">
                  <c:v>1176.0162009072101</c:v>
                </c:pt>
                <c:pt idx="3510">
                  <c:v>1176.2025086728399</c:v>
                </c:pt>
                <c:pt idx="3511">
                  <c:v>1176.47204098677</c:v>
                </c:pt>
                <c:pt idx="3512">
                  <c:v>1176.58644447336</c:v>
                </c:pt>
                <c:pt idx="3513">
                  <c:v>1176.8590257435701</c:v>
                </c:pt>
                <c:pt idx="3514">
                  <c:v>1177.0444905709601</c:v>
                </c:pt>
                <c:pt idx="3515">
                  <c:v>1177.2769753170901</c:v>
                </c:pt>
                <c:pt idx="3516">
                  <c:v>1177.4031465795299</c:v>
                </c:pt>
                <c:pt idx="3517">
                  <c:v>1177.6370732722901</c:v>
                </c:pt>
                <c:pt idx="3518">
                  <c:v>1177.84765313554</c:v>
                </c:pt>
                <c:pt idx="3519">
                  <c:v>1178.0952488524799</c:v>
                </c:pt>
                <c:pt idx="3520">
                  <c:v>1178.23729564211</c:v>
                </c:pt>
                <c:pt idx="3521">
                  <c:v>1178.5160374679299</c:v>
                </c:pt>
                <c:pt idx="3522">
                  <c:v>1178.73460803696</c:v>
                </c:pt>
                <c:pt idx="3523">
                  <c:v>1178.9979541058101</c:v>
                </c:pt>
                <c:pt idx="3524">
                  <c:v>1179.1411772894301</c:v>
                </c:pt>
                <c:pt idx="3525">
                  <c:v>1179.4167158007001</c:v>
                </c:pt>
                <c:pt idx="3526">
                  <c:v>1179.6508754873</c:v>
                </c:pt>
                <c:pt idx="3527">
                  <c:v>1180.01649138674</c:v>
                </c:pt>
                <c:pt idx="3528">
                  <c:v>1180.1064204383099</c:v>
                </c:pt>
                <c:pt idx="3529">
                  <c:v>1180.24348926177</c:v>
                </c:pt>
                <c:pt idx="3530">
                  <c:v>1180.65547765564</c:v>
                </c:pt>
                <c:pt idx="3531">
                  <c:v>1180.9395188851399</c:v>
                </c:pt>
                <c:pt idx="3532">
                  <c:v>1181.21325834752</c:v>
                </c:pt>
                <c:pt idx="3533">
                  <c:v>1181.53822835858</c:v>
                </c:pt>
                <c:pt idx="3534">
                  <c:v>1181.9021450549701</c:v>
                </c:pt>
                <c:pt idx="3535">
                  <c:v>1182.2195021560501</c:v>
                </c:pt>
                <c:pt idx="3536">
                  <c:v>1182.57469538702</c:v>
                </c:pt>
                <c:pt idx="3537">
                  <c:v>1182.9395469228</c:v>
                </c:pt>
                <c:pt idx="3538">
                  <c:v>1183.2638622309901</c:v>
                </c:pt>
                <c:pt idx="3539">
                  <c:v>1183.66292239991</c:v>
                </c:pt>
                <c:pt idx="3540">
                  <c:v>1183.98493934353</c:v>
                </c:pt>
                <c:pt idx="3541">
                  <c:v>1184.28996706679</c:v>
                </c:pt>
                <c:pt idx="3542">
                  <c:v>1184.5549261748899</c:v>
                </c:pt>
                <c:pt idx="3543">
                  <c:v>1184.7704885103601</c:v>
                </c:pt>
                <c:pt idx="3544">
                  <c:v>1185.2025554996001</c:v>
                </c:pt>
                <c:pt idx="3545">
                  <c:v>1185.54782303313</c:v>
                </c:pt>
                <c:pt idx="3546">
                  <c:v>1185.9461892546401</c:v>
                </c:pt>
                <c:pt idx="3547">
                  <c:v>1186.32493925054</c:v>
                </c:pt>
                <c:pt idx="3548">
                  <c:v>1186.7234872547201</c:v>
                </c:pt>
                <c:pt idx="3549">
                  <c:v>1187.0336812549599</c:v>
                </c:pt>
                <c:pt idx="3550">
                  <c:v>1187.4021173153801</c:v>
                </c:pt>
                <c:pt idx="3551">
                  <c:v>1187.6344909243001</c:v>
                </c:pt>
                <c:pt idx="3552">
                  <c:v>1188.0377009198701</c:v>
                </c:pt>
                <c:pt idx="3553">
                  <c:v>1188.4839662905899</c:v>
                </c:pt>
                <c:pt idx="3554">
                  <c:v>1188.85873640199</c:v>
                </c:pt>
                <c:pt idx="3555">
                  <c:v>1189.3523875716601</c:v>
                </c:pt>
                <c:pt idx="3556">
                  <c:v>1189.7200546394999</c:v>
                </c:pt>
                <c:pt idx="3557">
                  <c:v>1190.30187512362</c:v>
                </c:pt>
                <c:pt idx="3558">
                  <c:v>1190.69518503983</c:v>
                </c:pt>
                <c:pt idx="3559">
                  <c:v>1191.3577883759799</c:v>
                </c:pt>
                <c:pt idx="3560">
                  <c:v>1191.8555198919901</c:v>
                </c:pt>
                <c:pt idx="3561">
                  <c:v>1192.4173879597799</c:v>
                </c:pt>
                <c:pt idx="3562">
                  <c:v>1192.97392349034</c:v>
                </c:pt>
                <c:pt idx="3563">
                  <c:v>1193.49318229299</c:v>
                </c:pt>
                <c:pt idx="3564">
                  <c:v>1194.0259624658099</c:v>
                </c:pt>
                <c:pt idx="3565">
                  <c:v>1194.61830577203</c:v>
                </c:pt>
                <c:pt idx="3566">
                  <c:v>1195.00683341997</c:v>
                </c:pt>
                <c:pt idx="3567">
                  <c:v>1195.57574493162</c:v>
                </c:pt>
                <c:pt idx="3568">
                  <c:v>1195.9667307078</c:v>
                </c:pt>
                <c:pt idx="3569">
                  <c:v>1196.2303813645001</c:v>
                </c:pt>
                <c:pt idx="3570">
                  <c:v>1196.9888149721801</c:v>
                </c:pt>
                <c:pt idx="3571">
                  <c:v>1197.1835278389501</c:v>
                </c:pt>
                <c:pt idx="3572">
                  <c:v>1198.1601286100199</c:v>
                </c:pt>
                <c:pt idx="3573">
                  <c:v>1198.3579726334999</c:v>
                </c:pt>
                <c:pt idx="3574">
                  <c:v>1199.44832253191</c:v>
                </c:pt>
                <c:pt idx="3575">
                  <c:v>1199.62859238286</c:v>
                </c:pt>
                <c:pt idx="3576">
                  <c:v>1200.7386291497</c:v>
                </c:pt>
                <c:pt idx="3577">
                  <c:v>1200.9082887806601</c:v>
                </c:pt>
                <c:pt idx="3578">
                  <c:v>1202.02853061933</c:v>
                </c:pt>
                <c:pt idx="3579">
                  <c:v>1202.19195470657</c:v>
                </c:pt>
                <c:pt idx="3580">
                  <c:v>1203.3175418625599</c:v>
                </c:pt>
                <c:pt idx="3581">
                  <c:v>1203.47753662746</c:v>
                </c:pt>
                <c:pt idx="3582">
                  <c:v>1204.6058496907301</c:v>
                </c:pt>
                <c:pt idx="3583">
                  <c:v>1204.7639811059901</c:v>
                </c:pt>
                <c:pt idx="3584">
                  <c:v>1205.89374413263</c:v>
                </c:pt>
                <c:pt idx="3585">
                  <c:v>1206.0508826681601</c:v>
                </c:pt>
                <c:pt idx="3586">
                  <c:v>1207.18146717493</c:v>
                </c:pt>
                <c:pt idx="3587">
                  <c:v>1207.3380644988199</c:v>
                </c:pt>
                <c:pt idx="3588">
                  <c:v>1208.4691014186301</c:v>
                </c:pt>
                <c:pt idx="3589">
                  <c:v>1208.62539836731</c:v>
                </c:pt>
                <c:pt idx="3590">
                  <c:v>1209.7566828500301</c:v>
                </c:pt>
                <c:pt idx="3591">
                  <c:v>1209.9128108054799</c:v>
                </c:pt>
                <c:pt idx="3592">
                  <c:v>1211.04423125588</c:v>
                </c:pt>
                <c:pt idx="3593">
                  <c:v>1211.2002635219999</c:v>
                </c:pt>
                <c:pt idx="3594">
                  <c:v>1212.3317594310899</c:v>
                </c:pt>
                <c:pt idx="3595">
                  <c:v>1212.4877373408699</c:v>
                </c:pt>
                <c:pt idx="3596">
                  <c:v>1213.61927569611</c:v>
                </c:pt>
                <c:pt idx="3597">
                  <c:v>1213.77522262962</c:v>
                </c:pt>
                <c:pt idx="3598">
                  <c:v>1214.90678524891</c:v>
                </c:pt>
                <c:pt idx="3599">
                  <c:v>1215.06271446811</c:v>
                </c:pt>
                <c:pt idx="3600">
                  <c:v>1216.1942914316301</c:v>
                </c:pt>
                <c:pt idx="3601">
                  <c:v>1216.3502104198801</c:v>
                </c:pt>
                <c:pt idx="3602">
                  <c:v>1217.4817966073099</c:v>
                </c:pt>
                <c:pt idx="3603">
                  <c:v>1217.6377091489101</c:v>
                </c:pt>
                <c:pt idx="3604">
                  <c:v>1218.7693018843499</c:v>
                </c:pt>
                <c:pt idx="3605">
                  <c:v>1218.9252089443501</c:v>
                </c:pt>
                <c:pt idx="3606">
                  <c:v>1220.05680611499</c:v>
                </c:pt>
                <c:pt idx="3607">
                  <c:v>1220.21270724131</c:v>
                </c:pt>
                <c:pt idx="3608">
                  <c:v>1221.34430685653</c:v>
                </c:pt>
                <c:pt idx="3609">
                  <c:v>1221.50020257246</c:v>
                </c:pt>
                <c:pt idx="3610">
                  <c:v>1222.6318034534499</c:v>
                </c:pt>
                <c:pt idx="3611">
                  <c:v>1222.78769658691</c:v>
                </c:pt>
                <c:pt idx="3612">
                  <c:v>1223.91929838122</c:v>
                </c:pt>
                <c:pt idx="3613">
                  <c:v>1224.0751927311301</c:v>
                </c:pt>
                <c:pt idx="3614">
                  <c:v>1225.2067948973499</c:v>
                </c:pt>
                <c:pt idx="3615">
                  <c:v>1225.36269271317</c:v>
                </c:pt>
                <c:pt idx="3616">
                  <c:v>1226.49429416318</c:v>
                </c:pt>
                <c:pt idx="3617">
                  <c:v>1226.6501952471999</c:v>
                </c:pt>
                <c:pt idx="3618">
                  <c:v>1227.7817951218101</c:v>
                </c:pt>
                <c:pt idx="3619">
                  <c:v>1227.9376981042501</c:v>
                </c:pt>
                <c:pt idx="3620">
                  <c:v>1229.0692963322299</c:v>
                </c:pt>
                <c:pt idx="3621">
                  <c:v>1229.2252001182401</c:v>
                </c:pt>
                <c:pt idx="3622">
                  <c:v>1230.3567971397099</c:v>
                </c:pt>
                <c:pt idx="3623">
                  <c:v>1230.51270123581</c:v>
                </c:pt>
                <c:pt idx="3624">
                  <c:v>1231.6442975479499</c:v>
                </c:pt>
                <c:pt idx="3625">
                  <c:v>1231.80020177184</c:v>
                </c:pt>
                <c:pt idx="3626">
                  <c:v>1232.9317977293399</c:v>
                </c:pt>
                <c:pt idx="3627">
                  <c:v>1233.0877020038399</c:v>
                </c:pt>
                <c:pt idx="3628">
                  <c:v>1234.2192978043399</c:v>
                </c:pt>
                <c:pt idx="3629">
                  <c:v>1234.37520209639</c:v>
                </c:pt>
                <c:pt idx="3630">
                  <c:v>1235.5067978340501</c:v>
                </c:pt>
                <c:pt idx="3631">
                  <c:v>1235.6627021306599</c:v>
                </c:pt>
                <c:pt idx="3632">
                  <c:v>1236.7942978455901</c:v>
                </c:pt>
                <c:pt idx="3633">
                  <c:v>1236.95020214235</c:v>
                </c:pt>
                <c:pt idx="3634">
                  <c:v>1238.0817978501</c:v>
                </c:pt>
                <c:pt idx="3635">
                  <c:v>1238.2377021459099</c:v>
                </c:pt>
                <c:pt idx="3636">
                  <c:v>1239.36929785194</c:v>
                </c:pt>
                <c:pt idx="3637">
                  <c:v>1239.52520214677</c:v>
                </c:pt>
                <c:pt idx="3638">
                  <c:v>1240.6567978527601</c:v>
                </c:pt>
                <c:pt idx="3639">
                  <c:v>1240.8127021468199</c:v>
                </c:pt>
                <c:pt idx="3640">
                  <c:v>1241.9442978531699</c:v>
                </c:pt>
                <c:pt idx="3641">
                  <c:v>1242.10020214669</c:v>
                </c:pt>
                <c:pt idx="3642">
                  <c:v>1243.2317978180099</c:v>
                </c:pt>
                <c:pt idx="3643">
                  <c:v>1243.3877023463299</c:v>
                </c:pt>
                <c:pt idx="3644">
                  <c:v>1244.5192988352501</c:v>
                </c:pt>
                <c:pt idx="3645">
                  <c:v>1244.67520440163</c:v>
                </c:pt>
                <c:pt idx="3646">
                  <c:v>1245.8068046460401</c:v>
                </c:pt>
                <c:pt idx="3647">
                  <c:v>1245.96271104261</c:v>
                </c:pt>
                <c:pt idx="3648">
                  <c:v>1247.09431958198</c:v>
                </c:pt>
                <c:pt idx="3649">
                  <c:v>1247.2502222751</c:v>
                </c:pt>
                <c:pt idx="3650">
                  <c:v>1248.3818428334801</c:v>
                </c:pt>
                <c:pt idx="3651">
                  <c:v>1248.53773159358</c:v>
                </c:pt>
                <c:pt idx="3652">
                  <c:v>1249.66936532157</c:v>
                </c:pt>
                <c:pt idx="3653">
                  <c:v>1249.82522895275</c:v>
                </c:pt>
                <c:pt idx="3654">
                  <c:v>1250.9568755509999</c:v>
                </c:pt>
                <c:pt idx="3655">
                  <c:v>1251.1127111952601</c:v>
                </c:pt>
                <c:pt idx="3656">
                  <c:v>1252.2443713786799</c:v>
                </c:pt>
                <c:pt idx="3657">
                  <c:v>1252.40018760365</c:v>
                </c:pt>
                <c:pt idx="3658">
                  <c:v>1253.53186204401</c:v>
                </c:pt>
                <c:pt idx="3659">
                  <c:v>1253.6876696373799</c:v>
                </c:pt>
                <c:pt idx="3660">
                  <c:v>1254.8193530380099</c:v>
                </c:pt>
                <c:pt idx="3661">
                  <c:v>1254.9751567528899</c:v>
                </c:pt>
                <c:pt idx="3662">
                  <c:v>1256.1068393893199</c:v>
                </c:pt>
                <c:pt idx="3663">
                  <c:v>1256.2626416610799</c:v>
                </c:pt>
                <c:pt idx="3664">
                  <c:v>1257.3943160722199</c:v>
                </c:pt>
                <c:pt idx="3665">
                  <c:v>1257.55012576493</c:v>
                </c:pt>
                <c:pt idx="3666">
                  <c:v>1258.68178912491</c:v>
                </c:pt>
                <c:pt idx="3667">
                  <c:v>1258.8376203099599</c:v>
                </c:pt>
                <c:pt idx="3668">
                  <c:v>1259.9692729149299</c:v>
                </c:pt>
                <c:pt idx="3669">
                  <c:v>1260.12513236981</c:v>
                </c:pt>
                <c:pt idx="3670">
                  <c:v>1261.2567725291101</c:v>
                </c:pt>
                <c:pt idx="3671">
                  <c:v>1261.4126548105501</c:v>
                </c:pt>
                <c:pt idx="3672">
                  <c:v>1262.54428059514</c:v>
                </c:pt>
                <c:pt idx="3673">
                  <c:v>1262.7001755650699</c:v>
                </c:pt>
                <c:pt idx="3674">
                  <c:v>1263.8317888074</c:v>
                </c:pt>
                <c:pt idx="3675">
                  <c:v>1263.98768918935</c:v>
                </c:pt>
                <c:pt idx="3676">
                  <c:v>1265.1192938996601</c:v>
                </c:pt>
                <c:pt idx="3677">
                  <c:v>1265.27519643048</c:v>
                </c:pt>
                <c:pt idx="3678">
                  <c:v>1266.40679632152</c:v>
                </c:pt>
                <c:pt idx="3679">
                  <c:v>1266.5626997987299</c:v>
                </c:pt>
                <c:pt idx="3680">
                  <c:v>1267.69429729893</c:v>
                </c:pt>
                <c:pt idx="3681">
                  <c:v>1267.8502012357901</c:v>
                </c:pt>
                <c:pt idx="3682">
                  <c:v>1268.98179766155</c:v>
                </c:pt>
                <c:pt idx="3683">
                  <c:v>1269.13770181013</c:v>
                </c:pt>
                <c:pt idx="3684">
                  <c:v>1270.26929775962</c:v>
                </c:pt>
                <c:pt idx="3685">
                  <c:v>1270.4252021965799</c:v>
                </c:pt>
                <c:pt idx="3686">
                  <c:v>1271.5567986639301</c:v>
                </c:pt>
                <c:pt idx="3687">
                  <c:v>1271.7127040145999</c:v>
                </c:pt>
                <c:pt idx="3688">
                  <c:v>1272.8443036363501</c:v>
                </c:pt>
                <c:pt idx="3689">
                  <c:v>1273.00020943495</c:v>
                </c:pt>
                <c:pt idx="3690">
                  <c:v>1274.1318151241301</c:v>
                </c:pt>
                <c:pt idx="3691">
                  <c:v>1274.2877166109799</c:v>
                </c:pt>
                <c:pt idx="3692">
                  <c:v>1275.41932807993</c:v>
                </c:pt>
                <c:pt idx="3693">
                  <c:v>1275.5752174051599</c:v>
                </c:pt>
                <c:pt idx="3694">
                  <c:v>1276.7068320473099</c:v>
                </c:pt>
                <c:pt idx="3695">
                  <c:v>1276.86270566894</c:v>
                </c:pt>
                <c:pt idx="3696">
                  <c:v>1277.9943219598499</c:v>
                </c:pt>
                <c:pt idx="3697">
                  <c:v>1278.1501866886599</c:v>
                </c:pt>
                <c:pt idx="3698">
                  <c:v>1279.2818050916801</c:v>
                </c:pt>
                <c:pt idx="3699">
                  <c:v>1279.4376738931301</c:v>
                </c:pt>
                <c:pt idx="3700">
                  <c:v>1280.5692945967801</c:v>
                </c:pt>
                <c:pt idx="3701">
                  <c:v>1280.72517473365</c:v>
                </c:pt>
                <c:pt idx="3702">
                  <c:v>1281.8567945326499</c:v>
                </c:pt>
                <c:pt idx="3703">
                  <c:v>1282.0126832073199</c:v>
                </c:pt>
                <c:pt idx="3704">
                  <c:v>1283.14429809124</c:v>
                </c:pt>
                <c:pt idx="3705">
                  <c:v>1283.3001895075199</c:v>
                </c:pt>
                <c:pt idx="3706">
                  <c:v>1284.4317987720899</c:v>
                </c:pt>
                <c:pt idx="3707">
                  <c:v>1284.58769107485</c:v>
                </c:pt>
                <c:pt idx="3708">
                  <c:v>1285.71929721886</c:v>
                </c:pt>
                <c:pt idx="3709">
                  <c:v>1285.8751925956799</c:v>
                </c:pt>
                <c:pt idx="3710">
                  <c:v>1287.0067997193601</c:v>
                </c:pt>
                <c:pt idx="3711">
                  <c:v>1287.1626993487801</c:v>
                </c:pt>
                <c:pt idx="3712">
                  <c:v>1288.2943109011101</c:v>
                </c:pt>
                <c:pt idx="3713">
                  <c:v>1288.4502099536701</c:v>
                </c:pt>
                <c:pt idx="3714">
                  <c:v>1289.58182584729</c:v>
                </c:pt>
                <c:pt idx="3715">
                  <c:v>1289.7377143931101</c:v>
                </c:pt>
                <c:pt idx="3716">
                  <c:v>1290.86933208403</c:v>
                </c:pt>
                <c:pt idx="3717">
                  <c:v>1291.0252038454501</c:v>
                </c:pt>
                <c:pt idx="3718">
                  <c:v>1292.15682381238</c:v>
                </c:pt>
                <c:pt idx="3719">
                  <c:v>1292.3126844736801</c:v>
                </c:pt>
                <c:pt idx="3720">
                  <c:v>1293.4443113525399</c:v>
                </c:pt>
                <c:pt idx="3721">
                  <c:v>1293.60017417938</c:v>
                </c:pt>
                <c:pt idx="3722">
                  <c:v>1294.73181151976</c:v>
                </c:pt>
                <c:pt idx="3723">
                  <c:v>1294.8876830765901</c:v>
                </c:pt>
                <c:pt idx="3724">
                  <c:v>1296.0193294897001</c:v>
                </c:pt>
                <c:pt idx="3725">
                  <c:v>1296.1752013908399</c:v>
                </c:pt>
                <c:pt idx="3726">
                  <c:v>1297.3068538703201</c:v>
                </c:pt>
                <c:pt idx="3727">
                  <c:v>1297.4627106350199</c:v>
                </c:pt>
                <c:pt idx="3728">
                  <c:v>1298.5943670921099</c:v>
                </c:pt>
                <c:pt idx="3729">
                  <c:v>1298.7502002781</c:v>
                </c:pt>
                <c:pt idx="3730">
                  <c:v>1299.88185834417</c:v>
                </c:pt>
                <c:pt idx="3731">
                  <c:v>1300.0376733795199</c:v>
                </c:pt>
                <c:pt idx="3732">
                  <c:v>1301.1693304674</c:v>
                </c:pt>
                <c:pt idx="3733">
                  <c:v>1301.3251443233401</c:v>
                </c:pt>
                <c:pt idx="3734">
                  <c:v>1302.45679815685</c:v>
                </c:pt>
                <c:pt idx="3735">
                  <c:v>1302.6126293119501</c:v>
                </c:pt>
                <c:pt idx="3736">
                  <c:v>1303.7442770184</c:v>
                </c:pt>
                <c:pt idx="3737">
                  <c:v>1303.9001343550501</c:v>
                </c:pt>
                <c:pt idx="3738">
                  <c:v>1305.0317722791899</c:v>
                </c:pt>
                <c:pt idx="3739">
                  <c:v>1305.1876524207601</c:v>
                </c:pt>
                <c:pt idx="3740">
                  <c:v>1306.3192782774099</c:v>
                </c:pt>
                <c:pt idx="3741">
                  <c:v>1306.4751719712499</c:v>
                </c:pt>
                <c:pt idx="3742">
                  <c:v>1307.6067868002499</c:v>
                </c:pt>
                <c:pt idx="3743">
                  <c:v>1307.76268600614</c:v>
                </c:pt>
                <c:pt idx="3744">
                  <c:v>1308.8942934454501</c:v>
                </c:pt>
                <c:pt idx="3745">
                  <c:v>1309.05019360848</c:v>
                </c:pt>
                <c:pt idx="3746">
                  <c:v>1310.1817977563001</c:v>
                </c:pt>
                <c:pt idx="3747">
                  <c:v>1310.33769659771</c:v>
                </c:pt>
                <c:pt idx="3748">
                  <c:v>1311.46930088094</c:v>
                </c:pt>
                <c:pt idx="3749">
                  <c:v>1311.62519669424</c:v>
                </c:pt>
                <c:pt idx="3750">
                  <c:v>1312.7568041162699</c:v>
                </c:pt>
                <c:pt idx="3751">
                  <c:v>1312.91269466771</c:v>
                </c:pt>
                <c:pt idx="3752">
                  <c:v>1314.0443086689399</c:v>
                </c:pt>
                <c:pt idx="3753">
                  <c:v>1314.2001903790899</c:v>
                </c:pt>
                <c:pt idx="3754">
                  <c:v>1315.33181595825</c:v>
                </c:pt>
                <c:pt idx="3755">
                  <c:v>1315.4876828372001</c:v>
                </c:pt>
                <c:pt idx="3756">
                  <c:v>1316.6193281064</c:v>
                </c:pt>
                <c:pt idx="3757">
                  <c:v>1316.77516999572</c:v>
                </c:pt>
                <c:pt idx="3758">
                  <c:v>1317.9068486434801</c:v>
                </c:pt>
                <c:pt idx="3759">
                  <c:v>1318.0626481738</c:v>
                </c:pt>
                <c:pt idx="3760">
                  <c:v>1319.1943836526</c:v>
                </c:pt>
                <c:pt idx="3761">
                  <c:v>1319.3501109107101</c:v>
                </c:pt>
                <c:pt idx="3762">
                  <c:v>1320.48194376332</c:v>
                </c:pt>
                <c:pt idx="3763">
                  <c:v>1320.6375468656599</c:v>
                </c:pt>
                <c:pt idx="3764">
                  <c:v>1321.76954771686</c:v>
                </c:pt>
                <c:pt idx="3765">
                  <c:v>1321.92493601453</c:v>
                </c:pt>
                <c:pt idx="3766">
                  <c:v>1323.05722882701</c:v>
                </c:pt>
                <c:pt idx="3767">
                  <c:v>1323.21224274112</c:v>
                </c:pt>
                <c:pt idx="3768">
                  <c:v>1324.3450468088299</c:v>
                </c:pt>
                <c:pt idx="3769">
                  <c:v>1324.4994031975</c:v>
                </c:pt>
                <c:pt idx="3770">
                  <c:v>1325.6331096583301</c:v>
                </c:pt>
                <c:pt idx="3771">
                  <c:v>1325.7863019947799</c:v>
                </c:pt>
                <c:pt idx="3772">
                  <c:v>1326.92161459012</c:v>
                </c:pt>
                <c:pt idx="3773">
                  <c:v>1327.0727288742601</c:v>
                </c:pt>
                <c:pt idx="3774">
                  <c:v>1328.2109256746601</c:v>
                </c:pt>
                <c:pt idx="3775">
                  <c:v>1328.35829758299</c:v>
                </c:pt>
                <c:pt idx="3776">
                  <c:v>1329.5017235796199</c:v>
                </c:pt>
                <c:pt idx="3777">
                  <c:v>1329.6422931961199</c:v>
                </c:pt>
                <c:pt idx="3778">
                  <c:v>1330.7953012032499</c:v>
                </c:pt>
                <c:pt idx="3779">
                  <c:v>1330.9233844546</c:v>
                </c:pt>
                <c:pt idx="3780">
                  <c:v>1332.09410527556</c:v>
                </c:pt>
                <c:pt idx="3781">
                  <c:v>1332.19901378905</c:v>
                </c:pt>
                <c:pt idx="3782">
                  <c:v>1333.3998461884801</c:v>
                </c:pt>
                <c:pt idx="3783">
                  <c:v>1333.46212817216</c:v>
                </c:pt>
                <c:pt idx="3784">
                  <c:v>1334.5016702093999</c:v>
                </c:pt>
                <c:pt idx="3785">
                  <c:v>1334.7048954716199</c:v>
                </c:pt>
                <c:pt idx="3786">
                  <c:v>1334.7213131021499</c:v>
                </c:pt>
                <c:pt idx="3787">
                  <c:v>1335.91047465984</c:v>
                </c:pt>
                <c:pt idx="3788">
                  <c:v>1336.0616366707</c:v>
                </c:pt>
                <c:pt idx="3789">
                  <c:v>1337.0195719897799</c:v>
                </c:pt>
                <c:pt idx="3790">
                  <c:v>1337.3477202962599</c:v>
                </c:pt>
                <c:pt idx="3791">
                  <c:v>1337.9425884432801</c:v>
                </c:pt>
                <c:pt idx="3792">
                  <c:v>1338.6183117865201</c:v>
                </c:pt>
                <c:pt idx="3793">
                  <c:v>1338.78160277028</c:v>
                </c:pt>
                <c:pt idx="3794">
                  <c:v>1338.9255546362001</c:v>
                </c:pt>
                <c:pt idx="3795">
                  <c:v>1339.6368545881701</c:v>
                </c:pt>
                <c:pt idx="3796">
                  <c:v>1340.3088866052799</c:v>
                </c:pt>
                <c:pt idx="3797">
                  <c:v>1340.54161298843</c:v>
                </c:pt>
                <c:pt idx="3798">
                  <c:v>1341.43707087605</c:v>
                </c:pt>
                <c:pt idx="3799">
                  <c:v>1341.4599308413799</c:v>
                </c:pt>
                <c:pt idx="3800">
                  <c:v>1341.4645174326599</c:v>
                </c:pt>
                <c:pt idx="3801">
                  <c:v>1342.43692482351</c:v>
                </c:pt>
                <c:pt idx="3802">
                  <c:v>1342.5170289254199</c:v>
                </c:pt>
                <c:pt idx="3803">
                  <c:v>1343.41661984035</c:v>
                </c:pt>
                <c:pt idx="3804">
                  <c:v>1343.53048468825</c:v>
                </c:pt>
                <c:pt idx="3805">
                  <c:v>1344.39456052577</c:v>
                </c:pt>
                <c:pt idx="3806">
                  <c:v>1344.5249871251699</c:v>
                </c:pt>
                <c:pt idx="3807">
                  <c:v>1345.37099789832</c:v>
                </c:pt>
                <c:pt idx="3808">
                  <c:v>1345.50975776519</c:v>
                </c:pt>
                <c:pt idx="3809">
                  <c:v>1346.3466112610399</c:v>
                </c:pt>
                <c:pt idx="3810">
                  <c:v>1346.4893905945401</c:v>
                </c:pt>
                <c:pt idx="3811">
                  <c:v>1347.3217658891299</c:v>
                </c:pt>
                <c:pt idx="3812">
                  <c:v>1347.46624990087</c:v>
                </c:pt>
                <c:pt idx="3813">
                  <c:v>1348.2966589508301</c:v>
                </c:pt>
                <c:pt idx="3814">
                  <c:v>1348.4415799778301</c:v>
                </c:pt>
                <c:pt idx="3815">
                  <c:v>1349.2714001084</c:v>
                </c:pt>
                <c:pt idx="3816">
                  <c:v>1349.4160474896601</c:v>
                </c:pt>
                <c:pt idx="3817">
                  <c:v>1350.2460513113199</c:v>
                </c:pt>
                <c:pt idx="3818">
                  <c:v>1350.3900142484199</c:v>
                </c:pt>
                <c:pt idx="3819">
                  <c:v>1351.2206469032701</c:v>
                </c:pt>
                <c:pt idx="3820">
                  <c:v>1351.3636775053801</c:v>
                </c:pt>
                <c:pt idx="3821">
                  <c:v>1352.1952038883601</c:v>
                </c:pt>
                <c:pt idx="3822">
                  <c:v>1352.3371450949601</c:v>
                </c:pt>
                <c:pt idx="3823">
                  <c:v>1353.16973119663</c:v>
                </c:pt>
                <c:pt idx="3824">
                  <c:v>1353.3104799722701</c:v>
                </c:pt>
                <c:pt idx="3825">
                  <c:v>1354.1442397053099</c:v>
                </c:pt>
                <c:pt idx="3826">
                  <c:v>1354.2837239064099</c:v>
                </c:pt>
                <c:pt idx="3827">
                  <c:v>1355.11874187474</c:v>
                </c:pt>
                <c:pt idx="3828">
                  <c:v>1355.25690044664</c:v>
                </c:pt>
                <c:pt idx="3829">
                  <c:v>1356.09324025823</c:v>
                </c:pt>
                <c:pt idx="3830">
                  <c:v>1356.2300141665801</c:v>
                </c:pt>
                <c:pt idx="3831">
                  <c:v>1357.06772634404</c:v>
                </c:pt>
                <c:pt idx="3832">
                  <c:v>1357.20306831218</c:v>
                </c:pt>
                <c:pt idx="3833">
                  <c:v>1358.0421991015101</c:v>
                </c:pt>
                <c:pt idx="3834">
                  <c:v>1358.17608547805</c:v>
                </c:pt>
                <c:pt idx="3835">
                  <c:v>1359.0166747078499</c:v>
                </c:pt>
                <c:pt idx="3836">
                  <c:v>1359.1491059817799</c:v>
                </c:pt>
                <c:pt idx="3837">
                  <c:v>1359.9911717966199</c:v>
                </c:pt>
                <c:pt idx="3838">
                  <c:v>1360.12217985797</c:v>
                </c:pt>
                <c:pt idx="3839">
                  <c:v>1360.96569919993</c:v>
                </c:pt>
                <c:pt idx="3840">
                  <c:v>1361.09539028779</c:v>
                </c:pt>
                <c:pt idx="3841">
                  <c:v>1361.94027145784</c:v>
                </c:pt>
                <c:pt idx="3842">
                  <c:v>1362.0689162170099</c:v>
                </c:pt>
                <c:pt idx="3843">
                  <c:v>1362.9149404628899</c:v>
                </c:pt>
                <c:pt idx="3844">
                  <c:v>1363.04312562161</c:v>
                </c:pt>
                <c:pt idx="3845">
                  <c:v>1363.88981515981</c:v>
                </c:pt>
                <c:pt idx="3846">
                  <c:v>1364.01872961297</c:v>
                </c:pt>
                <c:pt idx="3847">
                  <c:v>1364.8652235924501</c:v>
                </c:pt>
                <c:pt idx="3848">
                  <c:v>1364.99730523578</c:v>
                </c:pt>
                <c:pt idx="3849">
                  <c:v>1365.84159507445</c:v>
                </c:pt>
                <c:pt idx="3850">
                  <c:v>1365.98157732441</c:v>
                </c:pt>
                <c:pt idx="3851">
                  <c:v>1366.82151220584</c:v>
                </c:pt>
                <c:pt idx="3852">
                  <c:v>1366.97969921084</c:v>
                </c:pt>
                <c:pt idx="3853">
                  <c:v>1367.80645339595</c:v>
                </c:pt>
                <c:pt idx="3854">
                  <c:v>1367.99916079492</c:v>
                </c:pt>
                <c:pt idx="3855">
                  <c:v>1368.8012745256999</c:v>
                </c:pt>
                <c:pt idx="3856">
                  <c:v>1369.05248304373</c:v>
                </c:pt>
                <c:pt idx="3857">
                  <c:v>1369.7945491222399</c:v>
                </c:pt>
                <c:pt idx="3858">
                  <c:v>1370.14502793049</c:v>
                </c:pt>
                <c:pt idx="3859">
                  <c:v>1370.77684708796</c:v>
                </c:pt>
                <c:pt idx="3860">
                  <c:v>1371.2788287957301</c:v>
                </c:pt>
                <c:pt idx="3861">
                  <c:v>1371.7261824729601</c:v>
                </c:pt>
                <c:pt idx="3862">
                  <c:v>1372.5000245134299</c:v>
                </c:pt>
                <c:pt idx="3863">
                  <c:v>1372.6586264868799</c:v>
                </c:pt>
                <c:pt idx="3864">
                  <c:v>1373.0294753670801</c:v>
                </c:pt>
                <c:pt idx="3865">
                  <c:v>1373.6122348056001</c:v>
                </c:pt>
                <c:pt idx="3866">
                  <c:v>1373.92719761579</c:v>
                </c:pt>
                <c:pt idx="3867">
                  <c:v>1374.6085006906801</c:v>
                </c:pt>
                <c:pt idx="3868">
                  <c:v>1375.19480913653</c:v>
                </c:pt>
                <c:pt idx="3869">
                  <c:v>1375.72675410289</c:v>
                </c:pt>
                <c:pt idx="3870">
                  <c:v>1376.52898817812</c:v>
                </c:pt>
                <c:pt idx="3871">
                  <c:v>1376.80102765127</c:v>
                </c:pt>
                <c:pt idx="3872">
                  <c:v>1377.77085745157</c:v>
                </c:pt>
                <c:pt idx="3873">
                  <c:v>1377.8818817000699</c:v>
                </c:pt>
                <c:pt idx="3874">
                  <c:v>1378.9760852234499</c:v>
                </c:pt>
                <c:pt idx="3875">
                  <c:v>1378.99980141067</c:v>
                </c:pt>
                <c:pt idx="3876">
                  <c:v>1379.47907381287</c:v>
                </c:pt>
                <c:pt idx="3877">
                  <c:v>1380.1576232836501</c:v>
                </c:pt>
                <c:pt idx="3878">
                  <c:v>1380.1836896422999</c:v>
                </c:pt>
                <c:pt idx="3879">
                  <c:v>1381.3450424725099</c:v>
                </c:pt>
                <c:pt idx="3880">
                  <c:v>1381.40275481448</c:v>
                </c:pt>
                <c:pt idx="3881">
                  <c:v>1382.5595883122601</c:v>
                </c:pt>
                <c:pt idx="3882">
                  <c:v>1382.63201944716</c:v>
                </c:pt>
                <c:pt idx="3883">
                  <c:v>1383.7799255504301</c:v>
                </c:pt>
                <c:pt idx="3884">
                  <c:v>1383.8611838674201</c:v>
                </c:pt>
                <c:pt idx="3885">
                  <c:v>1385.0017970174599</c:v>
                </c:pt>
                <c:pt idx="3886">
                  <c:v>1385.08992215581</c:v>
                </c:pt>
                <c:pt idx="3887">
                  <c:v>1386.22110772981</c:v>
                </c:pt>
                <c:pt idx="3888">
                  <c:v>1386.3190228595299</c:v>
                </c:pt>
                <c:pt idx="3889">
                  <c:v>1387.4409279024601</c:v>
                </c:pt>
                <c:pt idx="3890">
                  <c:v>1387.5512851323399</c:v>
                </c:pt>
                <c:pt idx="3891">
                  <c:v>1388.66855817855</c:v>
                </c:pt>
                <c:pt idx="3892">
                  <c:v>1388.79175359039</c:v>
                </c:pt>
                <c:pt idx="3893">
                  <c:v>1389.9266897672901</c:v>
                </c:pt>
                <c:pt idx="3894">
                  <c:v>1390.05414420641</c:v>
                </c:pt>
                <c:pt idx="3895">
                  <c:v>1390.8660711172899</c:v>
                </c:pt>
                <c:pt idx="3896">
                  <c:v>1391.27751519449</c:v>
                </c:pt>
                <c:pt idx="3897">
                  <c:v>1391.33531855874</c:v>
                </c:pt>
                <c:pt idx="3898">
                  <c:v>1391.4914575335099</c:v>
                </c:pt>
                <c:pt idx="3899">
                  <c:v>1392.4489340089499</c:v>
                </c:pt>
                <c:pt idx="3900">
                  <c:v>1392.88196013384</c:v>
                </c:pt>
                <c:pt idx="3901">
                  <c:v>1393.4351559714</c:v>
                </c:pt>
                <c:pt idx="3902">
                  <c:v>1394.1575738755901</c:v>
                </c:pt>
                <c:pt idx="3903">
                  <c:v>1394.35402941743</c:v>
                </c:pt>
                <c:pt idx="3904">
                  <c:v>1394.5535079251899</c:v>
                </c:pt>
                <c:pt idx="3905">
                  <c:v>1395.32787913475</c:v>
                </c:pt>
                <c:pt idx="3906">
                  <c:v>1396.02750922313</c:v>
                </c:pt>
                <c:pt idx="3907">
                  <c:v>1396.3103713354601</c:v>
                </c:pt>
                <c:pt idx="3908">
                  <c:v>1396.6086731504799</c:v>
                </c:pt>
                <c:pt idx="3909">
                  <c:v>1397.3</c:v>
                </c:pt>
              </c:numCache>
            </c:numRef>
          </c:xVal>
          <c:yVal>
            <c:numRef>
              <c:f>'5mm_20lpm_Oldcathode_Z'!$G$10:$G$3919</c:f>
              <c:numCache>
                <c:formatCode>General</c:formatCode>
                <c:ptCount val="3910"/>
                <c:pt idx="0">
                  <c:v>34.680687898096899</c:v>
                </c:pt>
                <c:pt idx="1">
                  <c:v>34.680601744173899</c:v>
                </c:pt>
                <c:pt idx="2">
                  <c:v>34.6805210914859</c:v>
                </c:pt>
                <c:pt idx="3">
                  <c:v>34.680606792750801</c:v>
                </c:pt>
                <c:pt idx="4">
                  <c:v>34.6807000781303</c:v>
                </c:pt>
                <c:pt idx="5">
                  <c:v>34.680620406684703</c:v>
                </c:pt>
                <c:pt idx="6">
                  <c:v>34.680541221269998</c:v>
                </c:pt>
                <c:pt idx="7">
                  <c:v>34.680645508547798</c:v>
                </c:pt>
                <c:pt idx="8">
                  <c:v>34.680763014171198</c:v>
                </c:pt>
                <c:pt idx="9">
                  <c:v>34.680682011901503</c:v>
                </c:pt>
                <c:pt idx="10">
                  <c:v>34.680622328684201</c:v>
                </c:pt>
                <c:pt idx="11">
                  <c:v>34.680774962623403</c:v>
                </c:pt>
                <c:pt idx="12">
                  <c:v>34.680901506291299</c:v>
                </c:pt>
                <c:pt idx="13">
                  <c:v>34.680887297544302</c:v>
                </c:pt>
                <c:pt idx="14">
                  <c:v>34.680990469275102</c:v>
                </c:pt>
                <c:pt idx="15">
                  <c:v>34.680994516933197</c:v>
                </c:pt>
                <c:pt idx="16">
                  <c:v>34.6813028491284</c:v>
                </c:pt>
                <c:pt idx="17">
                  <c:v>34.681304593235197</c:v>
                </c:pt>
                <c:pt idx="18">
                  <c:v>34.681756151327903</c:v>
                </c:pt>
                <c:pt idx="19">
                  <c:v>34.6818634839399</c:v>
                </c:pt>
                <c:pt idx="20">
                  <c:v>34.681864043624699</c:v>
                </c:pt>
                <c:pt idx="21">
                  <c:v>34.682884425960701</c:v>
                </c:pt>
                <c:pt idx="22">
                  <c:v>34.682885198551297</c:v>
                </c:pt>
                <c:pt idx="23">
                  <c:v>34.683472751465203</c:v>
                </c:pt>
                <c:pt idx="24">
                  <c:v>34.684744426456099</c:v>
                </c:pt>
                <c:pt idx="25">
                  <c:v>34.684747478698199</c:v>
                </c:pt>
                <c:pt idx="26">
                  <c:v>34.688146559087301</c:v>
                </c:pt>
                <c:pt idx="27">
                  <c:v>34.688167395017999</c:v>
                </c:pt>
                <c:pt idx="28">
                  <c:v>34.6943919936882</c:v>
                </c:pt>
                <c:pt idx="29">
                  <c:v>34.694481795147198</c:v>
                </c:pt>
                <c:pt idx="30">
                  <c:v>34.705856378622897</c:v>
                </c:pt>
                <c:pt idx="31">
                  <c:v>34.7061933806105</c:v>
                </c:pt>
                <c:pt idx="32">
                  <c:v>34.726771094393499</c:v>
                </c:pt>
                <c:pt idx="33">
                  <c:v>34.727947277930497</c:v>
                </c:pt>
                <c:pt idx="34">
                  <c:v>34.7642410960501</c:v>
                </c:pt>
                <c:pt idx="35">
                  <c:v>34.768135801331397</c:v>
                </c:pt>
                <c:pt idx="36">
                  <c:v>34.828891580245099</c:v>
                </c:pt>
                <c:pt idx="37">
                  <c:v>34.841112802061303</c:v>
                </c:pt>
                <c:pt idx="38">
                  <c:v>34.934007479631497</c:v>
                </c:pt>
                <c:pt idx="39">
                  <c:v>34.969835200331097</c:v>
                </c:pt>
                <c:pt idx="40">
                  <c:v>35.092746755363599</c:v>
                </c:pt>
                <c:pt idx="41">
                  <c:v>35.190158349567596</c:v>
                </c:pt>
                <c:pt idx="42">
                  <c:v>35.3148297084335</c:v>
                </c:pt>
                <c:pt idx="43">
                  <c:v>35.561061976682502</c:v>
                </c:pt>
                <c:pt idx="44">
                  <c:v>35.605252218391897</c:v>
                </c:pt>
                <c:pt idx="45">
                  <c:v>35.688428519880702</c:v>
                </c:pt>
                <c:pt idx="46">
                  <c:v>35.964712179337297</c:v>
                </c:pt>
                <c:pt idx="47">
                  <c:v>36.185593441422903</c:v>
                </c:pt>
                <c:pt idx="48">
                  <c:v>36.3830687502712</c:v>
                </c:pt>
                <c:pt idx="49">
                  <c:v>36.618225855019297</c:v>
                </c:pt>
                <c:pt idx="50">
                  <c:v>36.864291468306298</c:v>
                </c:pt>
                <c:pt idx="51">
                  <c:v>37.017571092959599</c:v>
                </c:pt>
                <c:pt idx="52">
                  <c:v>37.519073174875302</c:v>
                </c:pt>
                <c:pt idx="53">
                  <c:v>37.696617215982201</c:v>
                </c:pt>
                <c:pt idx="54">
                  <c:v>38.239092427571897</c:v>
                </c:pt>
                <c:pt idx="55">
                  <c:v>38.413403156252002</c:v>
                </c:pt>
                <c:pt idx="56">
                  <c:v>39.053229548869098</c:v>
                </c:pt>
                <c:pt idx="57">
                  <c:v>39.201237817976697</c:v>
                </c:pt>
                <c:pt idx="58">
                  <c:v>39.889804641574798</c:v>
                </c:pt>
                <c:pt idx="59">
                  <c:v>40.0221285522804</c:v>
                </c:pt>
                <c:pt idx="60">
                  <c:v>40.742951358762397</c:v>
                </c:pt>
                <c:pt idx="61">
                  <c:v>40.865498385669497</c:v>
                </c:pt>
                <c:pt idx="62">
                  <c:v>41.601844009275403</c:v>
                </c:pt>
                <c:pt idx="63">
                  <c:v>41.719798064650298</c:v>
                </c:pt>
                <c:pt idx="64">
                  <c:v>42.463806104356301</c:v>
                </c:pt>
                <c:pt idx="65">
                  <c:v>42.579952148005802</c:v>
                </c:pt>
                <c:pt idx="66">
                  <c:v>43.327167318547602</c:v>
                </c:pt>
                <c:pt idx="67">
                  <c:v>43.443062921576299</c:v>
                </c:pt>
                <c:pt idx="68">
                  <c:v>44.191178017042397</c:v>
                </c:pt>
                <c:pt idx="69">
                  <c:v>44.3076406582366</c:v>
                </c:pt>
                <c:pt idx="70">
                  <c:v>45.055486460448002</c:v>
                </c:pt>
                <c:pt idx="71">
                  <c:v>45.172925162750097</c:v>
                </c:pt>
                <c:pt idx="72">
                  <c:v>45.919924235504702</c:v>
                </c:pt>
                <c:pt idx="73">
                  <c:v>46.038525449798101</c:v>
                </c:pt>
                <c:pt idx="74">
                  <c:v>46.784408968965202</c:v>
                </c:pt>
                <c:pt idx="75">
                  <c:v>46.904234001681502</c:v>
                </c:pt>
                <c:pt idx="76">
                  <c:v>47.648897089157799</c:v>
                </c:pt>
                <c:pt idx="77">
                  <c:v>47.769929285493397</c:v>
                </c:pt>
                <c:pt idx="78">
                  <c:v>48.513359938645102</c:v>
                </c:pt>
                <c:pt idx="79">
                  <c:v>48.635520991784098</c:v>
                </c:pt>
                <c:pt idx="80">
                  <c:v>49.377769891335397</c:v>
                </c:pt>
                <c:pt idx="81">
                  <c:v>49.500912428814502</c:v>
                </c:pt>
                <c:pt idx="82">
                  <c:v>50.242088898382399</c:v>
                </c:pt>
                <c:pt idx="83">
                  <c:v>50.3659632671881</c:v>
                </c:pt>
                <c:pt idx="84">
                  <c:v>51.106253926182802</c:v>
                </c:pt>
                <c:pt idx="85">
                  <c:v>51.230437051109902</c:v>
                </c:pt>
                <c:pt idx="86">
                  <c:v>51.970152935342703</c:v>
                </c:pt>
                <c:pt idx="87">
                  <c:v>52.093912146851899</c:v>
                </c:pt>
                <c:pt idx="88">
                  <c:v>52.833580988912303</c:v>
                </c:pt>
                <c:pt idx="89">
                  <c:v>52.955619705905903</c:v>
                </c:pt>
                <c:pt idx="90">
                  <c:v>53.696156392517999</c:v>
                </c:pt>
                <c:pt idx="91">
                  <c:v>53.8141416477579</c:v>
                </c:pt>
                <c:pt idx="92">
                  <c:v>54.557151283485403</c:v>
                </c:pt>
                <c:pt idx="93">
                  <c:v>54.666842339987099</c:v>
                </c:pt>
                <c:pt idx="94">
                  <c:v>55.415115678671803</c:v>
                </c:pt>
                <c:pt idx="95">
                  <c:v>55.508785734178502</c:v>
                </c:pt>
                <c:pt idx="96">
                  <c:v>56.267200997950397</c:v>
                </c:pt>
                <c:pt idx="97">
                  <c:v>56.330931778211202</c:v>
                </c:pt>
                <c:pt idx="98">
                  <c:v>57.107495637402799</c:v>
                </c:pt>
                <c:pt idx="99">
                  <c:v>57.116995631445803</c:v>
                </c:pt>
                <c:pt idx="100">
                  <c:v>57.227457248535899</c:v>
                </c:pt>
                <c:pt idx="101">
                  <c:v>57.830458069503102</c:v>
                </c:pt>
                <c:pt idx="102">
                  <c:v>57.901880938025798</c:v>
                </c:pt>
                <c:pt idx="103">
                  <c:v>58.428336091118901</c:v>
                </c:pt>
                <c:pt idx="104">
                  <c:v>58.583544597338502</c:v>
                </c:pt>
                <c:pt idx="105">
                  <c:v>58.847344571334901</c:v>
                </c:pt>
                <c:pt idx="106">
                  <c:v>59.113170911953297</c:v>
                </c:pt>
                <c:pt idx="107">
                  <c:v>59.148710602834797</c:v>
                </c:pt>
                <c:pt idx="108">
                  <c:v>59.177173426358401</c:v>
                </c:pt>
                <c:pt idx="109">
                  <c:v>59.381614943431401</c:v>
                </c:pt>
                <c:pt idx="110">
                  <c:v>59.499595687033398</c:v>
                </c:pt>
                <c:pt idx="111">
                  <c:v>59.5489096655037</c:v>
                </c:pt>
                <c:pt idx="112">
                  <c:v>59.648526174539803</c:v>
                </c:pt>
                <c:pt idx="113">
                  <c:v>59.656148627981203</c:v>
                </c:pt>
                <c:pt idx="114">
                  <c:v>59.716334384557499</c:v>
                </c:pt>
                <c:pt idx="115">
                  <c:v>59.7208310706785</c:v>
                </c:pt>
                <c:pt idx="116">
                  <c:v>59.721152549664602</c:v>
                </c:pt>
                <c:pt idx="117">
                  <c:v>59.7568521879572</c:v>
                </c:pt>
                <c:pt idx="118">
                  <c:v>59.7582244754689</c:v>
                </c:pt>
                <c:pt idx="119">
                  <c:v>59.776721265989401</c:v>
                </c:pt>
                <c:pt idx="120">
                  <c:v>59.777725036434198</c:v>
                </c:pt>
                <c:pt idx="121">
                  <c:v>59.787568048379399</c:v>
                </c:pt>
                <c:pt idx="122">
                  <c:v>59.788191066538502</c:v>
                </c:pt>
                <c:pt idx="123">
                  <c:v>59.793526245448</c:v>
                </c:pt>
                <c:pt idx="124">
                  <c:v>59.793891010863597</c:v>
                </c:pt>
                <c:pt idx="125">
                  <c:v>59.796823797305599</c:v>
                </c:pt>
                <c:pt idx="126">
                  <c:v>59.797032716299</c:v>
                </c:pt>
                <c:pt idx="127">
                  <c:v>59.798663574517199</c:v>
                </c:pt>
                <c:pt idx="128">
                  <c:v>59.798782476133297</c:v>
                </c:pt>
                <c:pt idx="129">
                  <c:v>59.799698436236099</c:v>
                </c:pt>
                <c:pt idx="130">
                  <c:v>59.7997661709189</c:v>
                </c:pt>
                <c:pt idx="131">
                  <c:v>59.800285231060698</c:v>
                </c:pt>
                <c:pt idx="132">
                  <c:v>59.800323980234502</c:v>
                </c:pt>
                <c:pt idx="133">
                  <c:v>59.800620547068597</c:v>
                </c:pt>
                <c:pt idx="134">
                  <c:v>59.800642835701403</c:v>
                </c:pt>
                <c:pt idx="135">
                  <c:v>59.800813578347103</c:v>
                </c:pt>
                <c:pt idx="136">
                  <c:v>59.800826474705303</c:v>
                </c:pt>
                <c:pt idx="137">
                  <c:v>59.800925485752003</c:v>
                </c:pt>
                <c:pt idx="138">
                  <c:v>59.800932993703903</c:v>
                </c:pt>
                <c:pt idx="139">
                  <c:v>59.800990809344498</c:v>
                </c:pt>
                <c:pt idx="140">
                  <c:v>59.800995207640099</c:v>
                </c:pt>
                <c:pt idx="141">
                  <c:v>59.801029202580899</c:v>
                </c:pt>
                <c:pt idx="142">
                  <c:v>59.801031795059799</c:v>
                </c:pt>
                <c:pt idx="143">
                  <c:v>59.801051920374803</c:v>
                </c:pt>
                <c:pt idx="144">
                  <c:v>59.801053457992197</c:v>
                </c:pt>
                <c:pt idx="145">
                  <c:v>59.801065449104897</c:v>
                </c:pt>
                <c:pt idx="146">
                  <c:v>59.801066366836402</c:v>
                </c:pt>
                <c:pt idx="147">
                  <c:v>59.8010735564173</c:v>
                </c:pt>
                <c:pt idx="148">
                  <c:v>59.801074106762201</c:v>
                </c:pt>
                <c:pt idx="149">
                  <c:v>59.801078448979503</c:v>
                </c:pt>
                <c:pt idx="150">
                  <c:v>59.801078779390402</c:v>
                </c:pt>
                <c:pt idx="151">
                  <c:v>59.801081424830599</c:v>
                </c:pt>
                <c:pt idx="152">
                  <c:v>59.801081622975097</c:v>
                </c:pt>
                <c:pt idx="153">
                  <c:v>59.801083247778301</c:v>
                </c:pt>
                <c:pt idx="154">
                  <c:v>59.801083366924203</c:v>
                </c:pt>
                <c:pt idx="155">
                  <c:v>59.801084369554196</c:v>
                </c:pt>
                <c:pt idx="156">
                  <c:v>59.801084442060699</c:v>
                </c:pt>
                <c:pt idx="157">
                  <c:v>59.801085061352303</c:v>
                </c:pt>
                <c:pt idx="158">
                  <c:v>59.801085106296298</c:v>
                </c:pt>
                <c:pt idx="159">
                  <c:v>59.801085488986502</c:v>
                </c:pt>
                <c:pt idx="160">
                  <c:v>59.8010855172612</c:v>
                </c:pt>
                <c:pt idx="161">
                  <c:v>59.801085755070297</c:v>
                </c:pt>
                <c:pt idx="162">
                  <c:v>59.801085772827101</c:v>
                </c:pt>
                <c:pt idx="163">
                  <c:v>59.801085922802997</c:v>
                </c:pt>
                <c:pt idx="164">
                  <c:v>59.801085933924398</c:v>
                </c:pt>
                <c:pt idx="165">
                  <c:v>59.801086027988397</c:v>
                </c:pt>
                <c:pt idx="166">
                  <c:v>59.801086036051601</c:v>
                </c:pt>
                <c:pt idx="167">
                  <c:v>59.801086087360801</c:v>
                </c:pt>
                <c:pt idx="168">
                  <c:v>59.801086095711902</c:v>
                </c:pt>
                <c:pt idx="169">
                  <c:v>59.801086111692698</c:v>
                </c:pt>
                <c:pt idx="170">
                  <c:v>59.801086121016297</c:v>
                </c:pt>
                <c:pt idx="171">
                  <c:v>59.801086116958203</c:v>
                </c:pt>
                <c:pt idx="172">
                  <c:v>59.8010861243798</c:v>
                </c:pt>
                <c:pt idx="173">
                  <c:v>59.801086124213299</c:v>
                </c:pt>
                <c:pt idx="174">
                  <c:v>59.8010861264274</c:v>
                </c:pt>
                <c:pt idx="175">
                  <c:v>59.801086145364998</c:v>
                </c:pt>
                <c:pt idx="176">
                  <c:v>59.801086142501603</c:v>
                </c:pt>
                <c:pt idx="177">
                  <c:v>59.801086174490599</c:v>
                </c:pt>
                <c:pt idx="178">
                  <c:v>59.801086169960499</c:v>
                </c:pt>
                <c:pt idx="179">
                  <c:v>59.801086200651902</c:v>
                </c:pt>
                <c:pt idx="180">
                  <c:v>59.801086197512603</c:v>
                </c:pt>
                <c:pt idx="181">
                  <c:v>59.8010862207855</c:v>
                </c:pt>
                <c:pt idx="182">
                  <c:v>59.801086219820199</c:v>
                </c:pt>
                <c:pt idx="183">
                  <c:v>59.801086239181302</c:v>
                </c:pt>
                <c:pt idx="184">
                  <c:v>59.801086239956902</c:v>
                </c:pt>
                <c:pt idx="185">
                  <c:v>59.801086262248901</c:v>
                </c:pt>
                <c:pt idx="186">
                  <c:v>59.801086264432598</c:v>
                </c:pt>
                <c:pt idx="187">
                  <c:v>59.801086296689299</c:v>
                </c:pt>
                <c:pt idx="188">
                  <c:v>59.801086300510597</c:v>
                </c:pt>
                <c:pt idx="189">
                  <c:v>59.8010863511712</c:v>
                </c:pt>
                <c:pt idx="190">
                  <c:v>59.801086357441903</c:v>
                </c:pt>
                <c:pt idx="191">
                  <c:v>59.801086439431501</c:v>
                </c:pt>
                <c:pt idx="192">
                  <c:v>59.8010864495795</c:v>
                </c:pt>
                <c:pt idx="193">
                  <c:v>59.801086584009198</c:v>
                </c:pt>
                <c:pt idx="194">
                  <c:v>59.801086600679703</c:v>
                </c:pt>
                <c:pt idx="195">
                  <c:v>59.801086820442301</c:v>
                </c:pt>
                <c:pt idx="196">
                  <c:v>59.801086848783598</c:v>
                </c:pt>
                <c:pt idx="197">
                  <c:v>59.801087206450099</c:v>
                </c:pt>
                <c:pt idx="198">
                  <c:v>59.801087255244703</c:v>
                </c:pt>
                <c:pt idx="199">
                  <c:v>59.8010878432436</c:v>
                </c:pt>
                <c:pt idx="200">
                  <c:v>59.801087925620799</c:v>
                </c:pt>
                <c:pt idx="201">
                  <c:v>59.801088911778002</c:v>
                </c:pt>
                <c:pt idx="202">
                  <c:v>59.801089047861502</c:v>
                </c:pt>
                <c:pt idx="203">
                  <c:v>59.801090727358797</c:v>
                </c:pt>
                <c:pt idx="204">
                  <c:v>59.8010909515476</c:v>
                </c:pt>
                <c:pt idx="205">
                  <c:v>59.801093829050302</c:v>
                </c:pt>
                <c:pt idx="206">
                  <c:v>59.801094203832498</c:v>
                </c:pt>
                <c:pt idx="207">
                  <c:v>59.801099141009203</c:v>
                </c:pt>
                <c:pt idx="208">
                  <c:v>59.801099779607497</c:v>
                </c:pt>
                <c:pt idx="209">
                  <c:v>59.801108270505502</c:v>
                </c:pt>
                <c:pt idx="210">
                  <c:v>59.8011093744825</c:v>
                </c:pt>
                <c:pt idx="211">
                  <c:v>59.801124051630097</c:v>
                </c:pt>
                <c:pt idx="212">
                  <c:v>59.801125977317497</c:v>
                </c:pt>
                <c:pt idx="213">
                  <c:v>59.801151526793397</c:v>
                </c:pt>
                <c:pt idx="214">
                  <c:v>59.801154907851299</c:v>
                </c:pt>
                <c:pt idx="215">
                  <c:v>59.8011997291147</c:v>
                </c:pt>
                <c:pt idx="216">
                  <c:v>59.801205704234697</c:v>
                </c:pt>
                <c:pt idx="217">
                  <c:v>59.801284969162197</c:v>
                </c:pt>
                <c:pt idx="218">
                  <c:v>59.801295607130299</c:v>
                </c:pt>
                <c:pt idx="219">
                  <c:v>59.801437009382198</c:v>
                </c:pt>
                <c:pt idx="220">
                  <c:v>59.801456164615601</c:v>
                </c:pt>
                <c:pt idx="221">
                  <c:v>59.8017108607796</c:v>
                </c:pt>
                <c:pt idx="222">
                  <c:v>59.801746136122397</c:v>
                </c:pt>
                <c:pt idx="223">
                  <c:v>59.802209921518703</c:v>
                </c:pt>
                <c:pt idx="224">
                  <c:v>59.802277365836403</c:v>
                </c:pt>
                <c:pt idx="225">
                  <c:v>59.803132774662302</c:v>
                </c:pt>
                <c:pt idx="226">
                  <c:v>59.8032668132049</c:v>
                </c:pt>
                <c:pt idx="227">
                  <c:v>59.804872730820797</c:v>
                </c:pt>
                <c:pt idx="228">
                  <c:v>59.805141080791202</c:v>
                </c:pt>
                <c:pt idx="229">
                  <c:v>59.808262151492997</c:v>
                </c:pt>
                <c:pt idx="230">
                  <c:v>59.808750897593498</c:v>
                </c:pt>
                <c:pt idx="231">
                  <c:v>59.814996885662097</c:v>
                </c:pt>
                <c:pt idx="232">
                  <c:v>59.815197990394502</c:v>
                </c:pt>
                <c:pt idx="233">
                  <c:v>59.816356832997997</c:v>
                </c:pt>
                <c:pt idx="234">
                  <c:v>59.8259315793781</c:v>
                </c:pt>
                <c:pt idx="235">
                  <c:v>59.828158905743202</c:v>
                </c:pt>
                <c:pt idx="236">
                  <c:v>59.843185923054698</c:v>
                </c:pt>
                <c:pt idx="237">
                  <c:v>59.851042482093703</c:v>
                </c:pt>
                <c:pt idx="238">
                  <c:v>59.869478187454</c:v>
                </c:pt>
                <c:pt idx="239">
                  <c:v>59.885982332416901</c:v>
                </c:pt>
                <c:pt idx="240">
                  <c:v>59.9052571275951</c:v>
                </c:pt>
                <c:pt idx="241">
                  <c:v>59.930971784494503</c:v>
                </c:pt>
                <c:pt idx="242">
                  <c:v>59.970131499231798</c:v>
                </c:pt>
                <c:pt idx="243">
                  <c:v>60.012868643151897</c:v>
                </c:pt>
                <c:pt idx="244">
                  <c:v>60.067186229647497</c:v>
                </c:pt>
                <c:pt idx="245">
                  <c:v>60.137935385285502</c:v>
                </c:pt>
                <c:pt idx="246">
                  <c:v>60.188373891163501</c:v>
                </c:pt>
                <c:pt idx="247">
                  <c:v>60.351479877213698</c:v>
                </c:pt>
                <c:pt idx="248">
                  <c:v>60.355682690190797</c:v>
                </c:pt>
                <c:pt idx="249">
                  <c:v>60.359028436277498</c:v>
                </c:pt>
                <c:pt idx="250">
                  <c:v>60.586628759380801</c:v>
                </c:pt>
                <c:pt idx="251">
                  <c:v>60.764884218228602</c:v>
                </c:pt>
                <c:pt idx="252">
                  <c:v>60.816028992718401</c:v>
                </c:pt>
                <c:pt idx="253">
                  <c:v>60.850260599269703</c:v>
                </c:pt>
                <c:pt idx="254">
                  <c:v>61.0760820551845</c:v>
                </c:pt>
                <c:pt idx="255">
                  <c:v>61.243303731752</c:v>
                </c:pt>
                <c:pt idx="256">
                  <c:v>61.3314062357789</c:v>
                </c:pt>
                <c:pt idx="257">
                  <c:v>61.592471191583499</c:v>
                </c:pt>
                <c:pt idx="258">
                  <c:v>61.673094743199798</c:v>
                </c:pt>
                <c:pt idx="259">
                  <c:v>61.964613676495901</c:v>
                </c:pt>
                <c:pt idx="260">
                  <c:v>62.083078996703698</c:v>
                </c:pt>
                <c:pt idx="261">
                  <c:v>62.383034333306398</c:v>
                </c:pt>
                <c:pt idx="262">
                  <c:v>62.519863539578999</c:v>
                </c:pt>
                <c:pt idx="263">
                  <c:v>62.819984267989199</c:v>
                </c:pt>
                <c:pt idx="264">
                  <c:v>62.9750636192164</c:v>
                </c:pt>
                <c:pt idx="265">
                  <c:v>63.267784838294702</c:v>
                </c:pt>
                <c:pt idx="266">
                  <c:v>63.489723489629398</c:v>
                </c:pt>
                <c:pt idx="267">
                  <c:v>63.727956935415797</c:v>
                </c:pt>
                <c:pt idx="268">
                  <c:v>63.997690711886797</c:v>
                </c:pt>
                <c:pt idx="269">
                  <c:v>64.326971265292599</c:v>
                </c:pt>
                <c:pt idx="270">
                  <c:v>64.750054599289797</c:v>
                </c:pt>
                <c:pt idx="271">
                  <c:v>65.003551769021598</c:v>
                </c:pt>
                <c:pt idx="272">
                  <c:v>65.2438044578806</c:v>
                </c:pt>
                <c:pt idx="273">
                  <c:v>65.813099529178203</c:v>
                </c:pt>
                <c:pt idx="274">
                  <c:v>66.044395151940094</c:v>
                </c:pt>
                <c:pt idx="275">
                  <c:v>66.2681253696841</c:v>
                </c:pt>
                <c:pt idx="276">
                  <c:v>66.868271848058797</c:v>
                </c:pt>
                <c:pt idx="277">
                  <c:v>67.094768145000003</c:v>
                </c:pt>
                <c:pt idx="278">
                  <c:v>67.335233422505496</c:v>
                </c:pt>
                <c:pt idx="279">
                  <c:v>67.978333712246993</c:v>
                </c:pt>
                <c:pt idx="280">
                  <c:v>68.222398301958407</c:v>
                </c:pt>
                <c:pt idx="281">
                  <c:v>68.502535519853694</c:v>
                </c:pt>
                <c:pt idx="282">
                  <c:v>69.095506630088593</c:v>
                </c:pt>
                <c:pt idx="283">
                  <c:v>69.6038177002618</c:v>
                </c:pt>
                <c:pt idx="284">
                  <c:v>70.211212336993199</c:v>
                </c:pt>
                <c:pt idx="285">
                  <c:v>70.780843871603693</c:v>
                </c:pt>
                <c:pt idx="286">
                  <c:v>71.4169212804848</c:v>
                </c:pt>
                <c:pt idx="287">
                  <c:v>72.044914934708203</c:v>
                </c:pt>
                <c:pt idx="288">
                  <c:v>72.653622137485996</c:v>
                </c:pt>
                <c:pt idx="289">
                  <c:v>73.358802573128202</c:v>
                </c:pt>
                <c:pt idx="290">
                  <c:v>73.831049778301093</c:v>
                </c:pt>
                <c:pt idx="291">
                  <c:v>74.632181780065196</c:v>
                </c:pt>
                <c:pt idx="292">
                  <c:v>75.075389320393199</c:v>
                </c:pt>
                <c:pt idx="293">
                  <c:v>75.916803190368995</c:v>
                </c:pt>
                <c:pt idx="294">
                  <c:v>76.276810066879307</c:v>
                </c:pt>
                <c:pt idx="295">
                  <c:v>77.207061808847598</c:v>
                </c:pt>
                <c:pt idx="296">
                  <c:v>77.479302483227698</c:v>
                </c:pt>
                <c:pt idx="297">
                  <c:v>78.453420601156594</c:v>
                </c:pt>
                <c:pt idx="298">
                  <c:v>78.7059217691057</c:v>
                </c:pt>
                <c:pt idx="299">
                  <c:v>79.690849393984195</c:v>
                </c:pt>
                <c:pt idx="300">
                  <c:v>79.993054531987795</c:v>
                </c:pt>
                <c:pt idx="301">
                  <c:v>80.9555821971461</c:v>
                </c:pt>
                <c:pt idx="302">
                  <c:v>81.255754458894202</c:v>
                </c:pt>
                <c:pt idx="303">
                  <c:v>82.242632472061103</c:v>
                </c:pt>
                <c:pt idx="304">
                  <c:v>82.516895734682905</c:v>
                </c:pt>
                <c:pt idx="305">
                  <c:v>83.504742542814796</c:v>
                </c:pt>
                <c:pt idx="306">
                  <c:v>83.763369664764099</c:v>
                </c:pt>
                <c:pt idx="307">
                  <c:v>84.752207875087805</c:v>
                </c:pt>
                <c:pt idx="308">
                  <c:v>85.002921574530205</c:v>
                </c:pt>
                <c:pt idx="309">
                  <c:v>85.995746332563897</c:v>
                </c:pt>
                <c:pt idx="310">
                  <c:v>86.243319533193002</c:v>
                </c:pt>
                <c:pt idx="311">
                  <c:v>87.236973726016799</c:v>
                </c:pt>
                <c:pt idx="312">
                  <c:v>87.483012884156807</c:v>
                </c:pt>
                <c:pt idx="313">
                  <c:v>88.477756496086798</c:v>
                </c:pt>
                <c:pt idx="314">
                  <c:v>88.723152955551996</c:v>
                </c:pt>
                <c:pt idx="315">
                  <c:v>89.718485840267704</c:v>
                </c:pt>
                <c:pt idx="316">
                  <c:v>89.963705644793507</c:v>
                </c:pt>
                <c:pt idx="317">
                  <c:v>90.959223874049798</c:v>
                </c:pt>
                <c:pt idx="318">
                  <c:v>91.204470492818004</c:v>
                </c:pt>
                <c:pt idx="319">
                  <c:v>92.199919982698901</c:v>
                </c:pt>
                <c:pt idx="320">
                  <c:v>92.445314616678402</c:v>
                </c:pt>
                <c:pt idx="321">
                  <c:v>93.440593566868699</c:v>
                </c:pt>
                <c:pt idx="322">
                  <c:v>93.686192808860895</c:v>
                </c:pt>
                <c:pt idx="323">
                  <c:v>94.681256097275494</c:v>
                </c:pt>
                <c:pt idx="324">
                  <c:v>94.927086571412403</c:v>
                </c:pt>
                <c:pt idx="325">
                  <c:v>95.921913781521198</c:v>
                </c:pt>
                <c:pt idx="326">
                  <c:v>96.167986870387395</c:v>
                </c:pt>
                <c:pt idx="327">
                  <c:v>97.162569808118903</c:v>
                </c:pt>
                <c:pt idx="328">
                  <c:v>97.408888884223202</c:v>
                </c:pt>
                <c:pt idx="329">
                  <c:v>98.403225766922006</c:v>
                </c:pt>
                <c:pt idx="330">
                  <c:v>98.649789956133802</c:v>
                </c:pt>
                <c:pt idx="331">
                  <c:v>99.6438824454236</c:v>
                </c:pt>
                <c:pt idx="332">
                  <c:v>99.890688584431302</c:v>
                </c:pt>
                <c:pt idx="333">
                  <c:v>100.88454000645901</c:v>
                </c:pt>
                <c:pt idx="334">
                  <c:v>101.131583647136</c:v>
                </c:pt>
                <c:pt idx="335">
                  <c:v>102.125197856128</c:v>
                </c:pt>
                <c:pt idx="336">
                  <c:v>102.37247422505099</c:v>
                </c:pt>
                <c:pt idx="337">
                  <c:v>103.36585545430999</c:v>
                </c:pt>
                <c:pt idx="338">
                  <c:v>103.613360648672</c:v>
                </c:pt>
                <c:pt idx="339">
                  <c:v>104.606514016996</c:v>
                </c:pt>
                <c:pt idx="340">
                  <c:v>104.854244955147</c:v>
                </c:pt>
                <c:pt idx="341">
                  <c:v>105.847176253009</c:v>
                </c:pt>
                <c:pt idx="342">
                  <c:v>106.09512863992801</c:v>
                </c:pt>
                <c:pt idx="343">
                  <c:v>107.08784348837899</c:v>
                </c:pt>
                <c:pt idx="344">
                  <c:v>107.33601025721801</c:v>
                </c:pt>
                <c:pt idx="345">
                  <c:v>108.328513815145</c:v>
                </c:pt>
                <c:pt idx="346">
                  <c:v>108.576886670788</c:v>
                </c:pt>
                <c:pt idx="347">
                  <c:v>109.56918409045601</c:v>
                </c:pt>
                <c:pt idx="348">
                  <c:v>109.817756286906</c:v>
                </c:pt>
                <c:pt idx="349">
                  <c:v>110.80985328790599</c:v>
                </c:pt>
                <c:pt idx="350">
                  <c:v>111.05862028524101</c:v>
                </c:pt>
                <c:pt idx="351">
                  <c:v>112.050522484567</c:v>
                </c:pt>
                <c:pt idx="352">
                  <c:v>112.299480407036</c:v>
                </c:pt>
                <c:pt idx="353">
                  <c:v>113.291193004324</c:v>
                </c:pt>
                <c:pt idx="354">
                  <c:v>113.540336968605</c:v>
                </c:pt>
                <c:pt idx="355">
                  <c:v>114.531865640045</c:v>
                </c:pt>
                <c:pt idx="356">
                  <c:v>114.78118893451099</c:v>
                </c:pt>
                <c:pt idx="357">
                  <c:v>115.772540688341</c:v>
                </c:pt>
                <c:pt idx="358">
                  <c:v>116.022034055424</c:v>
                </c:pt>
                <c:pt idx="359">
                  <c:v>117.01321813209501</c:v>
                </c:pt>
                <c:pt idx="360">
                  <c:v>117.26286866717</c:v>
                </c:pt>
                <c:pt idx="361">
                  <c:v>118.253898927112</c:v>
                </c:pt>
                <c:pt idx="362">
                  <c:v>118.50368791608901</c:v>
                </c:pt>
                <c:pt idx="363">
                  <c:v>119.494587455399</c:v>
                </c:pt>
                <c:pt idx="364">
                  <c:v>119.744484277642</c:v>
                </c:pt>
                <c:pt idx="365">
                  <c:v>120.735292434705</c:v>
                </c:pt>
                <c:pt idx="366">
                  <c:v>120.98524134026199</c:v>
                </c:pt>
                <c:pt idx="367">
                  <c:v>121.97602602076</c:v>
                </c:pt>
                <c:pt idx="368">
                  <c:v>122.22592403068801</c:v>
                </c:pt>
                <c:pt idx="369">
                  <c:v>123.21681300308801</c:v>
                </c:pt>
                <c:pt idx="370">
                  <c:v>123.466472560206</c:v>
                </c:pt>
                <c:pt idx="371">
                  <c:v>124.45774178134999</c:v>
                </c:pt>
                <c:pt idx="372">
                  <c:v>124.706776294869</c:v>
                </c:pt>
                <c:pt idx="373">
                  <c:v>125.698974286653</c:v>
                </c:pt>
                <c:pt idx="374">
                  <c:v>125.946417556642</c:v>
                </c:pt>
                <c:pt idx="375">
                  <c:v>126.940326603119</c:v>
                </c:pt>
                <c:pt idx="376">
                  <c:v>127.18393732266399</c:v>
                </c:pt>
                <c:pt idx="377">
                  <c:v>128.18018443112899</c:v>
                </c:pt>
                <c:pt idx="378">
                  <c:v>128.41603652137701</c:v>
                </c:pt>
                <c:pt idx="379">
                  <c:v>129.414615607305</c:v>
                </c:pt>
                <c:pt idx="380">
                  <c:v>129.637879530551</c:v>
                </c:pt>
                <c:pt idx="381">
                  <c:v>130.63812374347299</c:v>
                </c:pt>
                <c:pt idx="382">
                  <c:v>130.84502144233099</c:v>
                </c:pt>
                <c:pt idx="383">
                  <c:v>131.845957556347</c:v>
                </c:pt>
                <c:pt idx="384">
                  <c:v>132.035681573755</c:v>
                </c:pt>
                <c:pt idx="385">
                  <c:v>133.036449197032</c:v>
                </c:pt>
                <c:pt idx="386">
                  <c:v>133.21132262856199</c:v>
                </c:pt>
                <c:pt idx="387">
                  <c:v>134.21129516447101</c:v>
                </c:pt>
                <c:pt idx="388">
                  <c:v>134.37517362308699</c:v>
                </c:pt>
                <c:pt idx="389">
                  <c:v>135.373722134541</c:v>
                </c:pt>
                <c:pt idx="390">
                  <c:v>135.53024375333001</c:v>
                </c:pt>
                <c:pt idx="391">
                  <c:v>136.52658602048999</c:v>
                </c:pt>
                <c:pt idx="392">
                  <c:v>136.678298120655</c:v>
                </c:pt>
                <c:pt idx="393">
                  <c:v>137.671576239194</c:v>
                </c:pt>
                <c:pt idx="394">
                  <c:v>137.81996552757801</c:v>
                </c:pt>
                <c:pt idx="395">
                  <c:v>138.80940574243601</c:v>
                </c:pt>
                <c:pt idx="396">
                  <c:v>138.95524734594301</c:v>
                </c:pt>
                <c:pt idx="397">
                  <c:v>139.94022928093301</c:v>
                </c:pt>
                <c:pt idx="398">
                  <c:v>140.08390477423299</c:v>
                </c:pt>
                <c:pt idx="399">
                  <c:v>141.063945904435</c:v>
                </c:pt>
                <c:pt idx="400">
                  <c:v>141.205636356003</c:v>
                </c:pt>
                <c:pt idx="401">
                  <c:v>142.18034947357501</c:v>
                </c:pt>
                <c:pt idx="402">
                  <c:v>142.32013580245999</c:v>
                </c:pt>
                <c:pt idx="403">
                  <c:v>143.289191736584</c:v>
                </c:pt>
                <c:pt idx="404">
                  <c:v>143.427104399684</c:v>
                </c:pt>
                <c:pt idx="405">
                  <c:v>144.39020691953999</c:v>
                </c:pt>
                <c:pt idx="406">
                  <c:v>144.52625047269299</c:v>
                </c:pt>
                <c:pt idx="407">
                  <c:v>145.48312115367</c:v>
                </c:pt>
                <c:pt idx="408">
                  <c:v>145.61728664004599</c:v>
                </c:pt>
                <c:pt idx="409">
                  <c:v>146.567656174364</c:v>
                </c:pt>
                <c:pt idx="410">
                  <c:v>146.699927543423</c:v>
                </c:pt>
                <c:pt idx="411">
                  <c:v>147.643530824838</c:v>
                </c:pt>
                <c:pt idx="412">
                  <c:v>147.77388834317199</c:v>
                </c:pt>
                <c:pt idx="413">
                  <c:v>148.71046168500399</c:v>
                </c:pt>
                <c:pt idx="414">
                  <c:v>148.838883795915</c:v>
                </c:pt>
                <c:pt idx="415">
                  <c:v>149.76816335089001</c:v>
                </c:pt>
                <c:pt idx="416">
                  <c:v>149.89462771785901</c:v>
                </c:pt>
                <c:pt idx="417">
                  <c:v>150.816348575821</c:v>
                </c:pt>
                <c:pt idx="418">
                  <c:v>150.940832685945</c:v>
                </c:pt>
                <c:pt idx="419">
                  <c:v>151.85472835623801</c:v>
                </c:pt>
                <c:pt idx="420">
                  <c:v>151.97720988083</c:v>
                </c:pt>
                <c:pt idx="421">
                  <c:v>152.88301199653699</c:v>
                </c:pt>
                <c:pt idx="422">
                  <c:v>153.00346901601799</c:v>
                </c:pt>
                <c:pt idx="423">
                  <c:v>153.900907169318</c:v>
                </c:pt>
                <c:pt idx="424">
                  <c:v>154.01931832107999</c:v>
                </c:pt>
                <c:pt idx="425">
                  <c:v>154.90811997813501</c:v>
                </c:pt>
                <c:pt idx="426">
                  <c:v>155.02446456019001</c:v>
                </c:pt>
                <c:pt idx="427">
                  <c:v>155.90435502638499</c:v>
                </c:pt>
                <c:pt idx="428">
                  <c:v>156.01861307504299</c:v>
                </c:pt>
                <c:pt idx="429">
                  <c:v>156.889315494047</c:v>
                </c:pt>
                <c:pt idx="430">
                  <c:v>157.00146784632199</c:v>
                </c:pt>
                <c:pt idx="431">
                  <c:v>157.862703227102</c:v>
                </c:pt>
                <c:pt idx="432">
                  <c:v>157.97273156214399</c:v>
                </c:pt>
                <c:pt idx="433">
                  <c:v>158.82421877748899</c:v>
                </c:pt>
                <c:pt idx="434">
                  <c:v>158.93210564067201</c:v>
                </c:pt>
                <c:pt idx="435">
                  <c:v>159.77356142127101</c:v>
                </c:pt>
                <c:pt idx="436">
                  <c:v>159.879290356925</c:v>
                </c:pt>
                <c:pt idx="437">
                  <c:v>160.71042945283199</c:v>
                </c:pt>
                <c:pt idx="438">
                  <c:v>160.81398524756901</c:v>
                </c:pt>
                <c:pt idx="439">
                  <c:v>161.63452073047401</c:v>
                </c:pt>
                <c:pt idx="440">
                  <c:v>161.73588939780799</c:v>
                </c:pt>
                <c:pt idx="441">
                  <c:v>162.54553273363001</c:v>
                </c:pt>
                <c:pt idx="442">
                  <c:v>162.64470106490799</c:v>
                </c:pt>
                <c:pt idx="443">
                  <c:v>163.44316197115401</c:v>
                </c:pt>
                <c:pt idx="444">
                  <c:v>163.54011723305101</c:v>
                </c:pt>
                <c:pt idx="445">
                  <c:v>164.327103755145</c:v>
                </c:pt>
                <c:pt idx="446">
                  <c:v>164.42183405927699</c:v>
                </c:pt>
                <c:pt idx="447">
                  <c:v>165.197052932822</c:v>
                </c:pt>
                <c:pt idx="448">
                  <c:v>165.289547861556</c:v>
                </c:pt>
                <c:pt idx="449">
                  <c:v>166.052704750723</c:v>
                </c:pt>
                <c:pt idx="450">
                  <c:v>166.142955554894</c:v>
                </c:pt>
                <c:pt idx="451">
                  <c:v>166.89375506309</c:v>
                </c:pt>
                <c:pt idx="452">
                  <c:v>166.98175442557701</c:v>
                </c:pt>
                <c:pt idx="453">
                  <c:v>167.71990015956899</c:v>
                </c:pt>
                <c:pt idx="454">
                  <c:v>167.80564196631801</c:v>
                </c:pt>
                <c:pt idx="455">
                  <c:v>168.53083673477701</c:v>
                </c:pt>
                <c:pt idx="456">
                  <c:v>168.61431609504999</c:v>
                </c:pt>
                <c:pt idx="457">
                  <c:v>169.326259574555</c:v>
                </c:pt>
                <c:pt idx="458">
                  <c:v>169.40747625290101</c:v>
                </c:pt>
                <c:pt idx="459">
                  <c:v>170.10586597248701</c:v>
                </c:pt>
                <c:pt idx="460">
                  <c:v>170.18485519356599</c:v>
                </c:pt>
                <c:pt idx="461">
                  <c:v>170.86947487584999</c:v>
                </c:pt>
                <c:pt idx="462">
                  <c:v>170.94638746192501</c:v>
                </c:pt>
                <c:pt idx="463">
                  <c:v>171.61745428642601</c:v>
                </c:pt>
                <c:pt idx="464">
                  <c:v>171.69250981091099</c:v>
                </c:pt>
                <c:pt idx="465">
                  <c:v>172.351257788585</c:v>
                </c:pt>
                <c:pt idx="466">
                  <c:v>172.42406123900801</c:v>
                </c:pt>
                <c:pt idx="467">
                  <c:v>173.07312795465799</c:v>
                </c:pt>
                <c:pt idx="468">
                  <c:v>173.141028052748</c:v>
                </c:pt>
                <c:pt idx="469">
                  <c:v>173.78429664863901</c:v>
                </c:pt>
                <c:pt idx="470">
                  <c:v>173.840671384058</c:v>
                </c:pt>
                <c:pt idx="471">
                  <c:v>174.48285545906501</c:v>
                </c:pt>
                <c:pt idx="472">
                  <c:v>174.51720119164401</c:v>
                </c:pt>
                <c:pt idx="473">
                  <c:v>175.163373007958</c:v>
                </c:pt>
                <c:pt idx="474">
                  <c:v>175.163938838527</c:v>
                </c:pt>
                <c:pt idx="475">
                  <c:v>175.173148958967</c:v>
                </c:pt>
                <c:pt idx="476">
                  <c:v>175.77670437603399</c:v>
                </c:pt>
                <c:pt idx="477">
                  <c:v>175.81932504159099</c:v>
                </c:pt>
                <c:pt idx="478">
                  <c:v>176.356829926882</c:v>
                </c:pt>
                <c:pt idx="479">
                  <c:v>176.448095602031</c:v>
                </c:pt>
                <c:pt idx="480">
                  <c:v>176.897063450877</c:v>
                </c:pt>
                <c:pt idx="481">
                  <c:v>177.03549151639101</c:v>
                </c:pt>
                <c:pt idx="482">
                  <c:v>177.40684861005801</c:v>
                </c:pt>
                <c:pt idx="483">
                  <c:v>177.59180200371199</c:v>
                </c:pt>
                <c:pt idx="484">
                  <c:v>177.88747190107301</c:v>
                </c:pt>
                <c:pt idx="485">
                  <c:v>178.116356378885</c:v>
                </c:pt>
                <c:pt idx="486">
                  <c:v>178.340988528819</c:v>
                </c:pt>
                <c:pt idx="487">
                  <c:v>178.61007523747901</c:v>
                </c:pt>
                <c:pt idx="488">
                  <c:v>178.76986534140701</c:v>
                </c:pt>
                <c:pt idx="489">
                  <c:v>179.074155225867</c:v>
                </c:pt>
                <c:pt idx="490">
                  <c:v>179.17727602219799</c:v>
                </c:pt>
                <c:pt idx="491">
                  <c:v>179.51039376185099</c:v>
                </c:pt>
                <c:pt idx="492">
                  <c:v>179.56654038928599</c:v>
                </c:pt>
                <c:pt idx="493">
                  <c:v>179.92166557506599</c:v>
                </c:pt>
                <c:pt idx="494">
                  <c:v>179.939332091719</c:v>
                </c:pt>
                <c:pt idx="495">
                  <c:v>180.14237466894201</c:v>
                </c:pt>
                <c:pt idx="496">
                  <c:v>180.297242968289</c:v>
                </c:pt>
                <c:pt idx="497">
                  <c:v>180.31112050695501</c:v>
                </c:pt>
                <c:pt idx="498">
                  <c:v>180.65958715730901</c:v>
                </c:pt>
                <c:pt idx="499">
                  <c:v>180.681161792956</c:v>
                </c:pt>
                <c:pt idx="500">
                  <c:v>180.71967770361201</c:v>
                </c:pt>
                <c:pt idx="501">
                  <c:v>180.97077030848399</c:v>
                </c:pt>
                <c:pt idx="502">
                  <c:v>181.11213792398701</c:v>
                </c:pt>
                <c:pt idx="503">
                  <c:v>181.24059351948799</c:v>
                </c:pt>
                <c:pt idx="504">
                  <c:v>181.41425149775799</c:v>
                </c:pt>
                <c:pt idx="505">
                  <c:v>181.53343199359099</c:v>
                </c:pt>
                <c:pt idx="506">
                  <c:v>181.66097692571799</c:v>
                </c:pt>
                <c:pt idx="507">
                  <c:v>181.89168515563199</c:v>
                </c:pt>
                <c:pt idx="508">
                  <c:v>181.931071834867</c:v>
                </c:pt>
                <c:pt idx="509">
                  <c:v>182.032091790126</c:v>
                </c:pt>
                <c:pt idx="510">
                  <c:v>182.20474243873599</c:v>
                </c:pt>
                <c:pt idx="511">
                  <c:v>182.267125417534</c:v>
                </c:pt>
                <c:pt idx="512">
                  <c:v>182.480287994142</c:v>
                </c:pt>
                <c:pt idx="513">
                  <c:v>182.62682180733799</c:v>
                </c:pt>
                <c:pt idx="514">
                  <c:v>182.75062347223599</c:v>
                </c:pt>
                <c:pt idx="515">
                  <c:v>182.95204639523499</c:v>
                </c:pt>
                <c:pt idx="516">
                  <c:v>182.97084175307</c:v>
                </c:pt>
                <c:pt idx="517">
                  <c:v>183.18291251379199</c:v>
                </c:pt>
                <c:pt idx="518">
                  <c:v>183.24843524334301</c:v>
                </c:pt>
                <c:pt idx="519">
                  <c:v>183.44156736740001</c:v>
                </c:pt>
                <c:pt idx="520">
                  <c:v>183.54561330251201</c:v>
                </c:pt>
                <c:pt idx="521">
                  <c:v>183.70179486942001</c:v>
                </c:pt>
                <c:pt idx="522">
                  <c:v>183.86291876142801</c:v>
                </c:pt>
                <c:pt idx="523">
                  <c:v>183.91995495241699</c:v>
                </c:pt>
                <c:pt idx="524">
                  <c:v>184.05148680132999</c:v>
                </c:pt>
                <c:pt idx="525">
                  <c:v>184.10641138597001</c:v>
                </c:pt>
                <c:pt idx="526">
                  <c:v>184.12905134071599</c:v>
                </c:pt>
                <c:pt idx="527">
                  <c:v>184.27302903624999</c:v>
                </c:pt>
                <c:pt idx="528">
                  <c:v>184.353703591971</c:v>
                </c:pt>
                <c:pt idx="529">
                  <c:v>184.420995615664</c:v>
                </c:pt>
                <c:pt idx="530">
                  <c:v>184.54639052120999</c:v>
                </c:pt>
                <c:pt idx="531">
                  <c:v>184.553254191197</c:v>
                </c:pt>
                <c:pt idx="532">
                  <c:v>184.56986792567</c:v>
                </c:pt>
                <c:pt idx="533">
                  <c:v>184.67434017589201</c:v>
                </c:pt>
                <c:pt idx="534">
                  <c:v>184.71550820238099</c:v>
                </c:pt>
                <c:pt idx="535">
                  <c:v>184.783741252064</c:v>
                </c:pt>
                <c:pt idx="536">
                  <c:v>184.863987171274</c:v>
                </c:pt>
                <c:pt idx="537">
                  <c:v>184.88284645831101</c:v>
                </c:pt>
                <c:pt idx="538">
                  <c:v>184.92336604235601</c:v>
                </c:pt>
                <c:pt idx="539">
                  <c:v>184.97400463199099</c:v>
                </c:pt>
                <c:pt idx="540">
                  <c:v>184.99678033595299</c:v>
                </c:pt>
                <c:pt idx="541">
                  <c:v>185.05796281523999</c:v>
                </c:pt>
                <c:pt idx="542">
                  <c:v>185.11713547548499</c:v>
                </c:pt>
                <c:pt idx="543">
                  <c:v>185.13548510806001</c:v>
                </c:pt>
                <c:pt idx="544">
                  <c:v>185.16840583739</c:v>
                </c:pt>
                <c:pt idx="545">
                  <c:v>185.206852188059</c:v>
                </c:pt>
                <c:pt idx="546">
                  <c:v>185.229019283795</c:v>
                </c:pt>
                <c:pt idx="547">
                  <c:v>185.272262260963</c:v>
                </c:pt>
                <c:pt idx="548">
                  <c:v>185.32581085347999</c:v>
                </c:pt>
                <c:pt idx="549">
                  <c:v>185.331432235009</c:v>
                </c:pt>
                <c:pt idx="550">
                  <c:v>185.33636147899699</c:v>
                </c:pt>
                <c:pt idx="551">
                  <c:v>185.38678925022</c:v>
                </c:pt>
                <c:pt idx="552">
                  <c:v>185.43415724806201</c:v>
                </c:pt>
                <c:pt idx="553">
                  <c:v>185.43799744933</c:v>
                </c:pt>
                <c:pt idx="554">
                  <c:v>185.441324391829</c:v>
                </c:pt>
                <c:pt idx="555">
                  <c:v>185.48368739427201</c:v>
                </c:pt>
                <c:pt idx="556">
                  <c:v>185.520549432195</c:v>
                </c:pt>
                <c:pt idx="557">
                  <c:v>185.52219370900301</c:v>
                </c:pt>
                <c:pt idx="558">
                  <c:v>185.526098301231</c:v>
                </c:pt>
                <c:pt idx="559">
                  <c:v>185.554188392697</c:v>
                </c:pt>
                <c:pt idx="560">
                  <c:v>185.563698495952</c:v>
                </c:pt>
                <c:pt idx="561">
                  <c:v>185.580769794319</c:v>
                </c:pt>
                <c:pt idx="562">
                  <c:v>185.599259147482</c:v>
                </c:pt>
                <c:pt idx="563">
                  <c:v>185.59970037753001</c:v>
                </c:pt>
                <c:pt idx="564">
                  <c:v>185.60025242035701</c:v>
                </c:pt>
                <c:pt idx="565">
                  <c:v>185.61178220686</c:v>
                </c:pt>
                <c:pt idx="566">
                  <c:v>185.615712069137</c:v>
                </c:pt>
                <c:pt idx="567">
                  <c:v>185.61778139885001</c:v>
                </c:pt>
                <c:pt idx="568">
                  <c:v>185.61772983349499</c:v>
                </c:pt>
                <c:pt idx="569">
                  <c:v>185.61653924094699</c:v>
                </c:pt>
                <c:pt idx="570">
                  <c:v>185.60857806348599</c:v>
                </c:pt>
                <c:pt idx="571">
                  <c:v>185.605985675244</c:v>
                </c:pt>
                <c:pt idx="572">
                  <c:v>185.600451674948</c:v>
                </c:pt>
                <c:pt idx="573">
                  <c:v>185.59162093689</c:v>
                </c:pt>
                <c:pt idx="574">
                  <c:v>185.57553525846399</c:v>
                </c:pt>
                <c:pt idx="575">
                  <c:v>185.571892865259</c:v>
                </c:pt>
                <c:pt idx="576">
                  <c:v>185.54463041349501</c:v>
                </c:pt>
                <c:pt idx="577">
                  <c:v>185.540993895329</c:v>
                </c:pt>
                <c:pt idx="578">
                  <c:v>185.50559292494299</c:v>
                </c:pt>
                <c:pt idx="579">
                  <c:v>185.49988764581701</c:v>
                </c:pt>
                <c:pt idx="580">
                  <c:v>185.45828370282001</c:v>
                </c:pt>
                <c:pt idx="581">
                  <c:v>185.44945317787699</c:v>
                </c:pt>
                <c:pt idx="582">
                  <c:v>185.43221195290101</c:v>
                </c:pt>
                <c:pt idx="583">
                  <c:v>185.402889652315</c:v>
                </c:pt>
                <c:pt idx="584">
                  <c:v>185.35578093953399</c:v>
                </c:pt>
                <c:pt idx="585">
                  <c:v>185.34907329184301</c:v>
                </c:pt>
                <c:pt idx="586">
                  <c:v>185.33708038310201</c:v>
                </c:pt>
                <c:pt idx="587">
                  <c:v>185.28152997802101</c:v>
                </c:pt>
                <c:pt idx="588">
                  <c:v>185.235870220506</c:v>
                </c:pt>
                <c:pt idx="589">
                  <c:v>185.22077451846999</c:v>
                </c:pt>
                <c:pt idx="590">
                  <c:v>185.203516816133</c:v>
                </c:pt>
                <c:pt idx="591">
                  <c:v>185.15184231773699</c:v>
                </c:pt>
                <c:pt idx="592">
                  <c:v>185.10965039728401</c:v>
                </c:pt>
                <c:pt idx="593">
                  <c:v>185.073394971178</c:v>
                </c:pt>
                <c:pt idx="594">
                  <c:v>185.00002510269701</c:v>
                </c:pt>
                <c:pt idx="595">
                  <c:v>184.98977250216601</c:v>
                </c:pt>
                <c:pt idx="596">
                  <c:v>184.98500386545501</c:v>
                </c:pt>
                <c:pt idx="597">
                  <c:v>184.903819724778</c:v>
                </c:pt>
                <c:pt idx="598">
                  <c:v>184.85785336151301</c:v>
                </c:pt>
                <c:pt idx="599">
                  <c:v>184.80950947056201</c:v>
                </c:pt>
                <c:pt idx="600">
                  <c:v>184.71305517728601</c:v>
                </c:pt>
                <c:pt idx="601">
                  <c:v>184.705136833333</c:v>
                </c:pt>
                <c:pt idx="602">
                  <c:v>184.686384400413</c:v>
                </c:pt>
                <c:pt idx="603">
                  <c:v>184.59097319900599</c:v>
                </c:pt>
                <c:pt idx="604">
                  <c:v>184.55007938620599</c:v>
                </c:pt>
                <c:pt idx="605">
                  <c:v>184.46419295106799</c:v>
                </c:pt>
                <c:pt idx="606">
                  <c:v>184.363830483296</c:v>
                </c:pt>
                <c:pt idx="607">
                  <c:v>184.32252351870099</c:v>
                </c:pt>
                <c:pt idx="608">
                  <c:v>184.20618103027201</c:v>
                </c:pt>
                <c:pt idx="609">
                  <c:v>184.164362444532</c:v>
                </c:pt>
                <c:pt idx="610">
                  <c:v>184.14881947394201</c:v>
                </c:pt>
                <c:pt idx="611">
                  <c:v>183.98835466300699</c:v>
                </c:pt>
                <c:pt idx="612">
                  <c:v>183.89997526269801</c:v>
                </c:pt>
                <c:pt idx="613">
                  <c:v>183.787610409596</c:v>
                </c:pt>
                <c:pt idx="614">
                  <c:v>183.60187706127701</c:v>
                </c:pt>
                <c:pt idx="615">
                  <c:v>183.55322021506601</c:v>
                </c:pt>
                <c:pt idx="616">
                  <c:v>183.34478393954399</c:v>
                </c:pt>
                <c:pt idx="617">
                  <c:v>183.27757289432299</c:v>
                </c:pt>
                <c:pt idx="618">
                  <c:v>183.26433706739499</c:v>
                </c:pt>
                <c:pt idx="619">
                  <c:v>182.966070273219</c:v>
                </c:pt>
                <c:pt idx="620">
                  <c:v>182.93388095599201</c:v>
                </c:pt>
                <c:pt idx="621">
                  <c:v>182.63336648680701</c:v>
                </c:pt>
                <c:pt idx="622">
                  <c:v>182.604200048823</c:v>
                </c:pt>
                <c:pt idx="623">
                  <c:v>182.28707212110601</c:v>
                </c:pt>
                <c:pt idx="624">
                  <c:v>182.25728969826699</c:v>
                </c:pt>
                <c:pt idx="625">
                  <c:v>181.925675071781</c:v>
                </c:pt>
                <c:pt idx="626">
                  <c:v>181.89159215728401</c:v>
                </c:pt>
                <c:pt idx="627">
                  <c:v>181.54533173605799</c:v>
                </c:pt>
                <c:pt idx="628">
                  <c:v>181.50830184866601</c:v>
                </c:pt>
                <c:pt idx="629">
                  <c:v>181.14603729648701</c:v>
                </c:pt>
                <c:pt idx="630">
                  <c:v>181.106684855498</c:v>
                </c:pt>
                <c:pt idx="631">
                  <c:v>180.72786098763299</c:v>
                </c:pt>
                <c:pt idx="632">
                  <c:v>180.686456105682</c:v>
                </c:pt>
                <c:pt idx="633">
                  <c:v>180.29092040817801</c:v>
                </c:pt>
                <c:pt idx="634">
                  <c:v>180.24757725171199</c:v>
                </c:pt>
                <c:pt idx="635">
                  <c:v>179.83534957906301</c:v>
                </c:pt>
                <c:pt idx="636">
                  <c:v>179.79011782347601</c:v>
                </c:pt>
                <c:pt idx="637">
                  <c:v>179.36128392750399</c:v>
                </c:pt>
                <c:pt idx="638">
                  <c:v>179.31418615698999</c:v>
                </c:pt>
                <c:pt idx="639">
                  <c:v>178.86885875904099</c:v>
                </c:pt>
                <c:pt idx="640">
                  <c:v>178.819906508169</c:v>
                </c:pt>
                <c:pt idx="641">
                  <c:v>178.35821164298</c:v>
                </c:pt>
                <c:pt idx="642">
                  <c:v>178.30741229509201</c:v>
                </c:pt>
                <c:pt idx="643">
                  <c:v>177.829484230258</c:v>
                </c:pt>
                <c:pt idx="644">
                  <c:v>177.77684380788301</c:v>
                </c:pt>
                <c:pt idx="645">
                  <c:v>177.28282300017901</c:v>
                </c:pt>
                <c:pt idx="646">
                  <c:v>177.22834720518901</c:v>
                </c:pt>
                <c:pt idx="647">
                  <c:v>176.71837943672901</c:v>
                </c:pt>
                <c:pt idx="648">
                  <c:v>176.66207400747501</c:v>
                </c:pt>
                <c:pt idx="649">
                  <c:v>176.13631000833101</c:v>
                </c:pt>
                <c:pt idx="650">
                  <c:v>176.07818083208099</c:v>
                </c:pt>
                <c:pt idx="651">
                  <c:v>175.53677610497499</c:v>
                </c:pt>
                <c:pt idx="652">
                  <c:v>175.47682924930299</c:v>
                </c:pt>
                <c:pt idx="653">
                  <c:v>174.91994397561501</c:v>
                </c:pt>
                <c:pt idx="654">
                  <c:v>174.85818569501899</c:v>
                </c:pt>
                <c:pt idx="655">
                  <c:v>174.285984671618</c:v>
                </c:pt>
                <c:pt idx="656">
                  <c:v>174.222421407317</c:v>
                </c:pt>
                <c:pt idx="657">
                  <c:v>173.635073993981</c:v>
                </c:pt>
                <c:pt idx="658">
                  <c:v>173.56971237218599</c:v>
                </c:pt>
                <c:pt idx="659">
                  <c:v>172.96739244188601</c:v>
                </c:pt>
                <c:pt idx="660">
                  <c:v>172.90023927195</c:v>
                </c:pt>
                <c:pt idx="661">
                  <c:v>172.283125161225</c:v>
                </c:pt>
                <c:pt idx="662">
                  <c:v>172.214187433967</c:v>
                </c:pt>
                <c:pt idx="663">
                  <c:v>171.58246189242701</c:v>
                </c:pt>
                <c:pt idx="664">
                  <c:v>171.51174677863301</c:v>
                </c:pt>
                <c:pt idx="665">
                  <c:v>170.865596917293</c:v>
                </c:pt>
                <c:pt idx="666">
                  <c:v>170.79311176636199</c:v>
                </c:pt>
                <c:pt idx="667">
                  <c:v>170.13272900471301</c:v>
                </c:pt>
                <c:pt idx="668">
                  <c:v>170.05848134340499</c:v>
                </c:pt>
                <c:pt idx="669">
                  <c:v>169.38406135522499</c:v>
                </c:pt>
                <c:pt idx="670">
                  <c:v>169.30805888648399</c:v>
                </c:pt>
                <c:pt idx="671">
                  <c:v>168.61980154712299</c:v>
                </c:pt>
                <c:pt idx="672">
                  <c:v>168.54205214018</c:v>
                </c:pt>
                <c:pt idx="673">
                  <c:v>167.84016146131</c:v>
                </c:pt>
                <c:pt idx="674">
                  <c:v>167.76067304567101</c:v>
                </c:pt>
                <c:pt idx="675">
                  <c:v>167.04535671587001</c:v>
                </c:pt>
                <c:pt idx="676">
                  <c:v>166.96413715817999</c:v>
                </c:pt>
                <c:pt idx="677">
                  <c:v>166.23560597259799</c:v>
                </c:pt>
                <c:pt idx="678">
                  <c:v>166.152663909697</c:v>
                </c:pt>
                <c:pt idx="679">
                  <c:v>165.41113251615201</c:v>
                </c:pt>
                <c:pt idx="680">
                  <c:v>165.326479012319</c:v>
                </c:pt>
                <c:pt idx="681">
                  <c:v>164.572167604171</c:v>
                </c:pt>
                <c:pt idx="682">
                  <c:v>164.48581552274999</c:v>
                </c:pt>
                <c:pt idx="683">
                  <c:v>163.71894936792299</c:v>
                </c:pt>
                <c:pt idx="684">
                  <c:v>163.63090923358001</c:v>
                </c:pt>
                <c:pt idx="685">
                  <c:v>162.85171643977301</c:v>
                </c:pt>
                <c:pt idx="686">
                  <c:v>162.76199386592199</c:v>
                </c:pt>
                <c:pt idx="687">
                  <c:v>161.97070528196201</c:v>
                </c:pt>
                <c:pt idx="688">
                  <c:v>161.879303985473</c:v>
                </c:pt>
                <c:pt idx="689">
                  <c:v>161.07615521604299</c:v>
                </c:pt>
                <c:pt idx="690">
                  <c:v>160.983081463095</c:v>
                </c:pt>
                <c:pt idx="691">
                  <c:v>160.168313027149</c:v>
                </c:pt>
                <c:pt idx="692">
                  <c:v>160.07357621278899</c:v>
                </c:pt>
                <c:pt idx="693">
                  <c:v>159.24743161708901</c:v>
                </c:pt>
                <c:pt idx="694">
                  <c:v>159.151042210642</c:v>
                </c:pt>
                <c:pt idx="695">
                  <c:v>158.31376705996101</c:v>
                </c:pt>
                <c:pt idx="696">
                  <c:v>158.21573554388399</c:v>
                </c:pt>
                <c:pt idx="697">
                  <c:v>157.367578120161</c:v>
                </c:pt>
                <c:pt idx="698">
                  <c:v>157.267915130642</c:v>
                </c:pt>
                <c:pt idx="699">
                  <c:v>156.40912659692799</c:v>
                </c:pt>
                <c:pt idx="700">
                  <c:v>156.307843138729</c:v>
                </c:pt>
                <c:pt idx="701">
                  <c:v>155.438677414274</c:v>
                </c:pt>
                <c:pt idx="702">
                  <c:v>155.33578545104001</c:v>
                </c:pt>
                <c:pt idx="703">
                  <c:v>154.45650004475999</c:v>
                </c:pt>
                <c:pt idx="704">
                  <c:v>154.35201300073601</c:v>
                </c:pt>
                <c:pt idx="705">
                  <c:v>153.46286988752399</c:v>
                </c:pt>
                <c:pt idx="706">
                  <c:v>153.35680107837101</c:v>
                </c:pt>
                <c:pt idx="707">
                  <c:v>152.45806567906601</c:v>
                </c:pt>
                <c:pt idx="708">
                  <c:v>152.35042529164301</c:v>
                </c:pt>
                <c:pt idx="709">
                  <c:v>151.442364826654</c:v>
                </c:pt>
                <c:pt idx="710">
                  <c:v>151.33315980907301</c:v>
                </c:pt>
                <c:pt idx="711">
                  <c:v>150.416043949895</c:v>
                </c:pt>
                <c:pt idx="712">
                  <c:v>150.305282062917</c:v>
                </c:pt>
                <c:pt idx="713">
                  <c:v>149.37938508481599</c:v>
                </c:pt>
                <c:pt idx="714">
                  <c:v>149.26707780067699</c:v>
                </c:pt>
                <c:pt idx="715">
                  <c:v>148.33267842402699</c:v>
                </c:pt>
                <c:pt idx="716">
                  <c:v>148.21883855756701</c:v>
                </c:pt>
                <c:pt idx="717">
                  <c:v>147.276217726179</c:v>
                </c:pt>
                <c:pt idx="718">
                  <c:v>147.160855458523</c:v>
                </c:pt>
                <c:pt idx="719">
                  <c:v>146.210295629684</c:v>
                </c:pt>
                <c:pt idx="720">
                  <c:v>146.09341813864901</c:v>
                </c:pt>
                <c:pt idx="721">
                  <c:v>145.13520511791</c:v>
                </c:pt>
                <c:pt idx="722">
                  <c:v>145.01681911501601</c:v>
                </c:pt>
                <c:pt idx="723">
                  <c:v>144.051244539609</c:v>
                </c:pt>
                <c:pt idx="724">
                  <c:v>143.93135723925701</c:v>
                </c:pt>
                <c:pt idx="725">
                  <c:v>142.95872085849999</c:v>
                </c:pt>
                <c:pt idx="726">
                  <c:v>142.83733637132801</c:v>
                </c:pt>
                <c:pt idx="727">
                  <c:v>141.85794844493</c:v>
                </c:pt>
                <c:pt idx="728">
                  <c:v>141.73506013888499</c:v>
                </c:pt>
                <c:pt idx="729">
                  <c:v>140.74924621117401</c:v>
                </c:pt>
                <c:pt idx="730">
                  <c:v>140.62482792905001</c:v>
                </c:pt>
                <c:pt idx="731">
                  <c:v>139.63294007290699</c:v>
                </c:pt>
                <c:pt idx="732">
                  <c:v>139.50693578765799</c:v>
                </c:pt>
                <c:pt idx="733">
                  <c:v>138.50937373820199</c:v>
                </c:pt>
                <c:pt idx="734">
                  <c:v>138.38167729792801</c:v>
                </c:pt>
                <c:pt idx="735">
                  <c:v>137.378930741576</c:v>
                </c:pt>
                <c:pt idx="736">
                  <c:v>137.249342937687</c:v>
                </c:pt>
                <c:pt idx="737">
                  <c:v>136.24209976228099</c:v>
                </c:pt>
                <c:pt idx="738">
                  <c:v>136.11020477739601</c:v>
                </c:pt>
                <c:pt idx="739">
                  <c:v>135.09950418999099</c:v>
                </c:pt>
                <c:pt idx="740">
                  <c:v>134.96428152660599</c:v>
                </c:pt>
                <c:pt idx="741">
                  <c:v>133.95145256029701</c:v>
                </c:pt>
                <c:pt idx="742">
                  <c:v>133.810544164319</c:v>
                </c:pt>
                <c:pt idx="743">
                  <c:v>132.796718500677</c:v>
                </c:pt>
                <c:pt idx="744">
                  <c:v>132.64595039975501</c:v>
                </c:pt>
                <c:pt idx="745">
                  <c:v>131.63159815490201</c:v>
                </c:pt>
                <c:pt idx="746">
                  <c:v>131.465829131677</c:v>
                </c:pt>
                <c:pt idx="747">
                  <c:v>130.45102912562001</c:v>
                </c:pt>
                <c:pt idx="748">
                  <c:v>130.26640463657901</c:v>
                </c:pt>
                <c:pt idx="749">
                  <c:v>129.251574712631</c:v>
                </c:pt>
                <c:pt idx="750">
                  <c:v>129.04757072177301</c:v>
                </c:pt>
                <c:pt idx="751">
                  <c:v>128.03364432260901</c:v>
                </c:pt>
                <c:pt idx="752">
                  <c:v>127.813180375223</c:v>
                </c:pt>
                <c:pt idx="753">
                  <c:v>126.801052447472</c:v>
                </c:pt>
                <c:pt idx="754">
                  <c:v>126.56879171107001</c:v>
                </c:pt>
                <c:pt idx="755">
                  <c:v>125.558785960497</c:v>
                </c:pt>
                <c:pt idx="756">
                  <c:v>125.31919867555</c:v>
                </c:pt>
                <c:pt idx="757">
                  <c:v>124.311042291183</c:v>
                </c:pt>
                <c:pt idx="758">
                  <c:v>124.06739256307399</c:v>
                </c:pt>
                <c:pt idx="759">
                  <c:v>123.06053046850499</c:v>
                </c:pt>
                <c:pt idx="760">
                  <c:v>122.814814262938</c:v>
                </c:pt>
                <c:pt idx="761">
                  <c:v>121.80871068052301</c:v>
                </c:pt>
                <c:pt idx="762">
                  <c:v>121.562025406313</c:v>
                </c:pt>
                <c:pt idx="763">
                  <c:v>120.556297994283</c:v>
                </c:pt>
                <c:pt idx="764">
                  <c:v>120.309211064991</c:v>
                </c:pt>
                <c:pt idx="765">
                  <c:v>119.30362959404501</c:v>
                </c:pt>
                <c:pt idx="766">
                  <c:v>119.05642052635299</c:v>
                </c:pt>
                <c:pt idx="767">
                  <c:v>118.050855444359</c:v>
                </c:pt>
                <c:pt idx="768">
                  <c:v>117.803653648056</c:v>
                </c:pt>
                <c:pt idx="769">
                  <c:v>116.798031039029</c:v>
                </c:pt>
                <c:pt idx="770">
                  <c:v>116.55089090790899</c:v>
                </c:pt>
                <c:pt idx="771">
                  <c:v>115.545167662849</c:v>
                </c:pt>
                <c:pt idx="772">
                  <c:v>115.298117789136</c:v>
                </c:pt>
                <c:pt idx="773">
                  <c:v>114.292270300585</c:v>
                </c:pt>
                <c:pt idx="774">
                  <c:v>114.04533723268401</c:v>
                </c:pt>
                <c:pt idx="775">
                  <c:v>113.039352665376</c:v>
                </c:pt>
                <c:pt idx="776">
                  <c:v>112.79256165708701</c:v>
                </c:pt>
                <c:pt idx="777">
                  <c:v>111.786430231876</c:v>
                </c:pt>
                <c:pt idx="778">
                  <c:v>111.539798358626</c:v>
                </c:pt>
                <c:pt idx="779">
                  <c:v>110.53351095577101</c:v>
                </c:pt>
                <c:pt idx="780">
                  <c:v>110.287044736018</c:v>
                </c:pt>
                <c:pt idx="781">
                  <c:v>109.28059301544801</c:v>
                </c:pt>
                <c:pt idx="782">
                  <c:v>109.03429279185301</c:v>
                </c:pt>
                <c:pt idx="783">
                  <c:v>108.02767075913</c:v>
                </c:pt>
                <c:pt idx="784">
                  <c:v>107.78153714801201</c:v>
                </c:pt>
                <c:pt idx="785">
                  <c:v>106.77474162830801</c:v>
                </c:pt>
                <c:pt idx="786">
                  <c:v>106.52877887940301</c:v>
                </c:pt>
                <c:pt idx="787">
                  <c:v>105.521807291093</c:v>
                </c:pt>
                <c:pt idx="788">
                  <c:v>105.27602140548601</c:v>
                </c:pt>
                <c:pt idx="789">
                  <c:v>104.26887064221501</c:v>
                </c:pt>
                <c:pt idx="790">
                  <c:v>104.023266190961</c:v>
                </c:pt>
                <c:pt idx="791">
                  <c:v>103.01593386851501</c:v>
                </c:pt>
                <c:pt idx="792">
                  <c:v>102.770512716547</c:v>
                </c:pt>
                <c:pt idx="793">
                  <c:v>101.762998917781</c:v>
                </c:pt>
                <c:pt idx="794">
                  <c:v>101.51775946668501</c:v>
                </c:pt>
                <c:pt idx="795">
                  <c:v>100.51006902042499</c:v>
                </c:pt>
                <c:pt idx="796">
                  <c:v>100.265004214116</c:v>
                </c:pt>
                <c:pt idx="797">
                  <c:v>99.257150448360093</c:v>
                </c:pt>
                <c:pt idx="798">
                  <c:v>99.012243441229501</c:v>
                </c:pt>
                <c:pt idx="799">
                  <c:v>98.004255175910799</c:v>
                </c:pt>
                <c:pt idx="800">
                  <c:v>97.759470675882199</c:v>
                </c:pt>
                <c:pt idx="801">
                  <c:v>96.751404312529502</c:v>
                </c:pt>
                <c:pt idx="802">
                  <c:v>96.506672150657707</c:v>
                </c:pt>
                <c:pt idx="803">
                  <c:v>95.498633761003603</c:v>
                </c:pt>
                <c:pt idx="804">
                  <c:v>95.253822233438598</c:v>
                </c:pt>
                <c:pt idx="805">
                  <c:v>94.246026801472794</c:v>
                </c:pt>
                <c:pt idx="806">
                  <c:v>94.000902052006893</c:v>
                </c:pt>
                <c:pt idx="807">
                  <c:v>92.993869567730897</c:v>
                </c:pt>
                <c:pt idx="808">
                  <c:v>92.747929431549593</c:v>
                </c:pt>
                <c:pt idx="809">
                  <c:v>91.742480956491306</c:v>
                </c:pt>
                <c:pt idx="810">
                  <c:v>91.494621221450998</c:v>
                </c:pt>
                <c:pt idx="811">
                  <c:v>90.492500791633802</c:v>
                </c:pt>
                <c:pt idx="812">
                  <c:v>90.237359401512506</c:v>
                </c:pt>
                <c:pt idx="813">
                  <c:v>89.243131438910197</c:v>
                </c:pt>
                <c:pt idx="814">
                  <c:v>88.970592396949996</c:v>
                </c:pt>
                <c:pt idx="815">
                  <c:v>87.992238618893396</c:v>
                </c:pt>
                <c:pt idx="816">
                  <c:v>87.684859058920594</c:v>
                </c:pt>
                <c:pt idx="817">
                  <c:v>86.736964487238495</c:v>
                </c:pt>
                <c:pt idx="818">
                  <c:v>86.363182309005794</c:v>
                </c:pt>
                <c:pt idx="819">
                  <c:v>85.473189319754994</c:v>
                </c:pt>
                <c:pt idx="820">
                  <c:v>84.986532149874606</c:v>
                </c:pt>
                <c:pt idx="821">
                  <c:v>84.170790379657305</c:v>
                </c:pt>
                <c:pt idx="822">
                  <c:v>83.514807842828105</c:v>
                </c:pt>
                <c:pt idx="823">
                  <c:v>82.749895557610003</c:v>
                </c:pt>
                <c:pt idx="824">
                  <c:v>82.155451647780296</c:v>
                </c:pt>
                <c:pt idx="825">
                  <c:v>81.408903923306397</c:v>
                </c:pt>
                <c:pt idx="826">
                  <c:v>80.801873280103806</c:v>
                </c:pt>
                <c:pt idx="827">
                  <c:v>80.095641677417106</c:v>
                </c:pt>
                <c:pt idx="828">
                  <c:v>79.448181337730702</c:v>
                </c:pt>
                <c:pt idx="829">
                  <c:v>78.803590364360801</c:v>
                </c:pt>
                <c:pt idx="830">
                  <c:v>78.037460569396202</c:v>
                </c:pt>
                <c:pt idx="831">
                  <c:v>77.451323182868805</c:v>
                </c:pt>
                <c:pt idx="832">
                  <c:v>76.668854973284397</c:v>
                </c:pt>
                <c:pt idx="833">
                  <c:v>76.114366944295497</c:v>
                </c:pt>
                <c:pt idx="834">
                  <c:v>75.375695784363501</c:v>
                </c:pt>
                <c:pt idx="835">
                  <c:v>74.867889201863306</c:v>
                </c:pt>
                <c:pt idx="836">
                  <c:v>74.060818911594396</c:v>
                </c:pt>
                <c:pt idx="837">
                  <c:v>73.795791627015902</c:v>
                </c:pt>
                <c:pt idx="838">
                  <c:v>73.539696177528498</c:v>
                </c:pt>
                <c:pt idx="839">
                  <c:v>72.658715793011197</c:v>
                </c:pt>
                <c:pt idx="840">
                  <c:v>72.443327151857304</c:v>
                </c:pt>
                <c:pt idx="841">
                  <c:v>72.1953269517563</c:v>
                </c:pt>
                <c:pt idx="842">
                  <c:v>71.413324747090996</c:v>
                </c:pt>
                <c:pt idx="843">
                  <c:v>71.179541463195704</c:v>
                </c:pt>
                <c:pt idx="844">
                  <c:v>70.900079652747806</c:v>
                </c:pt>
                <c:pt idx="845">
                  <c:v>70.297335343333302</c:v>
                </c:pt>
                <c:pt idx="846">
                  <c:v>69.962049277719998</c:v>
                </c:pt>
                <c:pt idx="847">
                  <c:v>69.500119151103902</c:v>
                </c:pt>
                <c:pt idx="848">
                  <c:v>69.3071135953046</c:v>
                </c:pt>
                <c:pt idx="849">
                  <c:v>68.863368107778896</c:v>
                </c:pt>
                <c:pt idx="850">
                  <c:v>68.566588994772005</c:v>
                </c:pt>
                <c:pt idx="851">
                  <c:v>68.215346216336599</c:v>
                </c:pt>
                <c:pt idx="852">
                  <c:v>68.007544078476599</c:v>
                </c:pt>
                <c:pt idx="853">
                  <c:v>67.676510795054597</c:v>
                </c:pt>
                <c:pt idx="854">
                  <c:v>67.379214137551898</c:v>
                </c:pt>
                <c:pt idx="855">
                  <c:v>67.069850099427896</c:v>
                </c:pt>
                <c:pt idx="856">
                  <c:v>66.860116733234506</c:v>
                </c:pt>
                <c:pt idx="857">
                  <c:v>66.533051019480297</c:v>
                </c:pt>
                <c:pt idx="858">
                  <c:v>66.255756902666207</c:v>
                </c:pt>
                <c:pt idx="859">
                  <c:v>65.942657024889201</c:v>
                </c:pt>
                <c:pt idx="860">
                  <c:v>65.712034089601801</c:v>
                </c:pt>
                <c:pt idx="861">
                  <c:v>65.406285041680405</c:v>
                </c:pt>
                <c:pt idx="862">
                  <c:v>65.079465835187193</c:v>
                </c:pt>
                <c:pt idx="863">
                  <c:v>64.811030676290798</c:v>
                </c:pt>
                <c:pt idx="864">
                  <c:v>64.500135441121799</c:v>
                </c:pt>
                <c:pt idx="865">
                  <c:v>64.230062198864999</c:v>
                </c:pt>
                <c:pt idx="866">
                  <c:v>63.959903421124601</c:v>
                </c:pt>
                <c:pt idx="867">
                  <c:v>63.692080895530196</c:v>
                </c:pt>
                <c:pt idx="868">
                  <c:v>63.411802968082299</c:v>
                </c:pt>
                <c:pt idx="869">
                  <c:v>63.229204088530302</c:v>
                </c:pt>
                <c:pt idx="870">
                  <c:v>62.989077878963499</c:v>
                </c:pt>
                <c:pt idx="871">
                  <c:v>62.857598315116903</c:v>
                </c:pt>
                <c:pt idx="872">
                  <c:v>62.6267465599826</c:v>
                </c:pt>
                <c:pt idx="873">
                  <c:v>62.375503000889402</c:v>
                </c:pt>
                <c:pt idx="874">
                  <c:v>62.237079718669797</c:v>
                </c:pt>
                <c:pt idx="875">
                  <c:v>61.989015963914703</c:v>
                </c:pt>
                <c:pt idx="876">
                  <c:v>61.741724208154601</c:v>
                </c:pt>
                <c:pt idx="877">
                  <c:v>61.540096284874799</c:v>
                </c:pt>
                <c:pt idx="878">
                  <c:v>61.30256213098</c:v>
                </c:pt>
                <c:pt idx="879">
                  <c:v>61.141212389859199</c:v>
                </c:pt>
                <c:pt idx="880">
                  <c:v>60.917268933847701</c:v>
                </c:pt>
                <c:pt idx="881">
                  <c:v>60.741055237312601</c:v>
                </c:pt>
                <c:pt idx="882">
                  <c:v>60.571530576856603</c:v>
                </c:pt>
                <c:pt idx="883">
                  <c:v>60.406856200462698</c:v>
                </c:pt>
                <c:pt idx="884">
                  <c:v>60.319662578367598</c:v>
                </c:pt>
                <c:pt idx="885">
                  <c:v>60.162526881519497</c:v>
                </c:pt>
                <c:pt idx="886">
                  <c:v>60.1473238698035</c:v>
                </c:pt>
                <c:pt idx="887">
                  <c:v>60.019227680736101</c:v>
                </c:pt>
                <c:pt idx="888">
                  <c:v>59.921238674043003</c:v>
                </c:pt>
                <c:pt idx="889">
                  <c:v>59.875690742342897</c:v>
                </c:pt>
                <c:pt idx="890">
                  <c:v>59.844296457668399</c:v>
                </c:pt>
                <c:pt idx="891">
                  <c:v>59.7410341296345</c:v>
                </c:pt>
                <c:pt idx="892">
                  <c:v>59.6577216156441</c:v>
                </c:pt>
                <c:pt idx="893">
                  <c:v>59.636573245479603</c:v>
                </c:pt>
                <c:pt idx="894">
                  <c:v>59.600680215989101</c:v>
                </c:pt>
                <c:pt idx="895">
                  <c:v>59.5686786130765</c:v>
                </c:pt>
                <c:pt idx="896">
                  <c:v>59.558506415191601</c:v>
                </c:pt>
                <c:pt idx="897">
                  <c:v>59.530581828901703</c:v>
                </c:pt>
                <c:pt idx="898">
                  <c:v>59.526173434194298</c:v>
                </c:pt>
                <c:pt idx="899">
                  <c:v>59.516442154208796</c:v>
                </c:pt>
                <c:pt idx="900">
                  <c:v>59.518464219207303</c:v>
                </c:pt>
                <c:pt idx="901">
                  <c:v>59.523538515616899</c:v>
                </c:pt>
                <c:pt idx="902">
                  <c:v>59.547443674378897</c:v>
                </c:pt>
                <c:pt idx="903">
                  <c:v>59.558531198548401</c:v>
                </c:pt>
                <c:pt idx="904">
                  <c:v>59.563035744351097</c:v>
                </c:pt>
                <c:pt idx="905">
                  <c:v>59.623999390458202</c:v>
                </c:pt>
                <c:pt idx="906">
                  <c:v>59.660531728827401</c:v>
                </c:pt>
                <c:pt idx="907">
                  <c:v>59.723827146877298</c:v>
                </c:pt>
                <c:pt idx="908">
                  <c:v>59.820755295947798</c:v>
                </c:pt>
                <c:pt idx="909">
                  <c:v>59.860402997559703</c:v>
                </c:pt>
                <c:pt idx="910">
                  <c:v>60.015976371248001</c:v>
                </c:pt>
                <c:pt idx="911">
                  <c:v>60.038084649983404</c:v>
                </c:pt>
                <c:pt idx="912">
                  <c:v>60.046938239013997</c:v>
                </c:pt>
                <c:pt idx="913">
                  <c:v>60.266358081271797</c:v>
                </c:pt>
                <c:pt idx="914">
                  <c:v>60.464164786885704</c:v>
                </c:pt>
                <c:pt idx="915">
                  <c:v>60.5246488927448</c:v>
                </c:pt>
                <c:pt idx="916">
                  <c:v>60.797031791423301</c:v>
                </c:pt>
                <c:pt idx="917">
                  <c:v>60.903847514494998</c:v>
                </c:pt>
                <c:pt idx="918">
                  <c:v>61.137823646744501</c:v>
                </c:pt>
                <c:pt idx="919">
                  <c:v>61.308480998887603</c:v>
                </c:pt>
                <c:pt idx="920">
                  <c:v>61.524466278515199</c:v>
                </c:pt>
                <c:pt idx="921">
                  <c:v>61.685848822146703</c:v>
                </c:pt>
                <c:pt idx="922">
                  <c:v>61.862888413213</c:v>
                </c:pt>
                <c:pt idx="923">
                  <c:v>62.029193201955799</c:v>
                </c:pt>
                <c:pt idx="924">
                  <c:v>62.298105829074601</c:v>
                </c:pt>
                <c:pt idx="925">
                  <c:v>62.495529510667097</c:v>
                </c:pt>
                <c:pt idx="926">
                  <c:v>62.770460540611403</c:v>
                </c:pt>
                <c:pt idx="927">
                  <c:v>63.012996413562</c:v>
                </c:pt>
                <c:pt idx="928">
                  <c:v>63.300558884185797</c:v>
                </c:pt>
                <c:pt idx="929">
                  <c:v>63.566013628013899</c:v>
                </c:pt>
                <c:pt idx="930">
                  <c:v>63.778150059682602</c:v>
                </c:pt>
                <c:pt idx="931">
                  <c:v>64.029232958592502</c:v>
                </c:pt>
                <c:pt idx="932">
                  <c:v>64.297439136204403</c:v>
                </c:pt>
                <c:pt idx="933">
                  <c:v>64.555474891361598</c:v>
                </c:pt>
                <c:pt idx="934">
                  <c:v>64.7457835862823</c:v>
                </c:pt>
                <c:pt idx="935">
                  <c:v>65.044831946063695</c:v>
                </c:pt>
                <c:pt idx="936">
                  <c:v>65.327877260029297</c:v>
                </c:pt>
                <c:pt idx="937">
                  <c:v>65.618353142011699</c:v>
                </c:pt>
                <c:pt idx="938">
                  <c:v>65.866154574878394</c:v>
                </c:pt>
                <c:pt idx="939">
                  <c:v>66.137901253731599</c:v>
                </c:pt>
                <c:pt idx="940">
                  <c:v>66.506665840092893</c:v>
                </c:pt>
                <c:pt idx="941">
                  <c:v>67.020627701720301</c:v>
                </c:pt>
                <c:pt idx="942">
                  <c:v>67.262349941194699</c:v>
                </c:pt>
                <c:pt idx="943">
                  <c:v>67.484305800864405</c:v>
                </c:pt>
                <c:pt idx="944">
                  <c:v>68.1586234934055</c:v>
                </c:pt>
                <c:pt idx="945">
                  <c:v>68.404046746473597</c:v>
                </c:pt>
                <c:pt idx="946">
                  <c:v>68.691908186072695</c:v>
                </c:pt>
                <c:pt idx="947">
                  <c:v>69.269603175182894</c:v>
                </c:pt>
                <c:pt idx="948">
                  <c:v>69.783687736266202</c:v>
                </c:pt>
                <c:pt idx="949">
                  <c:v>70.430913697572805</c:v>
                </c:pt>
                <c:pt idx="950">
                  <c:v>70.945621794873205</c:v>
                </c:pt>
                <c:pt idx="951">
                  <c:v>71.629260318205496</c:v>
                </c:pt>
                <c:pt idx="952">
                  <c:v>72.163141157420498</c:v>
                </c:pt>
                <c:pt idx="953">
                  <c:v>72.813084121099806</c:v>
                </c:pt>
                <c:pt idx="954">
                  <c:v>73.440102911765806</c:v>
                </c:pt>
                <c:pt idx="955">
                  <c:v>73.988894884083905</c:v>
                </c:pt>
                <c:pt idx="956">
                  <c:v>74.673914742039599</c:v>
                </c:pt>
                <c:pt idx="957">
                  <c:v>75.227986231765996</c:v>
                </c:pt>
                <c:pt idx="958">
                  <c:v>75.938175353905507</c:v>
                </c:pt>
                <c:pt idx="959">
                  <c:v>76.4854435139478</c:v>
                </c:pt>
                <c:pt idx="960">
                  <c:v>77.237019910998697</c:v>
                </c:pt>
                <c:pt idx="961">
                  <c:v>77.734544402892993</c:v>
                </c:pt>
                <c:pt idx="962">
                  <c:v>78.550333763977903</c:v>
                </c:pt>
                <c:pt idx="963">
                  <c:v>78.998485144172903</c:v>
                </c:pt>
                <c:pt idx="964">
                  <c:v>79.859370939302295</c:v>
                </c:pt>
                <c:pt idx="965">
                  <c:v>80.281043684340005</c:v>
                </c:pt>
                <c:pt idx="966">
                  <c:v>81.169815678754702</c:v>
                </c:pt>
                <c:pt idx="967">
                  <c:v>81.576048989694797</c:v>
                </c:pt>
                <c:pt idx="968">
                  <c:v>82.483503578726101</c:v>
                </c:pt>
                <c:pt idx="969">
                  <c:v>82.860279580892595</c:v>
                </c:pt>
                <c:pt idx="970">
                  <c:v>83.802427964777706</c:v>
                </c:pt>
                <c:pt idx="971">
                  <c:v>84.136065256222594</c:v>
                </c:pt>
                <c:pt idx="972">
                  <c:v>85.112084486439997</c:v>
                </c:pt>
                <c:pt idx="973">
                  <c:v>85.415477112601593</c:v>
                </c:pt>
                <c:pt idx="974">
                  <c:v>86.4080472422187</c:v>
                </c:pt>
                <c:pt idx="975">
                  <c:v>86.6906270171919</c:v>
                </c:pt>
                <c:pt idx="976">
                  <c:v>87.691897303736496</c:v>
                </c:pt>
                <c:pt idx="977">
                  <c:v>87.960546012319099</c:v>
                </c:pt>
                <c:pt idx="978">
                  <c:v>88.965422896579099</c:v>
                </c:pt>
                <c:pt idx="979">
                  <c:v>89.224482546042793</c:v>
                </c:pt>
                <c:pt idx="980">
                  <c:v>90.230773764227905</c:v>
                </c:pt>
                <c:pt idx="981">
                  <c:v>90.483350425855704</c:v>
                </c:pt>
                <c:pt idx="982">
                  <c:v>91.4903700544495</c:v>
                </c:pt>
                <c:pt idx="983">
                  <c:v>91.738955378378193</c:v>
                </c:pt>
                <c:pt idx="984">
                  <c:v>92.746474302335301</c:v>
                </c:pt>
                <c:pt idx="985">
                  <c:v>92.992916914326798</c:v>
                </c:pt>
                <c:pt idx="986">
                  <c:v>94.000761778031205</c:v>
                </c:pt>
                <c:pt idx="987">
                  <c:v>94.246205947953996</c:v>
                </c:pt>
                <c:pt idx="988">
                  <c:v>95.254216815267696</c:v>
                </c:pt>
                <c:pt idx="989">
                  <c:v>95.499274239327505</c:v>
                </c:pt>
                <c:pt idx="990">
                  <c:v>96.5073231637015</c:v>
                </c:pt>
                <c:pt idx="991">
                  <c:v>96.752295779805493</c:v>
                </c:pt>
                <c:pt idx="992">
                  <c:v>97.760289618689598</c:v>
                </c:pt>
                <c:pt idx="993">
                  <c:v>98.005316907542493</c:v>
                </c:pt>
                <c:pt idx="994">
                  <c:v>99.013193593360299</c:v>
                </c:pt>
                <c:pt idx="995">
                  <c:v>99.258340120889201</c:v>
                </c:pt>
                <c:pt idx="996">
                  <c:v>100.26606335512599</c:v>
                </c:pt>
                <c:pt idx="997">
                  <c:v>100.51136459164501</c:v>
                </c:pt>
                <c:pt idx="998">
                  <c:v>101.518915837188</c:v>
                </c:pt>
                <c:pt idx="999">
                  <c:v>101.764395101063</c:v>
                </c:pt>
                <c:pt idx="1000">
                  <c:v>102.77176563246699</c:v>
                </c:pt>
                <c:pt idx="1001">
                  <c:v>103.01743540837499</c:v>
                </c:pt>
                <c:pt idx="1002">
                  <c:v>104.024621094914</c:v>
                </c:pt>
                <c:pt idx="1003">
                  <c:v>104.270482715028</c:v>
                </c:pt>
                <c:pt idx="1004">
                  <c:v>105.27748305248799</c:v>
                </c:pt>
                <c:pt idx="1005">
                  <c:v>105.523530384555</c:v>
                </c:pt>
                <c:pt idx="1006">
                  <c:v>106.53034801537601</c:v>
                </c:pt>
                <c:pt idx="1007">
                  <c:v>106.77657292224799</c:v>
                </c:pt>
                <c:pt idx="1008">
                  <c:v>107.78321288819799</c:v>
                </c:pt>
                <c:pt idx="1009">
                  <c:v>108.029608870164</c:v>
                </c:pt>
                <c:pt idx="1010">
                  <c:v>109.036077960464</c:v>
                </c:pt>
                <c:pt idx="1011">
                  <c:v>109.282639173565</c:v>
                </c:pt>
                <c:pt idx="1012">
                  <c:v>110.288942685077</c:v>
                </c:pt>
                <c:pt idx="1013">
                  <c:v>110.53566205885799</c:v>
                </c:pt>
                <c:pt idx="1014">
                  <c:v>111.54180324710499</c:v>
                </c:pt>
                <c:pt idx="1015">
                  <c:v>111.788674752969</c:v>
                </c:pt>
                <c:pt idx="1016">
                  <c:v>112.794657320627</c:v>
                </c:pt>
                <c:pt idx="1017">
                  <c:v>113.04167942827701</c:v>
                </c:pt>
                <c:pt idx="1018">
                  <c:v>114.047509161562</c:v>
                </c:pt>
                <c:pt idx="1019">
                  <c:v>114.294681703986</c:v>
                </c:pt>
                <c:pt idx="1020">
                  <c:v>115.300368354391</c:v>
                </c:pt>
                <c:pt idx="1021">
                  <c:v>115.547683202919</c:v>
                </c:pt>
                <c:pt idx="1022">
                  <c:v>116.55324254804</c:v>
                </c:pt>
                <c:pt idx="1023">
                  <c:v>116.800676757486</c:v>
                </c:pt>
                <c:pt idx="1024">
                  <c:v>117.806135428682</c:v>
                </c:pt>
                <c:pt idx="1025">
                  <c:v>118.053646098892</c:v>
                </c:pt>
                <c:pt idx="1026">
                  <c:v>119.059050517328</c:v>
                </c:pt>
                <c:pt idx="1027">
                  <c:v>119.306564980847</c:v>
                </c:pt>
                <c:pt idx="1028">
                  <c:v>120.31199350810201</c:v>
                </c:pt>
                <c:pt idx="1029">
                  <c:v>120.55939411557399</c:v>
                </c:pt>
                <c:pt idx="1030">
                  <c:v>121.565002312769</c:v>
                </c:pt>
                <c:pt idx="1031">
                  <c:v>121.812122726985</c:v>
                </c:pt>
                <c:pt idx="1032">
                  <c:v>122.818327083157</c:v>
                </c:pt>
                <c:pt idx="1033">
                  <c:v>123.064838518301</c:v>
                </c:pt>
                <c:pt idx="1034">
                  <c:v>124.07281041560501</c:v>
                </c:pt>
                <c:pt idx="1035">
                  <c:v>124.31766259859501</c:v>
                </c:pt>
                <c:pt idx="1036">
                  <c:v>125.329324664423</c:v>
                </c:pt>
                <c:pt idx="1037">
                  <c:v>125.56932099249801</c:v>
                </c:pt>
                <c:pt idx="1038">
                  <c:v>126.58612870912</c:v>
                </c:pt>
                <c:pt idx="1039">
                  <c:v>126.814359387119</c:v>
                </c:pt>
                <c:pt idx="1040">
                  <c:v>127.836641588503</c:v>
                </c:pt>
                <c:pt idx="1041">
                  <c:v>128.043528681986</c:v>
                </c:pt>
                <c:pt idx="1042">
                  <c:v>129.07115161953101</c:v>
                </c:pt>
                <c:pt idx="1043">
                  <c:v>129.248798462953</c:v>
                </c:pt>
                <c:pt idx="1044">
                  <c:v>130.281522182164</c:v>
                </c:pt>
                <c:pt idx="1045">
                  <c:v>130.42836358085901</c:v>
                </c:pt>
                <c:pt idx="1046">
                  <c:v>131.46587841026599</c:v>
                </c:pt>
                <c:pt idx="1047">
                  <c:v>131.587192551751</c:v>
                </c:pt>
                <c:pt idx="1048">
                  <c:v>132.627841921938</c:v>
                </c:pt>
                <c:pt idx="1049">
                  <c:v>132.73269108547299</c:v>
                </c:pt>
                <c:pt idx="1050">
                  <c:v>133.77442920626399</c:v>
                </c:pt>
                <c:pt idx="1051">
                  <c:v>133.87031476876999</c:v>
                </c:pt>
                <c:pt idx="1052">
                  <c:v>134.91096613159399</c:v>
                </c:pt>
                <c:pt idx="1053">
                  <c:v>135.00227912035899</c:v>
                </c:pt>
                <c:pt idx="1054">
                  <c:v>136.04027212698699</c:v>
                </c:pt>
                <c:pt idx="1055">
                  <c:v>136.12877961803699</c:v>
                </c:pt>
                <c:pt idx="1056">
                  <c:v>137.162956813882</c:v>
                </c:pt>
                <c:pt idx="1057">
                  <c:v>137.24942918897801</c:v>
                </c:pt>
                <c:pt idx="1058">
                  <c:v>138.27896638433501</c:v>
                </c:pt>
                <c:pt idx="1059">
                  <c:v>138.363845614772</c:v>
                </c:pt>
                <c:pt idx="1060">
                  <c:v>139.388146561632</c:v>
                </c:pt>
                <c:pt idx="1061">
                  <c:v>139.471716682612</c:v>
                </c:pt>
                <c:pt idx="1062">
                  <c:v>140.490298922645</c:v>
                </c:pt>
                <c:pt idx="1063">
                  <c:v>140.572702849172</c:v>
                </c:pt>
                <c:pt idx="1064">
                  <c:v>141.58514422171899</c:v>
                </c:pt>
                <c:pt idx="1065">
                  <c:v>141.66641795372701</c:v>
                </c:pt>
                <c:pt idx="1066">
                  <c:v>142.67235076249199</c:v>
                </c:pt>
                <c:pt idx="1067">
                  <c:v>142.75248334612601</c:v>
                </c:pt>
                <c:pt idx="1068">
                  <c:v>143.75158594572099</c:v>
                </c:pt>
                <c:pt idx="1069">
                  <c:v>143.83056236990299</c:v>
                </c:pt>
                <c:pt idx="1070">
                  <c:v>144.82253870484701</c:v>
                </c:pt>
                <c:pt idx="1071">
                  <c:v>144.90035575584801</c:v>
                </c:pt>
                <c:pt idx="1072">
                  <c:v>145.88491991213999</c:v>
                </c:pt>
                <c:pt idx="1073">
                  <c:v>145.961586138179</c:v>
                </c:pt>
                <c:pt idx="1074">
                  <c:v>146.938455672988</c:v>
                </c:pt>
                <c:pt idx="1075">
                  <c:v>147.01398327941899</c:v>
                </c:pt>
                <c:pt idx="1076">
                  <c:v>147.98287569925199</c:v>
                </c:pt>
                <c:pt idx="1077">
                  <c:v>148.05727191278999</c:v>
                </c:pt>
                <c:pt idx="1078">
                  <c:v>149.01790439914501</c:v>
                </c:pt>
                <c:pt idx="1079">
                  <c:v>149.09116936915001</c:v>
                </c:pt>
                <c:pt idx="1080">
                  <c:v>150.04326162913699</c:v>
                </c:pt>
                <c:pt idx="1081">
                  <c:v>150.115392113561</c:v>
                </c:pt>
                <c:pt idx="1082">
                  <c:v>151.05866781976499</c:v>
                </c:pt>
                <c:pt idx="1083">
                  <c:v>151.129662832359</c:v>
                </c:pt>
                <c:pt idx="1084">
                  <c:v>152.063857524231</c:v>
                </c:pt>
                <c:pt idx="1085">
                  <c:v>152.13372328762</c:v>
                </c:pt>
                <c:pt idx="1086">
                  <c:v>153.05859526921799</c:v>
                </c:pt>
                <c:pt idx="1087">
                  <c:v>153.12732951902001</c:v>
                </c:pt>
                <c:pt idx="1088">
                  <c:v>154.04264208715799</c:v>
                </c:pt>
                <c:pt idx="1089">
                  <c:v>154.11019858459301</c:v>
                </c:pt>
                <c:pt idx="1090">
                  <c:v>155.01567908451801</c:v>
                </c:pt>
                <c:pt idx="1091">
                  <c:v>155.081976116677</c:v>
                </c:pt>
                <c:pt idx="1092">
                  <c:v>155.97732375248401</c:v>
                </c:pt>
                <c:pt idx="1093">
                  <c:v>156.04232791792299</c:v>
                </c:pt>
                <c:pt idx="1094">
                  <c:v>156.927267239516</c:v>
                </c:pt>
                <c:pt idx="1095">
                  <c:v>156.991050324101</c:v>
                </c:pt>
                <c:pt idx="1096">
                  <c:v>157.86534444611101</c:v>
                </c:pt>
                <c:pt idx="1097">
                  <c:v>157.92802413947601</c:v>
                </c:pt>
                <c:pt idx="1098">
                  <c:v>158.79142879628</c:v>
                </c:pt>
                <c:pt idx="1099">
                  <c:v>158.85307448954501</c:v>
                </c:pt>
                <c:pt idx="1100">
                  <c:v>159.70531110491399</c:v>
                </c:pt>
                <c:pt idx="1101">
                  <c:v>159.76592120488201</c:v>
                </c:pt>
                <c:pt idx="1102">
                  <c:v>160.606705160383</c:v>
                </c:pt>
                <c:pt idx="1103">
                  <c:v>160.66624172330199</c:v>
                </c:pt>
                <c:pt idx="1104">
                  <c:v>161.49531928776</c:v>
                </c:pt>
                <c:pt idx="1105">
                  <c:v>161.553744354071</c:v>
                </c:pt>
                <c:pt idx="1106">
                  <c:v>162.37089276453599</c:v>
                </c:pt>
                <c:pt idx="1107">
                  <c:v>162.42818450642201</c:v>
                </c:pt>
                <c:pt idx="1108">
                  <c:v>163.23318973781099</c:v>
                </c:pt>
                <c:pt idx="1109">
                  <c:v>163.28934015710701</c:v>
                </c:pt>
                <c:pt idx="1110">
                  <c:v>164.08198493773699</c:v>
                </c:pt>
                <c:pt idx="1111">
                  <c:v>164.13699171818701</c:v>
                </c:pt>
                <c:pt idx="1112">
                  <c:v>164.91705543002499</c:v>
                </c:pt>
                <c:pt idx="1113">
                  <c:v>164.970916313609</c:v>
                </c:pt>
                <c:pt idx="1114">
                  <c:v>165.73817632192299</c:v>
                </c:pt>
                <c:pt idx="1115">
                  <c:v>165.790889350208</c:v>
                </c:pt>
                <c:pt idx="1116">
                  <c:v>166.54512919493001</c:v>
                </c:pt>
                <c:pt idx="1117">
                  <c:v>166.59669825930899</c:v>
                </c:pt>
                <c:pt idx="1118">
                  <c:v>167.33771861277799</c:v>
                </c:pt>
                <c:pt idx="1119">
                  <c:v>167.38814567634799</c:v>
                </c:pt>
                <c:pt idx="1120">
                  <c:v>168.115753977916</c:v>
                </c:pt>
                <c:pt idx="1121">
                  <c:v>168.16501435907099</c:v>
                </c:pt>
                <c:pt idx="1122">
                  <c:v>168.87899741190699</c:v>
                </c:pt>
                <c:pt idx="1123">
                  <c:v>168.92704090600799</c:v>
                </c:pt>
                <c:pt idx="1124">
                  <c:v>169.62716881732101</c:v>
                </c:pt>
                <c:pt idx="1125">
                  <c:v>169.67397032333801</c:v>
                </c:pt>
                <c:pt idx="1126">
                  <c:v>170.36002878709999</c:v>
                </c:pt>
                <c:pt idx="1127">
                  <c:v>170.405628368539</c:v>
                </c:pt>
                <c:pt idx="1128">
                  <c:v>171.07742646147901</c:v>
                </c:pt>
                <c:pt idx="1129">
                  <c:v>171.12190042455501</c:v>
                </c:pt>
                <c:pt idx="1130">
                  <c:v>171.779245230443</c:v>
                </c:pt>
                <c:pt idx="1131">
                  <c:v>171.82264535127101</c:v>
                </c:pt>
                <c:pt idx="1132">
                  <c:v>172.46533084362699</c:v>
                </c:pt>
                <c:pt idx="1133">
                  <c:v>172.50766042267301</c:v>
                </c:pt>
                <c:pt idx="1134">
                  <c:v>173.135483892542</c:v>
                </c:pt>
                <c:pt idx="1135">
                  <c:v>173.176718207612</c:v>
                </c:pt>
                <c:pt idx="1136">
                  <c:v>173.789495298812</c:v>
                </c:pt>
                <c:pt idx="1137">
                  <c:v>173.82960859996601</c:v>
                </c:pt>
                <c:pt idx="1138">
                  <c:v>174.42717099806799</c:v>
                </c:pt>
                <c:pt idx="1139">
                  <c:v>174.466148643856</c:v>
                </c:pt>
                <c:pt idx="1140">
                  <c:v>175.04833904780401</c:v>
                </c:pt>
                <c:pt idx="1141">
                  <c:v>175.08617810119</c:v>
                </c:pt>
                <c:pt idx="1142">
                  <c:v>175.65285021203499</c:v>
                </c:pt>
                <c:pt idx="1143">
                  <c:v>175.68954783422799</c:v>
                </c:pt>
                <c:pt idx="1144">
                  <c:v>176.240556586173</c:v>
                </c:pt>
                <c:pt idx="1145">
                  <c:v>176.27609125147401</c:v>
                </c:pt>
                <c:pt idx="1146">
                  <c:v>176.81127524482901</c:v>
                </c:pt>
                <c:pt idx="1147">
                  <c:v>176.84561092849799</c:v>
                </c:pt>
                <c:pt idx="1148">
                  <c:v>177.364799157172</c:v>
                </c:pt>
                <c:pt idx="1149">
                  <c:v>177.39792349570001</c:v>
                </c:pt>
                <c:pt idx="1150">
                  <c:v>177.90096056526201</c:v>
                </c:pt>
                <c:pt idx="1151">
                  <c:v>177.932909081579</c:v>
                </c:pt>
                <c:pt idx="1152">
                  <c:v>178.419658356094</c:v>
                </c:pt>
                <c:pt idx="1153">
                  <c:v>178.45048614705601</c:v>
                </c:pt>
                <c:pt idx="1154">
                  <c:v>178.92080851915199</c:v>
                </c:pt>
                <c:pt idx="1155">
                  <c:v>178.950545042242</c:v>
                </c:pt>
                <c:pt idx="1156">
                  <c:v>179.404292178948</c:v>
                </c:pt>
                <c:pt idx="1157">
                  <c:v>179.43293079873601</c:v>
                </c:pt>
                <c:pt idx="1158">
                  <c:v>179.86996020855901</c:v>
                </c:pt>
                <c:pt idx="1159">
                  <c:v>179.89747992504499</c:v>
                </c:pt>
                <c:pt idx="1160">
                  <c:v>180.31766213402301</c:v>
                </c:pt>
                <c:pt idx="1161">
                  <c:v>180.34405170584</c:v>
                </c:pt>
                <c:pt idx="1162">
                  <c:v>180.74728621418899</c:v>
                </c:pt>
                <c:pt idx="1163">
                  <c:v>180.77266833043001</c:v>
                </c:pt>
                <c:pt idx="1164">
                  <c:v>181.15887107197699</c:v>
                </c:pt>
                <c:pt idx="1165">
                  <c:v>181.18392266067301</c:v>
                </c:pt>
                <c:pt idx="1166">
                  <c:v>181.552848216662</c:v>
                </c:pt>
                <c:pt idx="1167">
                  <c:v>181.57913001161899</c:v>
                </c:pt>
                <c:pt idx="1168">
                  <c:v>181.93047489251401</c:v>
                </c:pt>
                <c:pt idx="1169">
                  <c:v>181.95989117573399</c:v>
                </c:pt>
                <c:pt idx="1170">
                  <c:v>182.294328222015</c:v>
                </c:pt>
                <c:pt idx="1171">
                  <c:v>182.32635391929799</c:v>
                </c:pt>
                <c:pt idx="1172">
                  <c:v>182.64971117969199</c:v>
                </c:pt>
                <c:pt idx="1173">
                  <c:v>182.69127631513501</c:v>
                </c:pt>
                <c:pt idx="1174">
                  <c:v>183.005792084495</c:v>
                </c:pt>
                <c:pt idx="1175">
                  <c:v>183.03266530741001</c:v>
                </c:pt>
                <c:pt idx="1176">
                  <c:v>183.16487465477499</c:v>
                </c:pt>
                <c:pt idx="1177">
                  <c:v>183.32390407923901</c:v>
                </c:pt>
                <c:pt idx="1178">
                  <c:v>183.35894924500701</c:v>
                </c:pt>
                <c:pt idx="1179">
                  <c:v>183.568255516867</c:v>
                </c:pt>
                <c:pt idx="1180">
                  <c:v>183.67463278581801</c:v>
                </c:pt>
                <c:pt idx="1181">
                  <c:v>183.780164509831</c:v>
                </c:pt>
                <c:pt idx="1182">
                  <c:v>183.936287197019</c:v>
                </c:pt>
                <c:pt idx="1183">
                  <c:v>183.96663751392001</c:v>
                </c:pt>
                <c:pt idx="1184">
                  <c:v>184.05061914519999</c:v>
                </c:pt>
                <c:pt idx="1185">
                  <c:v>184.13449940409501</c:v>
                </c:pt>
                <c:pt idx="1186">
                  <c:v>184.163262080961</c:v>
                </c:pt>
                <c:pt idx="1187">
                  <c:v>184.28891964643299</c:v>
                </c:pt>
                <c:pt idx="1188">
                  <c:v>184.36611780705499</c:v>
                </c:pt>
                <c:pt idx="1189">
                  <c:v>184.427126357227</c:v>
                </c:pt>
                <c:pt idx="1190">
                  <c:v>184.544779171735</c:v>
                </c:pt>
                <c:pt idx="1191">
                  <c:v>184.55102023839001</c:v>
                </c:pt>
                <c:pt idx="1192">
                  <c:v>184.565815849035</c:v>
                </c:pt>
                <c:pt idx="1193">
                  <c:v>184.66497554224901</c:v>
                </c:pt>
                <c:pt idx="1194">
                  <c:v>184.70529147687401</c:v>
                </c:pt>
                <c:pt idx="1195">
                  <c:v>184.76738224392199</c:v>
                </c:pt>
                <c:pt idx="1196">
                  <c:v>184.84603789007801</c:v>
                </c:pt>
                <c:pt idx="1197">
                  <c:v>184.85896883587199</c:v>
                </c:pt>
                <c:pt idx="1198">
                  <c:v>184.88567059516399</c:v>
                </c:pt>
                <c:pt idx="1199">
                  <c:v>184.943337273266</c:v>
                </c:pt>
                <c:pt idx="1200">
                  <c:v>184.97044690967499</c:v>
                </c:pt>
                <c:pt idx="1201">
                  <c:v>185.02134117945599</c:v>
                </c:pt>
                <c:pt idx="1202">
                  <c:v>185.08178540540499</c:v>
                </c:pt>
                <c:pt idx="1203">
                  <c:v>185.093325483093</c:v>
                </c:pt>
                <c:pt idx="1204">
                  <c:v>185.112637433717</c:v>
                </c:pt>
                <c:pt idx="1205">
                  <c:v>185.15931943228901</c:v>
                </c:pt>
                <c:pt idx="1206">
                  <c:v>185.18755012020699</c:v>
                </c:pt>
                <c:pt idx="1207">
                  <c:v>185.21057859415001</c:v>
                </c:pt>
                <c:pt idx="1208">
                  <c:v>185.25783507518199</c:v>
                </c:pt>
                <c:pt idx="1209">
                  <c:v>185.26132020776299</c:v>
                </c:pt>
                <c:pt idx="1210">
                  <c:v>185.269891754756</c:v>
                </c:pt>
                <c:pt idx="1211">
                  <c:v>185.313170559079</c:v>
                </c:pt>
                <c:pt idx="1212">
                  <c:v>185.33013240366401</c:v>
                </c:pt>
                <c:pt idx="1213">
                  <c:v>185.36724737132499</c:v>
                </c:pt>
                <c:pt idx="1214">
                  <c:v>185.402875102975</c:v>
                </c:pt>
                <c:pt idx="1215">
                  <c:v>185.41958407163099</c:v>
                </c:pt>
                <c:pt idx="1216">
                  <c:v>185.46028122874699</c:v>
                </c:pt>
                <c:pt idx="1217">
                  <c:v>185.46294171682999</c:v>
                </c:pt>
                <c:pt idx="1218">
                  <c:v>185.471193261037</c:v>
                </c:pt>
                <c:pt idx="1219">
                  <c:v>185.49980171809599</c:v>
                </c:pt>
                <c:pt idx="1220">
                  <c:v>185.509133543427</c:v>
                </c:pt>
                <c:pt idx="1221">
                  <c:v>185.53041390785401</c:v>
                </c:pt>
                <c:pt idx="1222">
                  <c:v>185.55109261810699</c:v>
                </c:pt>
                <c:pt idx="1223">
                  <c:v>185.55632106081501</c:v>
                </c:pt>
                <c:pt idx="1224">
                  <c:v>185.56265996464299</c:v>
                </c:pt>
                <c:pt idx="1225">
                  <c:v>185.57960091812799</c:v>
                </c:pt>
                <c:pt idx="1226">
                  <c:v>185.59099875125401</c:v>
                </c:pt>
                <c:pt idx="1227">
                  <c:v>185.60058091084699</c:v>
                </c:pt>
                <c:pt idx="1228">
                  <c:v>185.61056106883399</c:v>
                </c:pt>
                <c:pt idx="1229">
                  <c:v>185.61175534551199</c:v>
                </c:pt>
                <c:pt idx="1230">
                  <c:v>185.614826899783</c:v>
                </c:pt>
                <c:pt idx="1231">
                  <c:v>185.620419308279</c:v>
                </c:pt>
                <c:pt idx="1232">
                  <c:v>185.621122850549</c:v>
                </c:pt>
                <c:pt idx="1233">
                  <c:v>185.62231397921801</c:v>
                </c:pt>
                <c:pt idx="1234">
                  <c:v>185.62243494638</c:v>
                </c:pt>
                <c:pt idx="1235">
                  <c:v>185.621054413959</c:v>
                </c:pt>
                <c:pt idx="1236">
                  <c:v>185.618164536309</c:v>
                </c:pt>
                <c:pt idx="1237">
                  <c:v>185.61001842216001</c:v>
                </c:pt>
                <c:pt idx="1238">
                  <c:v>185.60738004875</c:v>
                </c:pt>
                <c:pt idx="1239">
                  <c:v>185.59178119327299</c:v>
                </c:pt>
                <c:pt idx="1240">
                  <c:v>185.58988656574201</c:v>
                </c:pt>
                <c:pt idx="1241">
                  <c:v>185.58031715084601</c:v>
                </c:pt>
                <c:pt idx="1242">
                  <c:v>185.56338216684301</c:v>
                </c:pt>
                <c:pt idx="1243">
                  <c:v>185.55917213202201</c:v>
                </c:pt>
                <c:pt idx="1244">
                  <c:v>185.52460937109299</c:v>
                </c:pt>
                <c:pt idx="1245">
                  <c:v>185.52379324285599</c:v>
                </c:pt>
                <c:pt idx="1246">
                  <c:v>185.518261845306</c:v>
                </c:pt>
                <c:pt idx="1247">
                  <c:v>185.48643147573</c:v>
                </c:pt>
                <c:pt idx="1248">
                  <c:v>185.48133566792899</c:v>
                </c:pt>
                <c:pt idx="1249">
                  <c:v>185.448828764773</c:v>
                </c:pt>
                <c:pt idx="1250">
                  <c:v>185.42972288177401</c:v>
                </c:pt>
                <c:pt idx="1251">
                  <c:v>185.40814614479399</c:v>
                </c:pt>
                <c:pt idx="1252">
                  <c:v>185.36791845535001</c:v>
                </c:pt>
                <c:pt idx="1253">
                  <c:v>185.35105041709099</c:v>
                </c:pt>
                <c:pt idx="1254">
                  <c:v>185.30630327986199</c:v>
                </c:pt>
                <c:pt idx="1255">
                  <c:v>185.28260251771499</c:v>
                </c:pt>
                <c:pt idx="1256">
                  <c:v>185.27351173273601</c:v>
                </c:pt>
                <c:pt idx="1257">
                  <c:v>185.218411899187</c:v>
                </c:pt>
                <c:pt idx="1258">
                  <c:v>185.20350954413701</c:v>
                </c:pt>
                <c:pt idx="1259">
                  <c:v>185.141677944658</c:v>
                </c:pt>
                <c:pt idx="1260">
                  <c:v>185.13229882505601</c:v>
                </c:pt>
                <c:pt idx="1261">
                  <c:v>185.12171700316301</c:v>
                </c:pt>
                <c:pt idx="1262">
                  <c:v>185.060389667697</c:v>
                </c:pt>
                <c:pt idx="1263">
                  <c:v>185.000383630919</c:v>
                </c:pt>
                <c:pt idx="1264">
                  <c:v>184.98435998647</c:v>
                </c:pt>
                <c:pt idx="1265">
                  <c:v>184.95747965513999</c:v>
                </c:pt>
                <c:pt idx="1266">
                  <c:v>184.90067805889399</c:v>
                </c:pt>
                <c:pt idx="1267">
                  <c:v>184.86714621105199</c:v>
                </c:pt>
                <c:pt idx="1268">
                  <c:v>184.80726901287201</c:v>
                </c:pt>
                <c:pt idx="1269">
                  <c:v>184.722054432178</c:v>
                </c:pt>
                <c:pt idx="1270">
                  <c:v>184.70406777054299</c:v>
                </c:pt>
                <c:pt idx="1271">
                  <c:v>184.66289437865299</c:v>
                </c:pt>
                <c:pt idx="1272">
                  <c:v>184.590290793733</c:v>
                </c:pt>
                <c:pt idx="1273">
                  <c:v>184.55679220487301</c:v>
                </c:pt>
                <c:pt idx="1274">
                  <c:v>184.46394045853401</c:v>
                </c:pt>
                <c:pt idx="1275">
                  <c:v>184.367173783167</c:v>
                </c:pt>
                <c:pt idx="1276">
                  <c:v>184.322285036957</c:v>
                </c:pt>
                <c:pt idx="1277">
                  <c:v>184.20170718766801</c:v>
                </c:pt>
                <c:pt idx="1278">
                  <c:v>184.163917947313</c:v>
                </c:pt>
                <c:pt idx="1279">
                  <c:v>184.14935667280901</c:v>
                </c:pt>
                <c:pt idx="1280">
                  <c:v>183.98788633507999</c:v>
                </c:pt>
                <c:pt idx="1281">
                  <c:v>183.89981538719999</c:v>
                </c:pt>
                <c:pt idx="1282">
                  <c:v>183.787758482436</c:v>
                </c:pt>
                <c:pt idx="1283">
                  <c:v>183.60120302246099</c:v>
                </c:pt>
                <c:pt idx="1284">
                  <c:v>183.55300248194499</c:v>
                </c:pt>
                <c:pt idx="1285">
                  <c:v>183.34709413697601</c:v>
                </c:pt>
                <c:pt idx="1286">
                  <c:v>183.27665848953799</c:v>
                </c:pt>
                <c:pt idx="1287">
                  <c:v>183.262811107056</c:v>
                </c:pt>
                <c:pt idx="1288">
                  <c:v>182.96380033873501</c:v>
                </c:pt>
                <c:pt idx="1289">
                  <c:v>182.93218812682801</c:v>
                </c:pt>
                <c:pt idx="1290">
                  <c:v>182.63015799452501</c:v>
                </c:pt>
                <c:pt idx="1291">
                  <c:v>182.60312103579801</c:v>
                </c:pt>
                <c:pt idx="1292">
                  <c:v>182.286493498515</c:v>
                </c:pt>
                <c:pt idx="1293">
                  <c:v>182.255238184272</c:v>
                </c:pt>
                <c:pt idx="1294">
                  <c:v>181.925226570902</c:v>
                </c:pt>
                <c:pt idx="1295">
                  <c:v>181.89067218878401</c:v>
                </c:pt>
                <c:pt idx="1296">
                  <c:v>181.54508968857201</c:v>
                </c:pt>
                <c:pt idx="1297">
                  <c:v>181.50789755949401</c:v>
                </c:pt>
                <c:pt idx="1298">
                  <c:v>181.14592491151799</c:v>
                </c:pt>
                <c:pt idx="1299">
                  <c:v>181.10651378937999</c:v>
                </c:pt>
                <c:pt idx="1300">
                  <c:v>180.72781315271999</c:v>
                </c:pt>
                <c:pt idx="1301">
                  <c:v>180.686386461853</c:v>
                </c:pt>
                <c:pt idx="1302">
                  <c:v>180.29090019944101</c:v>
                </c:pt>
                <c:pt idx="1303">
                  <c:v>180.24754936527799</c:v>
                </c:pt>
                <c:pt idx="1304">
                  <c:v>179.83533970820699</c:v>
                </c:pt>
                <c:pt idx="1305">
                  <c:v>179.790106542432</c:v>
                </c:pt>
                <c:pt idx="1306">
                  <c:v>179.36127805261501</c:v>
                </c:pt>
                <c:pt idx="1307">
                  <c:v>179.31418227667399</c:v>
                </c:pt>
                <c:pt idx="1308">
                  <c:v>178.868855585044</c:v>
                </c:pt>
                <c:pt idx="1309">
                  <c:v>178.819906890781</c:v>
                </c:pt>
                <c:pt idx="1310">
                  <c:v>178.35821096284201</c:v>
                </c:pt>
                <c:pt idx="1311">
                  <c:v>178.30741501691901</c:v>
                </c:pt>
                <c:pt idx="1312">
                  <c:v>177.82948521261301</c:v>
                </c:pt>
                <c:pt idx="1313">
                  <c:v>177.77684702045201</c:v>
                </c:pt>
                <c:pt idx="1314">
                  <c:v>177.28282446274201</c:v>
                </c:pt>
                <c:pt idx="1315">
                  <c:v>177.22834969531101</c:v>
                </c:pt>
                <c:pt idx="1316">
                  <c:v>176.71838060986701</c:v>
                </c:pt>
                <c:pt idx="1317">
                  <c:v>176.66207548970499</c:v>
                </c:pt>
                <c:pt idx="1318">
                  <c:v>176.13631071011599</c:v>
                </c:pt>
                <c:pt idx="1319">
                  <c:v>176.07818156580501</c:v>
                </c:pt>
                <c:pt idx="1320">
                  <c:v>175.5367764643</c:v>
                </c:pt>
                <c:pt idx="1321">
                  <c:v>175.47682954937699</c:v>
                </c:pt>
                <c:pt idx="1322">
                  <c:v>174.91994402575199</c:v>
                </c:pt>
                <c:pt idx="1323">
                  <c:v>174.85818552401</c:v>
                </c:pt>
                <c:pt idx="1324">
                  <c:v>174.285983807137</c:v>
                </c:pt>
                <c:pt idx="1325">
                  <c:v>174.222420150223</c:v>
                </c:pt>
                <c:pt idx="1326">
                  <c:v>173.63507091827501</c:v>
                </c:pt>
                <c:pt idx="1327">
                  <c:v>173.569709494021</c:v>
                </c:pt>
                <c:pt idx="1328">
                  <c:v>172.96738651881699</c:v>
                </c:pt>
                <c:pt idx="1329">
                  <c:v>172.90023575697299</c:v>
                </c:pt>
                <c:pt idx="1330">
                  <c:v>172.28311798213301</c:v>
                </c:pt>
                <c:pt idx="1331">
                  <c:v>172.214185905063</c:v>
                </c:pt>
                <c:pt idx="1332">
                  <c:v>171.58245657595799</c:v>
                </c:pt>
                <c:pt idx="1333">
                  <c:v>171.51174927962799</c:v>
                </c:pt>
                <c:pt idx="1334">
                  <c:v>170.86559544004299</c:v>
                </c:pt>
                <c:pt idx="1335">
                  <c:v>170.79311768761499</c:v>
                </c:pt>
                <c:pt idx="1336">
                  <c:v>170.13273068950801</c:v>
                </c:pt>
                <c:pt idx="1337">
                  <c:v>170.058487994948</c:v>
                </c:pt>
                <c:pt idx="1338">
                  <c:v>169.38406384143599</c:v>
                </c:pt>
                <c:pt idx="1339">
                  <c:v>169.308063710021</c:v>
                </c:pt>
                <c:pt idx="1340">
                  <c:v>168.61980267343901</c:v>
                </c:pt>
                <c:pt idx="1341">
                  <c:v>168.542054249659</c:v>
                </c:pt>
                <c:pt idx="1342">
                  <c:v>167.840160545934</c:v>
                </c:pt>
                <c:pt idx="1343">
                  <c:v>167.760673501524</c:v>
                </c:pt>
                <c:pt idx="1344">
                  <c:v>167.04535524097199</c:v>
                </c:pt>
                <c:pt idx="1345">
                  <c:v>166.96413865387601</c:v>
                </c:pt>
                <c:pt idx="1346">
                  <c:v>166.235607757862</c:v>
                </c:pt>
                <c:pt idx="1347">
                  <c:v>166.15266964041101</c:v>
                </c:pt>
                <c:pt idx="1348">
                  <c:v>165.41114186822099</c:v>
                </c:pt>
                <c:pt idx="1349">
                  <c:v>165.32648975349201</c:v>
                </c:pt>
                <c:pt idx="1350">
                  <c:v>164.572184994352</c:v>
                </c:pt>
                <c:pt idx="1351">
                  <c:v>164.485826844657</c:v>
                </c:pt>
                <c:pt idx="1352">
                  <c:v>163.71896881396299</c:v>
                </c:pt>
                <c:pt idx="1353">
                  <c:v>163.63091320042599</c:v>
                </c:pt>
                <c:pt idx="1354">
                  <c:v>162.85172852486201</c:v>
                </c:pt>
                <c:pt idx="1355">
                  <c:v>162.76198495364699</c:v>
                </c:pt>
                <c:pt idx="1356">
                  <c:v>161.97070349853001</c:v>
                </c:pt>
                <c:pt idx="1357">
                  <c:v>161.87928371655599</c:v>
                </c:pt>
                <c:pt idx="1358">
                  <c:v>161.07614043026601</c:v>
                </c:pt>
                <c:pt idx="1359">
                  <c:v>160.98305811180799</c:v>
                </c:pt>
                <c:pt idx="1360">
                  <c:v>160.16829308095299</c:v>
                </c:pt>
                <c:pt idx="1361">
                  <c:v>160.07355985127799</c:v>
                </c:pt>
                <c:pt idx="1362">
                  <c:v>159.24741605755199</c:v>
                </c:pt>
                <c:pt idx="1363">
                  <c:v>159.15103821915301</c:v>
                </c:pt>
                <c:pt idx="1364">
                  <c:v>158.31376072422</c:v>
                </c:pt>
                <c:pt idx="1365">
                  <c:v>158.215741742218</c:v>
                </c:pt>
                <c:pt idx="1366">
                  <c:v>157.367579464203</c:v>
                </c:pt>
                <c:pt idx="1367">
                  <c:v>157.26792534255401</c:v>
                </c:pt>
                <c:pt idx="1368">
                  <c:v>156.40913190162101</c:v>
                </c:pt>
                <c:pt idx="1369">
                  <c:v>156.30785316630801</c:v>
                </c:pt>
                <c:pt idx="1370">
                  <c:v>155.43868542564201</c:v>
                </c:pt>
                <c:pt idx="1371">
                  <c:v>155.33579493009799</c:v>
                </c:pt>
                <c:pt idx="1372">
                  <c:v>154.45651164585499</c:v>
                </c:pt>
                <c:pt idx="1373">
                  <c:v>154.352022016989</c:v>
                </c:pt>
                <c:pt idx="1374">
                  <c:v>153.46288407397799</c:v>
                </c:pt>
                <c:pt idx="1375">
                  <c:v>153.35680696800799</c:v>
                </c:pt>
                <c:pt idx="1376">
                  <c:v>152.45807821081701</c:v>
                </c:pt>
                <c:pt idx="1377">
                  <c:v>152.35042469954701</c:v>
                </c:pt>
                <c:pt idx="1378">
                  <c:v>151.44237229247599</c:v>
                </c:pt>
                <c:pt idx="1379">
                  <c:v>151.33315328672899</c:v>
                </c:pt>
                <c:pt idx="1380">
                  <c:v>150.41604764293999</c:v>
                </c:pt>
                <c:pt idx="1381">
                  <c:v>150.305274045533</c:v>
                </c:pt>
                <c:pt idx="1382">
                  <c:v>149.37938868975601</c:v>
                </c:pt>
                <c:pt idx="1383">
                  <c:v>149.26707136780001</c:v>
                </c:pt>
                <c:pt idx="1384">
                  <c:v>148.33268291449599</c:v>
                </c:pt>
                <c:pt idx="1385">
                  <c:v>148.21883252267199</c:v>
                </c:pt>
                <c:pt idx="1386">
                  <c:v>147.27622059390299</c:v>
                </c:pt>
                <c:pt idx="1387">
                  <c:v>147.16084723556301</c:v>
                </c:pt>
                <c:pt idx="1388">
                  <c:v>146.210294443138</c:v>
                </c:pt>
                <c:pt idx="1389">
                  <c:v>146.09340760246599</c:v>
                </c:pt>
                <c:pt idx="1390">
                  <c:v>145.13520037294799</c:v>
                </c:pt>
                <c:pt idx="1391">
                  <c:v>145.016809077548</c:v>
                </c:pt>
                <c:pt idx="1392">
                  <c:v>144.05123954527801</c:v>
                </c:pt>
                <c:pt idx="1393">
                  <c:v>143.931351131273</c:v>
                </c:pt>
                <c:pt idx="1394">
                  <c:v>142.958719054705</c:v>
                </c:pt>
                <c:pt idx="1395">
                  <c:v>142.83733514827199</c:v>
                </c:pt>
                <c:pt idx="1396">
                  <c:v>141.85795030540001</c:v>
                </c:pt>
                <c:pt idx="1397">
                  <c:v>141.73506124983999</c:v>
                </c:pt>
                <c:pt idx="1398">
                  <c:v>140.74924910470199</c:v>
                </c:pt>
                <c:pt idx="1399">
                  <c:v>140.62482783417099</c:v>
                </c:pt>
                <c:pt idx="1400">
                  <c:v>139.632940923039</c:v>
                </c:pt>
                <c:pt idx="1401">
                  <c:v>139.50693253959099</c:v>
                </c:pt>
                <c:pt idx="1402">
                  <c:v>138.509369997379</c:v>
                </c:pt>
                <c:pt idx="1403">
                  <c:v>138.381670056964</c:v>
                </c:pt>
                <c:pt idx="1404">
                  <c:v>137.37891980913801</c:v>
                </c:pt>
                <c:pt idx="1405">
                  <c:v>137.24933189560801</c:v>
                </c:pt>
                <c:pt idx="1406">
                  <c:v>136.242081484869</c:v>
                </c:pt>
                <c:pt idx="1407">
                  <c:v>136.11019386434199</c:v>
                </c:pt>
                <c:pt idx="1408">
                  <c:v>135.09948426087999</c:v>
                </c:pt>
                <c:pt idx="1409">
                  <c:v>134.96427775822099</c:v>
                </c:pt>
                <c:pt idx="1410">
                  <c:v>133.951438120962</c:v>
                </c:pt>
                <c:pt idx="1411">
                  <c:v>133.81054922932401</c:v>
                </c:pt>
                <c:pt idx="1412">
                  <c:v>132.796707000173</c:v>
                </c:pt>
                <c:pt idx="1413">
                  <c:v>132.645954739823</c:v>
                </c:pt>
                <c:pt idx="1414">
                  <c:v>131.63157602116999</c:v>
                </c:pt>
                <c:pt idx="1415">
                  <c:v>131.46582215233201</c:v>
                </c:pt>
                <c:pt idx="1416">
                  <c:v>130.450987912409</c:v>
                </c:pt>
                <c:pt idx="1417">
                  <c:v>130.26639483273101</c:v>
                </c:pt>
                <c:pt idx="1418">
                  <c:v>129.251525413975</c:v>
                </c:pt>
                <c:pt idx="1419">
                  <c:v>129.04758307106701</c:v>
                </c:pt>
                <c:pt idx="1420">
                  <c:v>128.033608917295</c:v>
                </c:pt>
                <c:pt idx="1421">
                  <c:v>127.813228696518</c:v>
                </c:pt>
                <c:pt idx="1422">
                  <c:v>126.801043122321</c:v>
                </c:pt>
                <c:pt idx="1423">
                  <c:v>126.56886285914101</c:v>
                </c:pt>
                <c:pt idx="1424">
                  <c:v>125.55879685180101</c:v>
                </c:pt>
                <c:pt idx="1425">
                  <c:v>125.319266977327</c:v>
                </c:pt>
                <c:pt idx="1426">
                  <c:v>124.311060724618</c:v>
                </c:pt>
                <c:pt idx="1427">
                  <c:v>124.067443657124</c:v>
                </c:pt>
                <c:pt idx="1428">
                  <c:v>123.06055217001899</c:v>
                </c:pt>
                <c:pt idx="1429">
                  <c:v>122.814851655265</c:v>
                </c:pt>
                <c:pt idx="1430">
                  <c:v>121.80874210367</c:v>
                </c:pt>
                <c:pt idx="1431">
                  <c:v>121.562058329724</c:v>
                </c:pt>
                <c:pt idx="1432">
                  <c:v>120.556342910423</c:v>
                </c:pt>
                <c:pt idx="1433">
                  <c:v>120.309237548223</c:v>
                </c:pt>
                <c:pt idx="1434">
                  <c:v>119.303678311699</c:v>
                </c:pt>
                <c:pt idx="1435">
                  <c:v>119.056427651674</c:v>
                </c:pt>
                <c:pt idx="1436">
                  <c:v>118.05089005464799</c:v>
                </c:pt>
                <c:pt idx="1437">
                  <c:v>117.80363362964</c:v>
                </c:pt>
                <c:pt idx="1438">
                  <c:v>116.79804121433</c:v>
                </c:pt>
                <c:pt idx="1439">
                  <c:v>116.550852328712</c:v>
                </c:pt>
                <c:pt idx="1440">
                  <c:v>115.54516086183899</c:v>
                </c:pt>
                <c:pt idx="1441">
                  <c:v>115.29807982318501</c:v>
                </c:pt>
                <c:pt idx="1442">
                  <c:v>114.292262971009</c:v>
                </c:pt>
                <c:pt idx="1443">
                  <c:v>114.045313113878</c:v>
                </c:pt>
                <c:pt idx="1444">
                  <c:v>113.039354345004</c:v>
                </c:pt>
                <c:pt idx="1445">
                  <c:v>112.792549981051</c:v>
                </c:pt>
                <c:pt idx="1446">
                  <c:v>111.786437942517</c:v>
                </c:pt>
                <c:pt idx="1447">
                  <c:v>111.53978884051701</c:v>
                </c:pt>
                <c:pt idx="1448">
                  <c:v>110.533515169097</c:v>
                </c:pt>
                <c:pt idx="1449">
                  <c:v>110.28702943616899</c:v>
                </c:pt>
                <c:pt idx="1450">
                  <c:v>109.280588046624</c:v>
                </c:pt>
                <c:pt idx="1451">
                  <c:v>109.03427300251499</c:v>
                </c:pt>
                <c:pt idx="1452">
                  <c:v>108.027659347358</c:v>
                </c:pt>
                <c:pt idx="1453">
                  <c:v>107.781520077332</c:v>
                </c:pt>
                <c:pt idx="1454">
                  <c:v>106.774729050586</c:v>
                </c:pt>
                <c:pt idx="1455">
                  <c:v>106.528767114516</c:v>
                </c:pt>
                <c:pt idx="1456">
                  <c:v>105.52179137673799</c:v>
                </c:pt>
                <c:pt idx="1457">
                  <c:v>105.276008621477</c:v>
                </c:pt>
                <c:pt idx="1458">
                  <c:v>104.268841210684</c:v>
                </c:pt>
                <c:pt idx="1459">
                  <c:v>104.023246629821</c:v>
                </c:pt>
                <c:pt idx="1460">
                  <c:v>103.015886632095</c:v>
                </c:pt>
                <c:pt idx="1461">
                  <c:v>102.770495123557</c:v>
                </c:pt>
                <c:pt idx="1462">
                  <c:v>101.762945479416</c:v>
                </c:pt>
                <c:pt idx="1463">
                  <c:v>101.51776242203699</c:v>
                </c:pt>
                <c:pt idx="1464">
                  <c:v>100.510025047501</c:v>
                </c:pt>
                <c:pt idx="1465">
                  <c:v>100.265033147661</c:v>
                </c:pt>
                <c:pt idx="1466">
                  <c:v>99.257117667613898</c:v>
                </c:pt>
                <c:pt idx="1467">
                  <c:v>99.012283403745798</c:v>
                </c:pt>
                <c:pt idx="1468">
                  <c:v>98.004223808795302</c:v>
                </c:pt>
                <c:pt idx="1469">
                  <c:v>97.759508448627102</c:v>
                </c:pt>
                <c:pt idx="1470">
                  <c:v>96.751373997157899</c:v>
                </c:pt>
                <c:pt idx="1471">
                  <c:v>96.506714729162098</c:v>
                </c:pt>
                <c:pt idx="1472">
                  <c:v>95.498623339587596</c:v>
                </c:pt>
                <c:pt idx="1473">
                  <c:v>95.253887121108804</c:v>
                </c:pt>
                <c:pt idx="1474">
                  <c:v>94.246058435468498</c:v>
                </c:pt>
                <c:pt idx="1475">
                  <c:v>94.000991360489706</c:v>
                </c:pt>
                <c:pt idx="1476">
                  <c:v>92.993945536286205</c:v>
                </c:pt>
                <c:pt idx="1477">
                  <c:v>92.748018634118395</c:v>
                </c:pt>
                <c:pt idx="1478">
                  <c:v>91.742588316592702</c:v>
                </c:pt>
                <c:pt idx="1479">
                  <c:v>91.494682187107401</c:v>
                </c:pt>
                <c:pt idx="1480">
                  <c:v>90.4925826366145</c:v>
                </c:pt>
                <c:pt idx="1481">
                  <c:v>90.237356000844301</c:v>
                </c:pt>
                <c:pt idx="1482">
                  <c:v>89.243159175118706</c:v>
                </c:pt>
                <c:pt idx="1483">
                  <c:v>88.970532260302306</c:v>
                </c:pt>
                <c:pt idx="1484">
                  <c:v>87.992215155458396</c:v>
                </c:pt>
                <c:pt idx="1485">
                  <c:v>87.684778143591899</c:v>
                </c:pt>
                <c:pt idx="1486">
                  <c:v>86.736925809589295</c:v>
                </c:pt>
                <c:pt idx="1487">
                  <c:v>86.363122286130206</c:v>
                </c:pt>
                <c:pt idx="1488">
                  <c:v>85.473165927085603</c:v>
                </c:pt>
                <c:pt idx="1489">
                  <c:v>84.9865064106002</c:v>
                </c:pt>
                <c:pt idx="1490">
                  <c:v>84.170781533377095</c:v>
                </c:pt>
                <c:pt idx="1491">
                  <c:v>83.514802342715399</c:v>
                </c:pt>
                <c:pt idx="1492">
                  <c:v>82.749893466880593</c:v>
                </c:pt>
                <c:pt idx="1493">
                  <c:v>82.155452818459594</c:v>
                </c:pt>
                <c:pt idx="1494">
                  <c:v>81.408908848176694</c:v>
                </c:pt>
                <c:pt idx="1495">
                  <c:v>80.8018835558577</c:v>
                </c:pt>
                <c:pt idx="1496">
                  <c:v>80.095666075844903</c:v>
                </c:pt>
                <c:pt idx="1497">
                  <c:v>79.448203420451705</c:v>
                </c:pt>
                <c:pt idx="1498">
                  <c:v>78.806654990793305</c:v>
                </c:pt>
                <c:pt idx="1499">
                  <c:v>78.027156768293807</c:v>
                </c:pt>
                <c:pt idx="1500">
                  <c:v>77.451625707327594</c:v>
                </c:pt>
                <c:pt idx="1501">
                  <c:v>76.669690494717699</c:v>
                </c:pt>
                <c:pt idx="1502">
                  <c:v>76.114347534357506</c:v>
                </c:pt>
                <c:pt idx="1503">
                  <c:v>75.376267871982293</c:v>
                </c:pt>
                <c:pt idx="1504">
                  <c:v>74.8676562925083</c:v>
                </c:pt>
                <c:pt idx="1505">
                  <c:v>74.060925787185397</c:v>
                </c:pt>
                <c:pt idx="1506">
                  <c:v>73.795882262230293</c:v>
                </c:pt>
                <c:pt idx="1507">
                  <c:v>73.539516209621894</c:v>
                </c:pt>
                <c:pt idx="1508">
                  <c:v>72.658945203814199</c:v>
                </c:pt>
                <c:pt idx="1509">
                  <c:v>72.443291374295796</c:v>
                </c:pt>
                <c:pt idx="1510">
                  <c:v>72.195009715774404</c:v>
                </c:pt>
                <c:pt idx="1511">
                  <c:v>71.4129844353739</c:v>
                </c:pt>
                <c:pt idx="1512">
                  <c:v>71.1794248461525</c:v>
                </c:pt>
                <c:pt idx="1513">
                  <c:v>70.900251756757896</c:v>
                </c:pt>
                <c:pt idx="1514">
                  <c:v>70.297327284544906</c:v>
                </c:pt>
                <c:pt idx="1515">
                  <c:v>69.962045821970094</c:v>
                </c:pt>
                <c:pt idx="1516">
                  <c:v>69.500109454618396</c:v>
                </c:pt>
                <c:pt idx="1517">
                  <c:v>69.307106161950898</c:v>
                </c:pt>
                <c:pt idx="1518">
                  <c:v>68.863365003645399</c:v>
                </c:pt>
                <c:pt idx="1519">
                  <c:v>68.566587320082206</c:v>
                </c:pt>
                <c:pt idx="1520">
                  <c:v>68.215344107894595</c:v>
                </c:pt>
                <c:pt idx="1521">
                  <c:v>68.007542804738605</c:v>
                </c:pt>
                <c:pt idx="1522">
                  <c:v>67.676508822872506</c:v>
                </c:pt>
                <c:pt idx="1523">
                  <c:v>67.379213134697096</c:v>
                </c:pt>
                <c:pt idx="1524">
                  <c:v>67.069848398878506</c:v>
                </c:pt>
                <c:pt idx="1525">
                  <c:v>66.860116614514098</c:v>
                </c:pt>
                <c:pt idx="1526">
                  <c:v>66.5330494170626</c:v>
                </c:pt>
                <c:pt idx="1527">
                  <c:v>66.255756670619505</c:v>
                </c:pt>
                <c:pt idx="1528">
                  <c:v>65.9426780123882</c:v>
                </c:pt>
                <c:pt idx="1529">
                  <c:v>65.713828272525603</c:v>
                </c:pt>
                <c:pt idx="1530">
                  <c:v>65.407925532977998</c:v>
                </c:pt>
                <c:pt idx="1531">
                  <c:v>65.082285648150702</c:v>
                </c:pt>
                <c:pt idx="1532">
                  <c:v>64.813158469841596</c:v>
                </c:pt>
                <c:pt idx="1533">
                  <c:v>64.500963232482107</c:v>
                </c:pt>
                <c:pt idx="1534">
                  <c:v>64.230750588405897</c:v>
                </c:pt>
                <c:pt idx="1535">
                  <c:v>63.959491397966602</c:v>
                </c:pt>
                <c:pt idx="1536">
                  <c:v>63.690744989668801</c:v>
                </c:pt>
                <c:pt idx="1537">
                  <c:v>63.408514964351802</c:v>
                </c:pt>
                <c:pt idx="1538">
                  <c:v>63.226424493869402</c:v>
                </c:pt>
                <c:pt idx="1539">
                  <c:v>62.984096599838502</c:v>
                </c:pt>
                <c:pt idx="1540">
                  <c:v>62.848007301270201</c:v>
                </c:pt>
                <c:pt idx="1541">
                  <c:v>62.6103255118215</c:v>
                </c:pt>
                <c:pt idx="1542">
                  <c:v>62.336455524540298</c:v>
                </c:pt>
                <c:pt idx="1543">
                  <c:v>62.218235694534201</c:v>
                </c:pt>
                <c:pt idx="1544">
                  <c:v>61.9230642201737</c:v>
                </c:pt>
                <c:pt idx="1545">
                  <c:v>61.667895111132502</c:v>
                </c:pt>
                <c:pt idx="1546">
                  <c:v>61.418246112350097</c:v>
                </c:pt>
                <c:pt idx="1547">
                  <c:v>61.203731202276501</c:v>
                </c:pt>
                <c:pt idx="1548">
                  <c:v>60.9961354834576</c:v>
                </c:pt>
                <c:pt idx="1549">
                  <c:v>60.746496766394799</c:v>
                </c:pt>
                <c:pt idx="1550">
                  <c:v>60.641976059377399</c:v>
                </c:pt>
                <c:pt idx="1551">
                  <c:v>60.402530523172103</c:v>
                </c:pt>
                <c:pt idx="1552">
                  <c:v>60.347342417531301</c:v>
                </c:pt>
                <c:pt idx="1553">
                  <c:v>60.140171005938498</c:v>
                </c:pt>
                <c:pt idx="1554">
                  <c:v>60.0890595649213</c:v>
                </c:pt>
                <c:pt idx="1555">
                  <c:v>59.935662774561202</c:v>
                </c:pt>
                <c:pt idx="1556">
                  <c:v>59.862785737902399</c:v>
                </c:pt>
                <c:pt idx="1557">
                  <c:v>59.7756067438808</c:v>
                </c:pt>
                <c:pt idx="1558">
                  <c:v>59.685353547968099</c:v>
                </c:pt>
                <c:pt idx="1559">
                  <c:v>59.659206042565401</c:v>
                </c:pt>
                <c:pt idx="1560">
                  <c:v>59.584725313762902</c:v>
                </c:pt>
                <c:pt idx="1561">
                  <c:v>59.574529581776801</c:v>
                </c:pt>
                <c:pt idx="1562">
                  <c:v>59.572309425613597</c:v>
                </c:pt>
                <c:pt idx="1563">
                  <c:v>59.565850437929299</c:v>
                </c:pt>
                <c:pt idx="1564">
                  <c:v>59.529378449982701</c:v>
                </c:pt>
                <c:pt idx="1565">
                  <c:v>59.520808086385202</c:v>
                </c:pt>
                <c:pt idx="1566">
                  <c:v>59.515769803717198</c:v>
                </c:pt>
                <c:pt idx="1567">
                  <c:v>59.519792730705099</c:v>
                </c:pt>
                <c:pt idx="1568">
                  <c:v>59.5260678128911</c:v>
                </c:pt>
                <c:pt idx="1569">
                  <c:v>59.546044403476699</c:v>
                </c:pt>
                <c:pt idx="1570">
                  <c:v>59.560776443015897</c:v>
                </c:pt>
                <c:pt idx="1571">
                  <c:v>59.567627232911498</c:v>
                </c:pt>
                <c:pt idx="1572">
                  <c:v>59.624576782340199</c:v>
                </c:pt>
                <c:pt idx="1573">
                  <c:v>59.666023056370598</c:v>
                </c:pt>
                <c:pt idx="1574">
                  <c:v>59.722358198611197</c:v>
                </c:pt>
                <c:pt idx="1575">
                  <c:v>59.826635710744497</c:v>
                </c:pt>
                <c:pt idx="1576">
                  <c:v>59.857098804670599</c:v>
                </c:pt>
                <c:pt idx="1577">
                  <c:v>59.982394303830802</c:v>
                </c:pt>
                <c:pt idx="1578">
                  <c:v>60.036585860347202</c:v>
                </c:pt>
                <c:pt idx="1579">
                  <c:v>60.057824628654103</c:v>
                </c:pt>
                <c:pt idx="1580">
                  <c:v>60.271197606233997</c:v>
                </c:pt>
                <c:pt idx="1581">
                  <c:v>60.4611461124031</c:v>
                </c:pt>
                <c:pt idx="1582">
                  <c:v>60.537368218329398</c:v>
                </c:pt>
                <c:pt idx="1583">
                  <c:v>60.792411946623801</c:v>
                </c:pt>
                <c:pt idx="1584">
                  <c:v>60.911380880170597</c:v>
                </c:pt>
                <c:pt idx="1585">
                  <c:v>61.130734548057198</c:v>
                </c:pt>
                <c:pt idx="1586">
                  <c:v>61.306176321766102</c:v>
                </c:pt>
                <c:pt idx="1587">
                  <c:v>61.509629278566599</c:v>
                </c:pt>
                <c:pt idx="1588">
                  <c:v>61.6745316769249</c:v>
                </c:pt>
                <c:pt idx="1589">
                  <c:v>61.852758005729299</c:v>
                </c:pt>
                <c:pt idx="1590">
                  <c:v>62.009195113770502</c:v>
                </c:pt>
                <c:pt idx="1591">
                  <c:v>62.287943951126699</c:v>
                </c:pt>
                <c:pt idx="1592">
                  <c:v>62.479705354570903</c:v>
                </c:pt>
                <c:pt idx="1593">
                  <c:v>62.769488484123102</c:v>
                </c:pt>
                <c:pt idx="1594">
                  <c:v>63.014321230578197</c:v>
                </c:pt>
                <c:pt idx="1595">
                  <c:v>63.305539466006401</c:v>
                </c:pt>
                <c:pt idx="1596">
                  <c:v>63.576143516270299</c:v>
                </c:pt>
                <c:pt idx="1597">
                  <c:v>63.7889967048215</c:v>
                </c:pt>
                <c:pt idx="1598">
                  <c:v>64.042047011639397</c:v>
                </c:pt>
                <c:pt idx="1599">
                  <c:v>64.316476065954106</c:v>
                </c:pt>
                <c:pt idx="1600">
                  <c:v>64.582931048052501</c:v>
                </c:pt>
                <c:pt idx="1601">
                  <c:v>64.780869283044098</c:v>
                </c:pt>
                <c:pt idx="1602">
                  <c:v>65.117797339592101</c:v>
                </c:pt>
                <c:pt idx="1603">
                  <c:v>65.396124603630199</c:v>
                </c:pt>
                <c:pt idx="1604">
                  <c:v>65.917057380166696</c:v>
                </c:pt>
                <c:pt idx="1605">
                  <c:v>66.138786484319397</c:v>
                </c:pt>
                <c:pt idx="1606">
                  <c:v>66.360300712542397</c:v>
                </c:pt>
                <c:pt idx="1607">
                  <c:v>67.028474193059097</c:v>
                </c:pt>
                <c:pt idx="1608">
                  <c:v>67.223147082572794</c:v>
                </c:pt>
                <c:pt idx="1609">
                  <c:v>67.435424037268305</c:v>
                </c:pt>
                <c:pt idx="1610">
                  <c:v>68.146279321202201</c:v>
                </c:pt>
                <c:pt idx="1611">
                  <c:v>68.385524041505207</c:v>
                </c:pt>
                <c:pt idx="1612">
                  <c:v>68.679975183916</c:v>
                </c:pt>
                <c:pt idx="1613">
                  <c:v>69.260956540322894</c:v>
                </c:pt>
                <c:pt idx="1614">
                  <c:v>69.760691195534804</c:v>
                </c:pt>
                <c:pt idx="1615">
                  <c:v>70.423938778558494</c:v>
                </c:pt>
                <c:pt idx="1616">
                  <c:v>70.919347914000994</c:v>
                </c:pt>
                <c:pt idx="1617">
                  <c:v>71.619251529555001</c:v>
                </c:pt>
                <c:pt idx="1618">
                  <c:v>72.149494877980899</c:v>
                </c:pt>
                <c:pt idx="1619">
                  <c:v>72.805810091067102</c:v>
                </c:pt>
                <c:pt idx="1620">
                  <c:v>73.435803420363399</c:v>
                </c:pt>
                <c:pt idx="1621">
                  <c:v>73.976269030619505</c:v>
                </c:pt>
                <c:pt idx="1622">
                  <c:v>74.672393214979806</c:v>
                </c:pt>
                <c:pt idx="1623">
                  <c:v>75.221786527682497</c:v>
                </c:pt>
                <c:pt idx="1624">
                  <c:v>75.939430516402695</c:v>
                </c:pt>
                <c:pt idx="1625">
                  <c:v>76.487497764672597</c:v>
                </c:pt>
                <c:pt idx="1626">
                  <c:v>77.240513347396501</c:v>
                </c:pt>
                <c:pt idx="1627">
                  <c:v>77.762983393102203</c:v>
                </c:pt>
                <c:pt idx="1628">
                  <c:v>78.544876293808798</c:v>
                </c:pt>
                <c:pt idx="1629">
                  <c:v>79.035140435435295</c:v>
                </c:pt>
                <c:pt idx="1630">
                  <c:v>79.842205956897701</c:v>
                </c:pt>
                <c:pt idx="1631">
                  <c:v>80.316789564020695</c:v>
                </c:pt>
                <c:pt idx="1632">
                  <c:v>81.153267881505201</c:v>
                </c:pt>
                <c:pt idx="1633">
                  <c:v>81.602632785888602</c:v>
                </c:pt>
                <c:pt idx="1634">
                  <c:v>82.473939006706203</c:v>
                </c:pt>
                <c:pt idx="1635">
                  <c:v>82.865717195038499</c:v>
                </c:pt>
                <c:pt idx="1636">
                  <c:v>83.798130655540106</c:v>
                </c:pt>
                <c:pt idx="1637">
                  <c:v>84.136147492351697</c:v>
                </c:pt>
                <c:pt idx="1638">
                  <c:v>85.110521110357695</c:v>
                </c:pt>
                <c:pt idx="1639">
                  <c:v>85.415402441883202</c:v>
                </c:pt>
                <c:pt idx="1640">
                  <c:v>86.407383550829493</c:v>
                </c:pt>
                <c:pt idx="1641">
                  <c:v>86.690596275084701</c:v>
                </c:pt>
                <c:pt idx="1642">
                  <c:v>87.691568476912707</c:v>
                </c:pt>
                <c:pt idx="1643">
                  <c:v>87.960517520550297</c:v>
                </c:pt>
                <c:pt idx="1644">
                  <c:v>88.965228814736093</c:v>
                </c:pt>
                <c:pt idx="1645">
                  <c:v>89.224464474267904</c:v>
                </c:pt>
                <c:pt idx="1646">
                  <c:v>90.230641314437406</c:v>
                </c:pt>
                <c:pt idx="1647">
                  <c:v>90.483353715998007</c:v>
                </c:pt>
                <c:pt idx="1648">
                  <c:v>91.490274698189197</c:v>
                </c:pt>
                <c:pt idx="1649">
                  <c:v>91.738980218921398</c:v>
                </c:pt>
                <c:pt idx="1650">
                  <c:v>92.746411450570406</c:v>
                </c:pt>
                <c:pt idx="1651">
                  <c:v>92.992958787437402</c:v>
                </c:pt>
                <c:pt idx="1652">
                  <c:v>94.000730964038993</c:v>
                </c:pt>
                <c:pt idx="1653">
                  <c:v>94.246259220289403</c:v>
                </c:pt>
                <c:pt idx="1654">
                  <c:v>95.254214319380097</c:v>
                </c:pt>
                <c:pt idx="1655">
                  <c:v>95.499329982638997</c:v>
                </c:pt>
                <c:pt idx="1656">
                  <c:v>96.507339662481499</c:v>
                </c:pt>
                <c:pt idx="1657">
                  <c:v>96.752343554377603</c:v>
                </c:pt>
                <c:pt idx="1658">
                  <c:v>97.760313302486693</c:v>
                </c:pt>
                <c:pt idx="1659">
                  <c:v>98.005349786190905</c:v>
                </c:pt>
                <c:pt idx="1660">
                  <c:v>99.013215030748199</c:v>
                </c:pt>
                <c:pt idx="1661">
                  <c:v>99.2583561150809</c:v>
                </c:pt>
                <c:pt idx="1662">
                  <c:v>100.266076906081</c:v>
                </c:pt>
                <c:pt idx="1663">
                  <c:v>100.51136618064599</c:v>
                </c:pt>
                <c:pt idx="1664">
                  <c:v>101.518920246617</c:v>
                </c:pt>
                <c:pt idx="1665">
                  <c:v>101.76438799672199</c:v>
                </c:pt>
                <c:pt idx="1666">
                  <c:v>102.771763492172</c:v>
                </c:pt>
                <c:pt idx="1667">
                  <c:v>103.017425339016</c:v>
                </c:pt>
                <c:pt idx="1668">
                  <c:v>104.024614804108</c:v>
                </c:pt>
                <c:pt idx="1669">
                  <c:v>104.27047205805999</c:v>
                </c:pt>
                <c:pt idx="1670">
                  <c:v>105.27747212931401</c:v>
                </c:pt>
                <c:pt idx="1671">
                  <c:v>105.52351901679199</c:v>
                </c:pt>
                <c:pt idx="1672">
                  <c:v>106.530331407479</c:v>
                </c:pt>
                <c:pt idx="1673">
                  <c:v>106.776561446318</c:v>
                </c:pt>
                <c:pt idx="1674">
                  <c:v>107.783190695426</c:v>
                </c:pt>
                <c:pt idx="1675">
                  <c:v>108.02959856604301</c:v>
                </c:pt>
                <c:pt idx="1676">
                  <c:v>109.036050008933</c:v>
                </c:pt>
                <c:pt idx="1677">
                  <c:v>109.28263097871999</c:v>
                </c:pt>
                <c:pt idx="1678">
                  <c:v>110.288909992399</c:v>
                </c:pt>
                <c:pt idx="1679">
                  <c:v>110.535659145201</c:v>
                </c:pt>
                <c:pt idx="1680">
                  <c:v>111.541771285319</c:v>
                </c:pt>
                <c:pt idx="1681">
                  <c:v>111.788682959754</c:v>
                </c:pt>
                <c:pt idx="1682">
                  <c:v>112.794634515189</c:v>
                </c:pt>
                <c:pt idx="1683">
                  <c:v>113.041701633146</c:v>
                </c:pt>
                <c:pt idx="1684">
                  <c:v>114.047500510227</c:v>
                </c:pt>
                <c:pt idx="1685">
                  <c:v>114.29471343626901</c:v>
                </c:pt>
                <c:pt idx="1686">
                  <c:v>115.30037062556001</c:v>
                </c:pt>
                <c:pt idx="1687">
                  <c:v>115.547715098362</c:v>
                </c:pt>
                <c:pt idx="1688">
                  <c:v>116.553247263722</c:v>
                </c:pt>
                <c:pt idx="1689">
                  <c:v>116.800700608672</c:v>
                </c:pt>
                <c:pt idx="1690">
                  <c:v>117.806134792036</c:v>
                </c:pt>
                <c:pt idx="1691">
                  <c:v>118.053658943163</c:v>
                </c:pt>
                <c:pt idx="1692">
                  <c:v>119.05904123112199</c:v>
                </c:pt>
                <c:pt idx="1693">
                  <c:v>119.30656978507299</c:v>
                </c:pt>
                <c:pt idx="1694">
                  <c:v>120.311977767586</c:v>
                </c:pt>
                <c:pt idx="1695">
                  <c:v>120.55939688550001</c:v>
                </c:pt>
                <c:pt idx="1696">
                  <c:v>121.56498467895</c:v>
                </c:pt>
                <c:pt idx="1697">
                  <c:v>121.812127973052</c:v>
                </c:pt>
                <c:pt idx="1698">
                  <c:v>122.818310566791</c:v>
                </c:pt>
                <c:pt idx="1699">
                  <c:v>123.064847651199</c:v>
                </c:pt>
                <c:pt idx="1700">
                  <c:v>124.072796722088</c:v>
                </c:pt>
                <c:pt idx="1701">
                  <c:v>124.317675764461</c:v>
                </c:pt>
                <c:pt idx="1702">
                  <c:v>125.329316766479</c:v>
                </c:pt>
                <c:pt idx="1703">
                  <c:v>125.569338285288</c:v>
                </c:pt>
                <c:pt idx="1704">
                  <c:v>126.58612719014999</c:v>
                </c:pt>
                <c:pt idx="1705">
                  <c:v>126.81437731455</c:v>
                </c:pt>
                <c:pt idx="1706">
                  <c:v>127.836646924383</c:v>
                </c:pt>
                <c:pt idx="1707">
                  <c:v>128.04354467051201</c:v>
                </c:pt>
                <c:pt idx="1708">
                  <c:v>129.071192217423</c:v>
                </c:pt>
                <c:pt idx="1709">
                  <c:v>129.24883204902801</c:v>
                </c:pt>
                <c:pt idx="1710">
                  <c:v>130.28165188776501</c:v>
                </c:pt>
                <c:pt idx="1711">
                  <c:v>130.428423266187</c:v>
                </c:pt>
                <c:pt idx="1712">
                  <c:v>131.46609859434699</c:v>
                </c:pt>
                <c:pt idx="1713">
                  <c:v>131.58721142947201</c:v>
                </c:pt>
                <c:pt idx="1714">
                  <c:v>132.628050036812</c:v>
                </c:pt>
                <c:pt idx="1715">
                  <c:v>132.73256622264199</c:v>
                </c:pt>
                <c:pt idx="1716">
                  <c:v>133.77447524803199</c:v>
                </c:pt>
                <c:pt idx="1717">
                  <c:v>133.870007874886</c:v>
                </c:pt>
                <c:pt idx="1718">
                  <c:v>134.910768422698</c:v>
                </c:pt>
                <c:pt idx="1719">
                  <c:v>135.00186693110601</c:v>
                </c:pt>
                <c:pt idx="1720">
                  <c:v>136.039900993793</c:v>
                </c:pt>
                <c:pt idx="1721">
                  <c:v>136.12843108692201</c:v>
                </c:pt>
                <c:pt idx="1722">
                  <c:v>137.16259366178201</c:v>
                </c:pt>
                <c:pt idx="1723">
                  <c:v>137.24929668671999</c:v>
                </c:pt>
                <c:pt idx="1724">
                  <c:v>138.27876460676501</c:v>
                </c:pt>
                <c:pt idx="1725">
                  <c:v>138.363951518118</c:v>
                </c:pt>
                <c:pt idx="1726">
                  <c:v>139.388130639754</c:v>
                </c:pt>
                <c:pt idx="1727">
                  <c:v>139.47195461121501</c:v>
                </c:pt>
                <c:pt idx="1728">
                  <c:v>140.49038866971</c:v>
                </c:pt>
                <c:pt idx="1729">
                  <c:v>140.572939293682</c:v>
                </c:pt>
                <c:pt idx="1730">
                  <c:v>141.58524562527899</c:v>
                </c:pt>
                <c:pt idx="1731">
                  <c:v>141.66657881556301</c:v>
                </c:pt>
                <c:pt idx="1732">
                  <c:v>142.67241353312701</c:v>
                </c:pt>
                <c:pt idx="1733">
                  <c:v>142.75256358156301</c:v>
                </c:pt>
                <c:pt idx="1734">
                  <c:v>143.751605146538</c:v>
                </c:pt>
                <c:pt idx="1735">
                  <c:v>143.83059232824399</c:v>
                </c:pt>
                <c:pt idx="1736">
                  <c:v>144.82253339809699</c:v>
                </c:pt>
                <c:pt idx="1737">
                  <c:v>144.90036932239801</c:v>
                </c:pt>
                <c:pt idx="1738">
                  <c:v>145.88491208147099</c:v>
                </c:pt>
                <c:pt idx="1739">
                  <c:v>145.96160319765201</c:v>
                </c:pt>
                <c:pt idx="1740">
                  <c:v>146.938456521337</c:v>
                </c:pt>
                <c:pt idx="1741">
                  <c:v>147.01400626732899</c:v>
                </c:pt>
                <c:pt idx="1742">
                  <c:v>147.98288401585501</c:v>
                </c:pt>
                <c:pt idx="1743">
                  <c:v>148.05729409027401</c:v>
                </c:pt>
                <c:pt idx="1744">
                  <c:v>149.01791411091901</c:v>
                </c:pt>
                <c:pt idx="1745">
                  <c:v>149.091185215433</c:v>
                </c:pt>
                <c:pt idx="1746">
                  <c:v>150.043268776383</c:v>
                </c:pt>
                <c:pt idx="1747">
                  <c:v>150.11540104677101</c:v>
                </c:pt>
                <c:pt idx="1748">
                  <c:v>151.058672529809</c:v>
                </c:pt>
                <c:pt idx="1749">
                  <c:v>151.129665786678</c:v>
                </c:pt>
                <c:pt idx="1750">
                  <c:v>152.06385201741901</c:v>
                </c:pt>
                <c:pt idx="1751">
                  <c:v>152.13370740061799</c:v>
                </c:pt>
                <c:pt idx="1752">
                  <c:v>153.058543701882</c:v>
                </c:pt>
                <c:pt idx="1753">
                  <c:v>153.12726747706699</c:v>
                </c:pt>
                <c:pt idx="1754">
                  <c:v>154.042510019259</c:v>
                </c:pt>
                <c:pt idx="1755">
                  <c:v>154.11010349364</c:v>
                </c:pt>
                <c:pt idx="1756">
                  <c:v>155.015520625428</c:v>
                </c:pt>
                <c:pt idx="1757">
                  <c:v>155.081947931451</c:v>
                </c:pt>
                <c:pt idx="1758">
                  <c:v>155.97728251586699</c:v>
                </c:pt>
                <c:pt idx="1759">
                  <c:v>156.042464418137</c:v>
                </c:pt>
                <c:pt idx="1760">
                  <c:v>156.927424564662</c:v>
                </c:pt>
                <c:pt idx="1761">
                  <c:v>156.991305625439</c:v>
                </c:pt>
                <c:pt idx="1762">
                  <c:v>157.865607823646</c:v>
                </c:pt>
                <c:pt idx="1763">
                  <c:v>157.92823262291199</c:v>
                </c:pt>
                <c:pt idx="1764">
                  <c:v>158.79162950792599</c:v>
                </c:pt>
                <c:pt idx="1765">
                  <c:v>158.85312076737699</c:v>
                </c:pt>
                <c:pt idx="1766">
                  <c:v>159.70537044608</c:v>
                </c:pt>
                <c:pt idx="1767">
                  <c:v>159.76582886030999</c:v>
                </c:pt>
                <c:pt idx="1768">
                  <c:v>160.606663956799</c:v>
                </c:pt>
                <c:pt idx="1769">
                  <c:v>160.66610701620101</c:v>
                </c:pt>
                <c:pt idx="1770">
                  <c:v>161.49525205346501</c:v>
                </c:pt>
                <c:pt idx="1771">
                  <c:v>161.55363831094499</c:v>
                </c:pt>
                <c:pt idx="1772">
                  <c:v>162.370841483915</c:v>
                </c:pt>
                <c:pt idx="1773">
                  <c:v>162.42812341228301</c:v>
                </c:pt>
                <c:pt idx="1774">
                  <c:v>163.233160601691</c:v>
                </c:pt>
                <c:pt idx="1775">
                  <c:v>163.289310622898</c:v>
                </c:pt>
                <c:pt idx="1776">
                  <c:v>164.08196979516299</c:v>
                </c:pt>
                <c:pt idx="1777">
                  <c:v>164.13697832368601</c:v>
                </c:pt>
                <c:pt idx="1778">
                  <c:v>164.91704832413501</c:v>
                </c:pt>
                <c:pt idx="1779">
                  <c:v>164.97091280877399</c:v>
                </c:pt>
                <c:pt idx="1780">
                  <c:v>165.73817968783499</c:v>
                </c:pt>
                <c:pt idx="1781">
                  <c:v>165.79089549346401</c:v>
                </c:pt>
                <c:pt idx="1782">
                  <c:v>166.545140994467</c:v>
                </c:pt>
                <c:pt idx="1783">
                  <c:v>166.596700404899</c:v>
                </c:pt>
                <c:pt idx="1784">
                  <c:v>167.33770515873499</c:v>
                </c:pt>
                <c:pt idx="1785">
                  <c:v>167.38810519926</c:v>
                </c:pt>
                <c:pt idx="1786">
                  <c:v>168.11565515017199</c:v>
                </c:pt>
                <c:pt idx="1787">
                  <c:v>168.16490320626599</c:v>
                </c:pt>
                <c:pt idx="1788">
                  <c:v>168.878791058019</c:v>
                </c:pt>
                <c:pt idx="1789">
                  <c:v>168.92689916461501</c:v>
                </c:pt>
                <c:pt idx="1790">
                  <c:v>169.62691986413299</c:v>
                </c:pt>
                <c:pt idx="1791">
                  <c:v>169.673895474424</c:v>
                </c:pt>
                <c:pt idx="1792">
                  <c:v>170.35984753180699</c:v>
                </c:pt>
                <c:pt idx="1793">
                  <c:v>170.40569291739001</c:v>
                </c:pt>
                <c:pt idx="1794">
                  <c:v>171.07738892242699</c:v>
                </c:pt>
                <c:pt idx="1795">
                  <c:v>171.122101396598</c:v>
                </c:pt>
                <c:pt idx="1796">
                  <c:v>171.77936787198499</c:v>
                </c:pt>
                <c:pt idx="1797">
                  <c:v>171.822926380193</c:v>
                </c:pt>
                <c:pt idx="1798">
                  <c:v>172.46558185793501</c:v>
                </c:pt>
                <c:pt idx="1799">
                  <c:v>172.507940137753</c:v>
                </c:pt>
                <c:pt idx="1800">
                  <c:v>173.13578320302901</c:v>
                </c:pt>
                <c:pt idx="1801">
                  <c:v>173.176903497354</c:v>
                </c:pt>
                <c:pt idx="1802">
                  <c:v>173.78973695006701</c:v>
                </c:pt>
                <c:pt idx="1803">
                  <c:v>173.829638636818</c:v>
                </c:pt>
                <c:pt idx="1804">
                  <c:v>174.42729316527601</c:v>
                </c:pt>
                <c:pt idx="1805">
                  <c:v>174.46604597485501</c:v>
                </c:pt>
                <c:pt idx="1806">
                  <c:v>175.04836212653399</c:v>
                </c:pt>
                <c:pt idx="1807">
                  <c:v>175.08602180402301</c:v>
                </c:pt>
                <c:pt idx="1808">
                  <c:v>175.652819718502</c:v>
                </c:pt>
                <c:pt idx="1809">
                  <c:v>175.68938711503699</c:v>
                </c:pt>
                <c:pt idx="1810">
                  <c:v>176.240475370323</c:v>
                </c:pt>
                <c:pt idx="1811">
                  <c:v>176.275922717257</c:v>
                </c:pt>
                <c:pt idx="1812">
                  <c:v>176.81112979338801</c:v>
                </c:pt>
                <c:pt idx="1813">
                  <c:v>176.84544420984699</c:v>
                </c:pt>
                <c:pt idx="1814">
                  <c:v>177.36462526047799</c:v>
                </c:pt>
                <c:pt idx="1815">
                  <c:v>177.397814229695</c:v>
                </c:pt>
                <c:pt idx="1816">
                  <c:v>177.90083197502199</c:v>
                </c:pt>
                <c:pt idx="1817">
                  <c:v>177.93290230605899</c:v>
                </c:pt>
                <c:pt idx="1818">
                  <c:v>178.41961533416301</c:v>
                </c:pt>
                <c:pt idx="1819">
                  <c:v>178.45056236353801</c:v>
                </c:pt>
                <c:pt idx="1820">
                  <c:v>178.92083027533801</c:v>
                </c:pt>
                <c:pt idx="1821">
                  <c:v>178.95064409832</c:v>
                </c:pt>
                <c:pt idx="1822">
                  <c:v>179.404334057374</c:v>
                </c:pt>
                <c:pt idx="1823">
                  <c:v>179.43300745545099</c:v>
                </c:pt>
                <c:pt idx="1824">
                  <c:v>179.869993719088</c:v>
                </c:pt>
                <c:pt idx="1825">
                  <c:v>179.89752394532701</c:v>
                </c:pt>
                <c:pt idx="1826">
                  <c:v>180.31768186476799</c:v>
                </c:pt>
                <c:pt idx="1827">
                  <c:v>180.344072542926</c:v>
                </c:pt>
                <c:pt idx="1828">
                  <c:v>180.747275943229</c:v>
                </c:pt>
                <c:pt idx="1829">
                  <c:v>180.77263051947</c:v>
                </c:pt>
                <c:pt idx="1830">
                  <c:v>181.159031353356</c:v>
                </c:pt>
                <c:pt idx="1831">
                  <c:v>181.18384452714699</c:v>
                </c:pt>
                <c:pt idx="1832">
                  <c:v>181.55424320313301</c:v>
                </c:pt>
                <c:pt idx="1833">
                  <c:v>181.57932957788501</c:v>
                </c:pt>
                <c:pt idx="1834">
                  <c:v>181.93518145285401</c:v>
                </c:pt>
                <c:pt idx="1835">
                  <c:v>181.960483701908</c:v>
                </c:pt>
                <c:pt idx="1836">
                  <c:v>182.30431435227399</c:v>
                </c:pt>
                <c:pt idx="1837">
                  <c:v>182.326933928887</c:v>
                </c:pt>
                <c:pt idx="1838">
                  <c:v>182.66391818070099</c:v>
                </c:pt>
                <c:pt idx="1839">
                  <c:v>182.67567071259799</c:v>
                </c:pt>
                <c:pt idx="1840">
                  <c:v>182.82408445677001</c:v>
                </c:pt>
                <c:pt idx="1841">
                  <c:v>182.99807458132199</c:v>
                </c:pt>
                <c:pt idx="1842">
                  <c:v>183.013815122344</c:v>
                </c:pt>
                <c:pt idx="1843">
                  <c:v>183.28678455973099</c:v>
                </c:pt>
                <c:pt idx="1844">
                  <c:v>183.34906430601799</c:v>
                </c:pt>
                <c:pt idx="1845">
                  <c:v>183.541452326941</c:v>
                </c:pt>
                <c:pt idx="1846">
                  <c:v>183.658639163884</c:v>
                </c:pt>
                <c:pt idx="1847">
                  <c:v>183.76309056996001</c:v>
                </c:pt>
                <c:pt idx="1848">
                  <c:v>183.927351093656</c:v>
                </c:pt>
                <c:pt idx="1849">
                  <c:v>183.95582104770901</c:v>
                </c:pt>
                <c:pt idx="1850">
                  <c:v>184.03497531580899</c:v>
                </c:pt>
                <c:pt idx="1851">
                  <c:v>184.129209705156</c:v>
                </c:pt>
                <c:pt idx="1852">
                  <c:v>184.161258605771</c:v>
                </c:pt>
                <c:pt idx="1853">
                  <c:v>184.28505703528899</c:v>
                </c:pt>
                <c:pt idx="1854">
                  <c:v>184.36519966666901</c:v>
                </c:pt>
                <c:pt idx="1855">
                  <c:v>184.42395422832999</c:v>
                </c:pt>
                <c:pt idx="1856">
                  <c:v>184.543188920603</c:v>
                </c:pt>
                <c:pt idx="1857">
                  <c:v>184.54832057689001</c:v>
                </c:pt>
                <c:pt idx="1858">
                  <c:v>184.56107040333299</c:v>
                </c:pt>
                <c:pt idx="1859">
                  <c:v>184.66189251921699</c:v>
                </c:pt>
                <c:pt idx="1860">
                  <c:v>184.70125934759099</c:v>
                </c:pt>
                <c:pt idx="1861">
                  <c:v>184.76429639648299</c:v>
                </c:pt>
                <c:pt idx="1862">
                  <c:v>184.84075129049901</c:v>
                </c:pt>
                <c:pt idx="1863">
                  <c:v>184.856950509874</c:v>
                </c:pt>
                <c:pt idx="1864">
                  <c:v>184.890897100968</c:v>
                </c:pt>
                <c:pt idx="1865">
                  <c:v>184.94216157746499</c:v>
                </c:pt>
                <c:pt idx="1866">
                  <c:v>184.966247697824</c:v>
                </c:pt>
                <c:pt idx="1867">
                  <c:v>185.02053768977001</c:v>
                </c:pt>
                <c:pt idx="1868">
                  <c:v>185.08015437268</c:v>
                </c:pt>
                <c:pt idx="1869">
                  <c:v>185.09208610527</c:v>
                </c:pt>
                <c:pt idx="1870">
                  <c:v>185.10902995415</c:v>
                </c:pt>
                <c:pt idx="1871">
                  <c:v>185.15603946156301</c:v>
                </c:pt>
                <c:pt idx="1872">
                  <c:v>185.187682538877</c:v>
                </c:pt>
                <c:pt idx="1873">
                  <c:v>185.207927158416</c:v>
                </c:pt>
                <c:pt idx="1874">
                  <c:v>185.257585285522</c:v>
                </c:pt>
                <c:pt idx="1875">
                  <c:v>185.26446465577499</c:v>
                </c:pt>
                <c:pt idx="1876">
                  <c:v>185.272714619846</c:v>
                </c:pt>
                <c:pt idx="1877">
                  <c:v>185.316238026637</c:v>
                </c:pt>
                <c:pt idx="1878">
                  <c:v>185.33986139735501</c:v>
                </c:pt>
                <c:pt idx="1879">
                  <c:v>185.36886985541699</c:v>
                </c:pt>
                <c:pt idx="1880">
                  <c:v>185.38754919938799</c:v>
                </c:pt>
                <c:pt idx="1881">
                  <c:v>185.418870591369</c:v>
                </c:pt>
                <c:pt idx="1882">
                  <c:v>185.429719303702</c:v>
                </c:pt>
                <c:pt idx="1883">
                  <c:v>185.46570896958801</c:v>
                </c:pt>
                <c:pt idx="1884">
                  <c:v>185.47433709952699</c:v>
                </c:pt>
                <c:pt idx="1885">
                  <c:v>185.50892793627699</c:v>
                </c:pt>
                <c:pt idx="1886">
                  <c:v>185.523616077463</c:v>
                </c:pt>
                <c:pt idx="1887">
                  <c:v>185.545593023018</c:v>
                </c:pt>
                <c:pt idx="1888">
                  <c:v>185.56726592517001</c:v>
                </c:pt>
                <c:pt idx="1889">
                  <c:v>185.57015103219501</c:v>
                </c:pt>
                <c:pt idx="1890">
                  <c:v>185.57353644100701</c:v>
                </c:pt>
                <c:pt idx="1891">
                  <c:v>185.58767910293301</c:v>
                </c:pt>
                <c:pt idx="1892">
                  <c:v>185.596911496936</c:v>
                </c:pt>
                <c:pt idx="1893">
                  <c:v>185.60053905807899</c:v>
                </c:pt>
                <c:pt idx="1894">
                  <c:v>185.60818752600599</c:v>
                </c:pt>
                <c:pt idx="1895">
                  <c:v>185.611902041127</c:v>
                </c:pt>
                <c:pt idx="1896">
                  <c:v>185.61340978371601</c:v>
                </c:pt>
                <c:pt idx="1897">
                  <c:v>185.62029939714799</c:v>
                </c:pt>
                <c:pt idx="1898">
                  <c:v>185.62123606573999</c:v>
                </c:pt>
                <c:pt idx="1899">
                  <c:v>185.62272301086301</c:v>
                </c:pt>
                <c:pt idx="1900">
                  <c:v>185.62237802364601</c:v>
                </c:pt>
                <c:pt idx="1901">
                  <c:v>185.619498537547</c:v>
                </c:pt>
                <c:pt idx="1902">
                  <c:v>185.61502952310801</c:v>
                </c:pt>
                <c:pt idx="1903">
                  <c:v>185.610908347368</c:v>
                </c:pt>
                <c:pt idx="1904">
                  <c:v>185.60846725380699</c:v>
                </c:pt>
                <c:pt idx="1905">
                  <c:v>185.592233299779</c:v>
                </c:pt>
                <c:pt idx="1906">
                  <c:v>185.58950555477901</c:v>
                </c:pt>
                <c:pt idx="1907">
                  <c:v>185.57837716291101</c:v>
                </c:pt>
                <c:pt idx="1908">
                  <c:v>185.56260050137999</c:v>
                </c:pt>
                <c:pt idx="1909">
                  <c:v>185.55673772507399</c:v>
                </c:pt>
                <c:pt idx="1910">
                  <c:v>185.52689994739899</c:v>
                </c:pt>
                <c:pt idx="1911">
                  <c:v>185.50422809578399</c:v>
                </c:pt>
                <c:pt idx="1912">
                  <c:v>185.493096080051</c:v>
                </c:pt>
                <c:pt idx="1913">
                  <c:v>185.48913538804001</c:v>
                </c:pt>
                <c:pt idx="1914">
                  <c:v>185.441016031391</c:v>
                </c:pt>
                <c:pt idx="1915">
                  <c:v>185.43595470453101</c:v>
                </c:pt>
                <c:pt idx="1916">
                  <c:v>185.425633974032</c:v>
                </c:pt>
                <c:pt idx="1917">
                  <c:v>185.39425878600301</c:v>
                </c:pt>
                <c:pt idx="1918">
                  <c:v>185.35158757057101</c:v>
                </c:pt>
                <c:pt idx="1919">
                  <c:v>185.34272452716101</c:v>
                </c:pt>
                <c:pt idx="1920">
                  <c:v>185.33465056360399</c:v>
                </c:pt>
                <c:pt idx="1921">
                  <c:v>185.26663658641101</c:v>
                </c:pt>
                <c:pt idx="1922">
                  <c:v>185.26064225863499</c:v>
                </c:pt>
                <c:pt idx="1923">
                  <c:v>185.20505981037499</c:v>
                </c:pt>
                <c:pt idx="1924">
                  <c:v>185.183724012412</c:v>
                </c:pt>
                <c:pt idx="1925">
                  <c:v>185.144581454758</c:v>
                </c:pt>
                <c:pt idx="1926">
                  <c:v>185.11653741948101</c:v>
                </c:pt>
                <c:pt idx="1927">
                  <c:v>185.06774746135901</c:v>
                </c:pt>
                <c:pt idx="1928">
                  <c:v>184.994051458689</c:v>
                </c:pt>
                <c:pt idx="1929">
                  <c:v>184.98668379626801</c:v>
                </c:pt>
                <c:pt idx="1930">
                  <c:v>184.97229619072201</c:v>
                </c:pt>
                <c:pt idx="1931">
                  <c:v>184.900554959283</c:v>
                </c:pt>
                <c:pt idx="1932">
                  <c:v>184.8638384532</c:v>
                </c:pt>
                <c:pt idx="1933">
                  <c:v>184.80742074573101</c:v>
                </c:pt>
                <c:pt idx="1934">
                  <c:v>184.71932637372899</c:v>
                </c:pt>
                <c:pt idx="1935">
                  <c:v>184.703765048365</c:v>
                </c:pt>
                <c:pt idx="1936">
                  <c:v>184.66733696286801</c:v>
                </c:pt>
                <c:pt idx="1937">
                  <c:v>184.58967404528499</c:v>
                </c:pt>
                <c:pt idx="1938">
                  <c:v>184.55496859353099</c:v>
                </c:pt>
                <c:pt idx="1939">
                  <c:v>184.46292361619399</c:v>
                </c:pt>
                <c:pt idx="1940">
                  <c:v>184.366737435597</c:v>
                </c:pt>
                <c:pt idx="1941">
                  <c:v>184.32113869579001</c:v>
                </c:pt>
                <c:pt idx="1942">
                  <c:v>184.19596475558001</c:v>
                </c:pt>
                <c:pt idx="1943">
                  <c:v>184.16285611755299</c:v>
                </c:pt>
                <c:pt idx="1944">
                  <c:v>184.15030570474599</c:v>
                </c:pt>
                <c:pt idx="1945">
                  <c:v>183.98722230650301</c:v>
                </c:pt>
                <c:pt idx="1946">
                  <c:v>183.900476961496</c:v>
                </c:pt>
                <c:pt idx="1947">
                  <c:v>183.786937846049</c:v>
                </c:pt>
                <c:pt idx="1948">
                  <c:v>183.60164030171899</c:v>
                </c:pt>
                <c:pt idx="1949">
                  <c:v>183.553162601601</c:v>
                </c:pt>
                <c:pt idx="1950">
                  <c:v>183.346120206444</c:v>
                </c:pt>
                <c:pt idx="1951">
                  <c:v>183.27745391564099</c:v>
                </c:pt>
                <c:pt idx="1952">
                  <c:v>183.26385027900099</c:v>
                </c:pt>
                <c:pt idx="1953">
                  <c:v>182.96513477382601</c:v>
                </c:pt>
                <c:pt idx="1954">
                  <c:v>182.93471400054801</c:v>
                </c:pt>
                <c:pt idx="1955">
                  <c:v>182.631988918475</c:v>
                </c:pt>
                <c:pt idx="1956">
                  <c:v>182.60365539218401</c:v>
                </c:pt>
                <c:pt idx="1957">
                  <c:v>182.28709071373001</c:v>
                </c:pt>
                <c:pt idx="1958">
                  <c:v>182.25655624573901</c:v>
                </c:pt>
                <c:pt idx="1959">
                  <c:v>181.92564740878001</c:v>
                </c:pt>
                <c:pt idx="1960">
                  <c:v>181.891271968284</c:v>
                </c:pt>
                <c:pt idx="1961">
                  <c:v>181.54532388251701</c:v>
                </c:pt>
                <c:pt idx="1962">
                  <c:v>181.50815206957699</c:v>
                </c:pt>
                <c:pt idx="1963">
                  <c:v>181.14603802571199</c:v>
                </c:pt>
                <c:pt idx="1964">
                  <c:v>181.106618398248</c:v>
                </c:pt>
                <c:pt idx="1965">
                  <c:v>180.72786278378601</c:v>
                </c:pt>
                <c:pt idx="1966">
                  <c:v>180.686428846235</c:v>
                </c:pt>
                <c:pt idx="1967">
                  <c:v>180.29092146782199</c:v>
                </c:pt>
                <c:pt idx="1968">
                  <c:v>180.24756656242999</c:v>
                </c:pt>
                <c:pt idx="1969">
                  <c:v>179.835349229977</c:v>
                </c:pt>
                <c:pt idx="1970">
                  <c:v>179.79011271363501</c:v>
                </c:pt>
                <c:pt idx="1971">
                  <c:v>179.36128078404101</c:v>
                </c:pt>
                <c:pt idx="1972">
                  <c:v>179.314181516183</c:v>
                </c:pt>
                <c:pt idx="1973">
                  <c:v>178.86885171564299</c:v>
                </c:pt>
                <c:pt idx="1974">
                  <c:v>178.819901412707</c:v>
                </c:pt>
                <c:pt idx="1975">
                  <c:v>178.358202059001</c:v>
                </c:pt>
                <c:pt idx="1976">
                  <c:v>178.30740922112199</c:v>
                </c:pt>
                <c:pt idx="1977">
                  <c:v>177.82947600712799</c:v>
                </c:pt>
                <c:pt idx="1978">
                  <c:v>177.77684577058599</c:v>
                </c:pt>
                <c:pt idx="1979">
                  <c:v>177.282819376486</c:v>
                </c:pt>
                <c:pt idx="1980">
                  <c:v>177.228354084871</c:v>
                </c:pt>
                <c:pt idx="1981">
                  <c:v>176.71837968249301</c:v>
                </c:pt>
                <c:pt idx="1982">
                  <c:v>176.66208183134199</c:v>
                </c:pt>
                <c:pt idx="1983">
                  <c:v>176.136309656739</c:v>
                </c:pt>
                <c:pt idx="1984">
                  <c:v>176.07818492916701</c:v>
                </c:pt>
                <c:pt idx="1985">
                  <c:v>175.53677066682201</c:v>
                </c:pt>
                <c:pt idx="1986">
                  <c:v>175.47682827153201</c:v>
                </c:pt>
                <c:pt idx="1987">
                  <c:v>174.91993263224899</c:v>
                </c:pt>
                <c:pt idx="1988">
                  <c:v>174.85818265473901</c:v>
                </c:pt>
                <c:pt idx="1989">
                  <c:v>174.285970591808</c:v>
                </c:pt>
                <c:pt idx="1990">
                  <c:v>174.22242090947501</c:v>
                </c:pt>
                <c:pt idx="1991">
                  <c:v>173.63506125454199</c:v>
                </c:pt>
                <c:pt idx="1992">
                  <c:v>173.56971683869801</c:v>
                </c:pt>
                <c:pt idx="1993">
                  <c:v>172.96738289812799</c:v>
                </c:pt>
                <c:pt idx="1994">
                  <c:v>172.90024779766199</c:v>
                </c:pt>
                <c:pt idx="1995">
                  <c:v>172.28311816859099</c:v>
                </c:pt>
                <c:pt idx="1996">
                  <c:v>172.21419781587301</c:v>
                </c:pt>
                <c:pt idx="1997">
                  <c:v>171.582456569085</c:v>
                </c:pt>
                <c:pt idx="1998">
                  <c:v>171.51175806928401</c:v>
                </c:pt>
                <c:pt idx="1999">
                  <c:v>170.86559387185</c:v>
                </c:pt>
                <c:pt idx="2000">
                  <c:v>170.79312443913</c:v>
                </c:pt>
                <c:pt idx="2001">
                  <c:v>170.132729501147</c:v>
                </c:pt>
                <c:pt idx="2002">
                  <c:v>170.058495339177</c:v>
                </c:pt>
                <c:pt idx="2003">
                  <c:v>169.38406526617601</c:v>
                </c:pt>
                <c:pt idx="2004">
                  <c:v>169.30807242194899</c:v>
                </c:pt>
                <c:pt idx="2005">
                  <c:v>168.619806894833</c:v>
                </c:pt>
                <c:pt idx="2006">
                  <c:v>168.54206283998599</c:v>
                </c:pt>
                <c:pt idx="2007">
                  <c:v>167.840165948231</c:v>
                </c:pt>
                <c:pt idx="2008">
                  <c:v>167.7606799255</c:v>
                </c:pt>
                <c:pt idx="2009">
                  <c:v>167.045359803851</c:v>
                </c:pt>
                <c:pt idx="2010">
                  <c:v>166.96414178642399</c:v>
                </c:pt>
                <c:pt idx="2011">
                  <c:v>166.23561023559199</c:v>
                </c:pt>
                <c:pt idx="2012">
                  <c:v>166.15266980101501</c:v>
                </c:pt>
                <c:pt idx="2013">
                  <c:v>165.41114231495001</c:v>
                </c:pt>
                <c:pt idx="2014">
                  <c:v>165.326488323847</c:v>
                </c:pt>
                <c:pt idx="2015">
                  <c:v>164.57218433451899</c:v>
                </c:pt>
                <c:pt idx="2016">
                  <c:v>164.48582531615699</c:v>
                </c:pt>
                <c:pt idx="2017">
                  <c:v>163.718968344449</c:v>
                </c:pt>
                <c:pt idx="2018">
                  <c:v>163.63091300155801</c:v>
                </c:pt>
                <c:pt idx="2019">
                  <c:v>162.85173058409799</c:v>
                </c:pt>
                <c:pt idx="2020">
                  <c:v>162.76198799285601</c:v>
                </c:pt>
                <c:pt idx="2021">
                  <c:v>161.970711464495</c:v>
                </c:pt>
                <c:pt idx="2022">
                  <c:v>161.87929098600699</c:v>
                </c:pt>
                <c:pt idx="2023">
                  <c:v>161.07615529837699</c:v>
                </c:pt>
                <c:pt idx="2024">
                  <c:v>160.98306644740501</c:v>
                </c:pt>
                <c:pt idx="2025">
                  <c:v>160.16831009440901</c:v>
                </c:pt>
                <c:pt idx="2026">
                  <c:v>160.07356249744001</c:v>
                </c:pt>
                <c:pt idx="2027">
                  <c:v>159.247427484344</c:v>
                </c:pt>
                <c:pt idx="2028">
                  <c:v>159.151030897422</c:v>
                </c:pt>
                <c:pt idx="2029">
                  <c:v>158.313762690159</c:v>
                </c:pt>
                <c:pt idx="2030">
                  <c:v>158.215727020222</c:v>
                </c:pt>
                <c:pt idx="2031">
                  <c:v>157.36757447301699</c:v>
                </c:pt>
                <c:pt idx="2032">
                  <c:v>157.26790978629001</c:v>
                </c:pt>
                <c:pt idx="2033">
                  <c:v>156.409125064845</c:v>
                </c:pt>
                <c:pt idx="2034">
                  <c:v>156.307841586867</c:v>
                </c:pt>
                <c:pt idx="2035">
                  <c:v>155.43868009483</c:v>
                </c:pt>
                <c:pt idx="2036">
                  <c:v>155.33578820660699</c:v>
                </c:pt>
                <c:pt idx="2037">
                  <c:v>154.456508515926</c:v>
                </c:pt>
                <c:pt idx="2038">
                  <c:v>154.352018747166</c:v>
                </c:pt>
                <c:pt idx="2039">
                  <c:v>153.46288253263401</c:v>
                </c:pt>
                <c:pt idx="2040">
                  <c:v>153.356805550941</c:v>
                </c:pt>
                <c:pt idx="2041">
                  <c:v>152.458077530867</c:v>
                </c:pt>
                <c:pt idx="2042">
                  <c:v>152.35042412426799</c:v>
                </c:pt>
                <c:pt idx="2043">
                  <c:v>151.442372024717</c:v>
                </c:pt>
                <c:pt idx="2044">
                  <c:v>151.333153029557</c:v>
                </c:pt>
                <c:pt idx="2045">
                  <c:v>150.41604738304301</c:v>
                </c:pt>
                <c:pt idx="2046">
                  <c:v>150.305273541443</c:v>
                </c:pt>
                <c:pt idx="2047">
                  <c:v>149.379387416009</c:v>
                </c:pt>
                <c:pt idx="2048">
                  <c:v>149.267069606516</c:v>
                </c:pt>
                <c:pt idx="2049">
                  <c:v>148.33267888936399</c:v>
                </c:pt>
                <c:pt idx="2050">
                  <c:v>148.218828777174</c:v>
                </c:pt>
                <c:pt idx="2051">
                  <c:v>147.27621307362</c:v>
                </c:pt>
                <c:pt idx="2052">
                  <c:v>147.16084291116499</c:v>
                </c:pt>
                <c:pt idx="2053">
                  <c:v>146.21028593505801</c:v>
                </c:pt>
                <c:pt idx="2054">
                  <c:v>146.09340658410699</c:v>
                </c:pt>
                <c:pt idx="2055">
                  <c:v>145.135196076813</c:v>
                </c:pt>
                <c:pt idx="2056">
                  <c:v>145.016814593943</c:v>
                </c:pt>
                <c:pt idx="2057">
                  <c:v>144.051242583033</c:v>
                </c:pt>
                <c:pt idx="2058">
                  <c:v>143.931361113755</c:v>
                </c:pt>
                <c:pt idx="2059">
                  <c:v>142.95872548241499</c:v>
                </c:pt>
                <c:pt idx="2060">
                  <c:v>142.83734179062401</c:v>
                </c:pt>
                <c:pt idx="2061">
                  <c:v>141.85795062049499</c:v>
                </c:pt>
                <c:pt idx="2062">
                  <c:v>141.735057799987</c:v>
                </c:pt>
                <c:pt idx="2063">
                  <c:v>140.749237363449</c:v>
                </c:pt>
                <c:pt idx="2064">
                  <c:v>140.624816840064</c:v>
                </c:pt>
                <c:pt idx="2065">
                  <c:v>139.63292225446199</c:v>
                </c:pt>
                <c:pt idx="2066">
                  <c:v>139.506925478254</c:v>
                </c:pt>
                <c:pt idx="2067">
                  <c:v>138.50935768509601</c:v>
                </c:pt>
                <c:pt idx="2068">
                  <c:v>138.38167748356801</c:v>
                </c:pt>
                <c:pt idx="2069">
                  <c:v>137.378924494279</c:v>
                </c:pt>
                <c:pt idx="2070">
                  <c:v>137.24935388933599</c:v>
                </c:pt>
                <c:pt idx="2071">
                  <c:v>136.242102537439</c:v>
                </c:pt>
                <c:pt idx="2072">
                  <c:v>136.11021936409199</c:v>
                </c:pt>
                <c:pt idx="2073">
                  <c:v>135.09951036889299</c:v>
                </c:pt>
                <c:pt idx="2074">
                  <c:v>134.96429329019301</c:v>
                </c:pt>
                <c:pt idx="2075">
                  <c:v>133.95145787345601</c:v>
                </c:pt>
                <c:pt idx="2076">
                  <c:v>133.81055103121801</c:v>
                </c:pt>
                <c:pt idx="2077">
                  <c:v>132.79672070040399</c:v>
                </c:pt>
                <c:pt idx="2078">
                  <c:v>132.64595138041301</c:v>
                </c:pt>
                <c:pt idx="2079">
                  <c:v>131.63159182691101</c:v>
                </c:pt>
                <c:pt idx="2080">
                  <c:v>131.46581959858801</c:v>
                </c:pt>
                <c:pt idx="2081">
                  <c:v>130.451001598452</c:v>
                </c:pt>
                <c:pt idx="2082">
                  <c:v>130.26638425096499</c:v>
                </c:pt>
                <c:pt idx="2083">
                  <c:v>129.25151708780999</c:v>
                </c:pt>
                <c:pt idx="2084">
                  <c:v>129.047555037389</c:v>
                </c:pt>
                <c:pt idx="2085">
                  <c:v>128.033568830289</c:v>
                </c:pt>
                <c:pt idx="2086">
                  <c:v>127.81319509281001</c:v>
                </c:pt>
                <c:pt idx="2087">
                  <c:v>126.800991999445</c:v>
                </c:pt>
                <c:pt idx="2088">
                  <c:v>126.568853381804</c:v>
                </c:pt>
                <c:pt idx="2089">
                  <c:v>125.558767458798</c:v>
                </c:pt>
                <c:pt idx="2090">
                  <c:v>125.31929801485499</c:v>
                </c:pt>
                <c:pt idx="2091">
                  <c:v>124.311062083588</c:v>
                </c:pt>
                <c:pt idx="2092">
                  <c:v>124.067502250518</c:v>
                </c:pt>
                <c:pt idx="2093">
                  <c:v>123.060570301818</c:v>
                </c:pt>
                <c:pt idx="2094">
                  <c:v>122.814910930824</c:v>
                </c:pt>
                <c:pt idx="2095">
                  <c:v>121.808761331859</c:v>
                </c:pt>
                <c:pt idx="2096">
                  <c:v>121.562096734357</c:v>
                </c:pt>
                <c:pt idx="2097">
                  <c:v>120.55635060980499</c:v>
                </c:pt>
                <c:pt idx="2098">
                  <c:v>120.309249405717</c:v>
                </c:pt>
                <c:pt idx="2099">
                  <c:v>119.303664897473</c:v>
                </c:pt>
                <c:pt idx="2100">
                  <c:v>119.056419079252</c:v>
                </c:pt>
                <c:pt idx="2101">
                  <c:v>118.050855186269</c:v>
                </c:pt>
                <c:pt idx="2102">
                  <c:v>117.803618380549</c:v>
                </c:pt>
                <c:pt idx="2103">
                  <c:v>116.79799756770301</c:v>
                </c:pt>
                <c:pt idx="2104">
                  <c:v>116.55084827170801</c:v>
                </c:pt>
                <c:pt idx="2105">
                  <c:v>115.545125870907</c:v>
                </c:pt>
                <c:pt idx="2106">
                  <c:v>115.298096162202</c:v>
                </c:pt>
                <c:pt idx="2107">
                  <c:v>114.292245185868</c:v>
                </c:pt>
                <c:pt idx="2108">
                  <c:v>114.045345164732</c:v>
                </c:pt>
                <c:pt idx="2109">
                  <c:v>113.039350817879</c:v>
                </c:pt>
                <c:pt idx="2110">
                  <c:v>112.792587765413</c:v>
                </c:pt>
                <c:pt idx="2111">
                  <c:v>111.78644249377</c:v>
                </c:pt>
                <c:pt idx="2112">
                  <c:v>111.5398255602</c:v>
                </c:pt>
                <c:pt idx="2113">
                  <c:v>110.533524291764</c:v>
                </c:pt>
                <c:pt idx="2114">
                  <c:v>110.287061855196</c:v>
                </c:pt>
                <c:pt idx="2115">
                  <c:v>109.280599519247</c:v>
                </c:pt>
                <c:pt idx="2116">
                  <c:v>109.034298497028</c:v>
                </c:pt>
                <c:pt idx="2117">
                  <c:v>108.02766934383</c:v>
                </c:pt>
                <c:pt idx="2118">
                  <c:v>107.781535191571</c:v>
                </c:pt>
                <c:pt idx="2119">
                  <c:v>106.774731905153</c:v>
                </c:pt>
                <c:pt idx="2120">
                  <c:v>106.528770001035</c:v>
                </c:pt>
                <c:pt idx="2121">
                  <c:v>105.52178284736</c:v>
                </c:pt>
                <c:pt idx="2122">
                  <c:v>105.276001908008</c:v>
                </c:pt>
                <c:pt idx="2123">
                  <c:v>104.26882153898499</c:v>
                </c:pt>
                <c:pt idx="2124">
                  <c:v>104.023235899219</c:v>
                </c:pt>
                <c:pt idx="2125">
                  <c:v>103.015857318012</c:v>
                </c:pt>
                <c:pt idx="2126">
                  <c:v>102.770483041348</c:v>
                </c:pt>
                <c:pt idx="2127">
                  <c:v>101.76290876342399</c:v>
                </c:pt>
                <c:pt idx="2128">
                  <c:v>101.517752160228</c:v>
                </c:pt>
                <c:pt idx="2129">
                  <c:v>100.509992158892</c:v>
                </c:pt>
                <c:pt idx="2130">
                  <c:v>100.26503784798101</c:v>
                </c:pt>
                <c:pt idx="2131">
                  <c:v>99.257110426782603</c:v>
                </c:pt>
                <c:pt idx="2132">
                  <c:v>99.012316908360802</c:v>
                </c:pt>
                <c:pt idx="2133">
                  <c:v>98.004255453954002</c:v>
                </c:pt>
                <c:pt idx="2134">
                  <c:v>97.759560325780001</c:v>
                </c:pt>
                <c:pt idx="2135">
                  <c:v>96.751426582329998</c:v>
                </c:pt>
                <c:pt idx="2136">
                  <c:v>96.506750157438006</c:v>
                </c:pt>
                <c:pt idx="2137">
                  <c:v>95.498658273345896</c:v>
                </c:pt>
                <c:pt idx="2138">
                  <c:v>95.253879657952098</c:v>
                </c:pt>
                <c:pt idx="2139">
                  <c:v>94.246053732441993</c:v>
                </c:pt>
                <c:pt idx="2140">
                  <c:v>94.000950763483402</c:v>
                </c:pt>
                <c:pt idx="2141">
                  <c:v>92.993913164662501</c:v>
                </c:pt>
                <c:pt idx="2142">
                  <c:v>92.747978920741701</c:v>
                </c:pt>
                <c:pt idx="2143">
                  <c:v>91.742549554679798</c:v>
                </c:pt>
                <c:pt idx="2144">
                  <c:v>91.494667615917095</c:v>
                </c:pt>
                <c:pt idx="2145">
                  <c:v>90.4925667005148</c:v>
                </c:pt>
                <c:pt idx="2146">
                  <c:v>90.237367338925495</c:v>
                </c:pt>
                <c:pt idx="2147">
                  <c:v>89.243160943335397</c:v>
                </c:pt>
                <c:pt idx="2148">
                  <c:v>88.970550794434402</c:v>
                </c:pt>
                <c:pt idx="2149">
                  <c:v>87.992222338195802</c:v>
                </c:pt>
                <c:pt idx="2150">
                  <c:v>87.684790879695797</c:v>
                </c:pt>
                <c:pt idx="2151">
                  <c:v>86.736931317802203</c:v>
                </c:pt>
                <c:pt idx="2152">
                  <c:v>86.363128015136098</c:v>
                </c:pt>
                <c:pt idx="2153">
                  <c:v>85.473168869372898</c:v>
                </c:pt>
                <c:pt idx="2154">
                  <c:v>84.986508452615496</c:v>
                </c:pt>
                <c:pt idx="2155">
                  <c:v>84.170782552807395</c:v>
                </c:pt>
                <c:pt idx="2156">
                  <c:v>83.514801989646003</c:v>
                </c:pt>
                <c:pt idx="2157">
                  <c:v>82.749893130516597</c:v>
                </c:pt>
                <c:pt idx="2158">
                  <c:v>82.155449027019998</c:v>
                </c:pt>
                <c:pt idx="2159">
                  <c:v>81.408902476812301</c:v>
                </c:pt>
                <c:pt idx="2160">
                  <c:v>80.801871150378901</c:v>
                </c:pt>
                <c:pt idx="2161">
                  <c:v>80.095640293580502</c:v>
                </c:pt>
                <c:pt idx="2162">
                  <c:v>79.448179049434501</c:v>
                </c:pt>
                <c:pt idx="2163">
                  <c:v>78.803588765239596</c:v>
                </c:pt>
                <c:pt idx="2164">
                  <c:v>78.037458060329996</c:v>
                </c:pt>
                <c:pt idx="2165">
                  <c:v>77.451321318775399</c:v>
                </c:pt>
                <c:pt idx="2166">
                  <c:v>76.668852157954205</c:v>
                </c:pt>
                <c:pt idx="2167">
                  <c:v>76.114364727653296</c:v>
                </c:pt>
                <c:pt idx="2168">
                  <c:v>75.375692644954498</c:v>
                </c:pt>
                <c:pt idx="2169">
                  <c:v>74.867886600364898</c:v>
                </c:pt>
                <c:pt idx="2170">
                  <c:v>74.060815181027806</c:v>
                </c:pt>
                <c:pt idx="2171">
                  <c:v>73.795788437019397</c:v>
                </c:pt>
                <c:pt idx="2172">
                  <c:v>73.539693501530905</c:v>
                </c:pt>
                <c:pt idx="2173">
                  <c:v>72.658711871447693</c:v>
                </c:pt>
                <c:pt idx="2174">
                  <c:v>72.443323660618205</c:v>
                </c:pt>
                <c:pt idx="2175">
                  <c:v>72.195323957389206</c:v>
                </c:pt>
                <c:pt idx="2176">
                  <c:v>71.413320558262896</c:v>
                </c:pt>
                <c:pt idx="2177">
                  <c:v>71.179537672411996</c:v>
                </c:pt>
                <c:pt idx="2178">
                  <c:v>70.900076306005104</c:v>
                </c:pt>
                <c:pt idx="2179">
                  <c:v>70.297331085241595</c:v>
                </c:pt>
                <c:pt idx="2180">
                  <c:v>69.962045661150796</c:v>
                </c:pt>
                <c:pt idx="2181">
                  <c:v>69.500114681391395</c:v>
                </c:pt>
                <c:pt idx="2182">
                  <c:v>69.3071115611192</c:v>
                </c:pt>
                <c:pt idx="2183">
                  <c:v>68.863363621988796</c:v>
                </c:pt>
                <c:pt idx="2184">
                  <c:v>68.566585209063604</c:v>
                </c:pt>
                <c:pt idx="2185">
                  <c:v>68.215341123056703</c:v>
                </c:pt>
                <c:pt idx="2186">
                  <c:v>68.007546300803796</c:v>
                </c:pt>
                <c:pt idx="2187">
                  <c:v>67.676505347712904</c:v>
                </c:pt>
                <c:pt idx="2188">
                  <c:v>67.379215687293893</c:v>
                </c:pt>
                <c:pt idx="2189">
                  <c:v>67.069835878510204</c:v>
                </c:pt>
                <c:pt idx="2190">
                  <c:v>66.860141604529602</c:v>
                </c:pt>
                <c:pt idx="2191">
                  <c:v>66.533046216371403</c:v>
                </c:pt>
                <c:pt idx="2192">
                  <c:v>66.255752528780306</c:v>
                </c:pt>
                <c:pt idx="2193">
                  <c:v>65.942614848799707</c:v>
                </c:pt>
                <c:pt idx="2194">
                  <c:v>65.712277682660797</c:v>
                </c:pt>
                <c:pt idx="2195">
                  <c:v>65.406243602125997</c:v>
                </c:pt>
                <c:pt idx="2196">
                  <c:v>65.079763884780306</c:v>
                </c:pt>
                <c:pt idx="2197">
                  <c:v>64.810647363710601</c:v>
                </c:pt>
                <c:pt idx="2198">
                  <c:v>64.500812454088901</c:v>
                </c:pt>
                <c:pt idx="2199">
                  <c:v>64.229688582998705</c:v>
                </c:pt>
                <c:pt idx="2200">
                  <c:v>63.959240777426999</c:v>
                </c:pt>
                <c:pt idx="2201">
                  <c:v>63.691948202860999</c:v>
                </c:pt>
                <c:pt idx="2202">
                  <c:v>63.411152407914599</c:v>
                </c:pt>
                <c:pt idx="2203">
                  <c:v>63.230749969635497</c:v>
                </c:pt>
                <c:pt idx="2204">
                  <c:v>62.988989821598601</c:v>
                </c:pt>
                <c:pt idx="2205">
                  <c:v>62.859776713291097</c:v>
                </c:pt>
                <c:pt idx="2206">
                  <c:v>62.624956028600003</c:v>
                </c:pt>
                <c:pt idx="2207">
                  <c:v>62.3767642263076</c:v>
                </c:pt>
                <c:pt idx="2208">
                  <c:v>62.240627214889699</c:v>
                </c:pt>
                <c:pt idx="2209">
                  <c:v>62.010366608677998</c:v>
                </c:pt>
                <c:pt idx="2210">
                  <c:v>61.779002658231299</c:v>
                </c:pt>
                <c:pt idx="2211">
                  <c:v>61.608961230593899</c:v>
                </c:pt>
                <c:pt idx="2212">
                  <c:v>61.417721641786002</c:v>
                </c:pt>
                <c:pt idx="2213">
                  <c:v>61.293971998174698</c:v>
                </c:pt>
                <c:pt idx="2214">
                  <c:v>61.117335999493399</c:v>
                </c:pt>
                <c:pt idx="2215">
                  <c:v>60.892493247976397</c:v>
                </c:pt>
                <c:pt idx="2216">
                  <c:v>60.7920817941839</c:v>
                </c:pt>
                <c:pt idx="2217">
                  <c:v>60.542141265801298</c:v>
                </c:pt>
                <c:pt idx="2218">
                  <c:v>60.522111265796198</c:v>
                </c:pt>
                <c:pt idx="2219">
                  <c:v>60.367688747175698</c:v>
                </c:pt>
                <c:pt idx="2220">
                  <c:v>60.278984237057898</c:v>
                </c:pt>
                <c:pt idx="2221">
                  <c:v>60.266454911655998</c:v>
                </c:pt>
                <c:pt idx="2222">
                  <c:v>60.066654507176104</c:v>
                </c:pt>
                <c:pt idx="2223">
                  <c:v>60.022028301523001</c:v>
                </c:pt>
                <c:pt idx="2224">
                  <c:v>59.8979630245382</c:v>
                </c:pt>
                <c:pt idx="2225">
                  <c:v>59.836080622596398</c:v>
                </c:pt>
                <c:pt idx="2226">
                  <c:v>59.770860313755598</c:v>
                </c:pt>
                <c:pt idx="2227">
                  <c:v>59.722871727263701</c:v>
                </c:pt>
                <c:pt idx="2228">
                  <c:v>59.661398165484101</c:v>
                </c:pt>
                <c:pt idx="2229">
                  <c:v>59.626472144007899</c:v>
                </c:pt>
                <c:pt idx="2230">
                  <c:v>59.582522601673801</c:v>
                </c:pt>
                <c:pt idx="2231">
                  <c:v>59.5628056040375</c:v>
                </c:pt>
                <c:pt idx="2232">
                  <c:v>59.555339625822</c:v>
                </c:pt>
                <c:pt idx="2233">
                  <c:v>59.529162564446203</c:v>
                </c:pt>
                <c:pt idx="2234">
                  <c:v>59.523760881762001</c:v>
                </c:pt>
                <c:pt idx="2235">
                  <c:v>59.516432995688</c:v>
                </c:pt>
                <c:pt idx="2236">
                  <c:v>59.518674004800701</c:v>
                </c:pt>
                <c:pt idx="2237">
                  <c:v>59.522897316814998</c:v>
                </c:pt>
                <c:pt idx="2238">
                  <c:v>59.546048475691798</c:v>
                </c:pt>
                <c:pt idx="2239">
                  <c:v>59.557407278843201</c:v>
                </c:pt>
                <c:pt idx="2240">
                  <c:v>59.561521839314402</c:v>
                </c:pt>
                <c:pt idx="2241">
                  <c:v>59.623093757996301</c:v>
                </c:pt>
                <c:pt idx="2242">
                  <c:v>59.657410697003598</c:v>
                </c:pt>
                <c:pt idx="2243">
                  <c:v>59.721818115470199</c:v>
                </c:pt>
                <c:pt idx="2244">
                  <c:v>59.8090976535686</c:v>
                </c:pt>
                <c:pt idx="2245">
                  <c:v>59.859456459159297</c:v>
                </c:pt>
                <c:pt idx="2246">
                  <c:v>60.034938750056298</c:v>
                </c:pt>
                <c:pt idx="2247">
                  <c:v>60.042176556898397</c:v>
                </c:pt>
                <c:pt idx="2248">
                  <c:v>60.0456365426829</c:v>
                </c:pt>
                <c:pt idx="2249">
                  <c:v>60.261979852133699</c:v>
                </c:pt>
                <c:pt idx="2250">
                  <c:v>60.464623223601102</c:v>
                </c:pt>
                <c:pt idx="2251">
                  <c:v>60.540401854862303</c:v>
                </c:pt>
                <c:pt idx="2252">
                  <c:v>60.790917286190897</c:v>
                </c:pt>
                <c:pt idx="2253">
                  <c:v>60.902374063715797</c:v>
                </c:pt>
                <c:pt idx="2254">
                  <c:v>61.140983912067199</c:v>
                </c:pt>
                <c:pt idx="2255">
                  <c:v>61.309718712191298</c:v>
                </c:pt>
                <c:pt idx="2256">
                  <c:v>61.5179840508914</c:v>
                </c:pt>
                <c:pt idx="2257">
                  <c:v>61.678425110721001</c:v>
                </c:pt>
                <c:pt idx="2258">
                  <c:v>61.862153912370097</c:v>
                </c:pt>
                <c:pt idx="2259">
                  <c:v>62.016061227691402</c:v>
                </c:pt>
                <c:pt idx="2260">
                  <c:v>62.293713056780497</c:v>
                </c:pt>
                <c:pt idx="2261">
                  <c:v>62.481851306926302</c:v>
                </c:pt>
                <c:pt idx="2262">
                  <c:v>62.768756783371501</c:v>
                </c:pt>
                <c:pt idx="2263">
                  <c:v>63.012995692548202</c:v>
                </c:pt>
                <c:pt idx="2264">
                  <c:v>63.302929340883402</c:v>
                </c:pt>
                <c:pt idx="2265">
                  <c:v>63.567484584008199</c:v>
                </c:pt>
                <c:pt idx="2266">
                  <c:v>63.783393892112301</c:v>
                </c:pt>
                <c:pt idx="2267">
                  <c:v>64.039471505984494</c:v>
                </c:pt>
                <c:pt idx="2268">
                  <c:v>64.303179567771807</c:v>
                </c:pt>
                <c:pt idx="2269">
                  <c:v>64.555902952353307</c:v>
                </c:pt>
                <c:pt idx="2270">
                  <c:v>64.752614246955702</c:v>
                </c:pt>
                <c:pt idx="2271">
                  <c:v>65.043704663013997</c:v>
                </c:pt>
                <c:pt idx="2272">
                  <c:v>65.331558684779196</c:v>
                </c:pt>
                <c:pt idx="2273">
                  <c:v>65.618359414203795</c:v>
                </c:pt>
                <c:pt idx="2274">
                  <c:v>65.867643709112301</c:v>
                </c:pt>
                <c:pt idx="2275">
                  <c:v>66.137179081461696</c:v>
                </c:pt>
                <c:pt idx="2276">
                  <c:v>66.511229700224405</c:v>
                </c:pt>
                <c:pt idx="2277">
                  <c:v>67.033776783707395</c:v>
                </c:pt>
                <c:pt idx="2278">
                  <c:v>67.270802535052496</c:v>
                </c:pt>
                <c:pt idx="2279">
                  <c:v>67.481894494705401</c:v>
                </c:pt>
                <c:pt idx="2280">
                  <c:v>68.174596273185003</c:v>
                </c:pt>
                <c:pt idx="2281">
                  <c:v>68.378579560701297</c:v>
                </c:pt>
                <c:pt idx="2282">
                  <c:v>68.602612793788296</c:v>
                </c:pt>
                <c:pt idx="2283">
                  <c:v>69.299300819728302</c:v>
                </c:pt>
                <c:pt idx="2284">
                  <c:v>69.554595815268698</c:v>
                </c:pt>
                <c:pt idx="2285">
                  <c:v>69.867639193706694</c:v>
                </c:pt>
                <c:pt idx="2286">
                  <c:v>70.428859706982905</c:v>
                </c:pt>
                <c:pt idx="2287">
                  <c:v>70.977148693727202</c:v>
                </c:pt>
                <c:pt idx="2288">
                  <c:v>71.576008811833006</c:v>
                </c:pt>
                <c:pt idx="2289">
                  <c:v>72.171057111159598</c:v>
                </c:pt>
                <c:pt idx="2290">
                  <c:v>72.800632798366294</c:v>
                </c:pt>
                <c:pt idx="2291">
                  <c:v>73.446448025373002</c:v>
                </c:pt>
                <c:pt idx="2292">
                  <c:v>73.981097477825699</c:v>
                </c:pt>
                <c:pt idx="2293">
                  <c:v>74.678087944729498</c:v>
                </c:pt>
                <c:pt idx="2294">
                  <c:v>75.2195835893029</c:v>
                </c:pt>
                <c:pt idx="2295">
                  <c:v>75.941499939441698</c:v>
                </c:pt>
                <c:pt idx="2296">
                  <c:v>76.485361964672805</c:v>
                </c:pt>
                <c:pt idx="2297">
                  <c:v>77.242754812004904</c:v>
                </c:pt>
                <c:pt idx="2298">
                  <c:v>77.759053333746394</c:v>
                </c:pt>
                <c:pt idx="2299">
                  <c:v>78.546889600664997</c:v>
                </c:pt>
                <c:pt idx="2300">
                  <c:v>79.028933414350803</c:v>
                </c:pt>
                <c:pt idx="2301">
                  <c:v>79.843641551251594</c:v>
                </c:pt>
                <c:pt idx="2302">
                  <c:v>80.311783318067398</c:v>
                </c:pt>
                <c:pt idx="2303">
                  <c:v>81.155622940245607</c:v>
                </c:pt>
                <c:pt idx="2304">
                  <c:v>81.599797545950494</c:v>
                </c:pt>
                <c:pt idx="2305">
                  <c:v>82.476617880113906</c:v>
                </c:pt>
                <c:pt idx="2306">
                  <c:v>82.864607831540695</c:v>
                </c:pt>
                <c:pt idx="2307">
                  <c:v>83.799916197559995</c:v>
                </c:pt>
                <c:pt idx="2308">
                  <c:v>84.132845819603702</c:v>
                </c:pt>
                <c:pt idx="2309">
                  <c:v>85.111309472495293</c:v>
                </c:pt>
                <c:pt idx="2310">
                  <c:v>85.408717754367004</c:v>
                </c:pt>
                <c:pt idx="2311">
                  <c:v>86.407318820826603</c:v>
                </c:pt>
                <c:pt idx="2312">
                  <c:v>86.6829962178507</c:v>
                </c:pt>
                <c:pt idx="2313">
                  <c:v>87.691327390200897</c:v>
                </c:pt>
                <c:pt idx="2314">
                  <c:v>87.955745523962605</c:v>
                </c:pt>
                <c:pt idx="2315">
                  <c:v>88.965012212818195</c:v>
                </c:pt>
                <c:pt idx="2316">
                  <c:v>89.222084181154599</c:v>
                </c:pt>
                <c:pt idx="2317">
                  <c:v>90.230495092921203</c:v>
                </c:pt>
                <c:pt idx="2318">
                  <c:v>90.482330401159302</c:v>
                </c:pt>
                <c:pt idx="2319">
                  <c:v>91.490196744459396</c:v>
                </c:pt>
                <c:pt idx="2320">
                  <c:v>91.738602164603506</c:v>
                </c:pt>
                <c:pt idx="2321">
                  <c:v>92.746381291028598</c:v>
                </c:pt>
                <c:pt idx="2322">
                  <c:v>92.992843128282203</c:v>
                </c:pt>
                <c:pt idx="2323">
                  <c:v>94.000724018867999</c:v>
                </c:pt>
                <c:pt idx="2324">
                  <c:v>94.246230993754693</c:v>
                </c:pt>
                <c:pt idx="2325">
                  <c:v>95.254211341790295</c:v>
                </c:pt>
                <c:pt idx="2326">
                  <c:v>95.499321731505901</c:v>
                </c:pt>
                <c:pt idx="2327">
                  <c:v>96.507329168535506</c:v>
                </c:pt>
                <c:pt idx="2328">
                  <c:v>96.752334621403406</c:v>
                </c:pt>
                <c:pt idx="2329">
                  <c:v>97.760292597916902</c:v>
                </c:pt>
                <c:pt idx="2330">
                  <c:v>98.005340263150103</c:v>
                </c:pt>
                <c:pt idx="2331">
                  <c:v>99.013190404827895</c:v>
                </c:pt>
                <c:pt idx="2332">
                  <c:v>99.258354379742002</c:v>
                </c:pt>
                <c:pt idx="2333">
                  <c:v>100.26605897298499</c:v>
                </c:pt>
                <c:pt idx="2334">
                  <c:v>100.511377887851</c:v>
                </c:pt>
                <c:pt idx="2335">
                  <c:v>101.5189153008</c:v>
                </c:pt>
                <c:pt idx="2336">
                  <c:v>101.76440981885099</c:v>
                </c:pt>
                <c:pt idx="2337">
                  <c:v>102.77176933153601</c:v>
                </c:pt>
                <c:pt idx="2338">
                  <c:v>103.017449488753</c:v>
                </c:pt>
                <c:pt idx="2339">
                  <c:v>104.024628122347</c:v>
                </c:pt>
                <c:pt idx="2340">
                  <c:v>104.27049550194199</c:v>
                </c:pt>
                <c:pt idx="2341">
                  <c:v>105.277494844289</c:v>
                </c:pt>
                <c:pt idx="2342">
                  <c:v>105.52354257105399</c:v>
                </c:pt>
                <c:pt idx="2343">
                  <c:v>106.530364374502</c:v>
                </c:pt>
                <c:pt idx="2344">
                  <c:v>106.776579968052</c:v>
                </c:pt>
                <c:pt idx="2345">
                  <c:v>107.78322578313301</c:v>
                </c:pt>
                <c:pt idx="2346">
                  <c:v>108.02960043074</c:v>
                </c:pt>
                <c:pt idx="2347">
                  <c:v>109.036076230631</c:v>
                </c:pt>
                <c:pt idx="2348">
                  <c:v>109.28261214304101</c:v>
                </c:pt>
                <c:pt idx="2349">
                  <c:v>110.288925668884</c:v>
                </c:pt>
                <c:pt idx="2350">
                  <c:v>110.535631421216</c:v>
                </c:pt>
                <c:pt idx="2351">
                  <c:v>111.54178744870499</c:v>
                </c:pt>
                <c:pt idx="2352">
                  <c:v>111.78866256027401</c:v>
                </c:pt>
                <c:pt idx="2353">
                  <c:v>112.794664748668</c:v>
                </c:pt>
                <c:pt idx="2354">
                  <c:v>113.041694171621</c:v>
                </c:pt>
                <c:pt idx="2355">
                  <c:v>114.04754802815</c:v>
                </c:pt>
                <c:pt idx="2356">
                  <c:v>114.294709757082</c:v>
                </c:pt>
                <c:pt idx="2357">
                  <c:v>115.30042401127299</c:v>
                </c:pt>
                <c:pt idx="2358">
                  <c:v>115.547698926054</c:v>
                </c:pt>
                <c:pt idx="2359">
                  <c:v>116.55328735783699</c:v>
                </c:pt>
                <c:pt idx="2360">
                  <c:v>116.800661550166</c:v>
                </c:pt>
                <c:pt idx="2361">
                  <c:v>117.806149656223</c:v>
                </c:pt>
                <c:pt idx="2362">
                  <c:v>118.05360293931599</c:v>
                </c:pt>
                <c:pt idx="2363">
                  <c:v>119.059037335434</c:v>
                </c:pt>
                <c:pt idx="2364">
                  <c:v>119.306516434961</c:v>
                </c:pt>
                <c:pt idx="2365">
                  <c:v>120.311974832134</c:v>
                </c:pt>
                <c:pt idx="2366">
                  <c:v>120.55936273599799</c:v>
                </c:pt>
                <c:pt idx="2367">
                  <c:v>121.564996760569</c:v>
                </c:pt>
                <c:pt idx="2368">
                  <c:v>121.812111422353</c:v>
                </c:pt>
                <c:pt idx="2369">
                  <c:v>122.818332892535</c:v>
                </c:pt>
                <c:pt idx="2370">
                  <c:v>123.064833129901</c:v>
                </c:pt>
                <c:pt idx="2371">
                  <c:v>124.072819496029</c:v>
                </c:pt>
                <c:pt idx="2372">
                  <c:v>124.317660840494</c:v>
                </c:pt>
                <c:pt idx="2373">
                  <c:v>125.32936796018301</c:v>
                </c:pt>
                <c:pt idx="2374">
                  <c:v>125.56934933630301</c:v>
                </c:pt>
                <c:pt idx="2375">
                  <c:v>126.586278465482</c:v>
                </c:pt>
                <c:pt idx="2376">
                  <c:v>126.81442179611901</c:v>
                </c:pt>
                <c:pt idx="2377">
                  <c:v>127.836922286922</c:v>
                </c:pt>
                <c:pt idx="2378">
                  <c:v>128.043547649727</c:v>
                </c:pt>
                <c:pt idx="2379">
                  <c:v>129.07146487298499</c:v>
                </c:pt>
                <c:pt idx="2380">
                  <c:v>129.24866614569899</c:v>
                </c:pt>
                <c:pt idx="2381">
                  <c:v>130.281724587752</c:v>
                </c:pt>
                <c:pt idx="2382">
                  <c:v>130.42806947454</c:v>
                </c:pt>
                <c:pt idx="2383">
                  <c:v>131.46591083783201</c:v>
                </c:pt>
                <c:pt idx="2384">
                  <c:v>131.58682596586601</c:v>
                </c:pt>
                <c:pt idx="2385">
                  <c:v>132.62774213039501</c:v>
                </c:pt>
                <c:pt idx="2386">
                  <c:v>132.732342050402</c:v>
                </c:pt>
                <c:pt idx="2387">
                  <c:v>133.77423144895599</c:v>
                </c:pt>
                <c:pt idx="2388">
                  <c:v>133.87000431265301</c:v>
                </c:pt>
                <c:pt idx="2389">
                  <c:v>134.91067248201901</c:v>
                </c:pt>
                <c:pt idx="2390">
                  <c:v>135.00200784932099</c:v>
                </c:pt>
                <c:pt idx="2391">
                  <c:v>136.039918763771</c:v>
                </c:pt>
                <c:pt idx="2392">
                  <c:v>136.128601258564</c:v>
                </c:pt>
                <c:pt idx="2393">
                  <c:v>137.162651505453</c:v>
                </c:pt>
                <c:pt idx="2394">
                  <c:v>137.24942445725199</c:v>
                </c:pt>
                <c:pt idx="2395">
                  <c:v>138.278814691158</c:v>
                </c:pt>
                <c:pt idx="2396">
                  <c:v>138.364024346333</c:v>
                </c:pt>
                <c:pt idx="2397">
                  <c:v>139.38816064997701</c:v>
                </c:pt>
                <c:pt idx="2398">
                  <c:v>139.47198909127499</c:v>
                </c:pt>
                <c:pt idx="2399">
                  <c:v>140.49040337115699</c:v>
                </c:pt>
                <c:pt idx="2400">
                  <c:v>140.57295377509101</c:v>
                </c:pt>
                <c:pt idx="2401">
                  <c:v>141.58525198881799</c:v>
                </c:pt>
                <c:pt idx="2402">
                  <c:v>141.66658447403199</c:v>
                </c:pt>
                <c:pt idx="2403">
                  <c:v>142.67241606655799</c:v>
                </c:pt>
                <c:pt idx="2404">
                  <c:v>142.752565693121</c:v>
                </c:pt>
                <c:pt idx="2405">
                  <c:v>143.75160609376499</c:v>
                </c:pt>
                <c:pt idx="2406">
                  <c:v>143.83059308975999</c:v>
                </c:pt>
                <c:pt idx="2407">
                  <c:v>144.82253335985001</c:v>
                </c:pt>
                <c:pt idx="2408">
                  <c:v>144.90037029831399</c:v>
                </c:pt>
                <c:pt idx="2409">
                  <c:v>145.884916020487</c:v>
                </c:pt>
                <c:pt idx="2410">
                  <c:v>145.96161365595501</c:v>
                </c:pt>
                <c:pt idx="2411">
                  <c:v>146.93848844578201</c:v>
                </c:pt>
                <c:pt idx="2412">
                  <c:v>147.014049414948</c:v>
                </c:pt>
                <c:pt idx="2413">
                  <c:v>147.98298357927999</c:v>
                </c:pt>
                <c:pt idx="2414">
                  <c:v>148.05738407217001</c:v>
                </c:pt>
                <c:pt idx="2415">
                  <c:v>149.01809063072699</c:v>
                </c:pt>
                <c:pt idx="2416">
                  <c:v>149.09128576151599</c:v>
                </c:pt>
                <c:pt idx="2417">
                  <c:v>150.043463761591</c:v>
                </c:pt>
                <c:pt idx="2418">
                  <c:v>150.11543484135501</c:v>
                </c:pt>
                <c:pt idx="2419">
                  <c:v>151.058798325288</c:v>
                </c:pt>
                <c:pt idx="2420">
                  <c:v>151.129586836957</c:v>
                </c:pt>
                <c:pt idx="2421">
                  <c:v>152.06387101003099</c:v>
                </c:pt>
                <c:pt idx="2422">
                  <c:v>152.133547018792</c:v>
                </c:pt>
                <c:pt idx="2423">
                  <c:v>153.058482719984</c:v>
                </c:pt>
                <c:pt idx="2424">
                  <c:v>153.127087534613</c:v>
                </c:pt>
                <c:pt idx="2425">
                  <c:v>154.042394434111</c:v>
                </c:pt>
                <c:pt idx="2426">
                  <c:v>154.10992502081001</c:v>
                </c:pt>
                <c:pt idx="2427">
                  <c:v>155.01533467969199</c:v>
                </c:pt>
                <c:pt idx="2428">
                  <c:v>155.081762683204</c:v>
                </c:pt>
                <c:pt idx="2429">
                  <c:v>155.977025517588</c:v>
                </c:pt>
                <c:pt idx="2430">
                  <c:v>156.042307991809</c:v>
                </c:pt>
                <c:pt idx="2431">
                  <c:v>156.927170733688</c:v>
                </c:pt>
                <c:pt idx="2432">
                  <c:v>156.99126063332801</c:v>
                </c:pt>
                <c:pt idx="2433">
                  <c:v>157.86545981271399</c:v>
                </c:pt>
                <c:pt idx="2434">
                  <c:v>157.92833916733699</c:v>
                </c:pt>
                <c:pt idx="2435">
                  <c:v>158.79162071973201</c:v>
                </c:pt>
                <c:pt idx="2436">
                  <c:v>158.853322732408</c:v>
                </c:pt>
                <c:pt idx="2437">
                  <c:v>159.70544716757399</c:v>
                </c:pt>
                <c:pt idx="2438">
                  <c:v>159.76602893994499</c:v>
                </c:pt>
                <c:pt idx="2439">
                  <c:v>160.606755413033</c:v>
                </c:pt>
                <c:pt idx="2440">
                  <c:v>160.66625207834099</c:v>
                </c:pt>
                <c:pt idx="2441">
                  <c:v>161.49533541274801</c:v>
                </c:pt>
                <c:pt idx="2442">
                  <c:v>161.553740971601</c:v>
                </c:pt>
                <c:pt idx="2443">
                  <c:v>162.370940013596</c:v>
                </c:pt>
                <c:pt idx="2444">
                  <c:v>162.42821571283801</c:v>
                </c:pt>
                <c:pt idx="2445">
                  <c:v>163.233290482473</c:v>
                </c:pt>
                <c:pt idx="2446">
                  <c:v>163.289389409964</c:v>
                </c:pt>
                <c:pt idx="2447">
                  <c:v>164.082100988143</c:v>
                </c:pt>
                <c:pt idx="2448">
                  <c:v>164.13700363621899</c:v>
                </c:pt>
                <c:pt idx="2449">
                  <c:v>164.917125713291</c:v>
                </c:pt>
                <c:pt idx="2450">
                  <c:v>164.970857381505</c:v>
                </c:pt>
                <c:pt idx="2451">
                  <c:v>165.73817693842901</c:v>
                </c:pt>
                <c:pt idx="2452">
                  <c:v>165.79078219264699</c:v>
                </c:pt>
                <c:pt idx="2453">
                  <c:v>166.545082286168</c:v>
                </c:pt>
                <c:pt idx="2454">
                  <c:v>166.59658572718601</c:v>
                </c:pt>
                <c:pt idx="2455">
                  <c:v>167.337642912863</c:v>
                </c:pt>
                <c:pt idx="2456">
                  <c:v>167.38804108123</c:v>
                </c:pt>
                <c:pt idx="2457">
                  <c:v>168.11564535869201</c:v>
                </c:pt>
                <c:pt idx="2458">
                  <c:v>168.16491991460001</c:v>
                </c:pt>
                <c:pt idx="2459">
                  <c:v>168.878880072405</c:v>
                </c:pt>
                <c:pt idx="2460">
                  <c:v>168.92699859677799</c:v>
                </c:pt>
                <c:pt idx="2461">
                  <c:v>169.62712216921</c:v>
                </c:pt>
                <c:pt idx="2462">
                  <c:v>169.67403912482001</c:v>
                </c:pt>
                <c:pt idx="2463">
                  <c:v>170.36012516891401</c:v>
                </c:pt>
                <c:pt idx="2464">
                  <c:v>170.40580644053401</c:v>
                </c:pt>
                <c:pt idx="2465">
                  <c:v>171.07765574166501</c:v>
                </c:pt>
                <c:pt idx="2466">
                  <c:v>171.12210263219299</c:v>
                </c:pt>
                <c:pt idx="2467">
                  <c:v>171.77951640332401</c:v>
                </c:pt>
                <c:pt idx="2468">
                  <c:v>171.82276335929399</c:v>
                </c:pt>
                <c:pt idx="2469">
                  <c:v>172.46553833363299</c:v>
                </c:pt>
                <c:pt idx="2470">
                  <c:v>172.507639135646</c:v>
                </c:pt>
                <c:pt idx="2471">
                  <c:v>173.13557799583899</c:v>
                </c:pt>
                <c:pt idx="2472">
                  <c:v>173.17658829953999</c:v>
                </c:pt>
                <c:pt idx="2473">
                  <c:v>173.78950926736599</c:v>
                </c:pt>
                <c:pt idx="2474">
                  <c:v>173.829458988341</c:v>
                </c:pt>
                <c:pt idx="2475">
                  <c:v>174.42718841301601</c:v>
                </c:pt>
                <c:pt idx="2476">
                  <c:v>174.46605889222801</c:v>
                </c:pt>
                <c:pt idx="2477">
                  <c:v>175.048421111652</c:v>
                </c:pt>
                <c:pt idx="2478">
                  <c:v>175.086154542461</c:v>
                </c:pt>
                <c:pt idx="2479">
                  <c:v>175.652971012455</c:v>
                </c:pt>
                <c:pt idx="2480">
                  <c:v>175.68951446132999</c:v>
                </c:pt>
                <c:pt idx="2481">
                  <c:v>176.24061859483399</c:v>
                </c:pt>
                <c:pt idx="2482">
                  <c:v>176.275969391015</c:v>
                </c:pt>
                <c:pt idx="2483">
                  <c:v>176.81121957558599</c:v>
                </c:pt>
                <c:pt idx="2484">
                  <c:v>176.84542232914799</c:v>
                </c:pt>
                <c:pt idx="2485">
                  <c:v>177.36468608878499</c:v>
                </c:pt>
                <c:pt idx="2486">
                  <c:v>177.39777846451801</c:v>
                </c:pt>
                <c:pt idx="2487">
                  <c:v>177.90090187435899</c:v>
                </c:pt>
                <c:pt idx="2488">
                  <c:v>177.932877700853</c:v>
                </c:pt>
                <c:pt idx="2489">
                  <c:v>178.419690567327</c:v>
                </c:pt>
                <c:pt idx="2490">
                  <c:v>178.45052599598199</c:v>
                </c:pt>
                <c:pt idx="2491">
                  <c:v>178.92087541257601</c:v>
                </c:pt>
                <c:pt idx="2492">
                  <c:v>178.950570681557</c:v>
                </c:pt>
                <c:pt idx="2493">
                  <c:v>179.40433069165999</c:v>
                </c:pt>
                <c:pt idx="2494">
                  <c:v>179.43290783892601</c:v>
                </c:pt>
                <c:pt idx="2495">
                  <c:v>179.86995833445599</c:v>
                </c:pt>
                <c:pt idx="2496">
                  <c:v>179.89743118213701</c:v>
                </c:pt>
                <c:pt idx="2497">
                  <c:v>180.317642121181</c:v>
                </c:pt>
                <c:pt idx="2498">
                  <c:v>180.34400792678301</c:v>
                </c:pt>
                <c:pt idx="2499">
                  <c:v>180.747245053618</c:v>
                </c:pt>
                <c:pt idx="2500">
                  <c:v>180.77253992917099</c:v>
                </c:pt>
                <c:pt idx="2501">
                  <c:v>181.158876553167</c:v>
                </c:pt>
                <c:pt idx="2502">
                  <c:v>181.183339026108</c:v>
                </c:pt>
                <c:pt idx="2503">
                  <c:v>181.553479632989</c:v>
                </c:pt>
                <c:pt idx="2504">
                  <c:v>181.57784795702199</c:v>
                </c:pt>
                <c:pt idx="2505">
                  <c:v>181.93313562466301</c:v>
                </c:pt>
                <c:pt idx="2506">
                  <c:v>181.95844498932101</c:v>
                </c:pt>
                <c:pt idx="2507">
                  <c:v>182.30039986059001</c:v>
                </c:pt>
                <c:pt idx="2508">
                  <c:v>182.326385405423</c:v>
                </c:pt>
                <c:pt idx="2509">
                  <c:v>182.65734521485501</c:v>
                </c:pt>
                <c:pt idx="2510">
                  <c:v>182.67954299297199</c:v>
                </c:pt>
                <c:pt idx="2511">
                  <c:v>183.005575379476</c:v>
                </c:pt>
                <c:pt idx="2512">
                  <c:v>183.011193477815</c:v>
                </c:pt>
                <c:pt idx="2513">
                  <c:v>183.04525225397299</c:v>
                </c:pt>
                <c:pt idx="2514">
                  <c:v>183.30559338927799</c:v>
                </c:pt>
                <c:pt idx="2515">
                  <c:v>183.35182404364599</c:v>
                </c:pt>
                <c:pt idx="2516">
                  <c:v>183.55293111304201</c:v>
                </c:pt>
                <c:pt idx="2517">
                  <c:v>183.66944859049099</c:v>
                </c:pt>
                <c:pt idx="2518">
                  <c:v>183.771308633079</c:v>
                </c:pt>
                <c:pt idx="2519">
                  <c:v>183.93342457268599</c:v>
                </c:pt>
                <c:pt idx="2520">
                  <c:v>183.96112596850401</c:v>
                </c:pt>
                <c:pt idx="2521">
                  <c:v>184.03991847005801</c:v>
                </c:pt>
                <c:pt idx="2522">
                  <c:v>184.129510999129</c:v>
                </c:pt>
                <c:pt idx="2523">
                  <c:v>184.159416311077</c:v>
                </c:pt>
                <c:pt idx="2524">
                  <c:v>184.28489578970499</c:v>
                </c:pt>
                <c:pt idx="2525">
                  <c:v>184.36348979867199</c:v>
                </c:pt>
                <c:pt idx="2526">
                  <c:v>184.42468195030099</c:v>
                </c:pt>
                <c:pt idx="2527">
                  <c:v>184.543906961061</c:v>
                </c:pt>
                <c:pt idx="2528">
                  <c:v>184.549647845772</c:v>
                </c:pt>
                <c:pt idx="2529">
                  <c:v>184.563364750262</c:v>
                </c:pt>
                <c:pt idx="2530">
                  <c:v>184.664415898698</c:v>
                </c:pt>
                <c:pt idx="2531">
                  <c:v>184.705081621901</c:v>
                </c:pt>
                <c:pt idx="2532">
                  <c:v>184.767041512525</c:v>
                </c:pt>
                <c:pt idx="2533">
                  <c:v>184.84423154459</c:v>
                </c:pt>
                <c:pt idx="2534">
                  <c:v>184.85795855191699</c:v>
                </c:pt>
                <c:pt idx="2535">
                  <c:v>184.88827718686801</c:v>
                </c:pt>
                <c:pt idx="2536">
                  <c:v>184.94153327393801</c:v>
                </c:pt>
                <c:pt idx="2537">
                  <c:v>184.964255131085</c:v>
                </c:pt>
                <c:pt idx="2538">
                  <c:v>185.01905865090399</c:v>
                </c:pt>
                <c:pt idx="2539">
                  <c:v>185.072437886919</c:v>
                </c:pt>
                <c:pt idx="2540">
                  <c:v>185.08971382854</c:v>
                </c:pt>
                <c:pt idx="2541">
                  <c:v>185.125210390522</c:v>
                </c:pt>
                <c:pt idx="2542">
                  <c:v>185.15453603767699</c:v>
                </c:pt>
                <c:pt idx="2543">
                  <c:v>185.16764832373701</c:v>
                </c:pt>
                <c:pt idx="2544">
                  <c:v>185.214795502258</c:v>
                </c:pt>
                <c:pt idx="2545">
                  <c:v>185.248739710601</c:v>
                </c:pt>
                <c:pt idx="2546">
                  <c:v>185.27098049367501</c:v>
                </c:pt>
                <c:pt idx="2547">
                  <c:v>185.308934074093</c:v>
                </c:pt>
                <c:pt idx="2548">
                  <c:v>185.31662105248699</c:v>
                </c:pt>
                <c:pt idx="2549">
                  <c:v>185.347477525024</c:v>
                </c:pt>
                <c:pt idx="2550">
                  <c:v>185.368929651992</c:v>
                </c:pt>
                <c:pt idx="2551">
                  <c:v>185.403715713624</c:v>
                </c:pt>
                <c:pt idx="2552">
                  <c:v>185.42457766488999</c:v>
                </c:pt>
                <c:pt idx="2553">
                  <c:v>185.471069736456</c:v>
                </c:pt>
                <c:pt idx="2554">
                  <c:v>185.477151522339</c:v>
                </c:pt>
                <c:pt idx="2555">
                  <c:v>185.48326978290601</c:v>
                </c:pt>
                <c:pt idx="2556">
                  <c:v>185.52001632564699</c:v>
                </c:pt>
                <c:pt idx="2557">
                  <c:v>185.53241336480801</c:v>
                </c:pt>
                <c:pt idx="2558">
                  <c:v>185.55487363753099</c:v>
                </c:pt>
                <c:pt idx="2559">
                  <c:v>185.56876952218701</c:v>
                </c:pt>
                <c:pt idx="2560">
                  <c:v>185.58516952189601</c:v>
                </c:pt>
                <c:pt idx="2561">
                  <c:v>185.59508029874601</c:v>
                </c:pt>
                <c:pt idx="2562">
                  <c:v>185.607062779892</c:v>
                </c:pt>
                <c:pt idx="2563">
                  <c:v>185.612309821601</c:v>
                </c:pt>
                <c:pt idx="2564">
                  <c:v>185.61991110244699</c:v>
                </c:pt>
                <c:pt idx="2565">
                  <c:v>185.62116692215</c:v>
                </c:pt>
                <c:pt idx="2566">
                  <c:v>185.622763494617</c:v>
                </c:pt>
                <c:pt idx="2567">
                  <c:v>185.62249878416699</c:v>
                </c:pt>
                <c:pt idx="2568">
                  <c:v>185.62202027318301</c:v>
                </c:pt>
                <c:pt idx="2569">
                  <c:v>185.618003333601</c:v>
                </c:pt>
                <c:pt idx="2570">
                  <c:v>185.610559659632</c:v>
                </c:pt>
                <c:pt idx="2571">
                  <c:v>185.606220203828</c:v>
                </c:pt>
                <c:pt idx="2572">
                  <c:v>185.58817165738</c:v>
                </c:pt>
                <c:pt idx="2573">
                  <c:v>185.58748374391899</c:v>
                </c:pt>
                <c:pt idx="2574">
                  <c:v>185.58245981577701</c:v>
                </c:pt>
                <c:pt idx="2575">
                  <c:v>185.55910383166699</c:v>
                </c:pt>
                <c:pt idx="2576">
                  <c:v>185.555703955524</c:v>
                </c:pt>
                <c:pt idx="2577">
                  <c:v>185.54941197425401</c:v>
                </c:pt>
                <c:pt idx="2578">
                  <c:v>185.52125508459801</c:v>
                </c:pt>
                <c:pt idx="2579">
                  <c:v>185.494776060616</c:v>
                </c:pt>
                <c:pt idx="2580">
                  <c:v>185.48302470566901</c:v>
                </c:pt>
                <c:pt idx="2581">
                  <c:v>185.44175144909099</c:v>
                </c:pt>
                <c:pt idx="2582">
                  <c:v>185.43565376798799</c:v>
                </c:pt>
                <c:pt idx="2583">
                  <c:v>185.42643040795301</c:v>
                </c:pt>
                <c:pt idx="2584">
                  <c:v>185.38504132330601</c:v>
                </c:pt>
                <c:pt idx="2585">
                  <c:v>185.347238798033</c:v>
                </c:pt>
                <c:pt idx="2586">
                  <c:v>185.33411531547699</c:v>
                </c:pt>
                <c:pt idx="2587">
                  <c:v>185.30371293851101</c:v>
                </c:pt>
                <c:pt idx="2588">
                  <c:v>185.279995456287</c:v>
                </c:pt>
                <c:pt idx="2589">
                  <c:v>185.270691592784</c:v>
                </c:pt>
                <c:pt idx="2590">
                  <c:v>185.21760596267899</c:v>
                </c:pt>
                <c:pt idx="2591">
                  <c:v>185.19687050361301</c:v>
                </c:pt>
                <c:pt idx="2592">
                  <c:v>185.141193238797</c:v>
                </c:pt>
                <c:pt idx="2593">
                  <c:v>185.12375618014599</c:v>
                </c:pt>
                <c:pt idx="2594">
                  <c:v>185.10471119007599</c:v>
                </c:pt>
                <c:pt idx="2595">
                  <c:v>185.05242434258901</c:v>
                </c:pt>
                <c:pt idx="2596">
                  <c:v>184.991212445114</c:v>
                </c:pt>
                <c:pt idx="2597">
                  <c:v>184.97578572551299</c:v>
                </c:pt>
                <c:pt idx="2598">
                  <c:v>184.94131729837201</c:v>
                </c:pt>
                <c:pt idx="2599">
                  <c:v>184.892422931147</c:v>
                </c:pt>
                <c:pt idx="2600">
                  <c:v>184.86852607307</c:v>
                </c:pt>
                <c:pt idx="2601">
                  <c:v>184.80069594270199</c:v>
                </c:pt>
                <c:pt idx="2602">
                  <c:v>184.72773141644799</c:v>
                </c:pt>
                <c:pt idx="2603">
                  <c:v>184.69844862595701</c:v>
                </c:pt>
                <c:pt idx="2604">
                  <c:v>184.63026233420101</c:v>
                </c:pt>
                <c:pt idx="2605">
                  <c:v>184.58529546396599</c:v>
                </c:pt>
                <c:pt idx="2606">
                  <c:v>184.56489985476</c:v>
                </c:pt>
                <c:pt idx="2607">
                  <c:v>184.46017940301201</c:v>
                </c:pt>
                <c:pt idx="2608">
                  <c:v>184.376293587627</c:v>
                </c:pt>
                <c:pt idx="2609">
                  <c:v>184.31974114438901</c:v>
                </c:pt>
                <c:pt idx="2610">
                  <c:v>184.17287102540001</c:v>
                </c:pt>
                <c:pt idx="2611">
                  <c:v>184.161947295251</c:v>
                </c:pt>
                <c:pt idx="2612">
                  <c:v>184.15761131577099</c:v>
                </c:pt>
                <c:pt idx="2613">
                  <c:v>183.98720921352199</c:v>
                </c:pt>
                <c:pt idx="2614">
                  <c:v>183.910161082982</c:v>
                </c:pt>
                <c:pt idx="2615">
                  <c:v>183.79037927617</c:v>
                </c:pt>
                <c:pt idx="2616">
                  <c:v>183.62544266420699</c:v>
                </c:pt>
                <c:pt idx="2617">
                  <c:v>183.56747141442099</c:v>
                </c:pt>
                <c:pt idx="2618">
                  <c:v>183.40047064968999</c:v>
                </c:pt>
                <c:pt idx="2619">
                  <c:v>183.28702513437401</c:v>
                </c:pt>
                <c:pt idx="2620">
                  <c:v>183.24940086273801</c:v>
                </c:pt>
                <c:pt idx="2621">
                  <c:v>182.95858129693201</c:v>
                </c:pt>
                <c:pt idx="2622">
                  <c:v>182.930132385467</c:v>
                </c:pt>
                <c:pt idx="2623">
                  <c:v>182.631329306705</c:v>
                </c:pt>
                <c:pt idx="2624">
                  <c:v>182.60236812745899</c:v>
                </c:pt>
                <c:pt idx="2625">
                  <c:v>182.28739595605501</c:v>
                </c:pt>
                <c:pt idx="2626">
                  <c:v>182.254099184186</c:v>
                </c:pt>
                <c:pt idx="2627">
                  <c:v>181.925787608809</c:v>
                </c:pt>
                <c:pt idx="2628">
                  <c:v>181.88950689755799</c:v>
                </c:pt>
                <c:pt idx="2629">
                  <c:v>181.54538433550499</c:v>
                </c:pt>
                <c:pt idx="2630">
                  <c:v>181.507267276058</c:v>
                </c:pt>
                <c:pt idx="2631">
                  <c:v>181.14606822706199</c:v>
                </c:pt>
                <c:pt idx="2632">
                  <c:v>181.10623792747501</c:v>
                </c:pt>
                <c:pt idx="2633">
                  <c:v>180.72787938064499</c:v>
                </c:pt>
                <c:pt idx="2634">
                  <c:v>180.68628080411401</c:v>
                </c:pt>
                <c:pt idx="2635">
                  <c:v>180.29093000840999</c:v>
                </c:pt>
                <c:pt idx="2636">
                  <c:v>180.24751371394001</c:v>
                </c:pt>
                <c:pt idx="2637">
                  <c:v>179.835353929295</c:v>
                </c:pt>
                <c:pt idx="2638">
                  <c:v>179.790096241676</c:v>
                </c:pt>
                <c:pt idx="2639">
                  <c:v>179.36128556308699</c:v>
                </c:pt>
                <c:pt idx="2640">
                  <c:v>179.31417893644601</c:v>
                </c:pt>
                <c:pt idx="2641">
                  <c:v>178.868858494764</c:v>
                </c:pt>
                <c:pt idx="2642">
                  <c:v>178.81990310601</c:v>
                </c:pt>
                <c:pt idx="2643">
                  <c:v>178.35820877799301</c:v>
                </c:pt>
                <c:pt idx="2644">
                  <c:v>178.30740865836401</c:v>
                </c:pt>
                <c:pt idx="2645">
                  <c:v>177.829477838044</c:v>
                </c:pt>
                <c:pt idx="2646">
                  <c:v>177.77683921889701</c:v>
                </c:pt>
                <c:pt idx="2647">
                  <c:v>177.28281354392701</c:v>
                </c:pt>
                <c:pt idx="2648">
                  <c:v>177.228343320524</c:v>
                </c:pt>
                <c:pt idx="2649">
                  <c:v>176.718369302913</c:v>
                </c:pt>
                <c:pt idx="2650">
                  <c:v>176.66207344833501</c:v>
                </c:pt>
                <c:pt idx="2651">
                  <c:v>176.13630237876399</c:v>
                </c:pt>
                <c:pt idx="2652">
                  <c:v>176.07818518532201</c:v>
                </c:pt>
                <c:pt idx="2653">
                  <c:v>175.5367728782</c:v>
                </c:pt>
                <c:pt idx="2654">
                  <c:v>175.47683751744799</c:v>
                </c:pt>
                <c:pt idx="2655">
                  <c:v>174.919944058379</c:v>
                </c:pt>
                <c:pt idx="2656">
                  <c:v>174.858194419738</c:v>
                </c:pt>
                <c:pt idx="2657">
                  <c:v>174.285984514456</c:v>
                </c:pt>
                <c:pt idx="2658">
                  <c:v>174.222427186722</c:v>
                </c:pt>
                <c:pt idx="2659">
                  <c:v>173.635070866289</c:v>
                </c:pt>
                <c:pt idx="2660">
                  <c:v>173.56971504694201</c:v>
                </c:pt>
                <c:pt idx="2661">
                  <c:v>172.96738729814601</c:v>
                </c:pt>
                <c:pt idx="2662">
                  <c:v>172.900241992226</c:v>
                </c:pt>
                <c:pt idx="2663">
                  <c:v>172.28312149098099</c:v>
                </c:pt>
                <c:pt idx="2664">
                  <c:v>172.214193062665</c:v>
                </c:pt>
                <c:pt idx="2665">
                  <c:v>171.582461920919</c:v>
                </c:pt>
                <c:pt idx="2666">
                  <c:v>171.511754956418</c:v>
                </c:pt>
                <c:pt idx="2667">
                  <c:v>170.86559984818999</c:v>
                </c:pt>
                <c:pt idx="2668">
                  <c:v>170.79311987130001</c:v>
                </c:pt>
                <c:pt idx="2669">
                  <c:v>170.132732608373</c:v>
                </c:pt>
                <c:pt idx="2670">
                  <c:v>170.05848728531299</c:v>
                </c:pt>
                <c:pt idx="2671">
                  <c:v>169.38406410831399</c:v>
                </c:pt>
                <c:pt idx="2672">
                  <c:v>169.30806233014599</c:v>
                </c:pt>
                <c:pt idx="2673">
                  <c:v>168.619803152939</c:v>
                </c:pt>
                <c:pt idx="2674">
                  <c:v>168.54205382306901</c:v>
                </c:pt>
                <c:pt idx="2675">
                  <c:v>167.84016225461801</c:v>
                </c:pt>
                <c:pt idx="2676">
                  <c:v>167.76067391496801</c:v>
                </c:pt>
                <c:pt idx="2677">
                  <c:v>167.04535761255599</c:v>
                </c:pt>
                <c:pt idx="2678">
                  <c:v>166.96413863047101</c:v>
                </c:pt>
                <c:pt idx="2679">
                  <c:v>166.23560943939299</c:v>
                </c:pt>
                <c:pt idx="2680">
                  <c:v>166.15266822794001</c:v>
                </c:pt>
                <c:pt idx="2681">
                  <c:v>165.411142102578</c:v>
                </c:pt>
                <c:pt idx="2682">
                  <c:v>165.326487220052</c:v>
                </c:pt>
                <c:pt idx="2683">
                  <c:v>164.572184095083</c:v>
                </c:pt>
                <c:pt idx="2684">
                  <c:v>164.485824271144</c:v>
                </c:pt>
                <c:pt idx="2685">
                  <c:v>163.71896797504499</c:v>
                </c:pt>
                <c:pt idx="2686">
                  <c:v>163.630912050777</c:v>
                </c:pt>
                <c:pt idx="2687">
                  <c:v>162.85172997402501</c:v>
                </c:pt>
                <c:pt idx="2688">
                  <c:v>162.761986762303</c:v>
                </c:pt>
                <c:pt idx="2689">
                  <c:v>161.97070937349599</c:v>
                </c:pt>
                <c:pt idx="2690">
                  <c:v>161.879288135634</c:v>
                </c:pt>
                <c:pt idx="2691">
                  <c:v>161.076149357525</c:v>
                </c:pt>
                <c:pt idx="2692">
                  <c:v>160.98306102282899</c:v>
                </c:pt>
                <c:pt idx="2693">
                  <c:v>160.168299494932</c:v>
                </c:pt>
                <c:pt idx="2694">
                  <c:v>160.07355648619401</c:v>
                </c:pt>
                <c:pt idx="2695">
                  <c:v>159.24741531937099</c:v>
                </c:pt>
                <c:pt idx="2696">
                  <c:v>159.15102861629501</c:v>
                </c:pt>
                <c:pt idx="2697">
                  <c:v>158.313753484953</c:v>
                </c:pt>
                <c:pt idx="2698">
                  <c:v>158.215730575149</c:v>
                </c:pt>
                <c:pt idx="2699">
                  <c:v>157.36756941623</c:v>
                </c:pt>
                <c:pt idx="2700">
                  <c:v>157.26791680169299</c:v>
                </c:pt>
                <c:pt idx="2701">
                  <c:v>156.40912189466999</c:v>
                </c:pt>
                <c:pt idx="2702">
                  <c:v>156.30784877693</c:v>
                </c:pt>
                <c:pt idx="2703">
                  <c:v>155.43867730618101</c:v>
                </c:pt>
                <c:pt idx="2704">
                  <c:v>155.33579516335399</c:v>
                </c:pt>
                <c:pt idx="2705">
                  <c:v>154.45650717678001</c:v>
                </c:pt>
                <c:pt idx="2706">
                  <c:v>154.35202673074801</c:v>
                </c:pt>
                <c:pt idx="2707">
                  <c:v>153.46288387752401</c:v>
                </c:pt>
                <c:pt idx="2708">
                  <c:v>153.3568143414</c:v>
                </c:pt>
                <c:pt idx="2709">
                  <c:v>152.45808061598001</c:v>
                </c:pt>
                <c:pt idx="2710">
                  <c:v>152.350431418939</c:v>
                </c:pt>
                <c:pt idx="2711">
                  <c:v>151.442373745852</c:v>
                </c:pt>
                <c:pt idx="2712">
                  <c:v>151.33315613164899</c:v>
                </c:pt>
                <c:pt idx="2713">
                  <c:v>150.41604444525899</c:v>
                </c:pt>
                <c:pt idx="2714">
                  <c:v>150.30527194866801</c:v>
                </c:pt>
                <c:pt idx="2715">
                  <c:v>149.379379871281</c:v>
                </c:pt>
                <c:pt idx="2716">
                  <c:v>149.26706709220099</c:v>
                </c:pt>
                <c:pt idx="2717">
                  <c:v>148.33267200751101</c:v>
                </c:pt>
                <c:pt idx="2718">
                  <c:v>148.21883132802299</c:v>
                </c:pt>
                <c:pt idx="2719">
                  <c:v>147.27621302670099</c:v>
                </c:pt>
                <c:pt idx="2720">
                  <c:v>147.16085214590299</c:v>
                </c:pt>
                <c:pt idx="2721">
                  <c:v>146.210292304044</c:v>
                </c:pt>
                <c:pt idx="2722">
                  <c:v>146.09341636231201</c:v>
                </c:pt>
                <c:pt idx="2723">
                  <c:v>145.13520089105799</c:v>
                </c:pt>
                <c:pt idx="2724">
                  <c:v>145.016817013528</c:v>
                </c:pt>
                <c:pt idx="2725">
                  <c:v>144.05123921209599</c:v>
                </c:pt>
                <c:pt idx="2726">
                  <c:v>143.931356409719</c:v>
                </c:pt>
                <c:pt idx="2727">
                  <c:v>142.958717777077</c:v>
                </c:pt>
                <c:pt idx="2728">
                  <c:v>142.837339725091</c:v>
                </c:pt>
                <c:pt idx="2729">
                  <c:v>141.85795043147701</c:v>
                </c:pt>
                <c:pt idx="2730">
                  <c:v>141.73506704658399</c:v>
                </c:pt>
                <c:pt idx="2731">
                  <c:v>140.74925151571901</c:v>
                </c:pt>
                <c:pt idx="2732">
                  <c:v>140.624833982734</c:v>
                </c:pt>
                <c:pt idx="2733">
                  <c:v>139.63294429607899</c:v>
                </c:pt>
                <c:pt idx="2734">
                  <c:v>139.50693762783499</c:v>
                </c:pt>
                <c:pt idx="2735">
                  <c:v>138.509374511663</c:v>
                </c:pt>
                <c:pt idx="2736">
                  <c:v>138.38167560932001</c:v>
                </c:pt>
                <c:pt idx="2737">
                  <c:v>137.378929084063</c:v>
                </c:pt>
                <c:pt idx="2738">
                  <c:v>137.24934057287899</c:v>
                </c:pt>
                <c:pt idx="2739">
                  <c:v>136.242097854554</c:v>
                </c:pt>
                <c:pt idx="2740">
                  <c:v>136.11020366367299</c:v>
                </c:pt>
                <c:pt idx="2741">
                  <c:v>135.099503227849</c:v>
                </c:pt>
                <c:pt idx="2742">
                  <c:v>134.96428176466799</c:v>
                </c:pt>
                <c:pt idx="2743">
                  <c:v>133.95145249349699</c:v>
                </c:pt>
                <c:pt idx="2744">
                  <c:v>133.810544981622</c:v>
                </c:pt>
                <c:pt idx="2745">
                  <c:v>132.79671881452401</c:v>
                </c:pt>
                <c:pt idx="2746">
                  <c:v>132.645951171767</c:v>
                </c:pt>
                <c:pt idx="2747">
                  <c:v>131.63159849160499</c:v>
                </c:pt>
                <c:pt idx="2748">
                  <c:v>131.465829676064</c:v>
                </c:pt>
                <c:pt idx="2749">
                  <c:v>130.45102939388599</c:v>
                </c:pt>
                <c:pt idx="2750">
                  <c:v>130.266405023972</c:v>
                </c:pt>
                <c:pt idx="2751">
                  <c:v>129.25157494623301</c:v>
                </c:pt>
                <c:pt idx="2752">
                  <c:v>129.04757105279799</c:v>
                </c:pt>
                <c:pt idx="2753">
                  <c:v>128.03364456156001</c:v>
                </c:pt>
                <c:pt idx="2754">
                  <c:v>127.81318070047099</c:v>
                </c:pt>
                <c:pt idx="2755">
                  <c:v>126.801052705733</c:v>
                </c:pt>
                <c:pt idx="2756">
                  <c:v>126.56879204243</c:v>
                </c:pt>
                <c:pt idx="2757">
                  <c:v>125.55878620511599</c:v>
                </c:pt>
                <c:pt idx="2758">
                  <c:v>125.31919921818999</c:v>
                </c:pt>
                <c:pt idx="2759">
                  <c:v>124.311043441146</c:v>
                </c:pt>
                <c:pt idx="2760">
                  <c:v>124.067394970302</c:v>
                </c:pt>
                <c:pt idx="2761">
                  <c:v>123.060536868209</c:v>
                </c:pt>
                <c:pt idx="2762">
                  <c:v>122.81482244084</c:v>
                </c:pt>
                <c:pt idx="2763">
                  <c:v>121.808729426979</c:v>
                </c:pt>
                <c:pt idx="2764">
                  <c:v>121.56204128384</c:v>
                </c:pt>
                <c:pt idx="2765">
                  <c:v>120.556331003412</c:v>
                </c:pt>
                <c:pt idx="2766">
                  <c:v>120.309227600391</c:v>
                </c:pt>
                <c:pt idx="2767">
                  <c:v>119.30366769657201</c:v>
                </c:pt>
                <c:pt idx="2768">
                  <c:v>119.05642415953101</c:v>
                </c:pt>
                <c:pt idx="2769">
                  <c:v>118.050883125618</c:v>
                </c:pt>
                <c:pt idx="2770">
                  <c:v>117.80363646513101</c:v>
                </c:pt>
                <c:pt idx="2771">
                  <c:v>116.798039159444</c:v>
                </c:pt>
                <c:pt idx="2772">
                  <c:v>116.55085918853</c:v>
                </c:pt>
                <c:pt idx="2773">
                  <c:v>115.54516229201199</c:v>
                </c:pt>
                <c:pt idx="2774">
                  <c:v>115.298087154111</c:v>
                </c:pt>
                <c:pt idx="2775">
                  <c:v>114.29226543693601</c:v>
                </c:pt>
                <c:pt idx="2776">
                  <c:v>114.045318452256</c:v>
                </c:pt>
                <c:pt idx="2777">
                  <c:v>113.03935593150401</c:v>
                </c:pt>
                <c:pt idx="2778">
                  <c:v>112.79255209937</c:v>
                </c:pt>
                <c:pt idx="2779">
                  <c:v>111.786435914023</c:v>
                </c:pt>
                <c:pt idx="2780">
                  <c:v>111.53978545116701</c:v>
                </c:pt>
                <c:pt idx="2781">
                  <c:v>110.533503367873</c:v>
                </c:pt>
                <c:pt idx="2782">
                  <c:v>110.287017297392</c:v>
                </c:pt>
                <c:pt idx="2783">
                  <c:v>109.280560033911</c:v>
                </c:pt>
                <c:pt idx="2784">
                  <c:v>109.034253798823</c:v>
                </c:pt>
                <c:pt idx="2785">
                  <c:v>108.027617633663</c:v>
                </c:pt>
                <c:pt idx="2786">
                  <c:v>107.78150559225701</c:v>
                </c:pt>
                <c:pt idx="2787">
                  <c:v>106.774689912683</c:v>
                </c:pt>
                <c:pt idx="2788">
                  <c:v>106.528774235564</c:v>
                </c:pt>
                <c:pt idx="2789">
                  <c:v>105.52177702434599</c:v>
                </c:pt>
                <c:pt idx="2790">
                  <c:v>105.276045217383</c:v>
                </c:pt>
                <c:pt idx="2791">
                  <c:v>104.268862228508</c:v>
                </c:pt>
                <c:pt idx="2792">
                  <c:v>104.023299728282</c:v>
                </c:pt>
                <c:pt idx="2793">
                  <c:v>103.015927975501</c:v>
                </c:pt>
                <c:pt idx="2794">
                  <c:v>102.77053354007001</c:v>
                </c:pt>
                <c:pt idx="2795">
                  <c:v>101.76297553711601</c:v>
                </c:pt>
                <c:pt idx="2796">
                  <c:v>101.51776257696299</c:v>
                </c:pt>
                <c:pt idx="2797">
                  <c:v>100.510027314491</c:v>
                </c:pt>
                <c:pt idx="2798">
                  <c:v>100.26500641983201</c:v>
                </c:pt>
                <c:pt idx="2799">
                  <c:v>99.2571089710639</c:v>
                </c:pt>
                <c:pt idx="2800">
                  <c:v>99.012265721962294</c:v>
                </c:pt>
                <c:pt idx="2801">
                  <c:v>98.004233181270394</c:v>
                </c:pt>
                <c:pt idx="2802">
                  <c:v>97.759518032079299</c:v>
                </c:pt>
                <c:pt idx="2803">
                  <c:v>96.751407369183397</c:v>
                </c:pt>
                <c:pt idx="2804">
                  <c:v>96.5067338914685</c:v>
                </c:pt>
                <c:pt idx="2805">
                  <c:v>95.498659550963495</c:v>
                </c:pt>
                <c:pt idx="2806">
                  <c:v>95.2538883897939</c:v>
                </c:pt>
                <c:pt idx="2807">
                  <c:v>94.246076859557206</c:v>
                </c:pt>
                <c:pt idx="2808">
                  <c:v>94.000968951168403</c:v>
                </c:pt>
                <c:pt idx="2809">
                  <c:v>92.993944750995496</c:v>
                </c:pt>
                <c:pt idx="2810">
                  <c:v>92.747987668523606</c:v>
                </c:pt>
                <c:pt idx="2811">
                  <c:v>91.742576471889805</c:v>
                </c:pt>
                <c:pt idx="2812">
                  <c:v>91.494657114704793</c:v>
                </c:pt>
                <c:pt idx="2813">
                  <c:v>90.492573174661999</c:v>
                </c:pt>
                <c:pt idx="2814">
                  <c:v>90.237342070792096</c:v>
                </c:pt>
                <c:pt idx="2815">
                  <c:v>89.243153778801798</c:v>
                </c:pt>
                <c:pt idx="2816">
                  <c:v>88.970525672686307</c:v>
                </c:pt>
                <c:pt idx="2817">
                  <c:v>87.992212636533793</c:v>
                </c:pt>
                <c:pt idx="2818">
                  <c:v>87.684775389550197</c:v>
                </c:pt>
                <c:pt idx="2819">
                  <c:v>86.736924714222098</c:v>
                </c:pt>
                <c:pt idx="2820">
                  <c:v>86.363121214965602</c:v>
                </c:pt>
                <c:pt idx="2821">
                  <c:v>85.473165398669096</c:v>
                </c:pt>
                <c:pt idx="2822">
                  <c:v>84.986505961878507</c:v>
                </c:pt>
                <c:pt idx="2823">
                  <c:v>84.170781201755403</c:v>
                </c:pt>
                <c:pt idx="2824">
                  <c:v>83.514801909475807</c:v>
                </c:pt>
                <c:pt idx="2825">
                  <c:v>82.749893060819204</c:v>
                </c:pt>
                <c:pt idx="2826">
                  <c:v>82.155449911823496</c:v>
                </c:pt>
                <c:pt idx="2827">
                  <c:v>81.408902976942898</c:v>
                </c:pt>
                <c:pt idx="2828">
                  <c:v>80.801872552444905</c:v>
                </c:pt>
                <c:pt idx="2829">
                  <c:v>80.095641360700299</c:v>
                </c:pt>
                <c:pt idx="2830">
                  <c:v>79.448181079510107</c:v>
                </c:pt>
                <c:pt idx="2831">
                  <c:v>78.8035906661338</c:v>
                </c:pt>
                <c:pt idx="2832">
                  <c:v>78.037460993723002</c:v>
                </c:pt>
                <c:pt idx="2833">
                  <c:v>77.451324656430202</c:v>
                </c:pt>
                <c:pt idx="2834">
                  <c:v>76.668855528742597</c:v>
                </c:pt>
                <c:pt idx="2835">
                  <c:v>76.114368756315102</c:v>
                </c:pt>
                <c:pt idx="2836">
                  <c:v>75.375694668368297</c:v>
                </c:pt>
                <c:pt idx="2837">
                  <c:v>74.867889183427096</c:v>
                </c:pt>
                <c:pt idx="2838">
                  <c:v>74.060815373610694</c:v>
                </c:pt>
                <c:pt idx="2839">
                  <c:v>73.795789672346899</c:v>
                </c:pt>
                <c:pt idx="2840">
                  <c:v>73.539694740075703</c:v>
                </c:pt>
                <c:pt idx="2841">
                  <c:v>72.6587139545951</c:v>
                </c:pt>
                <c:pt idx="2842">
                  <c:v>72.443326956612296</c:v>
                </c:pt>
                <c:pt idx="2843">
                  <c:v>72.1953276771372</c:v>
                </c:pt>
                <c:pt idx="2844">
                  <c:v>71.413330482038901</c:v>
                </c:pt>
                <c:pt idx="2845">
                  <c:v>71.179554071066704</c:v>
                </c:pt>
                <c:pt idx="2846">
                  <c:v>70.900100324572307</c:v>
                </c:pt>
                <c:pt idx="2847">
                  <c:v>70.297122727957699</c:v>
                </c:pt>
                <c:pt idx="2848">
                  <c:v>69.964062459827502</c:v>
                </c:pt>
                <c:pt idx="2849">
                  <c:v>69.499731632400696</c:v>
                </c:pt>
                <c:pt idx="2850">
                  <c:v>69.308956470499695</c:v>
                </c:pt>
                <c:pt idx="2851">
                  <c:v>68.863492357734998</c:v>
                </c:pt>
                <c:pt idx="2852">
                  <c:v>68.568071146935495</c:v>
                </c:pt>
                <c:pt idx="2853">
                  <c:v>68.212538848524005</c:v>
                </c:pt>
                <c:pt idx="2854">
                  <c:v>68.010246595348306</c:v>
                </c:pt>
                <c:pt idx="2855">
                  <c:v>67.6770474168665</c:v>
                </c:pt>
                <c:pt idx="2856">
                  <c:v>67.382807235587194</c:v>
                </c:pt>
                <c:pt idx="2857">
                  <c:v>67.070032093811506</c:v>
                </c:pt>
                <c:pt idx="2858">
                  <c:v>66.861199603760497</c:v>
                </c:pt>
                <c:pt idx="2859">
                  <c:v>66.533146726639302</c:v>
                </c:pt>
                <c:pt idx="2860">
                  <c:v>66.255934729196497</c:v>
                </c:pt>
                <c:pt idx="2861">
                  <c:v>65.942654108259404</c:v>
                </c:pt>
                <c:pt idx="2862">
                  <c:v>65.712299896791194</c:v>
                </c:pt>
                <c:pt idx="2863">
                  <c:v>65.4063157968653</c:v>
                </c:pt>
                <c:pt idx="2864">
                  <c:v>65.079692992211804</c:v>
                </c:pt>
                <c:pt idx="2865">
                  <c:v>64.811109832021899</c:v>
                </c:pt>
                <c:pt idx="2866">
                  <c:v>64.500303228024507</c:v>
                </c:pt>
                <c:pt idx="2867">
                  <c:v>64.230188094578907</c:v>
                </c:pt>
                <c:pt idx="2868">
                  <c:v>63.959772981531501</c:v>
                </c:pt>
                <c:pt idx="2869">
                  <c:v>63.692269010590998</c:v>
                </c:pt>
                <c:pt idx="2870">
                  <c:v>63.411344485138201</c:v>
                </c:pt>
                <c:pt idx="2871">
                  <c:v>63.231524196583202</c:v>
                </c:pt>
                <c:pt idx="2872">
                  <c:v>62.989633711118501</c:v>
                </c:pt>
                <c:pt idx="2873">
                  <c:v>62.858335498106896</c:v>
                </c:pt>
                <c:pt idx="2874">
                  <c:v>62.626948738279403</c:v>
                </c:pt>
                <c:pt idx="2875">
                  <c:v>62.378813010406802</c:v>
                </c:pt>
                <c:pt idx="2876">
                  <c:v>62.239697387654999</c:v>
                </c:pt>
                <c:pt idx="2877">
                  <c:v>61.998287220768098</c:v>
                </c:pt>
                <c:pt idx="2878">
                  <c:v>61.769495320589201</c:v>
                </c:pt>
                <c:pt idx="2879">
                  <c:v>61.557315132056303</c:v>
                </c:pt>
                <c:pt idx="2880">
                  <c:v>61.326259715527797</c:v>
                </c:pt>
                <c:pt idx="2881">
                  <c:v>61.151012203940397</c:v>
                </c:pt>
                <c:pt idx="2882">
                  <c:v>60.9246792124043</c:v>
                </c:pt>
                <c:pt idx="2883">
                  <c:v>60.778457746308597</c:v>
                </c:pt>
                <c:pt idx="2884">
                  <c:v>60.573513763769</c:v>
                </c:pt>
                <c:pt idx="2885">
                  <c:v>60.424857379703603</c:v>
                </c:pt>
                <c:pt idx="2886">
                  <c:v>60.269924078910201</c:v>
                </c:pt>
                <c:pt idx="2887">
                  <c:v>60.0842551238593</c:v>
                </c:pt>
                <c:pt idx="2888">
                  <c:v>60.053440638316303</c:v>
                </c:pt>
                <c:pt idx="2889">
                  <c:v>59.995655553127598</c:v>
                </c:pt>
                <c:pt idx="2890">
                  <c:v>59.872012697389103</c:v>
                </c:pt>
                <c:pt idx="2891">
                  <c:v>59.843562884572997</c:v>
                </c:pt>
                <c:pt idx="2892">
                  <c:v>59.7814860711918</c:v>
                </c:pt>
                <c:pt idx="2893">
                  <c:v>59.719874514702497</c:v>
                </c:pt>
                <c:pt idx="2894">
                  <c:v>59.650318934626597</c:v>
                </c:pt>
                <c:pt idx="2895">
                  <c:v>59.637913527383198</c:v>
                </c:pt>
                <c:pt idx="2896">
                  <c:v>59.634513736932497</c:v>
                </c:pt>
                <c:pt idx="2897">
                  <c:v>59.569470774533002</c:v>
                </c:pt>
                <c:pt idx="2898">
                  <c:v>59.567398920684901</c:v>
                </c:pt>
                <c:pt idx="2899">
                  <c:v>59.561393851732497</c:v>
                </c:pt>
                <c:pt idx="2900">
                  <c:v>59.529593959769002</c:v>
                </c:pt>
                <c:pt idx="2901">
                  <c:v>59.523734968792702</c:v>
                </c:pt>
                <c:pt idx="2902">
                  <c:v>59.516490037818599</c:v>
                </c:pt>
                <c:pt idx="2903">
                  <c:v>59.515814302416501</c:v>
                </c:pt>
                <c:pt idx="2904">
                  <c:v>59.521284657406902</c:v>
                </c:pt>
                <c:pt idx="2905">
                  <c:v>59.524072396564002</c:v>
                </c:pt>
                <c:pt idx="2906">
                  <c:v>59.539012180454201</c:v>
                </c:pt>
                <c:pt idx="2907">
                  <c:v>59.560991779985599</c:v>
                </c:pt>
                <c:pt idx="2908">
                  <c:v>59.569163480799702</c:v>
                </c:pt>
                <c:pt idx="2909">
                  <c:v>59.626885065892502</c:v>
                </c:pt>
                <c:pt idx="2910">
                  <c:v>59.6649895147047</c:v>
                </c:pt>
                <c:pt idx="2911">
                  <c:v>59.726747983439402</c:v>
                </c:pt>
                <c:pt idx="2912">
                  <c:v>59.817820387738699</c:v>
                </c:pt>
                <c:pt idx="2913">
                  <c:v>59.864166295741803</c:v>
                </c:pt>
                <c:pt idx="2914">
                  <c:v>60.036507774411803</c:v>
                </c:pt>
                <c:pt idx="2915">
                  <c:v>60.0396155993121</c:v>
                </c:pt>
                <c:pt idx="2916">
                  <c:v>60.046448564450998</c:v>
                </c:pt>
                <c:pt idx="2917">
                  <c:v>60.260593545004099</c:v>
                </c:pt>
                <c:pt idx="2918">
                  <c:v>60.4707893641162</c:v>
                </c:pt>
                <c:pt idx="2919">
                  <c:v>60.550196231749297</c:v>
                </c:pt>
                <c:pt idx="2920">
                  <c:v>60.793502886321797</c:v>
                </c:pt>
                <c:pt idx="2921">
                  <c:v>60.908533074129501</c:v>
                </c:pt>
                <c:pt idx="2922">
                  <c:v>61.144143993825303</c:v>
                </c:pt>
                <c:pt idx="2923">
                  <c:v>61.314431847749702</c:v>
                </c:pt>
                <c:pt idx="2924">
                  <c:v>61.522102285060797</c:v>
                </c:pt>
                <c:pt idx="2925">
                  <c:v>61.683869082139402</c:v>
                </c:pt>
                <c:pt idx="2926">
                  <c:v>61.867232526670399</c:v>
                </c:pt>
                <c:pt idx="2927">
                  <c:v>62.019325121280701</c:v>
                </c:pt>
                <c:pt idx="2928">
                  <c:v>62.296243363270101</c:v>
                </c:pt>
                <c:pt idx="2929">
                  <c:v>62.4862205119951</c:v>
                </c:pt>
                <c:pt idx="2930">
                  <c:v>62.770671571610698</c:v>
                </c:pt>
                <c:pt idx="2931">
                  <c:v>63.0144289623844</c:v>
                </c:pt>
                <c:pt idx="2932">
                  <c:v>63.304801020354098</c:v>
                </c:pt>
                <c:pt idx="2933">
                  <c:v>63.574577712089997</c:v>
                </c:pt>
                <c:pt idx="2934">
                  <c:v>63.785640487341901</c:v>
                </c:pt>
                <c:pt idx="2935">
                  <c:v>64.038441734735699</c:v>
                </c:pt>
                <c:pt idx="2936">
                  <c:v>64.303899046465801</c:v>
                </c:pt>
                <c:pt idx="2937">
                  <c:v>64.547350117018794</c:v>
                </c:pt>
                <c:pt idx="2938">
                  <c:v>64.752039897718404</c:v>
                </c:pt>
                <c:pt idx="2939">
                  <c:v>65.028260648300801</c:v>
                </c:pt>
                <c:pt idx="2940">
                  <c:v>65.302750427632702</c:v>
                </c:pt>
                <c:pt idx="2941">
                  <c:v>65.6157285247495</c:v>
                </c:pt>
                <c:pt idx="2942">
                  <c:v>65.839745449627898</c:v>
                </c:pt>
                <c:pt idx="2943">
                  <c:v>66.143635448996406</c:v>
                </c:pt>
                <c:pt idx="2944">
                  <c:v>66.494217510967403</c:v>
                </c:pt>
                <c:pt idx="2945">
                  <c:v>67.018135113885194</c:v>
                </c:pt>
                <c:pt idx="2946">
                  <c:v>67.245367874262499</c:v>
                </c:pt>
                <c:pt idx="2947">
                  <c:v>67.465372687987795</c:v>
                </c:pt>
                <c:pt idx="2948">
                  <c:v>68.153789945823604</c:v>
                </c:pt>
                <c:pt idx="2949">
                  <c:v>68.399006448336095</c:v>
                </c:pt>
                <c:pt idx="2950">
                  <c:v>68.691035421646603</c:v>
                </c:pt>
                <c:pt idx="2951">
                  <c:v>69.263313118459394</c:v>
                </c:pt>
                <c:pt idx="2952">
                  <c:v>69.797879294151301</c:v>
                </c:pt>
                <c:pt idx="2953">
                  <c:v>70.434297271883594</c:v>
                </c:pt>
                <c:pt idx="2954">
                  <c:v>70.939081670277901</c:v>
                </c:pt>
                <c:pt idx="2955">
                  <c:v>71.640759025761199</c:v>
                </c:pt>
                <c:pt idx="2956">
                  <c:v>72.141291143713801</c:v>
                </c:pt>
                <c:pt idx="2957">
                  <c:v>72.846449123541504</c:v>
                </c:pt>
                <c:pt idx="2958">
                  <c:v>73.407552113621193</c:v>
                </c:pt>
                <c:pt idx="2959">
                  <c:v>74.032282588466003</c:v>
                </c:pt>
                <c:pt idx="2960">
                  <c:v>74.694096758668493</c:v>
                </c:pt>
                <c:pt idx="2961">
                  <c:v>75.155607300384801</c:v>
                </c:pt>
                <c:pt idx="2962">
                  <c:v>75.962482645503499</c:v>
                </c:pt>
                <c:pt idx="2963">
                  <c:v>76.427574421097901</c:v>
                </c:pt>
                <c:pt idx="2964">
                  <c:v>77.236077356903806</c:v>
                </c:pt>
                <c:pt idx="2965">
                  <c:v>77.703531909265294</c:v>
                </c:pt>
                <c:pt idx="2966">
                  <c:v>78.537787169767896</c:v>
                </c:pt>
                <c:pt idx="2967">
                  <c:v>78.987478442938595</c:v>
                </c:pt>
                <c:pt idx="2968">
                  <c:v>79.832450727517696</c:v>
                </c:pt>
                <c:pt idx="2969">
                  <c:v>80.292019955652194</c:v>
                </c:pt>
                <c:pt idx="2970">
                  <c:v>81.1425797608767</c:v>
                </c:pt>
                <c:pt idx="2971">
                  <c:v>81.599039521303396</c:v>
                </c:pt>
                <c:pt idx="2972">
                  <c:v>82.471838075890105</c:v>
                </c:pt>
                <c:pt idx="2973">
                  <c:v>82.872096329329807</c:v>
                </c:pt>
                <c:pt idx="2974">
                  <c:v>83.796754187268803</c:v>
                </c:pt>
                <c:pt idx="2975">
                  <c:v>84.136191538625297</c:v>
                </c:pt>
                <c:pt idx="2976">
                  <c:v>85.109264895443701</c:v>
                </c:pt>
                <c:pt idx="2977">
                  <c:v>85.409288134559006</c:v>
                </c:pt>
                <c:pt idx="2978">
                  <c:v>86.406723434841396</c:v>
                </c:pt>
                <c:pt idx="2979">
                  <c:v>86.684016935005502</c:v>
                </c:pt>
                <c:pt idx="2980">
                  <c:v>87.691242240577907</c:v>
                </c:pt>
                <c:pt idx="2981">
                  <c:v>87.956527869514304</c:v>
                </c:pt>
                <c:pt idx="2982">
                  <c:v>88.965056625006099</c:v>
                </c:pt>
                <c:pt idx="2983">
                  <c:v>89.222530995124401</c:v>
                </c:pt>
                <c:pt idx="2984">
                  <c:v>90.230545318629595</c:v>
                </c:pt>
                <c:pt idx="2985">
                  <c:v>90.482555238662997</c:v>
                </c:pt>
                <c:pt idx="2986">
                  <c:v>91.490235503496194</c:v>
                </c:pt>
                <c:pt idx="2987">
                  <c:v>91.738713700857701</c:v>
                </c:pt>
                <c:pt idx="2988">
                  <c:v>92.746425737479697</c:v>
                </c:pt>
                <c:pt idx="2989">
                  <c:v>92.992910961073605</c:v>
                </c:pt>
                <c:pt idx="2990">
                  <c:v>94.000792011235205</c:v>
                </c:pt>
                <c:pt idx="2991">
                  <c:v>94.246281942643606</c:v>
                </c:pt>
                <c:pt idx="2992">
                  <c:v>95.254299976049197</c:v>
                </c:pt>
                <c:pt idx="2993">
                  <c:v>95.499346906835996</c:v>
                </c:pt>
                <c:pt idx="2994">
                  <c:v>96.507411720049802</c:v>
                </c:pt>
                <c:pt idx="2995">
                  <c:v>96.752314153015803</c:v>
                </c:pt>
                <c:pt idx="2996">
                  <c:v>97.760339191340094</c:v>
                </c:pt>
                <c:pt idx="2997">
                  <c:v>98.005271868450905</c:v>
                </c:pt>
                <c:pt idx="2998">
                  <c:v>99.013192588652799</c:v>
                </c:pt>
                <c:pt idx="2999">
                  <c:v>99.258261745396197</c:v>
                </c:pt>
                <c:pt idx="3000">
                  <c:v>100.26603285712</c:v>
                </c:pt>
                <c:pt idx="3001">
                  <c:v>100.51129340594299</c:v>
                </c:pt>
                <c:pt idx="3002">
                  <c:v>101.518883840614</c:v>
                </c:pt>
                <c:pt idx="3003">
                  <c:v>101.764351683174</c:v>
                </c:pt>
                <c:pt idx="3004">
                  <c:v>102.77174583878499</c:v>
                </c:pt>
                <c:pt idx="3005">
                  <c:v>103.017416192151</c:v>
                </c:pt>
                <c:pt idx="3006">
                  <c:v>104.024611805017</c:v>
                </c:pt>
                <c:pt idx="3007">
                  <c:v>104.270475064434</c:v>
                </c:pt>
                <c:pt idx="3008">
                  <c:v>105.27747723248299</c:v>
                </c:pt>
                <c:pt idx="3009">
                  <c:v>105.523526241095</c:v>
                </c:pt>
                <c:pt idx="3010">
                  <c:v>106.53034368439</c:v>
                </c:pt>
                <c:pt idx="3011">
                  <c:v>106.776572886</c:v>
                </c:pt>
                <c:pt idx="3012">
                  <c:v>107.783214684729</c:v>
                </c:pt>
                <c:pt idx="3013">
                  <c:v>108.029615099656</c:v>
                </c:pt>
                <c:pt idx="3014">
                  <c:v>109.036086798686</c:v>
                </c:pt>
                <c:pt idx="3015">
                  <c:v>109.28264585708899</c:v>
                </c:pt>
                <c:pt idx="3016">
                  <c:v>110.28895012237101</c:v>
                </c:pt>
                <c:pt idx="3017">
                  <c:v>110.535659431733</c:v>
                </c:pt>
                <c:pt idx="3018">
                  <c:v>111.54179917068301</c:v>
                </c:pt>
                <c:pt idx="3019">
                  <c:v>111.78866131978999</c:v>
                </c:pt>
                <c:pt idx="3020">
                  <c:v>112.794641219018</c:v>
                </c:pt>
                <c:pt idx="3021">
                  <c:v>113.041664668659</c:v>
                </c:pt>
                <c:pt idx="3022">
                  <c:v>114.04749120379</c:v>
                </c:pt>
                <c:pt idx="3023">
                  <c:v>114.29467612640001</c:v>
                </c:pt>
                <c:pt idx="3024">
                  <c:v>115.300356916927</c:v>
                </c:pt>
                <c:pt idx="3025">
                  <c:v>115.547687937395</c:v>
                </c:pt>
                <c:pt idx="3026">
                  <c:v>116.553236577821</c:v>
                </c:pt>
                <c:pt idx="3027">
                  <c:v>116.80068501269</c:v>
                </c:pt>
                <c:pt idx="3028">
                  <c:v>117.80612910718401</c:v>
                </c:pt>
                <c:pt idx="3029">
                  <c:v>118.05365254759499</c:v>
                </c:pt>
                <c:pt idx="3030">
                  <c:v>119.059042235604</c:v>
                </c:pt>
                <c:pt idx="3031">
                  <c:v>119.306572536836</c:v>
                </c:pt>
                <c:pt idx="3032">
                  <c:v>120.311991444193</c:v>
                </c:pt>
                <c:pt idx="3033">
                  <c:v>120.559410993854</c:v>
                </c:pt>
                <c:pt idx="3034">
                  <c:v>121.565017621965</c:v>
                </c:pt>
                <c:pt idx="3035">
                  <c:v>121.81215033794599</c:v>
                </c:pt>
                <c:pt idx="3036">
                  <c:v>122.818328465075</c:v>
                </c:pt>
                <c:pt idx="3037">
                  <c:v>123.06488290213601</c:v>
                </c:pt>
                <c:pt idx="3038">
                  <c:v>124.072526964087</c:v>
                </c:pt>
                <c:pt idx="3039">
                  <c:v>124.317719712826</c:v>
                </c:pt>
                <c:pt idx="3040">
                  <c:v>125.328329994334</c:v>
                </c:pt>
                <c:pt idx="3041">
                  <c:v>125.569781670254</c:v>
                </c:pt>
                <c:pt idx="3042">
                  <c:v>126.584490260447</c:v>
                </c:pt>
                <c:pt idx="3043">
                  <c:v>126.81559164719501</c:v>
                </c:pt>
                <c:pt idx="3044">
                  <c:v>127.83485320363</c:v>
                </c:pt>
                <c:pt idx="3045">
                  <c:v>128.045007625012</c:v>
                </c:pt>
                <c:pt idx="3046">
                  <c:v>129.06966170051001</c:v>
                </c:pt>
                <c:pt idx="3047">
                  <c:v>129.249870025452</c:v>
                </c:pt>
                <c:pt idx="3048">
                  <c:v>130.280519883278</c:v>
                </c:pt>
                <c:pt idx="3049">
                  <c:v>130.42892832864999</c:v>
                </c:pt>
                <c:pt idx="3050">
                  <c:v>131.465315703274</c:v>
                </c:pt>
                <c:pt idx="3051">
                  <c:v>131.58742771885201</c:v>
                </c:pt>
                <c:pt idx="3052">
                  <c:v>132.62754905721101</c:v>
                </c:pt>
                <c:pt idx="3053">
                  <c:v>132.73275841791201</c:v>
                </c:pt>
                <c:pt idx="3054">
                  <c:v>133.77427211429799</c:v>
                </c:pt>
                <c:pt idx="3055">
                  <c:v>133.87032800584601</c:v>
                </c:pt>
                <c:pt idx="3056">
                  <c:v>134.91091542024799</c:v>
                </c:pt>
                <c:pt idx="3057">
                  <c:v>135.002342589036</c:v>
                </c:pt>
                <c:pt idx="3058">
                  <c:v>136.040384564204</c:v>
                </c:pt>
                <c:pt idx="3059">
                  <c:v>136.12895080365999</c:v>
                </c:pt>
                <c:pt idx="3060">
                  <c:v>137.16324265742099</c:v>
                </c:pt>
                <c:pt idx="3061">
                  <c:v>137.24963911709699</c:v>
                </c:pt>
                <c:pt idx="3062">
                  <c:v>138.279303009085</c:v>
                </c:pt>
                <c:pt idx="3063">
                  <c:v>138.36393818902599</c:v>
                </c:pt>
                <c:pt idx="3064">
                  <c:v>139.38836464357499</c:v>
                </c:pt>
                <c:pt idx="3065">
                  <c:v>139.471604603732</c:v>
                </c:pt>
                <c:pt idx="3066">
                  <c:v>140.490330863423</c:v>
                </c:pt>
                <c:pt idx="3067">
                  <c:v>140.57244707890399</c:v>
                </c:pt>
                <c:pt idx="3068">
                  <c:v>141.58504879463101</c:v>
                </c:pt>
                <c:pt idx="3069">
                  <c:v>141.66614671189799</c:v>
                </c:pt>
                <c:pt idx="3070">
                  <c:v>142.67222114778599</c:v>
                </c:pt>
                <c:pt idx="3071">
                  <c:v>142.752280118622</c:v>
                </c:pt>
                <c:pt idx="3072">
                  <c:v>143.751476776087</c:v>
                </c:pt>
                <c:pt idx="3073">
                  <c:v>143.83044187713801</c:v>
                </c:pt>
                <c:pt idx="3074">
                  <c:v>144.82246506304801</c:v>
                </c:pt>
                <c:pt idx="3075">
                  <c:v>144.900300704486</c:v>
                </c:pt>
                <c:pt idx="3076">
                  <c:v>145.884880713809</c:v>
                </c:pt>
                <c:pt idx="3077">
                  <c:v>145.96157489384001</c:v>
                </c:pt>
                <c:pt idx="3078">
                  <c:v>146.93844349290299</c:v>
                </c:pt>
                <c:pt idx="3079">
                  <c:v>147.01399531368</c:v>
                </c:pt>
                <c:pt idx="3080">
                  <c:v>147.98287898131801</c:v>
                </c:pt>
                <c:pt idx="3081">
                  <c:v>148.05729003290401</c:v>
                </c:pt>
                <c:pt idx="3082">
                  <c:v>149.01791227274899</c:v>
                </c:pt>
                <c:pt idx="3083">
                  <c:v>149.09118376421401</c:v>
                </c:pt>
                <c:pt idx="3084">
                  <c:v>150.04326813666199</c:v>
                </c:pt>
                <c:pt idx="3085">
                  <c:v>150.115400544127</c:v>
                </c:pt>
                <c:pt idx="3086">
                  <c:v>151.058672316415</c:v>
                </c:pt>
                <c:pt idx="3087">
                  <c:v>151.129665618008</c:v>
                </c:pt>
                <c:pt idx="3088">
                  <c:v>152.063852465948</c:v>
                </c:pt>
                <c:pt idx="3089">
                  <c:v>152.13370637499401</c:v>
                </c:pt>
                <c:pt idx="3090">
                  <c:v>153.05853866357799</c:v>
                </c:pt>
                <c:pt idx="3091">
                  <c:v>153.12725277086699</c:v>
                </c:pt>
                <c:pt idx="3092">
                  <c:v>154.04246367925899</c:v>
                </c:pt>
                <c:pt idx="3093">
                  <c:v>154.110037528813</c:v>
                </c:pt>
                <c:pt idx="3094">
                  <c:v>155.01536312526</c:v>
                </c:pt>
                <c:pt idx="3095">
                  <c:v>155.08179625328799</c:v>
                </c:pt>
                <c:pt idx="3096">
                  <c:v>155.97697555735499</c:v>
                </c:pt>
                <c:pt idx="3097">
                  <c:v>156.04226751228899</c:v>
                </c:pt>
                <c:pt idx="3098">
                  <c:v>156.927042556207</c:v>
                </c:pt>
                <c:pt idx="3099">
                  <c:v>156.99119290899699</c:v>
                </c:pt>
                <c:pt idx="3100">
                  <c:v>157.86530793384401</c:v>
                </c:pt>
                <c:pt idx="3101">
                  <c:v>157.928318771476</c:v>
                </c:pt>
                <c:pt idx="3102">
                  <c:v>158.79153098556799</c:v>
                </c:pt>
                <c:pt idx="3103">
                  <c:v>158.85341187619699</c:v>
                </c:pt>
                <c:pt idx="3104">
                  <c:v>159.705506880672</c:v>
                </c:pt>
                <c:pt idx="3105">
                  <c:v>159.76625545692701</c:v>
                </c:pt>
                <c:pt idx="3106">
                  <c:v>160.60702588900099</c:v>
                </c:pt>
                <c:pt idx="3107">
                  <c:v>160.666582073955</c:v>
                </c:pt>
                <c:pt idx="3108">
                  <c:v>161.495776970571</c:v>
                </c:pt>
                <c:pt idx="3109">
                  <c:v>161.55403346833899</c:v>
                </c:pt>
                <c:pt idx="3110">
                  <c:v>162.371366203756</c:v>
                </c:pt>
                <c:pt idx="3111">
                  <c:v>162.42828064029101</c:v>
                </c:pt>
                <c:pt idx="3112">
                  <c:v>163.23349110708699</c:v>
                </c:pt>
                <c:pt idx="3113">
                  <c:v>163.28916392105501</c:v>
                </c:pt>
                <c:pt idx="3114">
                  <c:v>164.082033931957</c:v>
                </c:pt>
                <c:pt idx="3115">
                  <c:v>164.136626861981</c:v>
                </c:pt>
                <c:pt idx="3116">
                  <c:v>164.916929350902</c:v>
                </c:pt>
                <c:pt idx="3117">
                  <c:v>164.97053182176899</c:v>
                </c:pt>
                <c:pt idx="3118">
                  <c:v>165.73800642865899</c:v>
                </c:pt>
                <c:pt idx="3119">
                  <c:v>165.79060427854699</c:v>
                </c:pt>
                <c:pt idx="3120">
                  <c:v>166.54499213448901</c:v>
                </c:pt>
                <c:pt idx="3121">
                  <c:v>166.59652601262101</c:v>
                </c:pt>
                <c:pt idx="3122">
                  <c:v>167.337604444286</c:v>
                </c:pt>
                <c:pt idx="3123">
                  <c:v>167.38802526672501</c:v>
                </c:pt>
                <c:pt idx="3124">
                  <c:v>168.11560185414899</c:v>
                </c:pt>
                <c:pt idx="3125">
                  <c:v>168.16488586513501</c:v>
                </c:pt>
                <c:pt idx="3126">
                  <c:v>168.87877458495001</c:v>
                </c:pt>
                <c:pt idx="3127">
                  <c:v>168.92691438018699</c:v>
                </c:pt>
                <c:pt idx="3128">
                  <c:v>169.626924347455</c:v>
                </c:pt>
                <c:pt idx="3129">
                  <c:v>169.673918608577</c:v>
                </c:pt>
                <c:pt idx="3130">
                  <c:v>170.35985539368099</c:v>
                </c:pt>
                <c:pt idx="3131">
                  <c:v>170.40570421614899</c:v>
                </c:pt>
                <c:pt idx="3132">
                  <c:v>171.077373572255</c:v>
                </c:pt>
                <c:pt idx="3133">
                  <c:v>171.12207715289901</c:v>
                </c:pt>
                <c:pt idx="3134">
                  <c:v>171.77928731796899</c:v>
                </c:pt>
                <c:pt idx="3135">
                  <c:v>171.82284575253601</c:v>
                </c:pt>
                <c:pt idx="3136">
                  <c:v>172.465408276977</c:v>
                </c:pt>
                <c:pt idx="3137">
                  <c:v>172.50782225321001</c:v>
                </c:pt>
                <c:pt idx="3138">
                  <c:v>173.135555270244</c:v>
                </c:pt>
                <c:pt idx="3139">
                  <c:v>173.17682745926999</c:v>
                </c:pt>
                <c:pt idx="3140">
                  <c:v>173.78956007546</c:v>
                </c:pt>
                <c:pt idx="3141">
                  <c:v>173.829690159829</c:v>
                </c:pt>
                <c:pt idx="3142">
                  <c:v>174.427256819831</c:v>
                </c:pt>
                <c:pt idx="3143">
                  <c:v>174.46622970201699</c:v>
                </c:pt>
                <c:pt idx="3144">
                  <c:v>175.04845576811201</c:v>
                </c:pt>
                <c:pt idx="3145">
                  <c:v>175.08624542620299</c:v>
                </c:pt>
                <c:pt idx="3146">
                  <c:v>175.65295565049399</c:v>
                </c:pt>
                <c:pt idx="3147">
                  <c:v>175.68955559590799</c:v>
                </c:pt>
                <c:pt idx="3148">
                  <c:v>176.24060026829201</c:v>
                </c:pt>
                <c:pt idx="3149">
                  <c:v>176.276032919453</c:v>
                </c:pt>
                <c:pt idx="3150">
                  <c:v>176.81127831232601</c:v>
                </c:pt>
                <c:pt idx="3151">
                  <c:v>176.84555289870499</c:v>
                </c:pt>
                <c:pt idx="3152">
                  <c:v>177.36483765422301</c:v>
                </c:pt>
                <c:pt idx="3153">
                  <c:v>177.39792423763299</c:v>
                </c:pt>
                <c:pt idx="3154">
                  <c:v>177.901061301509</c:v>
                </c:pt>
                <c:pt idx="3155">
                  <c:v>177.93293869210899</c:v>
                </c:pt>
                <c:pt idx="3156">
                  <c:v>178.41976328210899</c:v>
                </c:pt>
                <c:pt idx="3157">
                  <c:v>178.45046933287401</c:v>
                </c:pt>
                <c:pt idx="3158">
                  <c:v>178.92085323183801</c:v>
                </c:pt>
                <c:pt idx="3159">
                  <c:v>178.95045604509599</c:v>
                </c:pt>
                <c:pt idx="3160">
                  <c:v>179.404272897254</c:v>
                </c:pt>
                <c:pt idx="3161">
                  <c:v>179.43281027319301</c:v>
                </c:pt>
                <c:pt idx="3162">
                  <c:v>179.86991518161301</c:v>
                </c:pt>
                <c:pt idx="3163">
                  <c:v>179.89737951052101</c:v>
                </c:pt>
                <c:pt idx="3164">
                  <c:v>180.31762379530599</c:v>
                </c:pt>
                <c:pt idx="3165">
                  <c:v>180.34399063777701</c:v>
                </c:pt>
                <c:pt idx="3166">
                  <c:v>180.74726300542201</c:v>
                </c:pt>
                <c:pt idx="3167">
                  <c:v>180.772634678853</c:v>
                </c:pt>
                <c:pt idx="3168">
                  <c:v>181.15885524361599</c:v>
                </c:pt>
                <c:pt idx="3169">
                  <c:v>181.183893830811</c:v>
                </c:pt>
                <c:pt idx="3170">
                  <c:v>181.552831689051</c:v>
                </c:pt>
                <c:pt idx="3171">
                  <c:v>181.579092219123</c:v>
                </c:pt>
                <c:pt idx="3172">
                  <c:v>181.93047881161201</c:v>
                </c:pt>
                <c:pt idx="3173">
                  <c:v>181.95986646749199</c:v>
                </c:pt>
                <c:pt idx="3174">
                  <c:v>182.294411554954</c:v>
                </c:pt>
                <c:pt idx="3175">
                  <c:v>182.32639075032401</c:v>
                </c:pt>
                <c:pt idx="3176">
                  <c:v>182.64998461819201</c:v>
                </c:pt>
                <c:pt idx="3177">
                  <c:v>182.691416372688</c:v>
                </c:pt>
                <c:pt idx="3178">
                  <c:v>183.00647094553301</c:v>
                </c:pt>
                <c:pt idx="3179">
                  <c:v>183.033012397947</c:v>
                </c:pt>
                <c:pt idx="3180">
                  <c:v>183.161842100711</c:v>
                </c:pt>
                <c:pt idx="3181">
                  <c:v>183.32455210460299</c:v>
                </c:pt>
                <c:pt idx="3182">
                  <c:v>183.36113674765201</c:v>
                </c:pt>
                <c:pt idx="3183">
                  <c:v>183.56908972341299</c:v>
                </c:pt>
                <c:pt idx="3184">
                  <c:v>183.676862044491</c:v>
                </c:pt>
                <c:pt idx="3185">
                  <c:v>183.78010539190001</c:v>
                </c:pt>
                <c:pt idx="3186">
                  <c:v>183.938191352502</c:v>
                </c:pt>
                <c:pt idx="3187">
                  <c:v>183.96563376561301</c:v>
                </c:pt>
                <c:pt idx="3188">
                  <c:v>184.03995826478501</c:v>
                </c:pt>
                <c:pt idx="3189">
                  <c:v>184.13127613150499</c:v>
                </c:pt>
                <c:pt idx="3190">
                  <c:v>184.16302567676499</c:v>
                </c:pt>
                <c:pt idx="3191">
                  <c:v>184.28495097576101</c:v>
                </c:pt>
                <c:pt idx="3192">
                  <c:v>184.36679330878599</c:v>
                </c:pt>
                <c:pt idx="3193">
                  <c:v>184.42344683176401</c:v>
                </c:pt>
                <c:pt idx="3194">
                  <c:v>184.54485738401601</c:v>
                </c:pt>
                <c:pt idx="3195">
                  <c:v>184.54773293890699</c:v>
                </c:pt>
                <c:pt idx="3196">
                  <c:v>184.55481564143901</c:v>
                </c:pt>
                <c:pt idx="3197">
                  <c:v>184.660920052183</c:v>
                </c:pt>
                <c:pt idx="3198">
                  <c:v>184.702694559696</c:v>
                </c:pt>
                <c:pt idx="3199">
                  <c:v>184.763353817867</c:v>
                </c:pt>
                <c:pt idx="3200">
                  <c:v>184.84234411258399</c:v>
                </c:pt>
                <c:pt idx="3201">
                  <c:v>184.85701634353501</c:v>
                </c:pt>
                <c:pt idx="3202">
                  <c:v>184.888546789711</c:v>
                </c:pt>
                <c:pt idx="3203">
                  <c:v>184.94312485992</c:v>
                </c:pt>
                <c:pt idx="3204">
                  <c:v>184.96821586867799</c:v>
                </c:pt>
                <c:pt idx="3205">
                  <c:v>185.021919271825</c:v>
                </c:pt>
                <c:pt idx="3206">
                  <c:v>185.08101198263699</c:v>
                </c:pt>
                <c:pt idx="3207">
                  <c:v>185.092365856046</c:v>
                </c:pt>
                <c:pt idx="3208">
                  <c:v>185.11197027966199</c:v>
                </c:pt>
                <c:pt idx="3209">
                  <c:v>185.155571437063</c:v>
                </c:pt>
                <c:pt idx="3210">
                  <c:v>185.17784376941401</c:v>
                </c:pt>
                <c:pt idx="3211">
                  <c:v>185.2078494504</c:v>
                </c:pt>
                <c:pt idx="3212">
                  <c:v>185.245849144103</c:v>
                </c:pt>
                <c:pt idx="3213">
                  <c:v>185.266271975422</c:v>
                </c:pt>
                <c:pt idx="3214">
                  <c:v>185.304603857041</c:v>
                </c:pt>
                <c:pt idx="3215">
                  <c:v>185.31789124443699</c:v>
                </c:pt>
                <c:pt idx="3216">
                  <c:v>185.325441824291</c:v>
                </c:pt>
                <c:pt idx="3217">
                  <c:v>185.36105332721701</c:v>
                </c:pt>
                <c:pt idx="3218">
                  <c:v>185.394101381962</c:v>
                </c:pt>
                <c:pt idx="3219">
                  <c:v>185.407548020891</c:v>
                </c:pt>
                <c:pt idx="3220">
                  <c:v>185.414870710575</c:v>
                </c:pt>
                <c:pt idx="3221">
                  <c:v>185.46722567307401</c:v>
                </c:pt>
                <c:pt idx="3222">
                  <c:v>185.46976074159099</c:v>
                </c:pt>
                <c:pt idx="3223">
                  <c:v>185.47778865730399</c:v>
                </c:pt>
                <c:pt idx="3224">
                  <c:v>185.51029340424299</c:v>
                </c:pt>
                <c:pt idx="3225">
                  <c:v>185.52215058330299</c:v>
                </c:pt>
                <c:pt idx="3226">
                  <c:v>185.545385870394</c:v>
                </c:pt>
                <c:pt idx="3227">
                  <c:v>185.56327512065101</c:v>
                </c:pt>
                <c:pt idx="3228">
                  <c:v>185.56979994868701</c:v>
                </c:pt>
                <c:pt idx="3229">
                  <c:v>185.586711431688</c:v>
                </c:pt>
                <c:pt idx="3230">
                  <c:v>185.593912566726</c:v>
                </c:pt>
                <c:pt idx="3231">
                  <c:v>185.60732599542001</c:v>
                </c:pt>
                <c:pt idx="3232">
                  <c:v>185.610283319708</c:v>
                </c:pt>
                <c:pt idx="3233">
                  <c:v>185.618958696692</c:v>
                </c:pt>
                <c:pt idx="3234">
                  <c:v>185.61938818949</c:v>
                </c:pt>
                <c:pt idx="3235">
                  <c:v>185.619813360991</c:v>
                </c:pt>
                <c:pt idx="3236">
                  <c:v>185.618897710021</c:v>
                </c:pt>
                <c:pt idx="3237">
                  <c:v>185.61532211126999</c:v>
                </c:pt>
                <c:pt idx="3238">
                  <c:v>185.609696467231</c:v>
                </c:pt>
                <c:pt idx="3239">
                  <c:v>185.600226600425</c:v>
                </c:pt>
                <c:pt idx="3240">
                  <c:v>185.59799817657199</c:v>
                </c:pt>
                <c:pt idx="3241">
                  <c:v>185.58140085840401</c:v>
                </c:pt>
                <c:pt idx="3242">
                  <c:v>185.57797646446301</c:v>
                </c:pt>
                <c:pt idx="3243">
                  <c:v>185.57108753766599</c:v>
                </c:pt>
                <c:pt idx="3244">
                  <c:v>185.55314164370401</c:v>
                </c:pt>
                <c:pt idx="3245">
                  <c:v>185.530275981687</c:v>
                </c:pt>
                <c:pt idx="3246">
                  <c:v>185.524849189165</c:v>
                </c:pt>
                <c:pt idx="3247">
                  <c:v>185.522134437604</c:v>
                </c:pt>
                <c:pt idx="3248">
                  <c:v>185.488846344482</c:v>
                </c:pt>
                <c:pt idx="3249">
                  <c:v>185.47559031524199</c:v>
                </c:pt>
                <c:pt idx="3250">
                  <c:v>185.44658625490999</c:v>
                </c:pt>
                <c:pt idx="3251">
                  <c:v>185.427533370916</c:v>
                </c:pt>
                <c:pt idx="3252">
                  <c:v>185.38390221066501</c:v>
                </c:pt>
                <c:pt idx="3253">
                  <c:v>185.38338975130901</c:v>
                </c:pt>
                <c:pt idx="3254">
                  <c:v>185.32492679002499</c:v>
                </c:pt>
                <c:pt idx="3255">
                  <c:v>185.31630339709599</c:v>
                </c:pt>
                <c:pt idx="3256">
                  <c:v>185.30634932302601</c:v>
                </c:pt>
                <c:pt idx="3257">
                  <c:v>185.236661192828</c:v>
                </c:pt>
                <c:pt idx="3258">
                  <c:v>185.22204526066801</c:v>
                </c:pt>
                <c:pt idx="3259">
                  <c:v>185.16971025009701</c:v>
                </c:pt>
                <c:pt idx="3260">
                  <c:v>185.15431144157699</c:v>
                </c:pt>
                <c:pt idx="3261">
                  <c:v>185.103880499198</c:v>
                </c:pt>
                <c:pt idx="3262">
                  <c:v>185.03763851415101</c:v>
                </c:pt>
                <c:pt idx="3263">
                  <c:v>185.019324887431</c:v>
                </c:pt>
                <c:pt idx="3264">
                  <c:v>184.98612626543999</c:v>
                </c:pt>
                <c:pt idx="3265">
                  <c:v>184.928832631186</c:v>
                </c:pt>
                <c:pt idx="3266">
                  <c:v>184.89743139882401</c:v>
                </c:pt>
                <c:pt idx="3267">
                  <c:v>184.83028345993799</c:v>
                </c:pt>
                <c:pt idx="3268">
                  <c:v>184.743903791013</c:v>
                </c:pt>
                <c:pt idx="3269">
                  <c:v>184.72138407324101</c:v>
                </c:pt>
                <c:pt idx="3270">
                  <c:v>184.67016090052201</c:v>
                </c:pt>
                <c:pt idx="3271">
                  <c:v>184.603690337807</c:v>
                </c:pt>
                <c:pt idx="3272">
                  <c:v>184.57379300231801</c:v>
                </c:pt>
                <c:pt idx="3273">
                  <c:v>184.473651758774</c:v>
                </c:pt>
                <c:pt idx="3274">
                  <c:v>184.37955908648101</c:v>
                </c:pt>
                <c:pt idx="3275">
                  <c:v>184.32820979501801</c:v>
                </c:pt>
                <c:pt idx="3276">
                  <c:v>184.19441911310599</c:v>
                </c:pt>
                <c:pt idx="3277">
                  <c:v>184.164654633005</c:v>
                </c:pt>
                <c:pt idx="3278">
                  <c:v>184.15278339952599</c:v>
                </c:pt>
                <c:pt idx="3279">
                  <c:v>183.981915311862</c:v>
                </c:pt>
                <c:pt idx="3280">
                  <c:v>183.889842079581</c:v>
                </c:pt>
                <c:pt idx="3281">
                  <c:v>183.77346432004501</c:v>
                </c:pt>
                <c:pt idx="3282">
                  <c:v>183.58210819553199</c:v>
                </c:pt>
                <c:pt idx="3283">
                  <c:v>183.534875332741</c:v>
                </c:pt>
                <c:pt idx="3284">
                  <c:v>183.412391238889</c:v>
                </c:pt>
                <c:pt idx="3285">
                  <c:v>183.24151165647501</c:v>
                </c:pt>
                <c:pt idx="3286">
                  <c:v>183.18114037190401</c:v>
                </c:pt>
                <c:pt idx="3287">
                  <c:v>182.85087585175199</c:v>
                </c:pt>
                <c:pt idx="3288">
                  <c:v>182.78378968946899</c:v>
                </c:pt>
                <c:pt idx="3289">
                  <c:v>182.608887259385</c:v>
                </c:pt>
                <c:pt idx="3290">
                  <c:v>182.46411642721699</c:v>
                </c:pt>
                <c:pt idx="3291">
                  <c:v>182.40336995305699</c:v>
                </c:pt>
                <c:pt idx="3292">
                  <c:v>182.15726389083801</c:v>
                </c:pt>
                <c:pt idx="3293">
                  <c:v>182.01468025799201</c:v>
                </c:pt>
                <c:pt idx="3294">
                  <c:v>181.87146772335399</c:v>
                </c:pt>
                <c:pt idx="3295">
                  <c:v>181.640612571818</c:v>
                </c:pt>
                <c:pt idx="3296">
                  <c:v>181.56004429597201</c:v>
                </c:pt>
                <c:pt idx="3297">
                  <c:v>181.26996587315301</c:v>
                </c:pt>
                <c:pt idx="3298">
                  <c:v>181.23306317355099</c:v>
                </c:pt>
                <c:pt idx="3299">
                  <c:v>181.157881362301</c:v>
                </c:pt>
                <c:pt idx="3300">
                  <c:v>180.94166008526099</c:v>
                </c:pt>
                <c:pt idx="3301">
                  <c:v>180.83172810626999</c:v>
                </c:pt>
                <c:pt idx="3302">
                  <c:v>180.65578975341899</c:v>
                </c:pt>
                <c:pt idx="3303">
                  <c:v>180.46346718421901</c:v>
                </c:pt>
                <c:pt idx="3304">
                  <c:v>180.308833822906</c:v>
                </c:pt>
                <c:pt idx="3305">
                  <c:v>180.14265801438</c:v>
                </c:pt>
                <c:pt idx="3306">
                  <c:v>180.00364785581701</c:v>
                </c:pt>
                <c:pt idx="3307">
                  <c:v>179.86640390489899</c:v>
                </c:pt>
                <c:pt idx="3308">
                  <c:v>179.64161699400799</c:v>
                </c:pt>
                <c:pt idx="3309">
                  <c:v>179.552915537263</c:v>
                </c:pt>
                <c:pt idx="3310">
                  <c:v>179.244663802405</c:v>
                </c:pt>
                <c:pt idx="3311">
                  <c:v>179.21464660656301</c:v>
                </c:pt>
                <c:pt idx="3312">
                  <c:v>179.034847935724</c:v>
                </c:pt>
                <c:pt idx="3313">
                  <c:v>178.85614043656301</c:v>
                </c:pt>
                <c:pt idx="3314">
                  <c:v>178.82634286971799</c:v>
                </c:pt>
                <c:pt idx="3315">
                  <c:v>178.47464506537</c:v>
                </c:pt>
                <c:pt idx="3316">
                  <c:v>178.38281267078301</c:v>
                </c:pt>
                <c:pt idx="3317">
                  <c:v>178.068602216031</c:v>
                </c:pt>
                <c:pt idx="3318">
                  <c:v>177.913920897389</c:v>
                </c:pt>
                <c:pt idx="3319">
                  <c:v>177.63923188933401</c:v>
                </c:pt>
                <c:pt idx="3320">
                  <c:v>177.41596499551301</c:v>
                </c:pt>
                <c:pt idx="3321">
                  <c:v>177.183827290463</c:v>
                </c:pt>
                <c:pt idx="3322">
                  <c:v>176.88508129914601</c:v>
                </c:pt>
                <c:pt idx="3323">
                  <c:v>176.699189506566</c:v>
                </c:pt>
                <c:pt idx="3324">
                  <c:v>176.31815215029499</c:v>
                </c:pt>
                <c:pt idx="3325">
                  <c:v>176.18178107280599</c:v>
                </c:pt>
                <c:pt idx="3326">
                  <c:v>175.717148663682</c:v>
                </c:pt>
                <c:pt idx="3327">
                  <c:v>175.63094820541801</c:v>
                </c:pt>
                <c:pt idx="3328">
                  <c:v>175.07725645845801</c:v>
                </c:pt>
                <c:pt idx="3329">
                  <c:v>175.03821007563801</c:v>
                </c:pt>
                <c:pt idx="3330">
                  <c:v>174.41234696183</c:v>
                </c:pt>
                <c:pt idx="3331">
                  <c:v>174.41200820469999</c:v>
                </c:pt>
                <c:pt idx="3332">
                  <c:v>174.40522667424699</c:v>
                </c:pt>
                <c:pt idx="3333">
                  <c:v>173.756440479014</c:v>
                </c:pt>
                <c:pt idx="3334">
                  <c:v>173.730592055556</c:v>
                </c:pt>
                <c:pt idx="3335">
                  <c:v>173.07745845696999</c:v>
                </c:pt>
                <c:pt idx="3336">
                  <c:v>173.03638165420901</c:v>
                </c:pt>
                <c:pt idx="3337">
                  <c:v>172.38032377814801</c:v>
                </c:pt>
                <c:pt idx="3338">
                  <c:v>172.33143060907199</c:v>
                </c:pt>
                <c:pt idx="3339">
                  <c:v>171.667688524406</c:v>
                </c:pt>
                <c:pt idx="3340">
                  <c:v>171.61486901284701</c:v>
                </c:pt>
                <c:pt idx="3341">
                  <c:v>170.94021733276301</c:v>
                </c:pt>
                <c:pt idx="3342">
                  <c:v>170.88508886135801</c:v>
                </c:pt>
                <c:pt idx="3343">
                  <c:v>170.19769021156901</c:v>
                </c:pt>
                <c:pt idx="3344">
                  <c:v>170.140814468418</c:v>
                </c:pt>
                <c:pt idx="3345">
                  <c:v>169.43984529075701</c:v>
                </c:pt>
                <c:pt idx="3346">
                  <c:v>169.38139412131201</c:v>
                </c:pt>
                <c:pt idx="3347">
                  <c:v>168.666619430769</c:v>
                </c:pt>
                <c:pt idx="3348">
                  <c:v>168.60662485387601</c:v>
                </c:pt>
                <c:pt idx="3349">
                  <c:v>167.87808970902799</c:v>
                </c:pt>
                <c:pt idx="3350">
                  <c:v>167.816535456964</c:v>
                </c:pt>
                <c:pt idx="3351">
                  <c:v>167.074411208854</c:v>
                </c:pt>
                <c:pt idx="3352">
                  <c:v>167.011283421527</c:v>
                </c:pt>
                <c:pt idx="3353">
                  <c:v>166.25580104417401</c:v>
                </c:pt>
                <c:pt idx="3354">
                  <c:v>166.191106727418</c:v>
                </c:pt>
                <c:pt idx="3355">
                  <c:v>165.422519359837</c:v>
                </c:pt>
                <c:pt idx="3356">
                  <c:v>165.356276478636</c:v>
                </c:pt>
                <c:pt idx="3357">
                  <c:v>164.57483917083201</c:v>
                </c:pt>
                <c:pt idx="3358">
                  <c:v>164.507062472558</c:v>
                </c:pt>
                <c:pt idx="3359">
                  <c:v>163.71302869434001</c:v>
                </c:pt>
                <c:pt idx="3360">
                  <c:v>163.64372625925199</c:v>
                </c:pt>
                <c:pt idx="3361">
                  <c:v>162.83735225304599</c:v>
                </c:pt>
                <c:pt idx="3362">
                  <c:v>162.766529501116</c:v>
                </c:pt>
                <c:pt idx="3363">
                  <c:v>161.948077669035</c:v>
                </c:pt>
                <c:pt idx="3364">
                  <c:v>161.87574017966301</c:v>
                </c:pt>
                <c:pt idx="3365">
                  <c:v>161.045478446087</c:v>
                </c:pt>
                <c:pt idx="3366">
                  <c:v>160.97163037986701</c:v>
                </c:pt>
                <c:pt idx="3367">
                  <c:v>160.12982934772401</c:v>
                </c:pt>
                <c:pt idx="3368">
                  <c:v>160.05447139263001</c:v>
                </c:pt>
                <c:pt idx="3369">
                  <c:v>159.20140307040199</c:v>
                </c:pt>
                <c:pt idx="3370">
                  <c:v>159.124534230558</c:v>
                </c:pt>
                <c:pt idx="3371">
                  <c:v>158.260473254543</c:v>
                </c:pt>
                <c:pt idx="3372">
                  <c:v>158.182094315379</c:v>
                </c:pt>
                <c:pt idx="3373">
                  <c:v>157.30731713342001</c:v>
                </c:pt>
                <c:pt idx="3374">
                  <c:v>157.22743086392799</c:v>
                </c:pt>
                <c:pt idx="3375">
                  <c:v>156.342210387026</c:v>
                </c:pt>
                <c:pt idx="3376">
                  <c:v>156.260821846845</c:v>
                </c:pt>
                <c:pt idx="3377">
                  <c:v>155.36542640874501</c:v>
                </c:pt>
                <c:pt idx="3378">
                  <c:v>155.282551341199</c:v>
                </c:pt>
                <c:pt idx="3379">
                  <c:v>154.37725609304201</c:v>
                </c:pt>
                <c:pt idx="3380">
                  <c:v>154.29292750895999</c:v>
                </c:pt>
                <c:pt idx="3381">
                  <c:v>153.37802373551</c:v>
                </c:pt>
                <c:pt idx="3382">
                  <c:v>153.29227455438701</c:v>
                </c:pt>
                <c:pt idx="3383">
                  <c:v>152.36805960461899</c:v>
                </c:pt>
                <c:pt idx="3384">
                  <c:v>152.28089051677</c:v>
                </c:pt>
                <c:pt idx="3385">
                  <c:v>151.34765363812301</c:v>
                </c:pt>
                <c:pt idx="3386">
                  <c:v>151.25902790231299</c:v>
                </c:pt>
                <c:pt idx="3387">
                  <c:v>150.31705550052001</c:v>
                </c:pt>
                <c:pt idx="3388">
                  <c:v>150.22693171177701</c:v>
                </c:pt>
                <c:pt idx="3389">
                  <c:v>149.27652023889101</c:v>
                </c:pt>
                <c:pt idx="3390">
                  <c:v>149.184883581793</c:v>
                </c:pt>
                <c:pt idx="3391">
                  <c:v>148.226337298033</c:v>
                </c:pt>
                <c:pt idx="3392">
                  <c:v>148.133199705122</c:v>
                </c:pt>
                <c:pt idx="3393">
                  <c:v>147.16681893288199</c:v>
                </c:pt>
                <c:pt idx="3394">
                  <c:v>147.07220009619601</c:v>
                </c:pt>
                <c:pt idx="3395">
                  <c:v>146.09827723605599</c:v>
                </c:pt>
                <c:pt idx="3396">
                  <c:v>146.00219144444699</c:v>
                </c:pt>
                <c:pt idx="3397">
                  <c:v>145.02102419463199</c:v>
                </c:pt>
                <c:pt idx="3398">
                  <c:v>144.923481519012</c:v>
                </c:pt>
                <c:pt idx="3399">
                  <c:v>143.935407638198</c:v>
                </c:pt>
                <c:pt idx="3400">
                  <c:v>143.836405661394</c:v>
                </c:pt>
                <c:pt idx="3401">
                  <c:v>142.84183887839299</c:v>
                </c:pt>
                <c:pt idx="3402">
                  <c:v>142.741305439966</c:v>
                </c:pt>
                <c:pt idx="3403">
                  <c:v>141.74075557811901</c:v>
                </c:pt>
                <c:pt idx="3404">
                  <c:v>141.63844870770001</c:v>
                </c:pt>
                <c:pt idx="3405">
                  <c:v>140.63257818293999</c:v>
                </c:pt>
                <c:pt idx="3406">
                  <c:v>140.52796891539899</c:v>
                </c:pt>
                <c:pt idx="3407">
                  <c:v>139.51770602593399</c:v>
                </c:pt>
                <c:pt idx="3408">
                  <c:v>139.409735857523</c:v>
                </c:pt>
                <c:pt idx="3409">
                  <c:v>138.39623782821101</c:v>
                </c:pt>
                <c:pt idx="3410">
                  <c:v>138.282828911401</c:v>
                </c:pt>
                <c:pt idx="3411">
                  <c:v>137.26708769114299</c:v>
                </c:pt>
                <c:pt idx="3412">
                  <c:v>137.14478371646101</c:v>
                </c:pt>
                <c:pt idx="3413">
                  <c:v>136.127221718312</c:v>
                </c:pt>
                <c:pt idx="3414">
                  <c:v>135.99179954754399</c:v>
                </c:pt>
                <c:pt idx="3415">
                  <c:v>134.97248617576901</c:v>
                </c:pt>
                <c:pt idx="3416">
                  <c:v>134.82071246478</c:v>
                </c:pt>
                <c:pt idx="3417">
                  <c:v>133.800047318324</c:v>
                </c:pt>
                <c:pt idx="3418">
                  <c:v>133.63137339064701</c:v>
                </c:pt>
                <c:pt idx="3419">
                  <c:v>132.610343084557</c:v>
                </c:pt>
                <c:pt idx="3420">
                  <c:v>132.427113228976</c:v>
                </c:pt>
                <c:pt idx="3421">
                  <c:v>131.40682209441499</c:v>
                </c:pt>
                <c:pt idx="3422">
                  <c:v>131.21296339674601</c:v>
                </c:pt>
                <c:pt idx="3423">
                  <c:v>130.19405147722401</c:v>
                </c:pt>
                <c:pt idx="3424">
                  <c:v>129.993454471262</c:v>
                </c:pt>
                <c:pt idx="3425">
                  <c:v>128.97595328348399</c:v>
                </c:pt>
                <c:pt idx="3426">
                  <c:v>128.771546625973</c:v>
                </c:pt>
                <c:pt idx="3427">
                  <c:v>127.755118505765</c:v>
                </c:pt>
                <c:pt idx="3428">
                  <c:v>127.548741779982</c:v>
                </c:pt>
                <c:pt idx="3429">
                  <c:v>126.532975654548</c:v>
                </c:pt>
                <c:pt idx="3430">
                  <c:v>126.32565761753899</c:v>
                </c:pt>
                <c:pt idx="3431">
                  <c:v>125.310229587039</c:v>
                </c:pt>
                <c:pt idx="3432">
                  <c:v>125.10250602707499</c:v>
                </c:pt>
                <c:pt idx="3433">
                  <c:v>124.08720714624</c:v>
                </c:pt>
                <c:pt idx="3434">
                  <c:v>123.879347097299</c:v>
                </c:pt>
                <c:pt idx="3435">
                  <c:v>122.86405065109101</c:v>
                </c:pt>
                <c:pt idx="3436">
                  <c:v>122.656189617085</c:v>
                </c:pt>
                <c:pt idx="3437">
                  <c:v>121.640813457075</c:v>
                </c:pt>
                <c:pt idx="3438">
                  <c:v>121.433026352745</c:v>
                </c:pt>
                <c:pt idx="3439">
                  <c:v>120.417516523785</c:v>
                </c:pt>
                <c:pt idx="3440">
                  <c:v>120.209862615666</c:v>
                </c:pt>
                <c:pt idx="3441">
                  <c:v>119.194191479211</c:v>
                </c:pt>
                <c:pt idx="3442">
                  <c:v>118.98672452542699</c:v>
                </c:pt>
                <c:pt idx="3443">
                  <c:v>117.970879611407</c:v>
                </c:pt>
                <c:pt idx="3444">
                  <c:v>117.76362792619599</c:v>
                </c:pt>
                <c:pt idx="3445">
                  <c:v>116.747597482424</c:v>
                </c:pt>
                <c:pt idx="3446">
                  <c:v>116.54055474083999</c:v>
                </c:pt>
                <c:pt idx="3447">
                  <c:v>115.524327134426</c:v>
                </c:pt>
                <c:pt idx="3448">
                  <c:v>115.317471393269</c:v>
                </c:pt>
                <c:pt idx="3449">
                  <c:v>114.301038146401</c:v>
                </c:pt>
                <c:pt idx="3450">
                  <c:v>114.094357569205</c:v>
                </c:pt>
                <c:pt idx="3451">
                  <c:v>113.07771322711901</c:v>
                </c:pt>
                <c:pt idx="3452">
                  <c:v>112.87122242702701</c:v>
                </c:pt>
                <c:pt idx="3453">
                  <c:v>111.854372203026</c:v>
                </c:pt>
                <c:pt idx="3454">
                  <c:v>111.648105738986</c:v>
                </c:pt>
                <c:pt idx="3455">
                  <c:v>110.631062908506</c:v>
                </c:pt>
                <c:pt idx="3456">
                  <c:v>110.42504043872</c:v>
                </c:pt>
                <c:pt idx="3457">
                  <c:v>109.407814950252</c:v>
                </c:pt>
                <c:pt idx="3458">
                  <c:v>109.202008110072</c:v>
                </c:pt>
                <c:pt idx="3459">
                  <c:v>108.18459971184301</c:v>
                </c:pt>
                <c:pt idx="3460">
                  <c:v>107.978947446666</c:v>
                </c:pt>
                <c:pt idx="3461">
                  <c:v>106.961351858291</c:v>
                </c:pt>
                <c:pt idx="3462">
                  <c:v>106.755817679835</c:v>
                </c:pt>
                <c:pt idx="3463">
                  <c:v>105.738043332087</c:v>
                </c:pt>
                <c:pt idx="3464">
                  <c:v>105.532638827098</c:v>
                </c:pt>
                <c:pt idx="3465">
                  <c:v>104.514686662984</c:v>
                </c:pt>
                <c:pt idx="3466">
                  <c:v>104.309440242132</c:v>
                </c:pt>
                <c:pt idx="3467">
                  <c:v>103.291274749604</c:v>
                </c:pt>
                <c:pt idx="3468">
                  <c:v>103.086220208572</c:v>
                </c:pt>
                <c:pt idx="3469">
                  <c:v>102.06779281655599</c:v>
                </c:pt>
                <c:pt idx="3470">
                  <c:v>101.86300059287601</c:v>
                </c:pt>
                <c:pt idx="3471">
                  <c:v>100.8442963303</c:v>
                </c:pt>
                <c:pt idx="3472">
                  <c:v>100.639862446718</c:v>
                </c:pt>
                <c:pt idx="3473">
                  <c:v>99.620896171737698</c:v>
                </c:pt>
                <c:pt idx="3474">
                  <c:v>99.416853160114499</c:v>
                </c:pt>
                <c:pt idx="3475">
                  <c:v>98.397631090544905</c:v>
                </c:pt>
                <c:pt idx="3476">
                  <c:v>98.193900486718306</c:v>
                </c:pt>
                <c:pt idx="3477">
                  <c:v>97.174430582421195</c:v>
                </c:pt>
                <c:pt idx="3478">
                  <c:v>96.9708996960576</c:v>
                </c:pt>
                <c:pt idx="3479">
                  <c:v>95.951250697675604</c:v>
                </c:pt>
                <c:pt idx="3480">
                  <c:v>95.747843770378196</c:v>
                </c:pt>
                <c:pt idx="3481">
                  <c:v>94.728146951095297</c:v>
                </c:pt>
                <c:pt idx="3482">
                  <c:v>94.524754554492304</c:v>
                </c:pt>
                <c:pt idx="3483">
                  <c:v>93.505212492591099</c:v>
                </c:pt>
                <c:pt idx="3484">
                  <c:v>93.301575387867203</c:v>
                </c:pt>
                <c:pt idx="3485">
                  <c:v>92.282550593265597</c:v>
                </c:pt>
                <c:pt idx="3486">
                  <c:v>92.078217138313406</c:v>
                </c:pt>
                <c:pt idx="3487">
                  <c:v>91.060537389616798</c:v>
                </c:pt>
                <c:pt idx="3488">
                  <c:v>90.854594071742298</c:v>
                </c:pt>
                <c:pt idx="3489">
                  <c:v>89.839945759128994</c:v>
                </c:pt>
                <c:pt idx="3490">
                  <c:v>89.630280957320807</c:v>
                </c:pt>
                <c:pt idx="3491">
                  <c:v>88.6223929216534</c:v>
                </c:pt>
                <c:pt idx="3492">
                  <c:v>88.402181096015795</c:v>
                </c:pt>
                <c:pt idx="3493">
                  <c:v>87.410404978311206</c:v>
                </c:pt>
                <c:pt idx="3494">
                  <c:v>87.165297547854294</c:v>
                </c:pt>
                <c:pt idx="3495">
                  <c:v>86.206179346925396</c:v>
                </c:pt>
                <c:pt idx="3496">
                  <c:v>85.911847184873807</c:v>
                </c:pt>
                <c:pt idx="3497">
                  <c:v>85.011157190022999</c:v>
                </c:pt>
                <c:pt idx="3498">
                  <c:v>84.634578303072104</c:v>
                </c:pt>
                <c:pt idx="3499">
                  <c:v>83.822316217917205</c:v>
                </c:pt>
                <c:pt idx="3500">
                  <c:v>83.189871747368102</c:v>
                </c:pt>
                <c:pt idx="3501">
                  <c:v>82.772919803526307</c:v>
                </c:pt>
                <c:pt idx="3502">
                  <c:v>82.422958141280503</c:v>
                </c:pt>
                <c:pt idx="3503">
                  <c:v>81.518582158698393</c:v>
                </c:pt>
                <c:pt idx="3504">
                  <c:v>81.279491374150695</c:v>
                </c:pt>
                <c:pt idx="3505">
                  <c:v>81.017932681848905</c:v>
                </c:pt>
                <c:pt idx="3506">
                  <c:v>80.129818243356794</c:v>
                </c:pt>
                <c:pt idx="3507">
                  <c:v>79.889340459831203</c:v>
                </c:pt>
                <c:pt idx="3508">
                  <c:v>79.598533219230802</c:v>
                </c:pt>
                <c:pt idx="3509">
                  <c:v>78.908707124428204</c:v>
                </c:pt>
                <c:pt idx="3510">
                  <c:v>78.535286381314407</c:v>
                </c:pt>
                <c:pt idx="3511">
                  <c:v>78.015272770978299</c:v>
                </c:pt>
                <c:pt idx="3512">
                  <c:v>77.801337173932595</c:v>
                </c:pt>
                <c:pt idx="3513">
                  <c:v>77.306835039256796</c:v>
                </c:pt>
                <c:pt idx="3514">
                  <c:v>76.982075477240699</c:v>
                </c:pt>
                <c:pt idx="3515">
                  <c:v>76.587509212377</c:v>
                </c:pt>
                <c:pt idx="3516">
                  <c:v>76.378912482660098</c:v>
                </c:pt>
                <c:pt idx="3517">
                  <c:v>76.001934767850997</c:v>
                </c:pt>
                <c:pt idx="3518">
                  <c:v>75.672993198442995</c:v>
                </c:pt>
                <c:pt idx="3519">
                  <c:v>75.298169874170895</c:v>
                </c:pt>
                <c:pt idx="3520">
                  <c:v>75.088671959594606</c:v>
                </c:pt>
                <c:pt idx="3521">
                  <c:v>74.688733680399395</c:v>
                </c:pt>
                <c:pt idx="3522">
                  <c:v>74.385068719421895</c:v>
                </c:pt>
                <c:pt idx="3523">
                  <c:v>74.030200673583295</c:v>
                </c:pt>
                <c:pt idx="3524">
                  <c:v>73.842030966027593</c:v>
                </c:pt>
                <c:pt idx="3525">
                  <c:v>73.489169805196894</c:v>
                </c:pt>
                <c:pt idx="3526">
                  <c:v>73.198442319209306</c:v>
                </c:pt>
                <c:pt idx="3527">
                  <c:v>72.760479845730401</c:v>
                </c:pt>
                <c:pt idx="3528">
                  <c:v>72.655561651995697</c:v>
                </c:pt>
                <c:pt idx="3529">
                  <c:v>72.497951197573698</c:v>
                </c:pt>
                <c:pt idx="3530">
                  <c:v>72.038646563813501</c:v>
                </c:pt>
                <c:pt idx="3531">
                  <c:v>71.734437065511301</c:v>
                </c:pt>
                <c:pt idx="3532">
                  <c:v>71.4504248449702</c:v>
                </c:pt>
                <c:pt idx="3533">
                  <c:v>71.124464828899903</c:v>
                </c:pt>
                <c:pt idx="3534">
                  <c:v>70.773304860198294</c:v>
                </c:pt>
                <c:pt idx="3535">
                  <c:v>70.478540655514905</c:v>
                </c:pt>
                <c:pt idx="3536">
                  <c:v>70.160778342646395</c:v>
                </c:pt>
                <c:pt idx="3537">
                  <c:v>69.847230515257195</c:v>
                </c:pt>
                <c:pt idx="3538">
                  <c:v>69.579060966265999</c:v>
                </c:pt>
                <c:pt idx="3539">
                  <c:v>69.262218988451906</c:v>
                </c:pt>
                <c:pt idx="3540">
                  <c:v>69.016752987007806</c:v>
                </c:pt>
                <c:pt idx="3541">
                  <c:v>68.792403701926403</c:v>
                </c:pt>
                <c:pt idx="3542">
                  <c:v>68.603785544929394</c:v>
                </c:pt>
                <c:pt idx="3543">
                  <c:v>68.454537706815898</c:v>
                </c:pt>
                <c:pt idx="3544">
                  <c:v>68.166482732893698</c:v>
                </c:pt>
                <c:pt idx="3545">
                  <c:v>67.946639982066898</c:v>
                </c:pt>
                <c:pt idx="3546">
                  <c:v>67.704123286287697</c:v>
                </c:pt>
                <c:pt idx="3547">
                  <c:v>67.484340643733702</c:v>
                </c:pt>
                <c:pt idx="3548">
                  <c:v>67.264127475259102</c:v>
                </c:pt>
                <c:pt idx="3549">
                  <c:v>67.100442506665601</c:v>
                </c:pt>
                <c:pt idx="3550">
                  <c:v>66.914537769202397</c:v>
                </c:pt>
                <c:pt idx="3551">
                  <c:v>66.801989018744493</c:v>
                </c:pt>
                <c:pt idx="3552">
                  <c:v>66.615230349639006</c:v>
                </c:pt>
                <c:pt idx="3553">
                  <c:v>66.420872228569493</c:v>
                </c:pt>
                <c:pt idx="3554">
                  <c:v>66.267506607820295</c:v>
                </c:pt>
                <c:pt idx="3555">
                  <c:v>66.078979761305206</c:v>
                </c:pt>
                <c:pt idx="3556">
                  <c:v>65.948398263975903</c:v>
                </c:pt>
                <c:pt idx="3557">
                  <c:v>65.758472333753502</c:v>
                </c:pt>
                <c:pt idx="3558">
                  <c:v>65.641575342882106</c:v>
                </c:pt>
                <c:pt idx="3559">
                  <c:v>65.464875085579806</c:v>
                </c:pt>
                <c:pt idx="3560">
                  <c:v>65.348504182677004</c:v>
                </c:pt>
                <c:pt idx="3561">
                  <c:v>65.2332651210221</c:v>
                </c:pt>
                <c:pt idx="3562">
                  <c:v>65.135128308776302</c:v>
                </c:pt>
                <c:pt idx="3563">
                  <c:v>65.056992525705894</c:v>
                </c:pt>
                <c:pt idx="3564">
                  <c:v>64.9892404106361</c:v>
                </c:pt>
                <c:pt idx="3565">
                  <c:v>64.927187792805796</c:v>
                </c:pt>
                <c:pt idx="3566">
                  <c:v>64.893167258982004</c:v>
                </c:pt>
                <c:pt idx="3567">
                  <c:v>64.851889119034794</c:v>
                </c:pt>
                <c:pt idx="3568">
                  <c:v>64.828547744860899</c:v>
                </c:pt>
                <c:pt idx="3569">
                  <c:v>64.814861702250397</c:v>
                </c:pt>
                <c:pt idx="3570">
                  <c:v>64.783171787820194</c:v>
                </c:pt>
                <c:pt idx="3571">
                  <c:v>64.776591042906304</c:v>
                </c:pt>
                <c:pt idx="3572">
                  <c:v>64.751265753747901</c:v>
                </c:pt>
                <c:pt idx="3573">
                  <c:v>64.7473848817137</c:v>
                </c:pt>
                <c:pt idx="3574">
                  <c:v>64.7314977118169</c:v>
                </c:pt>
                <c:pt idx="3575">
                  <c:v>64.729587390173904</c:v>
                </c:pt>
                <c:pt idx="3576">
                  <c:v>64.720850354530896</c:v>
                </c:pt>
                <c:pt idx="3577">
                  <c:v>64.7198904423568</c:v>
                </c:pt>
                <c:pt idx="3578">
                  <c:v>64.715163421527905</c:v>
                </c:pt>
                <c:pt idx="3579">
                  <c:v>64.714670866815695</c:v>
                </c:pt>
                <c:pt idx="3580">
                  <c:v>64.712124513506495</c:v>
                </c:pt>
                <c:pt idx="3581">
                  <c:v>64.711866769333497</c:v>
                </c:pt>
                <c:pt idx="3582">
                  <c:v>64.710492492426198</c:v>
                </c:pt>
                <c:pt idx="3583">
                  <c:v>64.710355480689202</c:v>
                </c:pt>
                <c:pt idx="3584">
                  <c:v>64.709609860820393</c:v>
                </c:pt>
                <c:pt idx="3585">
                  <c:v>64.709536070314698</c:v>
                </c:pt>
                <c:pt idx="3586">
                  <c:v>64.709128710134905</c:v>
                </c:pt>
                <c:pt idx="3587">
                  <c:v>64.709088526500693</c:v>
                </c:pt>
                <c:pt idx="3588">
                  <c:v>64.708864272975205</c:v>
                </c:pt>
                <c:pt idx="3589">
                  <c:v>64.708842172281393</c:v>
                </c:pt>
                <c:pt idx="3590">
                  <c:v>64.7087177429825</c:v>
                </c:pt>
                <c:pt idx="3591">
                  <c:v>64.708705475672303</c:v>
                </c:pt>
                <c:pt idx="3592">
                  <c:v>64.708635887515399</c:v>
                </c:pt>
                <c:pt idx="3593">
                  <c:v>64.708629019297803</c:v>
                </c:pt>
                <c:pt idx="3594">
                  <c:v>64.708589797680801</c:v>
                </c:pt>
                <c:pt idx="3595">
                  <c:v>64.708585920643301</c:v>
                </c:pt>
                <c:pt idx="3596">
                  <c:v>64.708563645949894</c:v>
                </c:pt>
                <c:pt idx="3597">
                  <c:v>64.708561440203596</c:v>
                </c:pt>
                <c:pt idx="3598">
                  <c:v>64.708548696372304</c:v>
                </c:pt>
                <c:pt idx="3599">
                  <c:v>64.708547432017298</c:v>
                </c:pt>
                <c:pt idx="3600">
                  <c:v>64.708540088665202</c:v>
                </c:pt>
                <c:pt idx="3601">
                  <c:v>64.708539358700307</c:v>
                </c:pt>
                <c:pt idx="3602">
                  <c:v>64.708535097681604</c:v>
                </c:pt>
                <c:pt idx="3603">
                  <c:v>64.708534673388101</c:v>
                </c:pt>
                <c:pt idx="3604">
                  <c:v>64.708532183844596</c:v>
                </c:pt>
                <c:pt idx="3605">
                  <c:v>64.708531935711903</c:v>
                </c:pt>
                <c:pt idx="3606">
                  <c:v>64.708530471182598</c:v>
                </c:pt>
                <c:pt idx="3607">
                  <c:v>64.708530325221801</c:v>
                </c:pt>
                <c:pt idx="3608">
                  <c:v>64.708529458104394</c:v>
                </c:pt>
                <c:pt idx="3609">
                  <c:v>64.708529371620799</c:v>
                </c:pt>
                <c:pt idx="3610">
                  <c:v>64.708528855515098</c:v>
                </c:pt>
                <c:pt idx="3611">
                  <c:v>64.708528803745295</c:v>
                </c:pt>
                <c:pt idx="3612">
                  <c:v>64.708528495361193</c:v>
                </c:pt>
                <c:pt idx="3613">
                  <c:v>64.7085284640238</c:v>
                </c:pt>
                <c:pt idx="3614">
                  <c:v>64.708528278966199</c:v>
                </c:pt>
                <c:pt idx="3615">
                  <c:v>64.708528259871201</c:v>
                </c:pt>
                <c:pt idx="3616">
                  <c:v>64.708528148050704</c:v>
                </c:pt>
                <c:pt idx="3617">
                  <c:v>64.708528136414003</c:v>
                </c:pt>
                <c:pt idx="3618">
                  <c:v>64.708528068247503</c:v>
                </c:pt>
                <c:pt idx="3619">
                  <c:v>64.7085280611646</c:v>
                </c:pt>
                <c:pt idx="3620">
                  <c:v>64.7085280192954</c:v>
                </c:pt>
                <c:pt idx="3621">
                  <c:v>64.708528014971705</c:v>
                </c:pt>
                <c:pt idx="3622">
                  <c:v>64.708527989124406</c:v>
                </c:pt>
                <c:pt idx="3623">
                  <c:v>64.708527986467203</c:v>
                </c:pt>
                <c:pt idx="3624">
                  <c:v>64.708527970440002</c:v>
                </c:pt>
                <c:pt idx="3625">
                  <c:v>64.708527968795593</c:v>
                </c:pt>
                <c:pt idx="3626">
                  <c:v>64.708527958808602</c:v>
                </c:pt>
                <c:pt idx="3627">
                  <c:v>64.708527957784796</c:v>
                </c:pt>
                <c:pt idx="3628">
                  <c:v>64.708527951530002</c:v>
                </c:pt>
                <c:pt idx="3629">
                  <c:v>64.708527950888794</c:v>
                </c:pt>
                <c:pt idx="3630">
                  <c:v>64.708527946952003</c:v>
                </c:pt>
                <c:pt idx="3631">
                  <c:v>64.708527946548401</c:v>
                </c:pt>
                <c:pt idx="3632">
                  <c:v>64.708527944058503</c:v>
                </c:pt>
                <c:pt idx="3633">
                  <c:v>64.708527943802906</c:v>
                </c:pt>
                <c:pt idx="3634">
                  <c:v>64.708527942220599</c:v>
                </c:pt>
                <c:pt idx="3635">
                  <c:v>64.708527942057998</c:v>
                </c:pt>
                <c:pt idx="3636">
                  <c:v>64.708527941047805</c:v>
                </c:pt>
                <c:pt idx="3637">
                  <c:v>64.708527940943796</c:v>
                </c:pt>
                <c:pt idx="3638">
                  <c:v>64.708527940295795</c:v>
                </c:pt>
                <c:pt idx="3639">
                  <c:v>64.708527940229104</c:v>
                </c:pt>
                <c:pt idx="3640">
                  <c:v>64.7085279398149</c:v>
                </c:pt>
                <c:pt idx="3641">
                  <c:v>64.7085279397687</c:v>
                </c:pt>
                <c:pt idx="3642">
                  <c:v>64.708527939582297</c:v>
                </c:pt>
                <c:pt idx="3643">
                  <c:v>64.708527939513999</c:v>
                </c:pt>
                <c:pt idx="3644">
                  <c:v>64.708527939649201</c:v>
                </c:pt>
                <c:pt idx="3645">
                  <c:v>64.708527939566494</c:v>
                </c:pt>
                <c:pt idx="3646">
                  <c:v>64.708527939699295</c:v>
                </c:pt>
                <c:pt idx="3647">
                  <c:v>64.708527939841304</c:v>
                </c:pt>
                <c:pt idx="3648">
                  <c:v>64.708527938748105</c:v>
                </c:pt>
                <c:pt idx="3649">
                  <c:v>64.708527939590894</c:v>
                </c:pt>
                <c:pt idx="3650">
                  <c:v>64.708527935710705</c:v>
                </c:pt>
                <c:pt idx="3651">
                  <c:v>64.708527937572995</c:v>
                </c:pt>
                <c:pt idx="3652">
                  <c:v>64.7085279307165</c:v>
                </c:pt>
                <c:pt idx="3653">
                  <c:v>64.708527933265799</c:v>
                </c:pt>
                <c:pt idx="3654">
                  <c:v>64.7085279257103</c:v>
                </c:pt>
                <c:pt idx="3655">
                  <c:v>64.708527927997594</c:v>
                </c:pt>
                <c:pt idx="3656">
                  <c:v>64.708527922754001</c:v>
                </c:pt>
                <c:pt idx="3657">
                  <c:v>64.708527924087093</c:v>
                </c:pt>
                <c:pt idx="3658">
                  <c:v>64.708527921719707</c:v>
                </c:pt>
                <c:pt idx="3659">
                  <c:v>64.708527922315596</c:v>
                </c:pt>
                <c:pt idx="3660">
                  <c:v>64.708527921255595</c:v>
                </c:pt>
                <c:pt idx="3661">
                  <c:v>64.708527921526098</c:v>
                </c:pt>
                <c:pt idx="3662">
                  <c:v>64.708527920987606</c:v>
                </c:pt>
                <c:pt idx="3663">
                  <c:v>64.708527920667507</c:v>
                </c:pt>
                <c:pt idx="3664">
                  <c:v>64.708527922542103</c:v>
                </c:pt>
                <c:pt idx="3665">
                  <c:v>64.708527921083899</c:v>
                </c:pt>
                <c:pt idx="3666">
                  <c:v>64.708527926935702</c:v>
                </c:pt>
                <c:pt idx="3667">
                  <c:v>64.708527924503699</c:v>
                </c:pt>
                <c:pt idx="3668">
                  <c:v>64.708527932211695</c:v>
                </c:pt>
                <c:pt idx="3669">
                  <c:v>64.708527929772302</c:v>
                </c:pt>
                <c:pt idx="3670">
                  <c:v>64.708527936020303</c:v>
                </c:pt>
                <c:pt idx="3671">
                  <c:v>64.708527934354294</c:v>
                </c:pt>
                <c:pt idx="3672">
                  <c:v>64.708527937838795</c:v>
                </c:pt>
                <c:pt idx="3673">
                  <c:v>64.708527936992098</c:v>
                </c:pt>
                <c:pt idx="3674">
                  <c:v>64.708527938472798</c:v>
                </c:pt>
                <c:pt idx="3675">
                  <c:v>64.708527938113093</c:v>
                </c:pt>
                <c:pt idx="3676">
                  <c:v>64.708527938692697</c:v>
                </c:pt>
                <c:pt idx="3677">
                  <c:v>64.708527938539603</c:v>
                </c:pt>
                <c:pt idx="3678">
                  <c:v>64.708527938793694</c:v>
                </c:pt>
                <c:pt idx="3679">
                  <c:v>64.708527938722895</c:v>
                </c:pt>
                <c:pt idx="3680">
                  <c:v>64.708527938847098</c:v>
                </c:pt>
                <c:pt idx="3681">
                  <c:v>64.708527938814697</c:v>
                </c:pt>
                <c:pt idx="3682">
                  <c:v>64.708527938874795</c:v>
                </c:pt>
                <c:pt idx="3683">
                  <c:v>64.708527938857998</c:v>
                </c:pt>
                <c:pt idx="3684">
                  <c:v>64.708527938950994</c:v>
                </c:pt>
                <c:pt idx="3685">
                  <c:v>64.708527938910805</c:v>
                </c:pt>
                <c:pt idx="3686">
                  <c:v>64.708527939174701</c:v>
                </c:pt>
                <c:pt idx="3687">
                  <c:v>64.708527939120799</c:v>
                </c:pt>
                <c:pt idx="3688">
                  <c:v>64.708527939229299</c:v>
                </c:pt>
                <c:pt idx="3689">
                  <c:v>64.708527939403893</c:v>
                </c:pt>
                <c:pt idx="3690">
                  <c:v>64.708527938200206</c:v>
                </c:pt>
                <c:pt idx="3691">
                  <c:v>64.708527938981803</c:v>
                </c:pt>
                <c:pt idx="3692">
                  <c:v>64.708527935636397</c:v>
                </c:pt>
                <c:pt idx="3693">
                  <c:v>64.708527936963705</c:v>
                </c:pt>
                <c:pt idx="3694">
                  <c:v>64.708527932582896</c:v>
                </c:pt>
                <c:pt idx="3695">
                  <c:v>64.708527933715601</c:v>
                </c:pt>
                <c:pt idx="3696">
                  <c:v>64.708527931194297</c:v>
                </c:pt>
                <c:pt idx="3697">
                  <c:v>64.7085279313565</c:v>
                </c:pt>
                <c:pt idx="3698">
                  <c:v>64.708527932426506</c:v>
                </c:pt>
                <c:pt idx="3699">
                  <c:v>64.708527931653506</c:v>
                </c:pt>
                <c:pt idx="3700">
                  <c:v>64.708527934708798</c:v>
                </c:pt>
                <c:pt idx="3701">
                  <c:v>64.708527933782307</c:v>
                </c:pt>
                <c:pt idx="3702">
                  <c:v>64.708527936085503</c:v>
                </c:pt>
                <c:pt idx="3703">
                  <c:v>64.708527935596393</c:v>
                </c:pt>
                <c:pt idx="3704">
                  <c:v>64.708527936272404</c:v>
                </c:pt>
                <c:pt idx="3705">
                  <c:v>64.708527936127197</c:v>
                </c:pt>
                <c:pt idx="3706">
                  <c:v>64.708527936201904</c:v>
                </c:pt>
                <c:pt idx="3707">
                  <c:v>64.708527936003904</c:v>
                </c:pt>
                <c:pt idx="3708">
                  <c:v>64.708527936551206</c:v>
                </c:pt>
                <c:pt idx="3709">
                  <c:v>64.708527936156401</c:v>
                </c:pt>
                <c:pt idx="3710">
                  <c:v>64.7085279368535</c:v>
                </c:pt>
                <c:pt idx="3711">
                  <c:v>64.708527936593597</c:v>
                </c:pt>
                <c:pt idx="3712">
                  <c:v>64.708527935718493</c:v>
                </c:pt>
                <c:pt idx="3713">
                  <c:v>64.708527936127695</c:v>
                </c:pt>
                <c:pt idx="3714">
                  <c:v>64.708527932204106</c:v>
                </c:pt>
                <c:pt idx="3715">
                  <c:v>64.708527933338303</c:v>
                </c:pt>
                <c:pt idx="3716">
                  <c:v>64.708527927195206</c:v>
                </c:pt>
                <c:pt idx="3717">
                  <c:v>64.708527928264004</c:v>
                </c:pt>
                <c:pt idx="3718">
                  <c:v>64.708527922879398</c:v>
                </c:pt>
                <c:pt idx="3719">
                  <c:v>64.708527922894007</c:v>
                </c:pt>
                <c:pt idx="3720">
                  <c:v>64.708527919898103</c:v>
                </c:pt>
                <c:pt idx="3721">
                  <c:v>64.708527918779197</c:v>
                </c:pt>
                <c:pt idx="3722">
                  <c:v>64.708527915638399</c:v>
                </c:pt>
                <c:pt idx="3723">
                  <c:v>64.708527914363401</c:v>
                </c:pt>
                <c:pt idx="3724">
                  <c:v>64.708527905990707</c:v>
                </c:pt>
                <c:pt idx="3725">
                  <c:v>64.7085279054062</c:v>
                </c:pt>
                <c:pt idx="3726">
                  <c:v>64.708527888190304</c:v>
                </c:pt>
                <c:pt idx="3727">
                  <c:v>64.708527887985198</c:v>
                </c:pt>
                <c:pt idx="3728">
                  <c:v>64.708527861112003</c:v>
                </c:pt>
                <c:pt idx="3729">
                  <c:v>64.708527859843798</c:v>
                </c:pt>
                <c:pt idx="3730">
                  <c:v>64.708527822804598</c:v>
                </c:pt>
                <c:pt idx="3731">
                  <c:v>64.708527818547196</c:v>
                </c:pt>
                <c:pt idx="3732">
                  <c:v>64.708527767624702</c:v>
                </c:pt>
                <c:pt idx="3733">
                  <c:v>64.708527758630893</c:v>
                </c:pt>
                <c:pt idx="3734">
                  <c:v>64.708527683215294</c:v>
                </c:pt>
                <c:pt idx="3735">
                  <c:v>64.708527668082695</c:v>
                </c:pt>
                <c:pt idx="3736">
                  <c:v>64.708527547789998</c:v>
                </c:pt>
                <c:pt idx="3737">
                  <c:v>64.708527524650094</c:v>
                </c:pt>
                <c:pt idx="3738">
                  <c:v>64.708527327228097</c:v>
                </c:pt>
                <c:pt idx="3739">
                  <c:v>64.708527292157996</c:v>
                </c:pt>
                <c:pt idx="3740">
                  <c:v>64.708526968650801</c:v>
                </c:pt>
                <c:pt idx="3741">
                  <c:v>64.7085269139871</c:v>
                </c:pt>
                <c:pt idx="3742">
                  <c:v>64.708526386831295</c:v>
                </c:pt>
                <c:pt idx="3743">
                  <c:v>64.708526299346701</c:v>
                </c:pt>
                <c:pt idx="3744">
                  <c:v>64.708525440707902</c:v>
                </c:pt>
                <c:pt idx="3745">
                  <c:v>64.7085252985718</c:v>
                </c:pt>
                <c:pt idx="3746">
                  <c:v>64.708523894904005</c:v>
                </c:pt>
                <c:pt idx="3747">
                  <c:v>64.708523661995898</c:v>
                </c:pt>
                <c:pt idx="3748">
                  <c:v>64.708521355205306</c:v>
                </c:pt>
                <c:pt idx="3749">
                  <c:v>64.708520971078499</c:v>
                </c:pt>
                <c:pt idx="3750">
                  <c:v>64.708517158180996</c:v>
                </c:pt>
                <c:pt idx="3751">
                  <c:v>64.708516520795101</c:v>
                </c:pt>
                <c:pt idx="3752">
                  <c:v>64.708510180768101</c:v>
                </c:pt>
                <c:pt idx="3753">
                  <c:v>64.708509116673596</c:v>
                </c:pt>
                <c:pt idx="3754">
                  <c:v>64.708498509881295</c:v>
                </c:pt>
                <c:pt idx="3755">
                  <c:v>64.708496722323005</c:v>
                </c:pt>
                <c:pt idx="3756">
                  <c:v>64.708478865472799</c:v>
                </c:pt>
                <c:pt idx="3757">
                  <c:v>64.708475843407101</c:v>
                </c:pt>
                <c:pt idx="3758">
                  <c:v>64.708445586026897</c:v>
                </c:pt>
                <c:pt idx="3759">
                  <c:v>64.708440443533704</c:v>
                </c:pt>
                <c:pt idx="3760">
                  <c:v>64.708388831567405</c:v>
                </c:pt>
                <c:pt idx="3761">
                  <c:v>64.708380022574204</c:v>
                </c:pt>
                <c:pt idx="3762">
                  <c:v>64.708291376293204</c:v>
                </c:pt>
                <c:pt idx="3763">
                  <c:v>64.708276184757096</c:v>
                </c:pt>
                <c:pt idx="3764">
                  <c:v>64.708122837824703</c:v>
                </c:pt>
                <c:pt idx="3765">
                  <c:v>64.708096462113502</c:v>
                </c:pt>
                <c:pt idx="3766">
                  <c:v>64.707829205616704</c:v>
                </c:pt>
                <c:pt idx="3767">
                  <c:v>64.707783109376606</c:v>
                </c:pt>
                <c:pt idx="3768">
                  <c:v>64.707313664438999</c:v>
                </c:pt>
                <c:pt idx="3769">
                  <c:v>64.707232610136501</c:v>
                </c:pt>
                <c:pt idx="3770">
                  <c:v>64.706401121336896</c:v>
                </c:pt>
                <c:pt idx="3771">
                  <c:v>64.706257885258793</c:v>
                </c:pt>
                <c:pt idx="3772">
                  <c:v>64.704771833971705</c:v>
                </c:pt>
                <c:pt idx="3773">
                  <c:v>64.704518044074206</c:v>
                </c:pt>
                <c:pt idx="3774">
                  <c:v>64.7018355379968</c:v>
                </c:pt>
                <c:pt idx="3775">
                  <c:v>64.701386857941799</c:v>
                </c:pt>
                <c:pt idx="3776">
                  <c:v>64.696488672697399</c:v>
                </c:pt>
                <c:pt idx="3777">
                  <c:v>64.695705225288094</c:v>
                </c:pt>
                <c:pt idx="3778">
                  <c:v>64.686635562986297</c:v>
                </c:pt>
                <c:pt idx="3779">
                  <c:v>64.685315107762904</c:v>
                </c:pt>
                <c:pt idx="3780">
                  <c:v>64.668215413466498</c:v>
                </c:pt>
                <c:pt idx="3781">
                  <c:v>64.666192759828405</c:v>
                </c:pt>
                <c:pt idx="3782">
                  <c:v>64.6332498215436</c:v>
                </c:pt>
                <c:pt idx="3783">
                  <c:v>64.630981490063306</c:v>
                </c:pt>
                <c:pt idx="3784">
                  <c:v>64.579778998172898</c:v>
                </c:pt>
                <c:pt idx="3785">
                  <c:v>64.566489349748394</c:v>
                </c:pt>
                <c:pt idx="3786">
                  <c:v>64.565347408079901</c:v>
                </c:pt>
                <c:pt idx="3787">
                  <c:v>64.451279158745905</c:v>
                </c:pt>
                <c:pt idx="3788">
                  <c:v>64.431302865226101</c:v>
                </c:pt>
                <c:pt idx="3789">
                  <c:v>64.264447100428001</c:v>
                </c:pt>
                <c:pt idx="3790">
                  <c:v>64.187535635838898</c:v>
                </c:pt>
                <c:pt idx="3791">
                  <c:v>64.016451295064101</c:v>
                </c:pt>
                <c:pt idx="3792">
                  <c:v>63.764807974703501</c:v>
                </c:pt>
                <c:pt idx="3793">
                  <c:v>63.693891238115199</c:v>
                </c:pt>
                <c:pt idx="3794">
                  <c:v>63.628333321775301</c:v>
                </c:pt>
                <c:pt idx="3795">
                  <c:v>63.259017790435003</c:v>
                </c:pt>
                <c:pt idx="3796">
                  <c:v>62.846373290307497</c:v>
                </c:pt>
                <c:pt idx="3797">
                  <c:v>62.690781346359799</c:v>
                </c:pt>
                <c:pt idx="3798">
                  <c:v>62.043478259884502</c:v>
                </c:pt>
                <c:pt idx="3799">
                  <c:v>62.026027862417799</c:v>
                </c:pt>
                <c:pt idx="3800">
                  <c:v>62.022531399287203</c:v>
                </c:pt>
                <c:pt idx="3801">
                  <c:v>61.254388149657501</c:v>
                </c:pt>
                <c:pt idx="3802">
                  <c:v>61.189010768786403</c:v>
                </c:pt>
                <c:pt idx="3803">
                  <c:v>60.4410064408479</c:v>
                </c:pt>
                <c:pt idx="3804">
                  <c:v>60.344732447533701</c:v>
                </c:pt>
                <c:pt idx="3805">
                  <c:v>59.607038850195003</c:v>
                </c:pt>
                <c:pt idx="3806">
                  <c:v>59.4947072251083</c:v>
                </c:pt>
                <c:pt idx="3807">
                  <c:v>58.762359130939601</c:v>
                </c:pt>
                <c:pt idx="3808">
                  <c:v>58.641676218981097</c:v>
                </c:pt>
                <c:pt idx="3809">
                  <c:v>57.9118767022753</c:v>
                </c:pt>
                <c:pt idx="3810">
                  <c:v>57.787043469847099</c:v>
                </c:pt>
                <c:pt idx="3811">
                  <c:v>57.058230120488098</c:v>
                </c:pt>
                <c:pt idx="3812">
                  <c:v>56.931543186955501</c:v>
                </c:pt>
                <c:pt idx="3813">
                  <c:v>56.202839059387003</c:v>
                </c:pt>
                <c:pt idx="3814">
                  <c:v>56.075565714319303</c:v>
                </c:pt>
                <c:pt idx="3815">
                  <c:v>55.346469204313898</c:v>
                </c:pt>
                <c:pt idx="3816">
                  <c:v>55.2193204488634</c:v>
                </c:pt>
                <c:pt idx="3817">
                  <c:v>54.489535799869202</c:v>
                </c:pt>
                <c:pt idx="3818">
                  <c:v>54.362920811825198</c:v>
                </c:pt>
                <c:pt idx="3819">
                  <c:v>53.6322662990898</c:v>
                </c:pt>
                <c:pt idx="3820">
                  <c:v>53.506429680665001</c:v>
                </c:pt>
                <c:pt idx="3821">
                  <c:v>52.7747879369008</c:v>
                </c:pt>
                <c:pt idx="3822">
                  <c:v>52.6498826133856</c:v>
                </c:pt>
                <c:pt idx="3823">
                  <c:v>51.917171791167398</c:v>
                </c:pt>
                <c:pt idx="3824">
                  <c:v>51.793296677803703</c:v>
                </c:pt>
                <c:pt idx="3825">
                  <c:v>51.059452562080502</c:v>
                </c:pt>
                <c:pt idx="3826">
                  <c:v>50.936675875283598</c:v>
                </c:pt>
                <c:pt idx="3827">
                  <c:v>50.201644962167997</c:v>
                </c:pt>
                <c:pt idx="3828">
                  <c:v>50.080023352205998</c:v>
                </c:pt>
                <c:pt idx="3829">
                  <c:v>49.343763440913598</c:v>
                </c:pt>
                <c:pt idx="3830">
                  <c:v>49.223351049247398</c:v>
                </c:pt>
                <c:pt idx="3831">
                  <c:v>48.485829904104698</c:v>
                </c:pt>
                <c:pt idx="3832">
                  <c:v>48.366670630122201</c:v>
                </c:pt>
                <c:pt idx="3833">
                  <c:v>47.627863644411399</c:v>
                </c:pt>
                <c:pt idx="3834">
                  <c:v>47.509981615433396</c:v>
                </c:pt>
                <c:pt idx="3835">
                  <c:v>46.769881022128601</c:v>
                </c:pt>
                <c:pt idx="3836">
                  <c:v>46.653281499575897</c:v>
                </c:pt>
                <c:pt idx="3837">
                  <c:v>45.911922096553198</c:v>
                </c:pt>
                <c:pt idx="3838">
                  <c:v>45.796587451262702</c:v>
                </c:pt>
                <c:pt idx="3839">
                  <c:v>45.054086328626099</c:v>
                </c:pt>
                <c:pt idx="3840">
                  <c:v>44.939942654238102</c:v>
                </c:pt>
                <c:pt idx="3841">
                  <c:v>44.196566066305699</c:v>
                </c:pt>
                <c:pt idx="3842">
                  <c:v>44.083412494731597</c:v>
                </c:pt>
                <c:pt idx="3843">
                  <c:v>43.339709026697101</c:v>
                </c:pt>
                <c:pt idx="3844">
                  <c:v>43.227101476745503</c:v>
                </c:pt>
                <c:pt idx="3845">
                  <c:v>42.484174137607198</c:v>
                </c:pt>
                <c:pt idx="3846">
                  <c:v>42.3712096572714</c:v>
                </c:pt>
                <c:pt idx="3847">
                  <c:v>41.6311178695859</c:v>
                </c:pt>
                <c:pt idx="3848">
                  <c:v>41.5159466151269</c:v>
                </c:pt>
                <c:pt idx="3849">
                  <c:v>40.782902015767498</c:v>
                </c:pt>
                <c:pt idx="3850">
                  <c:v>40.6620023231877</c:v>
                </c:pt>
                <c:pt idx="3851">
                  <c:v>39.942384418238703</c:v>
                </c:pt>
                <c:pt idx="3852">
                  <c:v>39.808241018581903</c:v>
                </c:pt>
                <c:pt idx="3853">
                  <c:v>39.117401802329901</c:v>
                </c:pt>
                <c:pt idx="3854">
                  <c:v>38.959480437783597</c:v>
                </c:pt>
                <c:pt idx="3855">
                  <c:v>38.3190146495417</c:v>
                </c:pt>
                <c:pt idx="3856">
                  <c:v>38.1253799821352</c:v>
                </c:pt>
                <c:pt idx="3857">
                  <c:v>37.577247294355701</c:v>
                </c:pt>
                <c:pt idx="3858">
                  <c:v>37.333131088891598</c:v>
                </c:pt>
                <c:pt idx="3859">
                  <c:v>36.920342446814999</c:v>
                </c:pt>
                <c:pt idx="3860">
                  <c:v>36.6201856146239</c:v>
                </c:pt>
                <c:pt idx="3861">
                  <c:v>36.374644356405803</c:v>
                </c:pt>
                <c:pt idx="3862">
                  <c:v>36.000596975974801</c:v>
                </c:pt>
                <c:pt idx="3863">
                  <c:v>35.9314956994466</c:v>
                </c:pt>
                <c:pt idx="3864">
                  <c:v>35.781052846243803</c:v>
                </c:pt>
                <c:pt idx="3865">
                  <c:v>35.572442335378298</c:v>
                </c:pt>
                <c:pt idx="3866">
                  <c:v>35.472726707860701</c:v>
                </c:pt>
                <c:pt idx="3867">
                  <c:v>35.288455196271101</c:v>
                </c:pt>
                <c:pt idx="3868">
                  <c:v>35.159617964700303</c:v>
                </c:pt>
                <c:pt idx="3869">
                  <c:v>35.063737150985801</c:v>
                </c:pt>
                <c:pt idx="3870">
                  <c:v>34.950763793716497</c:v>
                </c:pt>
                <c:pt idx="3871">
                  <c:v>34.919866021502898</c:v>
                </c:pt>
                <c:pt idx="3872">
                  <c:v>34.834352426033</c:v>
                </c:pt>
                <c:pt idx="3873">
                  <c:v>34.826596231629601</c:v>
                </c:pt>
                <c:pt idx="3874">
                  <c:v>34.767857597697699</c:v>
                </c:pt>
                <c:pt idx="3875">
                  <c:v>34.766874232374299</c:v>
                </c:pt>
                <c:pt idx="3876">
                  <c:v>34.749273965596103</c:v>
                </c:pt>
                <c:pt idx="3877">
                  <c:v>34.730145756195</c:v>
                </c:pt>
                <c:pt idx="3878">
                  <c:v>34.7295267916762</c:v>
                </c:pt>
                <c:pt idx="3879">
                  <c:v>34.708524554165002</c:v>
                </c:pt>
                <c:pt idx="3880">
                  <c:v>34.707759131960898</c:v>
                </c:pt>
                <c:pt idx="3881">
                  <c:v>34.696126086955303</c:v>
                </c:pt>
                <c:pt idx="3882">
                  <c:v>34.695597732788002</c:v>
                </c:pt>
                <c:pt idx="3883">
                  <c:v>34.689224793009501</c:v>
                </c:pt>
                <c:pt idx="3884">
                  <c:v>34.688899512911703</c:v>
                </c:pt>
                <c:pt idx="3885">
                  <c:v>34.685399600348198</c:v>
                </c:pt>
                <c:pt idx="3886">
                  <c:v>34.6852058980378</c:v>
                </c:pt>
                <c:pt idx="3887">
                  <c:v>34.683277349613697</c:v>
                </c:pt>
                <c:pt idx="3888">
                  <c:v>34.683158644678599</c:v>
                </c:pt>
                <c:pt idx="3889">
                  <c:v>34.682089356508797</c:v>
                </c:pt>
                <c:pt idx="3890">
                  <c:v>34.682015224234299</c:v>
                </c:pt>
                <c:pt idx="3891">
                  <c:v>34.681416990163001</c:v>
                </c:pt>
                <c:pt idx="3892">
                  <c:v>34.681371771903898</c:v>
                </c:pt>
                <c:pt idx="3893">
                  <c:v>34.6810357697657</c:v>
                </c:pt>
                <c:pt idx="3894">
                  <c:v>34.681007010671301</c:v>
                </c:pt>
                <c:pt idx="3895">
                  <c:v>34.680900817363302</c:v>
                </c:pt>
                <c:pt idx="3896">
                  <c:v>34.680861901324299</c:v>
                </c:pt>
                <c:pt idx="3897">
                  <c:v>34.680861077665099</c:v>
                </c:pt>
                <c:pt idx="3898">
                  <c:v>34.680811135372799</c:v>
                </c:pt>
                <c:pt idx="3899">
                  <c:v>34.6806400928836</c:v>
                </c:pt>
                <c:pt idx="3900">
                  <c:v>34.680690669974403</c:v>
                </c:pt>
                <c:pt idx="3901">
                  <c:v>34.680702000363702</c:v>
                </c:pt>
                <c:pt idx="3902">
                  <c:v>34.680642447518203</c:v>
                </c:pt>
                <c:pt idx="3903">
                  <c:v>34.680587582887298</c:v>
                </c:pt>
                <c:pt idx="3904">
                  <c:v>34.680635520955498</c:v>
                </c:pt>
                <c:pt idx="3905">
                  <c:v>34.680688723605599</c:v>
                </c:pt>
                <c:pt idx="3906">
                  <c:v>34.680609728747399</c:v>
                </c:pt>
                <c:pt idx="3907">
                  <c:v>34.680535007669199</c:v>
                </c:pt>
                <c:pt idx="3908">
                  <c:v>34.680607989088401</c:v>
                </c:pt>
                <c:pt idx="3909">
                  <c:v>34.680685755999903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98624"/>
        <c:axId val="49888640"/>
      </c:scatterChart>
      <c:valAx>
        <c:axId val="49884544"/>
        <c:scaling>
          <c:orientation val="minMax"/>
          <c:max val="140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chemeClr val="accent1"/>
                    </a:solidFill>
                  </a:defRPr>
                </a:pPr>
                <a:r>
                  <a:rPr lang="en-GB" sz="1200">
                    <a:solidFill>
                      <a:schemeClr val="accent1"/>
                    </a:solidFill>
                  </a:rPr>
                  <a:t>Cavity length</a:t>
                </a:r>
                <a:r>
                  <a:rPr lang="en-GB" sz="1200" baseline="0">
                    <a:solidFill>
                      <a:schemeClr val="accent1"/>
                    </a:solidFill>
                  </a:rPr>
                  <a:t> (mm)</a:t>
                </a:r>
                <a:endParaRPr lang="en-GB" sz="120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143549364021806"/>
              <c:y val="0.9122363506018186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rgbClr val="0070C0"/>
                </a:solidFill>
              </a:defRPr>
            </a:pPr>
            <a:endParaRPr lang="en-US"/>
          </a:p>
        </c:txPr>
        <c:crossAx val="49886720"/>
        <c:crossesAt val="-7.0000000000000007E-2"/>
        <c:crossBetween val="midCat"/>
      </c:valAx>
      <c:valAx>
        <c:axId val="49886720"/>
        <c:scaling>
          <c:orientation val="minMax"/>
          <c:max val="3.0000000000000006E-2"/>
          <c:min val="-3.0000000000000006E-2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solidFill>
                      <a:schemeClr val="accent1"/>
                    </a:solidFill>
                  </a:defRPr>
                </a:pPr>
                <a:r>
                  <a:rPr lang="en-GB" sz="1200">
                    <a:solidFill>
                      <a:schemeClr val="accent1"/>
                    </a:solidFill>
                  </a:rPr>
                  <a:t>Velocity (m/s)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rgbClr val="0070C0"/>
                </a:solidFill>
              </a:defRPr>
            </a:pPr>
            <a:endParaRPr lang="en-US"/>
          </a:p>
        </c:txPr>
        <c:crossAx val="49884544"/>
        <c:crosses val="autoZero"/>
        <c:crossBetween val="midCat"/>
        <c:majorUnit val="2.0000000000000004E-2"/>
      </c:valAx>
      <c:valAx>
        <c:axId val="49888640"/>
        <c:scaling>
          <c:orientation val="maxMin"/>
          <c:min val="-200"/>
        </c:scaling>
        <c:delete val="0"/>
        <c:axPos val="r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rgbClr val="0070C0"/>
                </a:solidFill>
              </a:defRPr>
            </a:pPr>
            <a:endParaRPr lang="en-US"/>
          </a:p>
        </c:txPr>
        <c:crossAx val="49898624"/>
        <c:crosses val="max"/>
        <c:crossBetween val="midCat"/>
      </c:valAx>
      <c:valAx>
        <c:axId val="4989862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9888640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14805033986136348"/>
          <c:y val="0.1742797066345344"/>
          <c:w val="0.73898324247930547"/>
          <c:h val="0.1688020126121473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0.4142</cdr:x>
      <cdr:y>0.86536</cdr:y>
    </cdr:from>
    <cdr:to>
      <cdr:x>0.67579</cdr:x>
      <cdr:y>0.93601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3528391"/>
          <a:ext cx="864096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PT" sz="1400" dirty="0" smtClean="0">
              <a:latin typeface="Arial" panose="020B0604020202020204" pitchFamily="34" charset="0"/>
              <a:cs typeface="Arial" panose="020B0604020202020204" pitchFamily="34" charset="0"/>
            </a:rPr>
            <a:t>16</a:t>
          </a:r>
          <a:endParaRPr lang="en-GB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0.68894</cdr:x>
      <cdr:y>0.86536</cdr:y>
    </cdr:from>
    <cdr:to>
      <cdr:x>0.95053</cdr:x>
      <cdr:y>0.93601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75667" y="3528391"/>
          <a:ext cx="864096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PT" sz="1400" dirty="0" smtClean="0">
              <a:latin typeface="Arial" panose="020B0604020202020204" pitchFamily="34" charset="0"/>
              <a:cs typeface="Arial" panose="020B0604020202020204" pitchFamily="34" charset="0"/>
            </a:rPr>
            <a:t>32</a:t>
          </a:r>
          <a:endParaRPr lang="en-GB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0.48979</cdr:x>
      <cdr:y>0.84545</cdr:y>
    </cdr:from>
    <cdr:to>
      <cdr:x>0.67584</cdr:x>
      <cdr:y>0.91477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6571" y="3513244"/>
          <a:ext cx="576064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PT" sz="1400" dirty="0" smtClean="0">
              <a:latin typeface="Arial" panose="020B0604020202020204" pitchFamily="34" charset="0"/>
              <a:cs typeface="Arial" panose="020B0604020202020204" pitchFamily="34" charset="0"/>
            </a:rPr>
            <a:t>16</a:t>
          </a:r>
          <a:endParaRPr lang="en-GB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0.81395</cdr:x>
      <cdr:y>0.84545</cdr:y>
    </cdr:from>
    <cdr:to>
      <cdr:x>1</cdr:x>
      <cdr:y>0.91477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20279" y="3513244"/>
          <a:ext cx="576064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PT" sz="1400" dirty="0" smtClean="0">
              <a:latin typeface="Arial" panose="020B0604020202020204" pitchFamily="34" charset="0"/>
              <a:cs typeface="Arial" panose="020B0604020202020204" pitchFamily="34" charset="0"/>
            </a:rPr>
            <a:t>32</a:t>
          </a:r>
          <a:endParaRPr lang="en-GB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21519-1A33-4847-8DCE-576F84117B10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82112-1A09-4E1F-9CB4-86C59D46B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4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Reverse engineering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82112-1A09-4E1F-9CB4-86C59D46BA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323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82112-1A09-4E1F-9CB4-86C59D46BA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4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strike="sngStrike" dirty="0" smtClean="0"/>
              <a:t>Only</a:t>
            </a:r>
            <a:r>
              <a:rPr lang="en-GB" b="1" strike="sngStrike" baseline="0" dirty="0" smtClean="0"/>
              <a:t> use 1,3,5mm curves, colour graph, </a:t>
            </a:r>
            <a:r>
              <a:rPr lang="en-GB" b="1" baseline="0" dirty="0" smtClean="0"/>
              <a:t>scale for cavity shape.</a:t>
            </a:r>
            <a:endParaRPr lang="en-GB" b="1" dirty="0" smtClean="0"/>
          </a:p>
          <a:p>
            <a:endParaRPr lang="en-GB" dirty="0" smtClean="0"/>
          </a:p>
          <a:p>
            <a:r>
              <a:rPr lang="en-GB" dirty="0" smtClean="0"/>
              <a:t>Nice way to identify</a:t>
            </a:r>
            <a:r>
              <a:rPr lang="en-GB" baseline="0" dirty="0" smtClean="0"/>
              <a:t> radial flow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82112-1A09-4E1F-9CB4-86C59D46BA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69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14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6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7"/>
            <a:ext cx="1711703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3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6"/>
            <a:ext cx="1719655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69"/>
            <a:ext cx="2895600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69"/>
            <a:ext cx="501424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1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34048"/>
            <a:ext cx="171170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8021"/>
            <a:ext cx="2895600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8021"/>
            <a:ext cx="50142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2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44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51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DB85-5AE0-4ADF-A61D-87BF2E2E2B2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2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6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44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47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86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8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31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8"/>
            <a:ext cx="1711703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1"/>
            <a:ext cx="2895600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1"/>
            <a:ext cx="501424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0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7"/>
            <a:ext cx="171965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0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7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7"/>
            <a:ext cx="1711703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6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6"/>
            <a:ext cx="1719655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69"/>
            <a:ext cx="2895600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69"/>
            <a:ext cx="501424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7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34048"/>
            <a:ext cx="171170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8021"/>
            <a:ext cx="2895600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8021"/>
            <a:ext cx="501424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8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98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4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7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DB85-5AE0-4ADF-A61D-87BF2E2E2B2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6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1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5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1" y="6526097"/>
            <a:ext cx="171965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3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848431" y="6526098"/>
            <a:ext cx="1711703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1"/>
            <a:ext cx="2895600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1"/>
            <a:ext cx="501424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7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3840480" y="6526097"/>
            <a:ext cx="171965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39956" y="6520070"/>
            <a:ext cx="28956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2576" y="6520070"/>
            <a:ext cx="501424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1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21355"/>
            <a:ext cx="8226854" cy="4825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715994"/>
            <a:ext cx="8226854" cy="52770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0" y="6519740"/>
            <a:ext cx="1677725" cy="33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61329" y="6519740"/>
            <a:ext cx="2854518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19740"/>
            <a:ext cx="501424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180" y="6438102"/>
            <a:ext cx="25494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900" i="1" dirty="0" smtClean="0">
                <a:solidFill>
                  <a:prstClr val="white"/>
                </a:solidFill>
              </a:rPr>
              <a:t>Vacuum, Surfaces &amp; </a:t>
            </a:r>
            <a:r>
              <a:rPr lang="fr-CH" sz="900" i="1" dirty="0" err="1" smtClean="0">
                <a:solidFill>
                  <a:prstClr val="white"/>
                </a:solidFill>
              </a:rPr>
              <a:t>Coatings</a:t>
            </a:r>
            <a:r>
              <a:rPr lang="fr-CH" sz="900" i="1" dirty="0" smtClean="0">
                <a:solidFill>
                  <a:prstClr val="white"/>
                </a:solidFill>
              </a:rPr>
              <a:t> Group</a:t>
            </a:r>
          </a:p>
          <a:p>
            <a:pPr>
              <a:defRPr/>
            </a:pPr>
            <a:r>
              <a:rPr lang="fr-CH" sz="1000" dirty="0" err="1" smtClean="0">
                <a:solidFill>
                  <a:prstClr val="white"/>
                </a:solidFill>
              </a:rPr>
              <a:t>Technology</a:t>
            </a:r>
            <a:r>
              <a:rPr lang="fr-CH" sz="1000" dirty="0" smtClean="0">
                <a:solidFill>
                  <a:prstClr val="white"/>
                </a:solidFill>
              </a:rPr>
              <a:t> </a:t>
            </a:r>
            <a:r>
              <a:rPr lang="fr-CH" sz="1000" dirty="0" err="1" smtClean="0">
                <a:solidFill>
                  <a:prstClr val="white"/>
                </a:solidFill>
              </a:rPr>
              <a:t>Department</a:t>
            </a:r>
            <a:endParaRPr lang="fr-CH" sz="10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1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21355"/>
            <a:ext cx="8226854" cy="4825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715994"/>
            <a:ext cx="8226854" cy="52770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0480" y="6519740"/>
            <a:ext cx="1677725" cy="33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19 November 2013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61329" y="6519740"/>
            <a:ext cx="2854518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S. Calatroni &amp; M. Taborelli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19740"/>
            <a:ext cx="501424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180" y="6438102"/>
            <a:ext cx="25494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900" i="1" dirty="0" smtClean="0">
                <a:solidFill>
                  <a:prstClr val="white"/>
                </a:solidFill>
              </a:rPr>
              <a:t>Vacuum, Surfaces &amp; </a:t>
            </a:r>
            <a:r>
              <a:rPr lang="fr-CH" sz="900" i="1" dirty="0" err="1" smtClean="0">
                <a:solidFill>
                  <a:prstClr val="white"/>
                </a:solidFill>
              </a:rPr>
              <a:t>Coatings</a:t>
            </a:r>
            <a:r>
              <a:rPr lang="fr-CH" sz="900" i="1" dirty="0" smtClean="0">
                <a:solidFill>
                  <a:prstClr val="white"/>
                </a:solidFill>
              </a:rPr>
              <a:t> Group</a:t>
            </a:r>
          </a:p>
          <a:p>
            <a:pPr>
              <a:defRPr/>
            </a:pPr>
            <a:r>
              <a:rPr lang="fr-CH" sz="1000" dirty="0" err="1" smtClean="0">
                <a:solidFill>
                  <a:prstClr val="white"/>
                </a:solidFill>
              </a:rPr>
              <a:t>Technology</a:t>
            </a:r>
            <a:r>
              <a:rPr lang="fr-CH" sz="1000" dirty="0" smtClean="0">
                <a:solidFill>
                  <a:prstClr val="white"/>
                </a:solidFill>
              </a:rPr>
              <a:t> </a:t>
            </a:r>
            <a:r>
              <a:rPr lang="fr-CH" sz="1000" dirty="0" err="1" smtClean="0">
                <a:solidFill>
                  <a:prstClr val="white"/>
                </a:solidFill>
              </a:rPr>
              <a:t>Department</a:t>
            </a:r>
            <a:endParaRPr lang="fr-CH" sz="10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5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33774"/>
            <a:ext cx="8423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4000" b="1" dirty="0" smtClean="0">
                <a:solidFill>
                  <a:prstClr val="white"/>
                </a:solidFill>
                <a:latin typeface="Verdana" pitchFamily="34" charset="0"/>
                <a:ea typeface="+mj-ea"/>
                <a:cs typeface="+mj-cs"/>
              </a:rPr>
              <a:t>Electropolishing for SPL cavities</a:t>
            </a:r>
            <a:endParaRPr lang="en-GB" sz="4000" b="1" dirty="0">
              <a:solidFill>
                <a:prstClr val="white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3867" y="5238005"/>
            <a:ext cx="1787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L. Ferreira</a:t>
            </a:r>
          </a:p>
          <a:p>
            <a:pPr algn="ctr"/>
            <a:r>
              <a:rPr lang="fr-CH" sz="20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TE-VSC-SCC</a:t>
            </a:r>
            <a:endParaRPr lang="fr-CH" sz="20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414758"/>
              </p:ext>
            </p:extLst>
          </p:nvPr>
        </p:nvGraphicFramePr>
        <p:xfrm>
          <a:off x="359532" y="1196752"/>
          <a:ext cx="84249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10</a:t>
            </a:fld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19672" y="5085184"/>
            <a:ext cx="5616624" cy="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459468" y="480818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Direction of flow</a:t>
            </a:r>
            <a:endParaRPr lang="en-GB" sz="12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2"/>
          </p:nvPr>
        </p:nvSpPr>
        <p:spPr>
          <a:xfrm>
            <a:off x="3827752" y="6520071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finishing on SPL #1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11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083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 #2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613" y="107411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Cathode: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88" y="2040663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cathode section: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bath speed at the iris.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88" y="350100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 flow uniformity (less vortex):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 hydrogen to flow preferentially upwards.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288" y="4653136"/>
            <a:ext cx="640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Restrict the hydrogen path: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Avoid or at least hinder the amount of hydrogen that reaches the cavity wall.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12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083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 #2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4981" y="1092436"/>
            <a:ext cx="243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Cathode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916832"/>
            <a:ext cx="396044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148064" y="1092934"/>
            <a:ext cx="243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Cathode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22081"/>
            <a:ext cx="3799056" cy="265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6157" y="4575251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cathode section: Hollow cathode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427984" y="2996952"/>
            <a:ext cx="2187560" cy="17629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23849" y="4944583"/>
            <a:ext cx="8643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 flow uniformity </a:t>
            </a: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(less vortex): Simple geometry and free flow. </a:t>
            </a:r>
            <a:endParaRPr lang="en-GB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849" y="5313915"/>
            <a:ext cx="6702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Restrict </a:t>
            </a:r>
            <a:r>
              <a:rPr lang="en-GB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hydrogen path</a:t>
            </a:r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PFE membrane (70 µm).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220072" y="3899704"/>
            <a:ext cx="1147081" cy="1565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579" y="2140125"/>
            <a:ext cx="4239966" cy="31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13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083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 #2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078760"/>
              </p:ext>
            </p:extLst>
          </p:nvPr>
        </p:nvGraphicFramePr>
        <p:xfrm>
          <a:off x="13893" y="2204864"/>
          <a:ext cx="426433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65583"/>
              </p:ext>
            </p:extLst>
          </p:nvPr>
        </p:nvGraphicFramePr>
        <p:xfrm>
          <a:off x="4139952" y="1700808"/>
          <a:ext cx="55881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03648" y="14847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Old cathode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48567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New cathode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82202" y="5160630"/>
            <a:ext cx="381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bath speed at the iris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8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083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 #2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14847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Old cathode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692334" y="148567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New cathode</a:t>
            </a:r>
            <a:endParaRPr lang="en-GB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924647"/>
              </p:ext>
            </p:extLst>
          </p:nvPr>
        </p:nvGraphicFramePr>
        <p:xfrm>
          <a:off x="4427984" y="1855005"/>
          <a:ext cx="4889425" cy="279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202388"/>
              </p:ext>
            </p:extLst>
          </p:nvPr>
        </p:nvGraphicFramePr>
        <p:xfrm>
          <a:off x="-19090" y="1988840"/>
          <a:ext cx="4585653" cy="254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3779912" y="4941168"/>
            <a:ext cx="1509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</a:t>
            </a:r>
            <a:r>
              <a:rPr lang="en-GB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vortex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7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137122"/>
              </p:ext>
            </p:extLst>
          </p:nvPr>
        </p:nvGraphicFramePr>
        <p:xfrm>
          <a:off x="937107" y="2564904"/>
          <a:ext cx="5669260" cy="305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87463"/>
              </p:ext>
            </p:extLst>
          </p:nvPr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10.03.2015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12.03.2015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11 µm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 µm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47664" y="347078"/>
            <a:ext cx="6094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</a:t>
            </a:r>
            <a:r>
              <a:rPr lang="en-GB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from SPL #2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8264" y="27089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to 15 </a:t>
            </a:r>
            <a:r>
              <a:rPr lang="en-US" dirty="0" err="1" smtClean="0"/>
              <a:t>lpm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948264" y="34290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Tavg</a:t>
            </a:r>
            <a:r>
              <a:rPr lang="en-US" dirty="0" smtClean="0"/>
              <a:t> = 7.6 °C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4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664" y="347078"/>
            <a:ext cx="6094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</a:t>
            </a:r>
            <a:r>
              <a:rPr lang="en-GB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from SPL #2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357158"/>
              </p:ext>
            </p:extLst>
          </p:nvPr>
        </p:nvGraphicFramePr>
        <p:xfrm>
          <a:off x="539552" y="1046385"/>
          <a:ext cx="8280918" cy="50469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0306"/>
                <a:gridCol w="2760306"/>
                <a:gridCol w="2760306"/>
              </a:tblGrid>
              <a:tr h="1728192"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b="0" dirty="0" smtClean="0">
                          <a:solidFill>
                            <a:srgbClr val="0070C0"/>
                          </a:solidFill>
                        </a:rPr>
                        <a:t>Top half-cell </a:t>
                      </a:r>
                      <a:endParaRPr lang="en-GB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0070C0"/>
                          </a:solidFill>
                        </a:rPr>
                        <a:t>Bottom half-cell </a:t>
                      </a:r>
                      <a:endParaRPr lang="en-GB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728192">
                <a:tc>
                  <a:txBody>
                    <a:bodyPr/>
                    <a:lstStyle/>
                    <a:p>
                      <a:r>
                        <a:rPr lang="pt-PT" dirty="0" smtClean="0"/>
                        <a:t>10.03.2015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</a:tr>
              <a:tr h="1590527">
                <a:tc>
                  <a:txBody>
                    <a:bodyPr/>
                    <a:lstStyle/>
                    <a:p>
                      <a:r>
                        <a:rPr lang="pt-PT" dirty="0" smtClean="0"/>
                        <a:t>12.03.2015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3" t="26593" r="5333"/>
          <a:stretch/>
        </p:blipFill>
        <p:spPr>
          <a:xfrm>
            <a:off x="2079830" y="1484784"/>
            <a:ext cx="2940405" cy="2292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22876" r="20588"/>
          <a:stretch/>
        </p:blipFill>
        <p:spPr>
          <a:xfrm>
            <a:off x="5364088" y="1484784"/>
            <a:ext cx="2777865" cy="2292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26667" r="10197"/>
          <a:stretch/>
        </p:blipFill>
        <p:spPr>
          <a:xfrm>
            <a:off x="2079830" y="3967037"/>
            <a:ext cx="2940405" cy="1987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31503" r="33137" b="5887"/>
          <a:stretch/>
        </p:blipFill>
        <p:spPr>
          <a:xfrm>
            <a:off x="5364088" y="3950686"/>
            <a:ext cx="2777865" cy="200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2336343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  <a:endParaRPr lang="en-GB" sz="2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332656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  <a:endParaRPr lang="en-GB" sz="4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69480" y="1628800"/>
            <a:ext cx="7923000" cy="19564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CERN Niobium electropolishing set-up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sz="2000" dirty="0" smtClean="0">
              <a:solidFill>
                <a:srgbClr val="0070C0"/>
              </a:solidFill>
              <a:latin typeface="Verdana" pitchFamily="34" charset="0"/>
              <a:ea typeface="+mj-ea"/>
              <a:cs typeface="+mj-cs"/>
            </a:endParaRP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SPL #1</a:t>
            </a:r>
          </a:p>
          <a:p>
            <a:pPr lvl="1">
              <a:spcBef>
                <a:spcPct val="0"/>
              </a:spcBef>
              <a:defRPr/>
            </a:pPr>
            <a:endParaRPr lang="en-GB" sz="2000" dirty="0" smtClean="0">
              <a:solidFill>
                <a:srgbClr val="0070C0"/>
              </a:solidFill>
              <a:latin typeface="Verdana" pitchFamily="34" charset="0"/>
              <a:ea typeface="+mj-ea"/>
              <a:cs typeface="+mj-cs"/>
            </a:endParaRPr>
          </a:p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Measured 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data from SPL #1</a:t>
            </a:r>
          </a:p>
          <a:p>
            <a:pPr lvl="1">
              <a:spcBef>
                <a:spcPct val="0"/>
              </a:spcBef>
              <a:defRPr/>
            </a:pPr>
            <a:endParaRPr lang="en-GB" sz="2000" dirty="0" smtClean="0">
              <a:solidFill>
                <a:srgbClr val="0070C0"/>
              </a:solidFill>
              <a:latin typeface="Verdana" pitchFamily="34" charset="0"/>
              <a:ea typeface="+mj-ea"/>
              <a:cs typeface="+mj-cs"/>
            </a:endParaRPr>
          </a:p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Crosscheck with data from simulation (SPL #1)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69481" y="4090577"/>
            <a:ext cx="6696744" cy="648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800100" lvl="2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</a:rPr>
              <a:t>SPL #2</a:t>
            </a:r>
            <a:endParaRPr lang="en-GB" sz="2000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15459" y="4608446"/>
            <a:ext cx="6696744" cy="432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New cathode and working procedure</a:t>
            </a:r>
            <a:endParaRPr lang="en-GB" sz="2000" dirty="0">
              <a:solidFill>
                <a:srgbClr val="0070C0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0569" y="5192894"/>
            <a:ext cx="6696744" cy="432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Measured data from SPL #2</a:t>
            </a:r>
            <a:endParaRPr lang="en-GB" sz="2000" dirty="0">
              <a:solidFill>
                <a:srgbClr val="0070C0"/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21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3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083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CERN Nb electropolishing set-up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083" y="1286040"/>
            <a:ext cx="6696744" cy="648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- Vertical electropolishing </a:t>
            </a:r>
            <a:r>
              <a:rPr lang="en-GB" dirty="0" smtClean="0">
                <a:solidFill>
                  <a:srgbClr val="0070C0"/>
                </a:solidFill>
                <a:latin typeface="Verdana" pitchFamily="34" charset="0"/>
                <a:ea typeface="+mj-ea"/>
                <a:cs typeface="+mj-cs"/>
              </a:rPr>
              <a:t>(&amp; no rotating parts)</a:t>
            </a:r>
          </a:p>
        </p:txBody>
      </p:sp>
      <p:pic>
        <p:nvPicPr>
          <p:cNvPr id="1028" name="Picture 4" descr="\\cern.ch\dfs\Divisions\EST\Groups\SM\CEM\Surfinishing\Bat 118\SPL_EP_Nb\SPL monocell Beta1\20130815_104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934112"/>
            <a:ext cx="2951525" cy="39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cern.ch\dfs\Divisions\EST\Groups\SM\CEM\Surfinishing\Bat 118\SPL_EP_Nb\SPL_RI_#1\Photos\20140415_102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41907"/>
            <a:ext cx="2951524" cy="39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11126" y="5715589"/>
            <a:ext cx="26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2"/>
                </a:solidFill>
              </a:rPr>
              <a:t>Touch screen control panel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 cstate="print"/>
          <a:srcRect t="16201" b="3663"/>
          <a:stretch/>
        </p:blipFill>
        <p:spPr bwMode="auto">
          <a:xfrm>
            <a:off x="107504" y="2218498"/>
            <a:ext cx="5616624" cy="34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850" y="126876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Polishing speed fit </a:t>
            </a:r>
            <a:r>
              <a:rPr lang="en-GB" dirty="0" smtClean="0">
                <a:solidFill>
                  <a:srgbClr val="0070C0"/>
                </a:solidFill>
              </a:rPr>
              <a:t>between simulation and wall thickness data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402250"/>
              </p:ext>
            </p:extLst>
          </p:nvPr>
        </p:nvGraphicFramePr>
        <p:xfrm>
          <a:off x="251520" y="1844824"/>
          <a:ext cx="3303157" cy="424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416130"/>
              </p:ext>
            </p:extLst>
          </p:nvPr>
        </p:nvGraphicFramePr>
        <p:xfrm>
          <a:off x="3923928" y="1859972"/>
          <a:ext cx="3096343" cy="4155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04470" y="268374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70C0"/>
                </a:solidFill>
              </a:rPr>
              <a:t>Simulation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4275" y="33265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0070C0"/>
                </a:solidFill>
              </a:rPr>
              <a:t>SPL #1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7308304" y="2270357"/>
            <a:ext cx="122327" cy="216024"/>
          </a:xfrm>
          <a:prstGeom prst="triangle">
            <a:avLst/>
          </a:prstGeom>
          <a:solidFill>
            <a:srgbClr val="2B57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455855" y="2239869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70C0"/>
                </a:solidFill>
              </a:rPr>
              <a:t>Wall</a:t>
            </a:r>
            <a:r>
              <a:rPr lang="en-GB" sz="1200" dirty="0" smtClean="0"/>
              <a:t> thickness data</a:t>
            </a:r>
            <a:endParaRPr lang="en-GB" sz="1200" dirty="0"/>
          </a:p>
        </p:txBody>
      </p:sp>
      <p:sp>
        <p:nvSpPr>
          <p:cNvPr id="14" name="Isosceles Triangle 13"/>
          <p:cNvSpPr/>
          <p:nvPr/>
        </p:nvSpPr>
        <p:spPr>
          <a:xfrm>
            <a:off x="7307194" y="2714236"/>
            <a:ext cx="122327" cy="216024"/>
          </a:xfrm>
          <a:prstGeom prst="triangle">
            <a:avLst/>
          </a:prstGeom>
          <a:solidFill>
            <a:srgbClr val="FF82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4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18" grpId="0">
        <p:bldAsOne/>
      </p:bldGraphic>
      <p:bldGraphic spid="19" grpId="0">
        <p:bldAsOne/>
      </p:bldGraphic>
      <p:bldP spid="3" grpId="0"/>
      <p:bldP spid="5" grpId="0" animBg="1"/>
      <p:bldP spid="6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5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321904" cy="47414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39752" y="3861048"/>
            <a:ext cx="5385800" cy="0"/>
          </a:xfrm>
          <a:prstGeom prst="line">
            <a:avLst/>
          </a:prstGeom>
          <a:ln w="254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24275" y="33265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0070C0"/>
                </a:solidFill>
              </a:rPr>
              <a:t>SPL #1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854" y="1531585"/>
            <a:ext cx="113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7.2 µm/h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63846" y="5157192"/>
            <a:ext cx="113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6.9 µm/h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1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33265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Bath </a:t>
            </a:r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temperature &amp; speed </a:t>
            </a:r>
            <a:r>
              <a:rPr lang="en-GB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 polishing speed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231220"/>
              </p:ext>
            </p:extLst>
          </p:nvPr>
        </p:nvGraphicFramePr>
        <p:xfrm>
          <a:off x="827585" y="1124743"/>
          <a:ext cx="7920880" cy="475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15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7</a:t>
            </a:fld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07704" y="4961493"/>
            <a:ext cx="5328592" cy="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563888" y="4684494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Direction of flow</a:t>
            </a:r>
            <a:endParaRPr lang="en-GB" sz="1200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3827752" y="6520071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581214"/>
              </p:ext>
            </p:extLst>
          </p:nvPr>
        </p:nvGraphicFramePr>
        <p:xfrm>
          <a:off x="827584" y="1196752"/>
          <a:ext cx="770485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24275" y="33265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0070C0"/>
                </a:solidFill>
              </a:rPr>
              <a:t>SPL #1</a:t>
            </a:r>
            <a:endParaRPr lang="en-GB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finishing on SPL #1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581" y="487432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SPL #1 cell after 200 µm: </a:t>
            </a:r>
            <a:r>
              <a:rPr lang="en-GB" dirty="0" smtClean="0"/>
              <a:t>bright but </a:t>
            </a:r>
            <a:r>
              <a:rPr lang="en-GB" dirty="0" smtClean="0"/>
              <a:t>grooves and pinholes</a:t>
            </a:r>
            <a:endParaRPr lang="en-GB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38" y="1273673"/>
            <a:ext cx="1213366" cy="4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745127" y="2696932"/>
            <a:ext cx="338554" cy="1215309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 anchor="ctr" anchorCtr="1">
            <a:spAutoFit/>
          </a:bodyPr>
          <a:lstStyle/>
          <a:p>
            <a:r>
              <a:rPr lang="pt-PT" sz="1000" dirty="0" smtClean="0"/>
              <a:t>Top-Down</a:t>
            </a:r>
            <a:endParaRPr lang="en-GB" sz="1000" dirty="0"/>
          </a:p>
        </p:txBody>
      </p:sp>
      <p:pic>
        <p:nvPicPr>
          <p:cNvPr id="20" name="Picture 8" descr="\\cern.ch\dfs\Divisions\EST\Groups\SM\CEM\Surfinishing\Bat 118\SPL_EP_Nb\SPL monocell Beta1\AfterEP20082013\IMG_13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41538" r="39706" b="14175"/>
          <a:stretch/>
        </p:blipFill>
        <p:spPr bwMode="auto">
          <a:xfrm>
            <a:off x="999065" y="1399163"/>
            <a:ext cx="3661519" cy="34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GB" smtClean="0">
                <a:solidFill>
                  <a:prstClr val="white"/>
                </a:solidFill>
              </a:rPr>
              <a:pPr/>
              <a:t>9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592" y="4648960"/>
            <a:ext cx="2592288" cy="5040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99592" y="4396932"/>
            <a:ext cx="2592288" cy="25202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979712" y="185230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Origin of lines and pits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27584" y="30689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Origin of grooves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907704" y="4648960"/>
            <a:ext cx="1584176" cy="4571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1763688" y="4144904"/>
            <a:ext cx="432048" cy="504056"/>
          </a:xfrm>
          <a:prstGeom prst="ellipse">
            <a:avLst/>
          </a:prstGeom>
          <a:solidFill>
            <a:schemeClr val="tx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4788024" y="4396932"/>
            <a:ext cx="2592288" cy="25202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716016" y="30689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Origin of pinholes</a:t>
            </a:r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5508104" y="4401326"/>
            <a:ext cx="432048" cy="50405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788024" y="4648960"/>
            <a:ext cx="2592288" cy="5040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Chord 12"/>
          <p:cNvSpPr/>
          <p:nvPr/>
        </p:nvSpPr>
        <p:spPr>
          <a:xfrm rot="17487934">
            <a:off x="5476152" y="4483740"/>
            <a:ext cx="495952" cy="467975"/>
          </a:xfrm>
          <a:prstGeom prst="chord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Chord 23"/>
          <p:cNvSpPr/>
          <p:nvPr/>
        </p:nvSpPr>
        <p:spPr>
          <a:xfrm rot="17541846">
            <a:off x="6535356" y="4506705"/>
            <a:ext cx="195496" cy="284508"/>
          </a:xfrm>
          <a:custGeom>
            <a:avLst/>
            <a:gdLst>
              <a:gd name="connsiteX0" fmla="*/ 780489 w 914400"/>
              <a:gd name="connsiteY0" fmla="*/ 780489 h 914400"/>
              <a:gd name="connsiteX1" fmla="*/ 228600 w 914400"/>
              <a:gd name="connsiteY1" fmla="*/ 853147 h 914400"/>
              <a:gd name="connsiteX2" fmla="*/ 15579 w 914400"/>
              <a:gd name="connsiteY2" fmla="*/ 338868 h 914400"/>
              <a:gd name="connsiteX3" fmla="*/ 457200 w 914400"/>
              <a:gd name="connsiteY3" fmla="*/ 0 h 914400"/>
              <a:gd name="connsiteX4" fmla="*/ 780489 w 914400"/>
              <a:gd name="connsiteY4" fmla="*/ 780489 h 914400"/>
              <a:gd name="connsiteX0" fmla="*/ 771500 w 771500"/>
              <a:gd name="connsiteY0" fmla="*/ 902737 h 976200"/>
              <a:gd name="connsiteX1" fmla="*/ 224759 w 771500"/>
              <a:gd name="connsiteY1" fmla="*/ 853147 h 976200"/>
              <a:gd name="connsiteX2" fmla="*/ 11738 w 771500"/>
              <a:gd name="connsiteY2" fmla="*/ 338868 h 976200"/>
              <a:gd name="connsiteX3" fmla="*/ 453359 w 771500"/>
              <a:gd name="connsiteY3" fmla="*/ 0 h 976200"/>
              <a:gd name="connsiteX4" fmla="*/ 771500 w 771500"/>
              <a:gd name="connsiteY4" fmla="*/ 902737 h 976200"/>
              <a:gd name="connsiteX0" fmla="*/ 771500 w 833885"/>
              <a:gd name="connsiteY0" fmla="*/ 902737 h 976200"/>
              <a:gd name="connsiteX1" fmla="*/ 224759 w 833885"/>
              <a:gd name="connsiteY1" fmla="*/ 853147 h 976200"/>
              <a:gd name="connsiteX2" fmla="*/ 11738 w 833885"/>
              <a:gd name="connsiteY2" fmla="*/ 338868 h 976200"/>
              <a:gd name="connsiteX3" fmla="*/ 453359 w 833885"/>
              <a:gd name="connsiteY3" fmla="*/ 0 h 976200"/>
              <a:gd name="connsiteX4" fmla="*/ 771500 w 833885"/>
              <a:gd name="connsiteY4" fmla="*/ 902737 h 976200"/>
              <a:gd name="connsiteX0" fmla="*/ 771500 w 833885"/>
              <a:gd name="connsiteY0" fmla="*/ 902737 h 932973"/>
              <a:gd name="connsiteX1" fmla="*/ 224759 w 833885"/>
              <a:gd name="connsiteY1" fmla="*/ 853147 h 932973"/>
              <a:gd name="connsiteX2" fmla="*/ 11738 w 833885"/>
              <a:gd name="connsiteY2" fmla="*/ 338868 h 932973"/>
              <a:gd name="connsiteX3" fmla="*/ 453359 w 833885"/>
              <a:gd name="connsiteY3" fmla="*/ 0 h 932973"/>
              <a:gd name="connsiteX4" fmla="*/ 771500 w 833885"/>
              <a:gd name="connsiteY4" fmla="*/ 902737 h 932973"/>
              <a:gd name="connsiteX0" fmla="*/ 771500 w 833885"/>
              <a:gd name="connsiteY0" fmla="*/ 1005657 h 1035893"/>
              <a:gd name="connsiteX1" fmla="*/ 224759 w 833885"/>
              <a:gd name="connsiteY1" fmla="*/ 956067 h 1035893"/>
              <a:gd name="connsiteX2" fmla="*/ 11738 w 833885"/>
              <a:gd name="connsiteY2" fmla="*/ 441788 h 1035893"/>
              <a:gd name="connsiteX3" fmla="*/ 453359 w 833885"/>
              <a:gd name="connsiteY3" fmla="*/ 102920 h 1035893"/>
              <a:gd name="connsiteX4" fmla="*/ 771500 w 833885"/>
              <a:gd name="connsiteY4" fmla="*/ 1005657 h 1035893"/>
              <a:gd name="connsiteX0" fmla="*/ 771500 w 828862"/>
              <a:gd name="connsiteY0" fmla="*/ 1005657 h 1035893"/>
              <a:gd name="connsiteX1" fmla="*/ 224759 w 828862"/>
              <a:gd name="connsiteY1" fmla="*/ 956067 h 1035893"/>
              <a:gd name="connsiteX2" fmla="*/ 11738 w 828862"/>
              <a:gd name="connsiteY2" fmla="*/ 441788 h 1035893"/>
              <a:gd name="connsiteX3" fmla="*/ 453359 w 828862"/>
              <a:gd name="connsiteY3" fmla="*/ 102920 h 1035893"/>
              <a:gd name="connsiteX4" fmla="*/ 771500 w 828862"/>
              <a:gd name="connsiteY4" fmla="*/ 1005657 h 1035893"/>
              <a:gd name="connsiteX0" fmla="*/ 771500 w 823875"/>
              <a:gd name="connsiteY0" fmla="*/ 1137445 h 1167681"/>
              <a:gd name="connsiteX1" fmla="*/ 224759 w 823875"/>
              <a:gd name="connsiteY1" fmla="*/ 1087855 h 1167681"/>
              <a:gd name="connsiteX2" fmla="*/ 11738 w 823875"/>
              <a:gd name="connsiteY2" fmla="*/ 573576 h 1167681"/>
              <a:gd name="connsiteX3" fmla="*/ 391578 w 823875"/>
              <a:gd name="connsiteY3" fmla="*/ 84551 h 1167681"/>
              <a:gd name="connsiteX4" fmla="*/ 771500 w 823875"/>
              <a:gd name="connsiteY4" fmla="*/ 1137445 h 1167681"/>
              <a:gd name="connsiteX0" fmla="*/ 771500 w 823875"/>
              <a:gd name="connsiteY0" fmla="*/ 1116234 h 1146470"/>
              <a:gd name="connsiteX1" fmla="*/ 224759 w 823875"/>
              <a:gd name="connsiteY1" fmla="*/ 1066644 h 1146470"/>
              <a:gd name="connsiteX2" fmla="*/ 11738 w 823875"/>
              <a:gd name="connsiteY2" fmla="*/ 552365 h 1146470"/>
              <a:gd name="connsiteX3" fmla="*/ 391578 w 823875"/>
              <a:gd name="connsiteY3" fmla="*/ 63340 h 1146470"/>
              <a:gd name="connsiteX4" fmla="*/ 771500 w 823875"/>
              <a:gd name="connsiteY4" fmla="*/ 1116234 h 1146470"/>
              <a:gd name="connsiteX0" fmla="*/ 771500 w 829412"/>
              <a:gd name="connsiteY0" fmla="*/ 1116234 h 1146470"/>
              <a:gd name="connsiteX1" fmla="*/ 224759 w 829412"/>
              <a:gd name="connsiteY1" fmla="*/ 1066644 h 1146470"/>
              <a:gd name="connsiteX2" fmla="*/ 11738 w 829412"/>
              <a:gd name="connsiteY2" fmla="*/ 552365 h 1146470"/>
              <a:gd name="connsiteX3" fmla="*/ 391578 w 829412"/>
              <a:gd name="connsiteY3" fmla="*/ 63340 h 1146470"/>
              <a:gd name="connsiteX4" fmla="*/ 771500 w 829412"/>
              <a:gd name="connsiteY4" fmla="*/ 1116234 h 1146470"/>
              <a:gd name="connsiteX0" fmla="*/ 771500 w 835105"/>
              <a:gd name="connsiteY0" fmla="*/ 1116234 h 1133385"/>
              <a:gd name="connsiteX1" fmla="*/ 224759 w 835105"/>
              <a:gd name="connsiteY1" fmla="*/ 1066644 h 1133385"/>
              <a:gd name="connsiteX2" fmla="*/ 11738 w 835105"/>
              <a:gd name="connsiteY2" fmla="*/ 552365 h 1133385"/>
              <a:gd name="connsiteX3" fmla="*/ 391578 w 835105"/>
              <a:gd name="connsiteY3" fmla="*/ 63340 h 1133385"/>
              <a:gd name="connsiteX4" fmla="*/ 771500 w 835105"/>
              <a:gd name="connsiteY4" fmla="*/ 1116234 h 1133385"/>
              <a:gd name="connsiteX0" fmla="*/ 771500 w 829412"/>
              <a:gd name="connsiteY0" fmla="*/ 1116234 h 1133385"/>
              <a:gd name="connsiteX1" fmla="*/ 224759 w 829412"/>
              <a:gd name="connsiteY1" fmla="*/ 1066644 h 1133385"/>
              <a:gd name="connsiteX2" fmla="*/ 11738 w 829412"/>
              <a:gd name="connsiteY2" fmla="*/ 552365 h 1133385"/>
              <a:gd name="connsiteX3" fmla="*/ 391578 w 829412"/>
              <a:gd name="connsiteY3" fmla="*/ 63340 h 1133385"/>
              <a:gd name="connsiteX4" fmla="*/ 771500 w 829412"/>
              <a:gd name="connsiteY4" fmla="*/ 1116234 h 1133385"/>
              <a:gd name="connsiteX0" fmla="*/ 771500 w 829412"/>
              <a:gd name="connsiteY0" fmla="*/ 1052894 h 1070045"/>
              <a:gd name="connsiteX1" fmla="*/ 224759 w 829412"/>
              <a:gd name="connsiteY1" fmla="*/ 1003304 h 1070045"/>
              <a:gd name="connsiteX2" fmla="*/ 11738 w 829412"/>
              <a:gd name="connsiteY2" fmla="*/ 489025 h 1070045"/>
              <a:gd name="connsiteX3" fmla="*/ 391578 w 829412"/>
              <a:gd name="connsiteY3" fmla="*/ 0 h 1070045"/>
              <a:gd name="connsiteX4" fmla="*/ 771500 w 829412"/>
              <a:gd name="connsiteY4" fmla="*/ 1052894 h 1070045"/>
              <a:gd name="connsiteX0" fmla="*/ 771500 w 826724"/>
              <a:gd name="connsiteY0" fmla="*/ 1052894 h 1077096"/>
              <a:gd name="connsiteX1" fmla="*/ 224759 w 826724"/>
              <a:gd name="connsiteY1" fmla="*/ 1003304 h 1077096"/>
              <a:gd name="connsiteX2" fmla="*/ 11738 w 826724"/>
              <a:gd name="connsiteY2" fmla="*/ 489025 h 1077096"/>
              <a:gd name="connsiteX3" fmla="*/ 391578 w 826724"/>
              <a:gd name="connsiteY3" fmla="*/ 0 h 1077096"/>
              <a:gd name="connsiteX4" fmla="*/ 771500 w 826724"/>
              <a:gd name="connsiteY4" fmla="*/ 1052894 h 107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724" h="1077096">
                <a:moveTo>
                  <a:pt x="771500" y="1052894"/>
                </a:moveTo>
                <a:cubicBezTo>
                  <a:pt x="563399" y="1049061"/>
                  <a:pt x="351386" y="1097282"/>
                  <a:pt x="224759" y="1003304"/>
                </a:cubicBezTo>
                <a:cubicBezTo>
                  <a:pt x="98132" y="909326"/>
                  <a:pt x="-41820" y="688905"/>
                  <a:pt x="11738" y="489025"/>
                </a:cubicBezTo>
                <a:cubicBezTo>
                  <a:pt x="65296" y="289145"/>
                  <a:pt x="282691" y="125995"/>
                  <a:pt x="391578" y="0"/>
                </a:cubicBezTo>
                <a:cubicBezTo>
                  <a:pt x="404417" y="613406"/>
                  <a:pt x="1008989" y="1205132"/>
                  <a:pt x="771500" y="105289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5868144" y="3438292"/>
            <a:ext cx="432048" cy="50405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097"/>
            <a:ext cx="1711704" cy="33792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18 Mars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39956" y="6520070"/>
            <a:ext cx="2895600" cy="337929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L. Ferreira/SLHiPP-5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520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finishing on SPL #1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3937E-6 L 0.16198 -0.001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-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09114E-6 L 0.06284 0.1050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5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85 0.10502 L 0.08663 0.0210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42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8793E-6 L 0.02361 -0.0943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  <p:bldP spid="16" grpId="0" animBg="1"/>
      <p:bldP spid="10" grpId="0" animBg="1"/>
      <p:bldP spid="10" grpId="1" animBg="1"/>
      <p:bldP spid="18" grpId="0" animBg="1"/>
      <p:bldP spid="19" grpId="0"/>
      <p:bldP spid="21" grpId="0" animBg="1"/>
      <p:bldP spid="21" grpId="1" animBg="1"/>
      <p:bldP spid="21" grpId="2" animBg="1"/>
      <p:bldP spid="17" grpId="0" animBg="1"/>
      <p:bldP spid="13" grpId="0" animBg="1"/>
      <p:bldP spid="24" grpId="0" animBg="1"/>
      <p:bldP spid="22" grpId="1" animBg="1"/>
      <p:bldP spid="22" grpId="2" animBg="1"/>
      <p:bldP spid="22" grpId="3" animBg="1"/>
      <p:bldP spid="22" grpId="4" animBg="1"/>
    </p:bldLst>
  </p:timing>
</p:sld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8137</TotalTime>
  <Words>554</Words>
  <Application>Microsoft Office PowerPoint</Application>
  <PresentationFormat>On-screen Show (4:3)</PresentationFormat>
  <Paragraphs>157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CERN(4-3)</vt:lpstr>
      <vt:lpstr>1_CERN(4-3)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GRTS</dc:title>
  <dc:creator>Leonel Marques Antunes Ferreira</dc:creator>
  <cp:lastModifiedBy>Leonel Marques Antunes Ferreira</cp:lastModifiedBy>
  <cp:revision>378</cp:revision>
  <dcterms:created xsi:type="dcterms:W3CDTF">2013-03-26T09:39:24Z</dcterms:created>
  <dcterms:modified xsi:type="dcterms:W3CDTF">2015-03-17T12:59:10Z</dcterms:modified>
</cp:coreProperties>
</file>