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1" r:id="rId2"/>
  </p:sldMasterIdLst>
  <p:notesMasterIdLst>
    <p:notesMasterId r:id="rId47"/>
  </p:notesMasterIdLst>
  <p:sldIdLst>
    <p:sldId id="262" r:id="rId3"/>
    <p:sldId id="267" r:id="rId4"/>
    <p:sldId id="272" r:id="rId5"/>
    <p:sldId id="414" r:id="rId6"/>
    <p:sldId id="288" r:id="rId7"/>
    <p:sldId id="415" r:id="rId8"/>
    <p:sldId id="283" r:id="rId9"/>
    <p:sldId id="416" r:id="rId10"/>
    <p:sldId id="417" r:id="rId11"/>
    <p:sldId id="418" r:id="rId12"/>
    <p:sldId id="419" r:id="rId13"/>
    <p:sldId id="420" r:id="rId14"/>
    <p:sldId id="421" r:id="rId15"/>
    <p:sldId id="430" r:id="rId16"/>
    <p:sldId id="431" r:id="rId17"/>
    <p:sldId id="422" r:id="rId18"/>
    <p:sldId id="423" r:id="rId19"/>
    <p:sldId id="438" r:id="rId20"/>
    <p:sldId id="293" r:id="rId21"/>
    <p:sldId id="395" r:id="rId22"/>
    <p:sldId id="396" r:id="rId23"/>
    <p:sldId id="397" r:id="rId24"/>
    <p:sldId id="424" r:id="rId25"/>
    <p:sldId id="425" r:id="rId26"/>
    <p:sldId id="398" r:id="rId27"/>
    <p:sldId id="400" r:id="rId28"/>
    <p:sldId id="402" r:id="rId29"/>
    <p:sldId id="403" r:id="rId30"/>
    <p:sldId id="427" r:id="rId31"/>
    <p:sldId id="432" r:id="rId32"/>
    <p:sldId id="413" r:id="rId33"/>
    <p:sldId id="404" r:id="rId34"/>
    <p:sldId id="428" r:id="rId35"/>
    <p:sldId id="405" r:id="rId36"/>
    <p:sldId id="429" r:id="rId37"/>
    <p:sldId id="436" r:id="rId38"/>
    <p:sldId id="433" r:id="rId39"/>
    <p:sldId id="437" r:id="rId40"/>
    <p:sldId id="435" r:id="rId41"/>
    <p:sldId id="406" r:id="rId42"/>
    <p:sldId id="407" r:id="rId43"/>
    <p:sldId id="408" r:id="rId44"/>
    <p:sldId id="277" r:id="rId45"/>
    <p:sldId id="353" r:id="rId4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CCCCCC"/>
    <a:srgbClr val="FECC99"/>
    <a:srgbClr val="FEE6CC"/>
    <a:srgbClr val="CCDFDB"/>
    <a:srgbClr val="E5F0EC"/>
    <a:srgbClr val="D7E59A"/>
    <a:srgbClr val="EBF1CB"/>
    <a:srgbClr val="CDD5E0"/>
    <a:srgbClr val="E6EB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D9BB53-848E-4BB9-9126-44A67D8E28E2}" v="271" dt="2021-12-01T07:35:40.918"/>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08" autoAdjust="0"/>
    <p:restoredTop sz="93792" autoAdjust="0"/>
  </p:normalViewPr>
  <p:slideViewPr>
    <p:cSldViewPr snapToGrid="0" snapToObjects="1">
      <p:cViewPr varScale="1">
        <p:scale>
          <a:sx n="62" d="100"/>
          <a:sy n="62" d="100"/>
        </p:scale>
        <p:origin x="676"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_rels/data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0BCA2C-E262-42BF-B99F-2FC0E0E7FC3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E4CFA98-19BD-4437-BE91-251442ADC12F}">
      <dgm:prSet/>
      <dgm:spPr/>
      <dgm:t>
        <a:bodyPr/>
        <a:lstStyle/>
        <a:p>
          <a:r>
            <a:rPr lang="en-US" dirty="0"/>
            <a:t>An ODH assessment was performed for the Target Station, based on the ESS ODH guideline [2].</a:t>
          </a:r>
        </a:p>
      </dgm:t>
    </dgm:pt>
    <dgm:pt modelId="{1548331B-569F-4661-A0BF-EDB27E5F1A75}" type="parTrans" cxnId="{28493580-EC84-4DD6-98B3-C6DB40157B9A}">
      <dgm:prSet/>
      <dgm:spPr/>
      <dgm:t>
        <a:bodyPr/>
        <a:lstStyle/>
        <a:p>
          <a:endParaRPr lang="en-US"/>
        </a:p>
      </dgm:t>
    </dgm:pt>
    <dgm:pt modelId="{1C00360A-FAD4-4F5E-98CD-D26CB5A03BEB}" type="sibTrans" cxnId="{28493580-EC84-4DD6-98B3-C6DB40157B9A}">
      <dgm:prSet/>
      <dgm:spPr/>
      <dgm:t>
        <a:bodyPr/>
        <a:lstStyle/>
        <a:p>
          <a:endParaRPr lang="en-US"/>
        </a:p>
      </dgm:t>
    </dgm:pt>
    <dgm:pt modelId="{A2AB79E6-33B5-4605-B997-9FB4ED457F84}">
      <dgm:prSet/>
      <dgm:spPr/>
      <dgm:t>
        <a:bodyPr/>
        <a:lstStyle/>
        <a:p>
          <a:r>
            <a:rPr lang="en-US"/>
            <a:t>The areas which need to be equipped with ODHDS for the target are according to the below list:</a:t>
          </a:r>
        </a:p>
      </dgm:t>
    </dgm:pt>
    <dgm:pt modelId="{8FA7E785-9AFD-400D-8001-8243D00B9A8E}" type="parTrans" cxnId="{4D9D4E69-C20F-4E70-AF7C-33CC2C14F500}">
      <dgm:prSet/>
      <dgm:spPr/>
      <dgm:t>
        <a:bodyPr/>
        <a:lstStyle/>
        <a:p>
          <a:endParaRPr lang="en-US"/>
        </a:p>
      </dgm:t>
    </dgm:pt>
    <dgm:pt modelId="{D270341B-6016-455B-99AE-01A4380E287C}" type="sibTrans" cxnId="{4D9D4E69-C20F-4E70-AF7C-33CC2C14F500}">
      <dgm:prSet/>
      <dgm:spPr/>
      <dgm:t>
        <a:bodyPr/>
        <a:lstStyle/>
        <a:p>
          <a:endParaRPr lang="en-US"/>
        </a:p>
      </dgm:t>
    </dgm:pt>
    <dgm:pt modelId="{24B2116D-03D8-4DB1-A618-2260ED73187D}">
      <dgm:prSet/>
      <dgm:spPr/>
      <dgm:t>
        <a:bodyPr/>
        <a:lstStyle/>
        <a:p>
          <a:r>
            <a:rPr lang="en-US"/>
            <a:t>D02.115.4001 Connection cell</a:t>
          </a:r>
        </a:p>
      </dgm:t>
    </dgm:pt>
    <dgm:pt modelId="{5B15A0EC-C874-4DE4-AD3E-E63B7CD0E477}" type="parTrans" cxnId="{5E64B55E-952D-4FC2-B329-B3644D916239}">
      <dgm:prSet/>
      <dgm:spPr/>
      <dgm:t>
        <a:bodyPr/>
        <a:lstStyle/>
        <a:p>
          <a:endParaRPr lang="en-US"/>
        </a:p>
      </dgm:t>
    </dgm:pt>
    <dgm:pt modelId="{2F36FF97-624A-4643-917B-2A6EE95734C1}" type="sibTrans" cxnId="{5E64B55E-952D-4FC2-B329-B3644D916239}">
      <dgm:prSet/>
      <dgm:spPr/>
      <dgm:t>
        <a:bodyPr/>
        <a:lstStyle/>
        <a:p>
          <a:endParaRPr lang="en-US"/>
        </a:p>
      </dgm:t>
    </dgm:pt>
    <dgm:pt modelId="{D7734538-BED0-432F-8CE8-A31900056A7B}">
      <dgm:prSet/>
      <dgm:spPr/>
      <dgm:t>
        <a:bodyPr/>
        <a:lstStyle/>
        <a:p>
          <a:r>
            <a:rPr lang="en-US"/>
            <a:t>D02.085.3064 Utility rectangular 085a </a:t>
          </a:r>
        </a:p>
      </dgm:t>
    </dgm:pt>
    <dgm:pt modelId="{C82F7310-BCC9-4597-8677-BD20B875BF95}" type="parTrans" cxnId="{2E264B27-B737-4935-9A2B-9F032CE27BDE}">
      <dgm:prSet/>
      <dgm:spPr/>
      <dgm:t>
        <a:bodyPr/>
        <a:lstStyle/>
        <a:p>
          <a:endParaRPr lang="en-US"/>
        </a:p>
      </dgm:t>
    </dgm:pt>
    <dgm:pt modelId="{F3B2A0DC-70A5-457C-96DF-900415F87D54}" type="sibTrans" cxnId="{2E264B27-B737-4935-9A2B-9F032CE27BDE}">
      <dgm:prSet/>
      <dgm:spPr/>
      <dgm:t>
        <a:bodyPr/>
        <a:lstStyle/>
        <a:p>
          <a:endParaRPr lang="en-US"/>
        </a:p>
      </dgm:t>
    </dgm:pt>
    <dgm:pt modelId="{2AD9DF7F-ABB7-488C-9EFA-7C4318EE5BD6}">
      <dgm:prSet/>
      <dgm:spPr/>
      <dgm:t>
        <a:bodyPr/>
        <a:lstStyle/>
        <a:p>
          <a:r>
            <a:rPr lang="en-US"/>
            <a:t>D02.085.3067 Utility rectangular 085b </a:t>
          </a:r>
        </a:p>
      </dgm:t>
    </dgm:pt>
    <dgm:pt modelId="{4BEC18FE-2603-40C1-9933-56F7F42A5D04}" type="parTrans" cxnId="{493BA1DD-8FA2-4ABC-8DAD-EF23EAFF9035}">
      <dgm:prSet/>
      <dgm:spPr/>
      <dgm:t>
        <a:bodyPr/>
        <a:lstStyle/>
        <a:p>
          <a:endParaRPr lang="en-US"/>
        </a:p>
      </dgm:t>
    </dgm:pt>
    <dgm:pt modelId="{64C52737-4AC0-49F9-A94E-B1DB9B8AA6AF}" type="sibTrans" cxnId="{493BA1DD-8FA2-4ABC-8DAD-EF23EAFF9035}">
      <dgm:prSet/>
      <dgm:spPr/>
      <dgm:t>
        <a:bodyPr/>
        <a:lstStyle/>
        <a:p>
          <a:endParaRPr lang="en-US"/>
        </a:p>
      </dgm:t>
    </dgm:pt>
    <dgm:pt modelId="{640EA4CD-76C4-44D6-B1BB-4F72E2CD9905}">
      <dgm:prSet/>
      <dgm:spPr/>
      <dgm:t>
        <a:bodyPr/>
        <a:lstStyle/>
        <a:p>
          <a:r>
            <a:rPr lang="en-US" dirty="0"/>
            <a:t>D02.090.3051 Installation gallery 090 *</a:t>
          </a:r>
        </a:p>
      </dgm:t>
    </dgm:pt>
    <dgm:pt modelId="{AE20DD3C-831A-4CE2-8133-90EC0CB6EE98}" type="parTrans" cxnId="{F6B539AC-6476-451A-BB34-5D555C67B75D}">
      <dgm:prSet/>
      <dgm:spPr/>
      <dgm:t>
        <a:bodyPr/>
        <a:lstStyle/>
        <a:p>
          <a:endParaRPr lang="en-US"/>
        </a:p>
      </dgm:t>
    </dgm:pt>
    <dgm:pt modelId="{EB26936B-CF6A-4556-8580-FEFA9D71BBDB}" type="sibTrans" cxnId="{F6B539AC-6476-451A-BB34-5D555C67B75D}">
      <dgm:prSet/>
      <dgm:spPr/>
      <dgm:t>
        <a:bodyPr/>
        <a:lstStyle/>
        <a:p>
          <a:endParaRPr lang="en-US"/>
        </a:p>
      </dgm:t>
    </dgm:pt>
    <dgm:pt modelId="{BE1AAFCA-696E-4EDA-9AA4-D091196D3089}">
      <dgm:prSet/>
      <dgm:spPr/>
      <dgm:t>
        <a:bodyPr/>
        <a:lstStyle/>
        <a:p>
          <a:r>
            <a:rPr lang="en-US" dirty="0"/>
            <a:t>D02.103.3064 Utility rectangular 103a </a:t>
          </a:r>
        </a:p>
      </dgm:t>
    </dgm:pt>
    <dgm:pt modelId="{BE92F518-39F4-4FB0-A449-06B397F58F3A}" type="parTrans" cxnId="{A5FDFCF7-ED95-4789-BD11-C0249D31B894}">
      <dgm:prSet/>
      <dgm:spPr/>
      <dgm:t>
        <a:bodyPr/>
        <a:lstStyle/>
        <a:p>
          <a:endParaRPr lang="en-US"/>
        </a:p>
      </dgm:t>
    </dgm:pt>
    <dgm:pt modelId="{1BBDC146-557F-4E3A-B8D5-08A2B0A1531D}" type="sibTrans" cxnId="{A5FDFCF7-ED95-4789-BD11-C0249D31B894}">
      <dgm:prSet/>
      <dgm:spPr/>
      <dgm:t>
        <a:bodyPr/>
        <a:lstStyle/>
        <a:p>
          <a:endParaRPr lang="en-US"/>
        </a:p>
      </dgm:t>
    </dgm:pt>
    <dgm:pt modelId="{7CCDB0A9-AD50-4B24-93BE-998CD83C5CBC}">
      <dgm:prSet/>
      <dgm:spPr/>
      <dgm:t>
        <a:bodyPr/>
        <a:lstStyle/>
        <a:p>
          <a:r>
            <a:rPr lang="en-US"/>
            <a:t>D02.103.3067 Utility rectangular 103b </a:t>
          </a:r>
        </a:p>
      </dgm:t>
    </dgm:pt>
    <dgm:pt modelId="{5EB587BB-B2C2-4333-855A-861AB68F6D77}" type="parTrans" cxnId="{4ABAE710-D953-4BF6-96E0-BE0B10C778C4}">
      <dgm:prSet/>
      <dgm:spPr/>
      <dgm:t>
        <a:bodyPr/>
        <a:lstStyle/>
        <a:p>
          <a:endParaRPr lang="en-US"/>
        </a:p>
      </dgm:t>
    </dgm:pt>
    <dgm:pt modelId="{4F8DA1BA-39F2-4BCB-9BB7-A0CF431BAB98}" type="sibTrans" cxnId="{4ABAE710-D953-4BF6-96E0-BE0B10C778C4}">
      <dgm:prSet/>
      <dgm:spPr/>
      <dgm:t>
        <a:bodyPr/>
        <a:lstStyle/>
        <a:p>
          <a:endParaRPr lang="en-US"/>
        </a:p>
      </dgm:t>
    </dgm:pt>
    <dgm:pt modelId="{CD75E841-D084-40A7-A353-CB5BA5F3701F}">
      <dgm:prSet/>
      <dgm:spPr/>
      <dgm:t>
        <a:bodyPr/>
        <a:lstStyle/>
        <a:p>
          <a:r>
            <a:rPr lang="en-US"/>
            <a:t>D02.115.3064 Utility rectangular 115a </a:t>
          </a:r>
        </a:p>
      </dgm:t>
    </dgm:pt>
    <dgm:pt modelId="{5C5C0642-3CDC-4895-A381-D066B8640937}" type="parTrans" cxnId="{0DB5EADC-B69A-4008-95DB-BE1938789743}">
      <dgm:prSet/>
      <dgm:spPr/>
      <dgm:t>
        <a:bodyPr/>
        <a:lstStyle/>
        <a:p>
          <a:endParaRPr lang="en-US"/>
        </a:p>
      </dgm:t>
    </dgm:pt>
    <dgm:pt modelId="{21C311F7-9F71-4DA3-91F2-C4A5641E0584}" type="sibTrans" cxnId="{0DB5EADC-B69A-4008-95DB-BE1938789743}">
      <dgm:prSet/>
      <dgm:spPr/>
      <dgm:t>
        <a:bodyPr/>
        <a:lstStyle/>
        <a:p>
          <a:endParaRPr lang="en-US"/>
        </a:p>
      </dgm:t>
    </dgm:pt>
    <dgm:pt modelId="{843F6416-F936-40CA-9E09-B1151580C3C2}">
      <dgm:prSet/>
      <dgm:spPr/>
      <dgm:t>
        <a:bodyPr/>
        <a:lstStyle/>
        <a:p>
          <a:r>
            <a:rPr lang="en-US" dirty="0"/>
            <a:t>D02.115.3067 Utility rectangular 115b </a:t>
          </a:r>
        </a:p>
      </dgm:t>
    </dgm:pt>
    <dgm:pt modelId="{C44F7BCF-310D-451C-B9EB-6C6ED00E3B53}" type="parTrans" cxnId="{130DBC0C-4772-4549-A8D7-87B0D612EFC1}">
      <dgm:prSet/>
      <dgm:spPr/>
      <dgm:t>
        <a:bodyPr/>
        <a:lstStyle/>
        <a:p>
          <a:endParaRPr lang="en-US"/>
        </a:p>
      </dgm:t>
    </dgm:pt>
    <dgm:pt modelId="{194F7E41-83F2-40A1-97B5-4FDAE48EF7C9}" type="sibTrans" cxnId="{130DBC0C-4772-4549-A8D7-87B0D612EFC1}">
      <dgm:prSet/>
      <dgm:spPr/>
      <dgm:t>
        <a:bodyPr/>
        <a:lstStyle/>
        <a:p>
          <a:endParaRPr lang="en-US"/>
        </a:p>
      </dgm:t>
    </dgm:pt>
    <dgm:pt modelId="{0302E98F-41F0-4FFA-AC38-0DA5DDC9A025}">
      <dgm:prSet/>
      <dgm:spPr/>
      <dgm:t>
        <a:bodyPr/>
        <a:lstStyle/>
        <a:p>
          <a:r>
            <a:rPr lang="en-US" dirty="0"/>
            <a:t>D02.090.4024 Installation gallery 090 *</a:t>
          </a:r>
        </a:p>
      </dgm:t>
    </dgm:pt>
    <dgm:pt modelId="{8681072E-7184-467F-9D66-75AEE55D45C9}" type="parTrans" cxnId="{F51163CF-1DF1-4D22-9B2B-CFC94433EBE9}">
      <dgm:prSet/>
      <dgm:spPr/>
      <dgm:t>
        <a:bodyPr/>
        <a:lstStyle/>
        <a:p>
          <a:endParaRPr lang="en-US"/>
        </a:p>
      </dgm:t>
    </dgm:pt>
    <dgm:pt modelId="{9699A687-9B7F-493A-A2BB-E88B83AB2227}" type="sibTrans" cxnId="{F51163CF-1DF1-4D22-9B2B-CFC94433EBE9}">
      <dgm:prSet/>
      <dgm:spPr/>
      <dgm:t>
        <a:bodyPr/>
        <a:lstStyle/>
        <a:p>
          <a:endParaRPr lang="en-US"/>
        </a:p>
      </dgm:t>
    </dgm:pt>
    <dgm:pt modelId="{9856555D-C719-4EEE-840E-D0E10C0E7581}">
      <dgm:prSet/>
      <dgm:spPr/>
      <dgm:t>
        <a:bodyPr/>
        <a:lstStyle/>
        <a:p>
          <a:r>
            <a:rPr lang="en-US" dirty="0"/>
            <a:t>D02.100.4011 Passage *</a:t>
          </a:r>
        </a:p>
      </dgm:t>
    </dgm:pt>
    <dgm:pt modelId="{27C4905F-5400-4558-875B-035A1C34E271}" type="parTrans" cxnId="{FF6FC411-4C0E-4E34-9F94-4520B22C2F0E}">
      <dgm:prSet/>
      <dgm:spPr/>
      <dgm:t>
        <a:bodyPr/>
        <a:lstStyle/>
        <a:p>
          <a:endParaRPr lang="en-US"/>
        </a:p>
      </dgm:t>
    </dgm:pt>
    <dgm:pt modelId="{4209984A-55C0-4AA4-BF92-9155315BA125}" type="sibTrans" cxnId="{FF6FC411-4C0E-4E34-9F94-4520B22C2F0E}">
      <dgm:prSet/>
      <dgm:spPr/>
      <dgm:t>
        <a:bodyPr/>
        <a:lstStyle/>
        <a:p>
          <a:endParaRPr lang="en-US"/>
        </a:p>
      </dgm:t>
    </dgm:pt>
    <dgm:pt modelId="{B72DA417-39B7-4CE3-86ED-CAF6B219A939}">
      <dgm:prSet/>
      <dgm:spPr/>
      <dgm:t>
        <a:bodyPr/>
        <a:lstStyle/>
        <a:p>
          <a:r>
            <a:rPr lang="en-US"/>
            <a:t>D02.115.4005 Target/A2T access area </a:t>
          </a:r>
        </a:p>
      </dgm:t>
    </dgm:pt>
    <dgm:pt modelId="{DB320BC5-88FD-4872-A88A-81ACEFEB66A8}" type="parTrans" cxnId="{FFF1F12B-EAE6-4230-A366-9149A94EF993}">
      <dgm:prSet/>
      <dgm:spPr/>
      <dgm:t>
        <a:bodyPr/>
        <a:lstStyle/>
        <a:p>
          <a:endParaRPr lang="en-US"/>
        </a:p>
      </dgm:t>
    </dgm:pt>
    <dgm:pt modelId="{731B2C1C-76DA-4EFB-B653-E88FA2C80089}" type="sibTrans" cxnId="{FFF1F12B-EAE6-4230-A366-9149A94EF993}">
      <dgm:prSet/>
      <dgm:spPr/>
      <dgm:t>
        <a:bodyPr/>
        <a:lstStyle/>
        <a:p>
          <a:endParaRPr lang="en-US"/>
        </a:p>
      </dgm:t>
    </dgm:pt>
    <dgm:pt modelId="{0C99C2DF-A29C-4C25-8C05-97E76DAD81F4}">
      <dgm:prSet/>
      <dgm:spPr/>
      <dgm:t>
        <a:bodyPr/>
        <a:lstStyle/>
        <a:p>
          <a:r>
            <a:rPr lang="en-US"/>
            <a:t>D02.120.4014 Technical supply routing </a:t>
          </a:r>
        </a:p>
      </dgm:t>
    </dgm:pt>
    <dgm:pt modelId="{A2DF3C69-69B9-4DD7-BAB8-725877A565AF}" type="parTrans" cxnId="{D2E67C51-D38C-46F4-BB61-F5BD8DEDCEBA}">
      <dgm:prSet/>
      <dgm:spPr/>
      <dgm:t>
        <a:bodyPr/>
        <a:lstStyle/>
        <a:p>
          <a:endParaRPr lang="en-US"/>
        </a:p>
      </dgm:t>
    </dgm:pt>
    <dgm:pt modelId="{8275E802-73AA-4DBA-9342-BE8DCA28A53D}" type="sibTrans" cxnId="{D2E67C51-D38C-46F4-BB61-F5BD8DEDCEBA}">
      <dgm:prSet/>
      <dgm:spPr/>
      <dgm:t>
        <a:bodyPr/>
        <a:lstStyle/>
        <a:p>
          <a:endParaRPr lang="en-US"/>
        </a:p>
      </dgm:t>
    </dgm:pt>
    <dgm:pt modelId="{AE038FC7-C004-4970-842C-7DC0C9518FAC}">
      <dgm:prSet/>
      <dgm:spPr/>
      <dgm:t>
        <a:bodyPr/>
        <a:lstStyle/>
        <a:p>
          <a:r>
            <a:rPr lang="en-US"/>
            <a:t>D02.140.4015 CF HVAC 140 </a:t>
          </a:r>
        </a:p>
      </dgm:t>
    </dgm:pt>
    <dgm:pt modelId="{6509C4D7-FD53-400E-B8A2-B9464AF18FA3}" type="parTrans" cxnId="{30057127-2067-4F75-8AAF-B53C24081900}">
      <dgm:prSet/>
      <dgm:spPr/>
      <dgm:t>
        <a:bodyPr/>
        <a:lstStyle/>
        <a:p>
          <a:endParaRPr lang="en-US"/>
        </a:p>
      </dgm:t>
    </dgm:pt>
    <dgm:pt modelId="{F67C3B1E-1C34-439C-9639-882C3CFCB84B}" type="sibTrans" cxnId="{30057127-2067-4F75-8AAF-B53C24081900}">
      <dgm:prSet/>
      <dgm:spPr/>
      <dgm:t>
        <a:bodyPr/>
        <a:lstStyle/>
        <a:p>
          <a:endParaRPr lang="en-US"/>
        </a:p>
      </dgm:t>
    </dgm:pt>
    <dgm:pt modelId="{E3D6A757-285F-4B0D-80B5-B07FC1440663}">
      <dgm:prSet/>
      <dgm:spPr/>
      <dgm:t>
        <a:bodyPr/>
        <a:lstStyle/>
        <a:p>
          <a:r>
            <a:rPr lang="en-US"/>
            <a:t>D02.150.4018 Hydrogen room</a:t>
          </a:r>
        </a:p>
      </dgm:t>
    </dgm:pt>
    <dgm:pt modelId="{65C18364-B9F2-43F1-93B3-2510D4B2F406}" type="parTrans" cxnId="{3079B5D4-726C-49D4-A213-A94762753707}">
      <dgm:prSet/>
      <dgm:spPr/>
      <dgm:t>
        <a:bodyPr/>
        <a:lstStyle/>
        <a:p>
          <a:endParaRPr lang="en-US"/>
        </a:p>
      </dgm:t>
    </dgm:pt>
    <dgm:pt modelId="{E6143300-D41C-4F4D-BD23-042E371D4204}" type="sibTrans" cxnId="{3079B5D4-726C-49D4-A213-A94762753707}">
      <dgm:prSet/>
      <dgm:spPr/>
      <dgm:t>
        <a:bodyPr/>
        <a:lstStyle/>
        <a:p>
          <a:endParaRPr lang="en-US"/>
        </a:p>
      </dgm:t>
    </dgm:pt>
    <dgm:pt modelId="{04E6BC6D-849A-4D8A-B652-7EB9E8A5216F}">
      <dgm:prSet/>
      <dgm:spPr/>
      <dgm:t>
        <a:bodyPr/>
        <a:lstStyle/>
        <a:p>
          <a:r>
            <a:rPr lang="en-US"/>
            <a:t>D02.150.4017 Hydrogen control</a:t>
          </a:r>
        </a:p>
      </dgm:t>
    </dgm:pt>
    <dgm:pt modelId="{90B45AA2-E8DF-4186-B234-C67B3455B055}" type="parTrans" cxnId="{8593C750-F064-4D24-A561-F34BAB792107}">
      <dgm:prSet/>
      <dgm:spPr/>
      <dgm:t>
        <a:bodyPr/>
        <a:lstStyle/>
        <a:p>
          <a:endParaRPr lang="en-US"/>
        </a:p>
      </dgm:t>
    </dgm:pt>
    <dgm:pt modelId="{C8BFF279-3C24-48AC-B147-DF4B44E3023D}" type="sibTrans" cxnId="{8593C750-F064-4D24-A561-F34BAB792107}">
      <dgm:prSet/>
      <dgm:spPr/>
      <dgm:t>
        <a:bodyPr/>
        <a:lstStyle/>
        <a:p>
          <a:endParaRPr lang="en-US"/>
        </a:p>
      </dgm:t>
    </dgm:pt>
    <dgm:pt modelId="{245081C0-0AEC-4C89-9CD6-B4B437CF9BF0}" type="pres">
      <dgm:prSet presAssocID="{D50BCA2C-E262-42BF-B99F-2FC0E0E7FC32}" presName="linear" presStyleCnt="0">
        <dgm:presLayoutVars>
          <dgm:dir/>
          <dgm:animLvl val="lvl"/>
          <dgm:resizeHandles val="exact"/>
        </dgm:presLayoutVars>
      </dgm:prSet>
      <dgm:spPr/>
    </dgm:pt>
    <dgm:pt modelId="{E5A25A4C-FF32-4497-BCE3-35D900E61473}" type="pres">
      <dgm:prSet presAssocID="{6E4CFA98-19BD-4437-BE91-251442ADC12F}" presName="parentLin" presStyleCnt="0"/>
      <dgm:spPr/>
    </dgm:pt>
    <dgm:pt modelId="{A1A99CAB-0EA9-4562-A020-BD1CC965D948}" type="pres">
      <dgm:prSet presAssocID="{6E4CFA98-19BD-4437-BE91-251442ADC12F}" presName="parentLeftMargin" presStyleLbl="node1" presStyleIdx="0" presStyleCnt="2"/>
      <dgm:spPr/>
    </dgm:pt>
    <dgm:pt modelId="{41E3F890-DD57-481D-9918-A108B0222456}" type="pres">
      <dgm:prSet presAssocID="{6E4CFA98-19BD-4437-BE91-251442ADC12F}" presName="parentText" presStyleLbl="node1" presStyleIdx="0" presStyleCnt="2">
        <dgm:presLayoutVars>
          <dgm:chMax val="0"/>
          <dgm:bulletEnabled val="1"/>
        </dgm:presLayoutVars>
      </dgm:prSet>
      <dgm:spPr/>
    </dgm:pt>
    <dgm:pt modelId="{A351315B-33AE-401B-81CC-0EF234521E4F}" type="pres">
      <dgm:prSet presAssocID="{6E4CFA98-19BD-4437-BE91-251442ADC12F}" presName="negativeSpace" presStyleCnt="0"/>
      <dgm:spPr/>
    </dgm:pt>
    <dgm:pt modelId="{69BF933D-FA7F-409D-AD3D-D061E39DB194}" type="pres">
      <dgm:prSet presAssocID="{6E4CFA98-19BD-4437-BE91-251442ADC12F}" presName="childText" presStyleLbl="conFgAcc1" presStyleIdx="0" presStyleCnt="2">
        <dgm:presLayoutVars>
          <dgm:bulletEnabled val="1"/>
        </dgm:presLayoutVars>
      </dgm:prSet>
      <dgm:spPr/>
    </dgm:pt>
    <dgm:pt modelId="{2D20FB6B-A92A-4A43-9B27-C7910902F247}" type="pres">
      <dgm:prSet presAssocID="{1C00360A-FAD4-4F5E-98CD-D26CB5A03BEB}" presName="spaceBetweenRectangles" presStyleCnt="0"/>
      <dgm:spPr/>
    </dgm:pt>
    <dgm:pt modelId="{4D9E9EF1-7C68-473C-91F5-2C53467FE470}" type="pres">
      <dgm:prSet presAssocID="{A2AB79E6-33B5-4605-B997-9FB4ED457F84}" presName="parentLin" presStyleCnt="0"/>
      <dgm:spPr/>
    </dgm:pt>
    <dgm:pt modelId="{8DCF12BB-D23F-468F-8DC7-FCA7A22A9D78}" type="pres">
      <dgm:prSet presAssocID="{A2AB79E6-33B5-4605-B997-9FB4ED457F84}" presName="parentLeftMargin" presStyleLbl="node1" presStyleIdx="0" presStyleCnt="2"/>
      <dgm:spPr/>
    </dgm:pt>
    <dgm:pt modelId="{239E0EBE-CA5D-46EE-86BC-AEED3A07FD01}" type="pres">
      <dgm:prSet presAssocID="{A2AB79E6-33B5-4605-B997-9FB4ED457F84}" presName="parentText" presStyleLbl="node1" presStyleIdx="1" presStyleCnt="2">
        <dgm:presLayoutVars>
          <dgm:chMax val="0"/>
          <dgm:bulletEnabled val="1"/>
        </dgm:presLayoutVars>
      </dgm:prSet>
      <dgm:spPr/>
    </dgm:pt>
    <dgm:pt modelId="{A9713F68-80D7-4F92-97A5-4A711A4D09BB}" type="pres">
      <dgm:prSet presAssocID="{A2AB79E6-33B5-4605-B997-9FB4ED457F84}" presName="negativeSpace" presStyleCnt="0"/>
      <dgm:spPr/>
    </dgm:pt>
    <dgm:pt modelId="{03F80155-45BE-435B-8AD8-367111E2E53B}" type="pres">
      <dgm:prSet presAssocID="{A2AB79E6-33B5-4605-B997-9FB4ED457F84}" presName="childText" presStyleLbl="conFgAcc1" presStyleIdx="1" presStyleCnt="2">
        <dgm:presLayoutVars>
          <dgm:bulletEnabled val="1"/>
        </dgm:presLayoutVars>
      </dgm:prSet>
      <dgm:spPr/>
    </dgm:pt>
  </dgm:ptLst>
  <dgm:cxnLst>
    <dgm:cxn modelId="{130DBC0C-4772-4549-A8D7-87B0D612EFC1}" srcId="{A2AB79E6-33B5-4605-B997-9FB4ED457F84}" destId="{843F6416-F936-40CA-9E09-B1151580C3C2}" srcOrd="7" destOrd="0" parTransId="{C44F7BCF-310D-451C-B9EB-6C6ED00E3B53}" sibTransId="{194F7E41-83F2-40A1-97B5-4FDAE48EF7C9}"/>
    <dgm:cxn modelId="{4ABAE710-D953-4BF6-96E0-BE0B10C778C4}" srcId="{A2AB79E6-33B5-4605-B997-9FB4ED457F84}" destId="{7CCDB0A9-AD50-4B24-93BE-998CD83C5CBC}" srcOrd="5" destOrd="0" parTransId="{5EB587BB-B2C2-4333-855A-861AB68F6D77}" sibTransId="{4F8DA1BA-39F2-4BCB-9BB7-A0CF431BAB98}"/>
    <dgm:cxn modelId="{FF6FC411-4C0E-4E34-9F94-4520B22C2F0E}" srcId="{A2AB79E6-33B5-4605-B997-9FB4ED457F84}" destId="{9856555D-C719-4EEE-840E-D0E10C0E7581}" srcOrd="9" destOrd="0" parTransId="{27C4905F-5400-4558-875B-035A1C34E271}" sibTransId="{4209984A-55C0-4AA4-BF92-9155315BA125}"/>
    <dgm:cxn modelId="{999C3717-AF4E-4399-94C8-928FE4F77D74}" type="presOf" srcId="{640EA4CD-76C4-44D6-B1BB-4F72E2CD9905}" destId="{03F80155-45BE-435B-8AD8-367111E2E53B}" srcOrd="0" destOrd="3" presId="urn:microsoft.com/office/officeart/2005/8/layout/list1"/>
    <dgm:cxn modelId="{8B9FFB18-C1D2-4E3A-AFE0-32B2CE98297E}" type="presOf" srcId="{CD75E841-D084-40A7-A353-CB5BA5F3701F}" destId="{03F80155-45BE-435B-8AD8-367111E2E53B}" srcOrd="0" destOrd="6" presId="urn:microsoft.com/office/officeart/2005/8/layout/list1"/>
    <dgm:cxn modelId="{DCC95820-7456-4E7B-8696-364D864A2F6E}" type="presOf" srcId="{6E4CFA98-19BD-4437-BE91-251442ADC12F}" destId="{A1A99CAB-0EA9-4562-A020-BD1CC965D948}" srcOrd="0" destOrd="0" presId="urn:microsoft.com/office/officeart/2005/8/layout/list1"/>
    <dgm:cxn modelId="{AE92C423-8D39-4005-B4EB-5A62427B57E2}" type="presOf" srcId="{E3D6A757-285F-4B0D-80B5-B07FC1440663}" destId="{03F80155-45BE-435B-8AD8-367111E2E53B}" srcOrd="0" destOrd="13" presId="urn:microsoft.com/office/officeart/2005/8/layout/list1"/>
    <dgm:cxn modelId="{2E264B27-B737-4935-9A2B-9F032CE27BDE}" srcId="{A2AB79E6-33B5-4605-B997-9FB4ED457F84}" destId="{D7734538-BED0-432F-8CE8-A31900056A7B}" srcOrd="1" destOrd="0" parTransId="{C82F7310-BCC9-4597-8677-BD20B875BF95}" sibTransId="{F3B2A0DC-70A5-457C-96DF-900415F87D54}"/>
    <dgm:cxn modelId="{30057127-2067-4F75-8AAF-B53C24081900}" srcId="{A2AB79E6-33B5-4605-B997-9FB4ED457F84}" destId="{AE038FC7-C004-4970-842C-7DC0C9518FAC}" srcOrd="12" destOrd="0" parTransId="{6509C4D7-FD53-400E-B8A2-B9464AF18FA3}" sibTransId="{F67C3B1E-1C34-439C-9639-882C3CFCB84B}"/>
    <dgm:cxn modelId="{FFF1F12B-EAE6-4230-A366-9149A94EF993}" srcId="{A2AB79E6-33B5-4605-B997-9FB4ED457F84}" destId="{B72DA417-39B7-4CE3-86ED-CAF6B219A939}" srcOrd="10" destOrd="0" parTransId="{DB320BC5-88FD-4872-A88A-81ACEFEB66A8}" sibTransId="{731B2C1C-76DA-4EFB-B653-E88FA2C80089}"/>
    <dgm:cxn modelId="{5E64B55E-952D-4FC2-B329-B3644D916239}" srcId="{A2AB79E6-33B5-4605-B997-9FB4ED457F84}" destId="{24B2116D-03D8-4DB1-A618-2260ED73187D}" srcOrd="0" destOrd="0" parTransId="{5B15A0EC-C874-4DE4-AD3E-E63B7CD0E477}" sibTransId="{2F36FF97-624A-4643-917B-2A6EE95734C1}"/>
    <dgm:cxn modelId="{D3BE8264-CF37-439E-AA9B-69562D115735}" type="presOf" srcId="{04E6BC6D-849A-4D8A-B652-7EB9E8A5216F}" destId="{03F80155-45BE-435B-8AD8-367111E2E53B}" srcOrd="0" destOrd="14" presId="urn:microsoft.com/office/officeart/2005/8/layout/list1"/>
    <dgm:cxn modelId="{F8CD1066-3029-44ED-B799-B22BE7682A62}" type="presOf" srcId="{0C99C2DF-A29C-4C25-8C05-97E76DAD81F4}" destId="{03F80155-45BE-435B-8AD8-367111E2E53B}" srcOrd="0" destOrd="11" presId="urn:microsoft.com/office/officeart/2005/8/layout/list1"/>
    <dgm:cxn modelId="{4D9D4E69-C20F-4E70-AF7C-33CC2C14F500}" srcId="{D50BCA2C-E262-42BF-B99F-2FC0E0E7FC32}" destId="{A2AB79E6-33B5-4605-B997-9FB4ED457F84}" srcOrd="1" destOrd="0" parTransId="{8FA7E785-9AFD-400D-8001-8243D00B9A8E}" sibTransId="{D270341B-6016-455B-99AE-01A4380E287C}"/>
    <dgm:cxn modelId="{48EDE669-ADE7-4BF3-9320-D34AB75D571D}" type="presOf" srcId="{2AD9DF7F-ABB7-488C-9EFA-7C4318EE5BD6}" destId="{03F80155-45BE-435B-8AD8-367111E2E53B}" srcOrd="0" destOrd="2" presId="urn:microsoft.com/office/officeart/2005/8/layout/list1"/>
    <dgm:cxn modelId="{7FEEC74A-7229-451D-8D68-99009EF6FE09}" type="presOf" srcId="{BE1AAFCA-696E-4EDA-9AA4-D091196D3089}" destId="{03F80155-45BE-435B-8AD8-367111E2E53B}" srcOrd="0" destOrd="4" presId="urn:microsoft.com/office/officeart/2005/8/layout/list1"/>
    <dgm:cxn modelId="{B5AD9A4B-7C3E-48F5-8AEA-2B7CE501D5FD}" type="presOf" srcId="{843F6416-F936-40CA-9E09-B1151580C3C2}" destId="{03F80155-45BE-435B-8AD8-367111E2E53B}" srcOrd="0" destOrd="7" presId="urn:microsoft.com/office/officeart/2005/8/layout/list1"/>
    <dgm:cxn modelId="{8593C750-F064-4D24-A561-F34BAB792107}" srcId="{A2AB79E6-33B5-4605-B997-9FB4ED457F84}" destId="{04E6BC6D-849A-4D8A-B652-7EB9E8A5216F}" srcOrd="14" destOrd="0" parTransId="{90B45AA2-E8DF-4186-B234-C67B3455B055}" sibTransId="{C8BFF279-3C24-48AC-B147-DF4B44E3023D}"/>
    <dgm:cxn modelId="{B7C70671-CBDB-4C6C-B1F5-A6B1F838793A}" type="presOf" srcId="{D50BCA2C-E262-42BF-B99F-2FC0E0E7FC32}" destId="{245081C0-0AEC-4C89-9CD6-B4B437CF9BF0}" srcOrd="0" destOrd="0" presId="urn:microsoft.com/office/officeart/2005/8/layout/list1"/>
    <dgm:cxn modelId="{D2E67C51-D38C-46F4-BB61-F5BD8DEDCEBA}" srcId="{A2AB79E6-33B5-4605-B997-9FB4ED457F84}" destId="{0C99C2DF-A29C-4C25-8C05-97E76DAD81F4}" srcOrd="11" destOrd="0" parTransId="{A2DF3C69-69B9-4DD7-BAB8-725877A565AF}" sibTransId="{8275E802-73AA-4DBA-9342-BE8DCA28A53D}"/>
    <dgm:cxn modelId="{85976459-7258-414C-8CC6-2014A1C5B9F5}" type="presOf" srcId="{24B2116D-03D8-4DB1-A618-2260ED73187D}" destId="{03F80155-45BE-435B-8AD8-367111E2E53B}" srcOrd="0" destOrd="0" presId="urn:microsoft.com/office/officeart/2005/8/layout/list1"/>
    <dgm:cxn modelId="{5ED24D7B-F7E0-4F89-B0CF-1C9859DA3729}" type="presOf" srcId="{A2AB79E6-33B5-4605-B997-9FB4ED457F84}" destId="{239E0EBE-CA5D-46EE-86BC-AEED3A07FD01}" srcOrd="1" destOrd="0" presId="urn:microsoft.com/office/officeart/2005/8/layout/list1"/>
    <dgm:cxn modelId="{28493580-EC84-4DD6-98B3-C6DB40157B9A}" srcId="{D50BCA2C-E262-42BF-B99F-2FC0E0E7FC32}" destId="{6E4CFA98-19BD-4437-BE91-251442ADC12F}" srcOrd="0" destOrd="0" parTransId="{1548331B-569F-4661-A0BF-EDB27E5F1A75}" sibTransId="{1C00360A-FAD4-4F5E-98CD-D26CB5A03BEB}"/>
    <dgm:cxn modelId="{98C0DC81-092E-4B08-8BFF-BAB6D4A0233A}" type="presOf" srcId="{D7734538-BED0-432F-8CE8-A31900056A7B}" destId="{03F80155-45BE-435B-8AD8-367111E2E53B}" srcOrd="0" destOrd="1" presId="urn:microsoft.com/office/officeart/2005/8/layout/list1"/>
    <dgm:cxn modelId="{A18D52A0-F054-4215-9357-199793510D79}" type="presOf" srcId="{0302E98F-41F0-4FFA-AC38-0DA5DDC9A025}" destId="{03F80155-45BE-435B-8AD8-367111E2E53B}" srcOrd="0" destOrd="8" presId="urn:microsoft.com/office/officeart/2005/8/layout/list1"/>
    <dgm:cxn modelId="{2D6E44AB-7C67-46F5-A2DA-903ABF607252}" type="presOf" srcId="{6E4CFA98-19BD-4437-BE91-251442ADC12F}" destId="{41E3F890-DD57-481D-9918-A108B0222456}" srcOrd="1" destOrd="0" presId="urn:microsoft.com/office/officeart/2005/8/layout/list1"/>
    <dgm:cxn modelId="{F6B539AC-6476-451A-BB34-5D555C67B75D}" srcId="{A2AB79E6-33B5-4605-B997-9FB4ED457F84}" destId="{640EA4CD-76C4-44D6-B1BB-4F72E2CD9905}" srcOrd="3" destOrd="0" parTransId="{AE20DD3C-831A-4CE2-8133-90EC0CB6EE98}" sibTransId="{EB26936B-CF6A-4556-8580-FEFA9D71BBDB}"/>
    <dgm:cxn modelId="{6A68DBB1-8FBC-4415-BBE1-97068DEF76C4}" type="presOf" srcId="{7CCDB0A9-AD50-4B24-93BE-998CD83C5CBC}" destId="{03F80155-45BE-435B-8AD8-367111E2E53B}" srcOrd="0" destOrd="5" presId="urn:microsoft.com/office/officeart/2005/8/layout/list1"/>
    <dgm:cxn modelId="{CD43B3CC-D69B-47E0-A690-4242139C9BF5}" type="presOf" srcId="{A2AB79E6-33B5-4605-B997-9FB4ED457F84}" destId="{8DCF12BB-D23F-468F-8DC7-FCA7A22A9D78}" srcOrd="0" destOrd="0" presId="urn:microsoft.com/office/officeart/2005/8/layout/list1"/>
    <dgm:cxn modelId="{F51163CF-1DF1-4D22-9B2B-CFC94433EBE9}" srcId="{A2AB79E6-33B5-4605-B997-9FB4ED457F84}" destId="{0302E98F-41F0-4FFA-AC38-0DA5DDC9A025}" srcOrd="8" destOrd="0" parTransId="{8681072E-7184-467F-9D66-75AEE55D45C9}" sibTransId="{9699A687-9B7F-493A-A2BB-E88B83AB2227}"/>
    <dgm:cxn modelId="{3079B5D4-726C-49D4-A213-A94762753707}" srcId="{A2AB79E6-33B5-4605-B997-9FB4ED457F84}" destId="{E3D6A757-285F-4B0D-80B5-B07FC1440663}" srcOrd="13" destOrd="0" parTransId="{65C18364-B9F2-43F1-93B3-2510D4B2F406}" sibTransId="{E6143300-D41C-4F4D-BD23-042E371D4204}"/>
    <dgm:cxn modelId="{4A1D62D6-0738-41E7-A85F-DC6832C26FDC}" type="presOf" srcId="{9856555D-C719-4EEE-840E-D0E10C0E7581}" destId="{03F80155-45BE-435B-8AD8-367111E2E53B}" srcOrd="0" destOrd="9" presId="urn:microsoft.com/office/officeart/2005/8/layout/list1"/>
    <dgm:cxn modelId="{0DB5EADC-B69A-4008-95DB-BE1938789743}" srcId="{A2AB79E6-33B5-4605-B997-9FB4ED457F84}" destId="{CD75E841-D084-40A7-A353-CB5BA5F3701F}" srcOrd="6" destOrd="0" parTransId="{5C5C0642-3CDC-4895-A381-D066B8640937}" sibTransId="{21C311F7-9F71-4DA3-91F2-C4A5641E0584}"/>
    <dgm:cxn modelId="{493BA1DD-8FA2-4ABC-8DAD-EF23EAFF9035}" srcId="{A2AB79E6-33B5-4605-B997-9FB4ED457F84}" destId="{2AD9DF7F-ABB7-488C-9EFA-7C4318EE5BD6}" srcOrd="2" destOrd="0" parTransId="{4BEC18FE-2603-40C1-9933-56F7F42A5D04}" sibTransId="{64C52737-4AC0-49F9-A94E-B1DB9B8AA6AF}"/>
    <dgm:cxn modelId="{C1B45FDF-3FC4-4DA0-876E-45786B9583CB}" type="presOf" srcId="{AE038FC7-C004-4970-842C-7DC0C9518FAC}" destId="{03F80155-45BE-435B-8AD8-367111E2E53B}" srcOrd="0" destOrd="12" presId="urn:microsoft.com/office/officeart/2005/8/layout/list1"/>
    <dgm:cxn modelId="{85B29FE3-E67B-4562-860A-0610C0DC79EC}" type="presOf" srcId="{B72DA417-39B7-4CE3-86ED-CAF6B219A939}" destId="{03F80155-45BE-435B-8AD8-367111E2E53B}" srcOrd="0" destOrd="10" presId="urn:microsoft.com/office/officeart/2005/8/layout/list1"/>
    <dgm:cxn modelId="{A5FDFCF7-ED95-4789-BD11-C0249D31B894}" srcId="{A2AB79E6-33B5-4605-B997-9FB4ED457F84}" destId="{BE1AAFCA-696E-4EDA-9AA4-D091196D3089}" srcOrd="4" destOrd="0" parTransId="{BE92F518-39F4-4FB0-A449-06B397F58F3A}" sibTransId="{1BBDC146-557F-4E3A-B8D5-08A2B0A1531D}"/>
    <dgm:cxn modelId="{360B8064-2CB3-4F51-8592-6B8DE84667D2}" type="presParOf" srcId="{245081C0-0AEC-4C89-9CD6-B4B437CF9BF0}" destId="{E5A25A4C-FF32-4497-BCE3-35D900E61473}" srcOrd="0" destOrd="0" presId="urn:microsoft.com/office/officeart/2005/8/layout/list1"/>
    <dgm:cxn modelId="{DC8A350E-1BDC-49E1-B919-5BFB9A9022C6}" type="presParOf" srcId="{E5A25A4C-FF32-4497-BCE3-35D900E61473}" destId="{A1A99CAB-0EA9-4562-A020-BD1CC965D948}" srcOrd="0" destOrd="0" presId="urn:microsoft.com/office/officeart/2005/8/layout/list1"/>
    <dgm:cxn modelId="{4C402FB9-8287-4019-BC2D-372A6E9B6C91}" type="presParOf" srcId="{E5A25A4C-FF32-4497-BCE3-35D900E61473}" destId="{41E3F890-DD57-481D-9918-A108B0222456}" srcOrd="1" destOrd="0" presId="urn:microsoft.com/office/officeart/2005/8/layout/list1"/>
    <dgm:cxn modelId="{8752F380-F48C-4A62-ABD3-2CBBFBF14F63}" type="presParOf" srcId="{245081C0-0AEC-4C89-9CD6-B4B437CF9BF0}" destId="{A351315B-33AE-401B-81CC-0EF234521E4F}" srcOrd="1" destOrd="0" presId="urn:microsoft.com/office/officeart/2005/8/layout/list1"/>
    <dgm:cxn modelId="{DB08B1CD-B027-4EEA-9CDA-8E090BB92C11}" type="presParOf" srcId="{245081C0-0AEC-4C89-9CD6-B4B437CF9BF0}" destId="{69BF933D-FA7F-409D-AD3D-D061E39DB194}" srcOrd="2" destOrd="0" presId="urn:microsoft.com/office/officeart/2005/8/layout/list1"/>
    <dgm:cxn modelId="{E5EC2764-F968-459C-AF47-FD2D7C0F1A25}" type="presParOf" srcId="{245081C0-0AEC-4C89-9CD6-B4B437CF9BF0}" destId="{2D20FB6B-A92A-4A43-9B27-C7910902F247}" srcOrd="3" destOrd="0" presId="urn:microsoft.com/office/officeart/2005/8/layout/list1"/>
    <dgm:cxn modelId="{8EACF4A9-28FC-4293-91FA-C1AC95CA9555}" type="presParOf" srcId="{245081C0-0AEC-4C89-9CD6-B4B437CF9BF0}" destId="{4D9E9EF1-7C68-473C-91F5-2C53467FE470}" srcOrd="4" destOrd="0" presId="urn:microsoft.com/office/officeart/2005/8/layout/list1"/>
    <dgm:cxn modelId="{34A87520-B509-4C50-B9AE-1B3BC3290720}" type="presParOf" srcId="{4D9E9EF1-7C68-473C-91F5-2C53467FE470}" destId="{8DCF12BB-D23F-468F-8DC7-FCA7A22A9D78}" srcOrd="0" destOrd="0" presId="urn:microsoft.com/office/officeart/2005/8/layout/list1"/>
    <dgm:cxn modelId="{061882FC-BAE7-463E-AAE9-8AEA9BD65327}" type="presParOf" srcId="{4D9E9EF1-7C68-473C-91F5-2C53467FE470}" destId="{239E0EBE-CA5D-46EE-86BC-AEED3A07FD01}" srcOrd="1" destOrd="0" presId="urn:microsoft.com/office/officeart/2005/8/layout/list1"/>
    <dgm:cxn modelId="{522C0133-3BC5-4B0A-8DE0-A8FECBD90176}" type="presParOf" srcId="{245081C0-0AEC-4C89-9CD6-B4B437CF9BF0}" destId="{A9713F68-80D7-4F92-97A5-4A711A4D09BB}" srcOrd="5" destOrd="0" presId="urn:microsoft.com/office/officeart/2005/8/layout/list1"/>
    <dgm:cxn modelId="{27B69368-FFF0-4F0C-8A4E-CA876A710289}" type="presParOf" srcId="{245081C0-0AEC-4C89-9CD6-B4B437CF9BF0}" destId="{03F80155-45BE-435B-8AD8-367111E2E53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D7DCB1-5880-4ABE-91E1-1560ED3C7E03}"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BE95674A-31EC-4E97-87D4-6BCD5A813D2A}">
      <dgm:prSet/>
      <dgm:spPr/>
      <dgm:t>
        <a:bodyPr/>
        <a:lstStyle/>
        <a:p>
          <a:r>
            <a:rPr lang="en-US" i="0" baseline="0" dirty="0"/>
            <a:t>There is no approved ODH risk assessment for NSS areas [3].</a:t>
          </a:r>
          <a:endParaRPr lang="en-US" dirty="0"/>
        </a:p>
      </dgm:t>
    </dgm:pt>
    <dgm:pt modelId="{6DE7AC46-2896-4EF6-AB88-100FB3E4F62B}" type="parTrans" cxnId="{85A29B32-4098-441C-9B0A-BF615736F8D5}">
      <dgm:prSet/>
      <dgm:spPr/>
      <dgm:t>
        <a:bodyPr/>
        <a:lstStyle/>
        <a:p>
          <a:endParaRPr lang="en-US"/>
        </a:p>
      </dgm:t>
    </dgm:pt>
    <dgm:pt modelId="{2702BD88-6019-4B6E-BA47-CC4674DB4917}" type="sibTrans" cxnId="{85A29B32-4098-441C-9B0A-BF615736F8D5}">
      <dgm:prSet/>
      <dgm:spPr/>
      <dgm:t>
        <a:bodyPr/>
        <a:lstStyle/>
        <a:p>
          <a:endParaRPr lang="en-US"/>
        </a:p>
      </dgm:t>
    </dgm:pt>
    <dgm:pt modelId="{663184F6-B74C-4BD4-9CC3-45F60FDC85FA}">
      <dgm:prSet/>
      <dgm:spPr/>
      <dgm:t>
        <a:bodyPr/>
        <a:lstStyle/>
        <a:p>
          <a:r>
            <a:rPr lang="en-US" i="0" baseline="0"/>
            <a:t>Based on the preliminary list received from NSS, there could be an ODH risk in below areas:</a:t>
          </a:r>
          <a:endParaRPr lang="en-US"/>
        </a:p>
      </dgm:t>
    </dgm:pt>
    <dgm:pt modelId="{9A027DA9-6656-4042-AD4C-A6987FDF0920}" type="parTrans" cxnId="{FE15DD41-5234-4039-A2C2-DD869669C386}">
      <dgm:prSet/>
      <dgm:spPr/>
      <dgm:t>
        <a:bodyPr/>
        <a:lstStyle/>
        <a:p>
          <a:endParaRPr lang="en-US"/>
        </a:p>
      </dgm:t>
    </dgm:pt>
    <dgm:pt modelId="{0BD590BA-898A-4BCA-97C6-BEFD4A80DDF0}" type="sibTrans" cxnId="{FE15DD41-5234-4039-A2C2-DD869669C386}">
      <dgm:prSet/>
      <dgm:spPr/>
      <dgm:t>
        <a:bodyPr/>
        <a:lstStyle/>
        <a:p>
          <a:endParaRPr lang="en-US"/>
        </a:p>
      </dgm:t>
    </dgm:pt>
    <dgm:pt modelId="{A2109E80-A427-4CE2-84FF-C692CAC2D0FE}">
      <dgm:prSet/>
      <dgm:spPr/>
      <dgm:t>
        <a:bodyPr/>
        <a:lstStyle/>
        <a:p>
          <a:r>
            <a:rPr lang="en-US"/>
            <a:t>D01: Bunker, experimental hall (Neutron instruments)</a:t>
          </a:r>
        </a:p>
      </dgm:t>
    </dgm:pt>
    <dgm:pt modelId="{3E88941D-8E2D-4A7F-A035-5834E0451A7D}" type="parTrans" cxnId="{6A02BEC2-A5EE-4153-A896-C6B2B99604E3}">
      <dgm:prSet/>
      <dgm:spPr/>
      <dgm:t>
        <a:bodyPr/>
        <a:lstStyle/>
        <a:p>
          <a:endParaRPr lang="en-US"/>
        </a:p>
      </dgm:t>
    </dgm:pt>
    <dgm:pt modelId="{942E9B85-019C-4D7B-8035-38D0B4A4CF30}" type="sibTrans" cxnId="{6A02BEC2-A5EE-4153-A896-C6B2B99604E3}">
      <dgm:prSet/>
      <dgm:spPr/>
      <dgm:t>
        <a:bodyPr/>
        <a:lstStyle/>
        <a:p>
          <a:endParaRPr lang="en-US"/>
        </a:p>
      </dgm:t>
    </dgm:pt>
    <dgm:pt modelId="{234CF0E9-3E21-4E86-9D10-AF315034C512}">
      <dgm:prSet/>
      <dgm:spPr/>
      <dgm:t>
        <a:bodyPr/>
        <a:lstStyle/>
        <a:p>
          <a:r>
            <a:rPr lang="en-US"/>
            <a:t>D03: Bunker, experimental hall (Neutron instruments)</a:t>
          </a:r>
        </a:p>
      </dgm:t>
    </dgm:pt>
    <dgm:pt modelId="{29B08FA2-9DB8-404B-83E1-2F90CAE4F0C2}" type="parTrans" cxnId="{3C28427B-3545-474E-B14A-8ADA1045A70F}">
      <dgm:prSet/>
      <dgm:spPr/>
      <dgm:t>
        <a:bodyPr/>
        <a:lstStyle/>
        <a:p>
          <a:endParaRPr lang="en-US"/>
        </a:p>
      </dgm:t>
    </dgm:pt>
    <dgm:pt modelId="{587A4301-724A-4BCC-8812-2FEB9C7EA17D}" type="sibTrans" cxnId="{3C28427B-3545-474E-B14A-8ADA1045A70F}">
      <dgm:prSet/>
      <dgm:spPr/>
      <dgm:t>
        <a:bodyPr/>
        <a:lstStyle/>
        <a:p>
          <a:endParaRPr lang="en-US"/>
        </a:p>
      </dgm:t>
    </dgm:pt>
    <dgm:pt modelId="{B32114C7-8DE6-4A7A-B176-28B73155F60F}">
      <dgm:prSet/>
      <dgm:spPr/>
      <dgm:t>
        <a:bodyPr/>
        <a:lstStyle/>
        <a:p>
          <a:r>
            <a:rPr lang="en-US"/>
            <a:t>D04</a:t>
          </a:r>
        </a:p>
      </dgm:t>
    </dgm:pt>
    <dgm:pt modelId="{27CCA382-CEF7-41A8-AD96-98C49FC77C56}" type="parTrans" cxnId="{DB79A753-4DFA-4E7F-A047-89D9E2D48263}">
      <dgm:prSet/>
      <dgm:spPr/>
      <dgm:t>
        <a:bodyPr/>
        <a:lstStyle/>
        <a:p>
          <a:endParaRPr lang="en-US"/>
        </a:p>
      </dgm:t>
    </dgm:pt>
    <dgm:pt modelId="{309FCD24-DB8D-4260-8C84-AE3E6E255157}" type="sibTrans" cxnId="{DB79A753-4DFA-4E7F-A047-89D9E2D48263}">
      <dgm:prSet/>
      <dgm:spPr/>
      <dgm:t>
        <a:bodyPr/>
        <a:lstStyle/>
        <a:p>
          <a:endParaRPr lang="en-US"/>
        </a:p>
      </dgm:t>
    </dgm:pt>
    <dgm:pt modelId="{CA225672-C2BC-45DF-AB1A-8B5CC763668E}">
      <dgm:prSet/>
      <dgm:spPr/>
      <dgm:t>
        <a:bodyPr/>
        <a:lstStyle/>
        <a:p>
          <a:r>
            <a:rPr lang="en-US"/>
            <a:t>D08</a:t>
          </a:r>
        </a:p>
      </dgm:t>
    </dgm:pt>
    <dgm:pt modelId="{D40AF7A4-FDDD-430C-8002-51832ADEE8F6}" type="parTrans" cxnId="{9A9A28CC-6260-478C-9F50-735881697BC7}">
      <dgm:prSet/>
      <dgm:spPr/>
      <dgm:t>
        <a:bodyPr/>
        <a:lstStyle/>
        <a:p>
          <a:endParaRPr lang="en-US"/>
        </a:p>
      </dgm:t>
    </dgm:pt>
    <dgm:pt modelId="{353E6C71-8A86-4383-B6FB-2FCDF9CFFE07}" type="sibTrans" cxnId="{9A9A28CC-6260-478C-9F50-735881697BC7}">
      <dgm:prSet/>
      <dgm:spPr/>
      <dgm:t>
        <a:bodyPr/>
        <a:lstStyle/>
        <a:p>
          <a:endParaRPr lang="en-US"/>
        </a:p>
      </dgm:t>
    </dgm:pt>
    <dgm:pt modelId="{3361B0D8-3C99-499B-8EBE-164CBA937364}">
      <dgm:prSet/>
      <dgm:spPr/>
      <dgm:t>
        <a:bodyPr/>
        <a:lstStyle/>
        <a:p>
          <a:r>
            <a:rPr lang="en-GB"/>
            <a:t>E01, E02: Experimental Hall, Pathway, Guide Hall </a:t>
          </a:r>
          <a:r>
            <a:rPr lang="en-US"/>
            <a:t>(Neutron instruments)</a:t>
          </a:r>
        </a:p>
      </dgm:t>
    </dgm:pt>
    <dgm:pt modelId="{AB38E6CF-D230-42BE-8C74-C77980B7E27C}" type="parTrans" cxnId="{10A5496A-CBAB-4863-8183-39D2B55B4B50}">
      <dgm:prSet/>
      <dgm:spPr/>
      <dgm:t>
        <a:bodyPr/>
        <a:lstStyle/>
        <a:p>
          <a:endParaRPr lang="en-US"/>
        </a:p>
      </dgm:t>
    </dgm:pt>
    <dgm:pt modelId="{5674AF23-11C6-45A8-91A5-E69C460D7E20}" type="sibTrans" cxnId="{10A5496A-CBAB-4863-8183-39D2B55B4B50}">
      <dgm:prSet/>
      <dgm:spPr/>
      <dgm:t>
        <a:bodyPr/>
        <a:lstStyle/>
        <a:p>
          <a:endParaRPr lang="en-US"/>
        </a:p>
      </dgm:t>
    </dgm:pt>
    <dgm:pt modelId="{85F7661E-327B-49D0-9FBC-81FA7EBFCA51}">
      <dgm:prSet/>
      <dgm:spPr/>
      <dgm:t>
        <a:bodyPr/>
        <a:lstStyle/>
        <a:p>
          <a:r>
            <a:rPr lang="en-US"/>
            <a:t>E03</a:t>
          </a:r>
        </a:p>
      </dgm:t>
    </dgm:pt>
    <dgm:pt modelId="{36AF886E-5F4F-43A4-9503-F9919ABA6AB9}" type="parTrans" cxnId="{5E781BF9-B0D7-4C42-B1D7-C483C0D46B2C}">
      <dgm:prSet/>
      <dgm:spPr/>
      <dgm:t>
        <a:bodyPr/>
        <a:lstStyle/>
        <a:p>
          <a:endParaRPr lang="en-US"/>
        </a:p>
      </dgm:t>
    </dgm:pt>
    <dgm:pt modelId="{9DC81967-91C9-47EE-8507-B591AEEEC411}" type="sibTrans" cxnId="{5E781BF9-B0D7-4C42-B1D7-C483C0D46B2C}">
      <dgm:prSet/>
      <dgm:spPr/>
      <dgm:t>
        <a:bodyPr/>
        <a:lstStyle/>
        <a:p>
          <a:endParaRPr lang="en-US"/>
        </a:p>
      </dgm:t>
    </dgm:pt>
    <dgm:pt modelId="{8BD2043F-AED3-4157-8E0A-BF8BF83840AF}">
      <dgm:prSet/>
      <dgm:spPr/>
      <dgm:t>
        <a:bodyPr/>
        <a:lstStyle/>
        <a:p>
          <a:r>
            <a:rPr lang="en-US"/>
            <a:t>E04</a:t>
          </a:r>
        </a:p>
      </dgm:t>
    </dgm:pt>
    <dgm:pt modelId="{3BC19F76-D12D-430F-8A5A-CDF6CCA878E1}" type="parTrans" cxnId="{E39C3E85-FF8B-4286-85F2-F82626E90579}">
      <dgm:prSet/>
      <dgm:spPr/>
      <dgm:t>
        <a:bodyPr/>
        <a:lstStyle/>
        <a:p>
          <a:endParaRPr lang="en-US"/>
        </a:p>
      </dgm:t>
    </dgm:pt>
    <dgm:pt modelId="{B1DA5721-DB3A-4059-869A-653F217E2705}" type="sibTrans" cxnId="{E39C3E85-FF8B-4286-85F2-F82626E90579}">
      <dgm:prSet/>
      <dgm:spPr/>
      <dgm:t>
        <a:bodyPr/>
        <a:lstStyle/>
        <a:p>
          <a:endParaRPr lang="en-US"/>
        </a:p>
      </dgm:t>
    </dgm:pt>
    <dgm:pt modelId="{C598CA91-CF2A-49C6-AA42-CE615854C4CD}" type="pres">
      <dgm:prSet presAssocID="{F0D7DCB1-5880-4ABE-91E1-1560ED3C7E03}" presName="linear" presStyleCnt="0">
        <dgm:presLayoutVars>
          <dgm:dir/>
          <dgm:animLvl val="lvl"/>
          <dgm:resizeHandles val="exact"/>
        </dgm:presLayoutVars>
      </dgm:prSet>
      <dgm:spPr/>
    </dgm:pt>
    <dgm:pt modelId="{CF658AE3-9C37-4B1D-88CC-E779C2A32AC5}" type="pres">
      <dgm:prSet presAssocID="{BE95674A-31EC-4E97-87D4-6BCD5A813D2A}" presName="parentLin" presStyleCnt="0"/>
      <dgm:spPr/>
    </dgm:pt>
    <dgm:pt modelId="{F0778C70-B37C-4C1C-BB52-9B451865A44F}" type="pres">
      <dgm:prSet presAssocID="{BE95674A-31EC-4E97-87D4-6BCD5A813D2A}" presName="parentLeftMargin" presStyleLbl="node1" presStyleIdx="0" presStyleCnt="2"/>
      <dgm:spPr/>
    </dgm:pt>
    <dgm:pt modelId="{138CE638-E9DF-46D1-A118-269C734D4418}" type="pres">
      <dgm:prSet presAssocID="{BE95674A-31EC-4E97-87D4-6BCD5A813D2A}" presName="parentText" presStyleLbl="node1" presStyleIdx="0" presStyleCnt="2">
        <dgm:presLayoutVars>
          <dgm:chMax val="0"/>
          <dgm:bulletEnabled val="1"/>
        </dgm:presLayoutVars>
      </dgm:prSet>
      <dgm:spPr/>
    </dgm:pt>
    <dgm:pt modelId="{72762E0E-FD5E-41C5-92FA-BB1A9506E6C5}" type="pres">
      <dgm:prSet presAssocID="{BE95674A-31EC-4E97-87D4-6BCD5A813D2A}" presName="negativeSpace" presStyleCnt="0"/>
      <dgm:spPr/>
    </dgm:pt>
    <dgm:pt modelId="{43EFF2F9-E865-4194-AEB0-5ABB0C8B6C17}" type="pres">
      <dgm:prSet presAssocID="{BE95674A-31EC-4E97-87D4-6BCD5A813D2A}" presName="childText" presStyleLbl="conFgAcc1" presStyleIdx="0" presStyleCnt="2">
        <dgm:presLayoutVars>
          <dgm:bulletEnabled val="1"/>
        </dgm:presLayoutVars>
      </dgm:prSet>
      <dgm:spPr/>
    </dgm:pt>
    <dgm:pt modelId="{BDFBFE4B-554E-4D39-96EE-2AB3CFAB6624}" type="pres">
      <dgm:prSet presAssocID="{2702BD88-6019-4B6E-BA47-CC4674DB4917}" presName="spaceBetweenRectangles" presStyleCnt="0"/>
      <dgm:spPr/>
    </dgm:pt>
    <dgm:pt modelId="{4397D9E4-A759-485A-8A18-BD39D2164D39}" type="pres">
      <dgm:prSet presAssocID="{663184F6-B74C-4BD4-9CC3-45F60FDC85FA}" presName="parentLin" presStyleCnt="0"/>
      <dgm:spPr/>
    </dgm:pt>
    <dgm:pt modelId="{A5BF78E7-ADD9-44A2-A258-2CC97F13302B}" type="pres">
      <dgm:prSet presAssocID="{663184F6-B74C-4BD4-9CC3-45F60FDC85FA}" presName="parentLeftMargin" presStyleLbl="node1" presStyleIdx="0" presStyleCnt="2"/>
      <dgm:spPr/>
    </dgm:pt>
    <dgm:pt modelId="{29B1B4A3-BD02-479F-AAE7-4C4303867B02}" type="pres">
      <dgm:prSet presAssocID="{663184F6-B74C-4BD4-9CC3-45F60FDC85FA}" presName="parentText" presStyleLbl="node1" presStyleIdx="1" presStyleCnt="2">
        <dgm:presLayoutVars>
          <dgm:chMax val="0"/>
          <dgm:bulletEnabled val="1"/>
        </dgm:presLayoutVars>
      </dgm:prSet>
      <dgm:spPr/>
    </dgm:pt>
    <dgm:pt modelId="{F3230CD8-B939-4FD6-96BA-1A6BD84EA7AC}" type="pres">
      <dgm:prSet presAssocID="{663184F6-B74C-4BD4-9CC3-45F60FDC85FA}" presName="negativeSpace" presStyleCnt="0"/>
      <dgm:spPr/>
    </dgm:pt>
    <dgm:pt modelId="{5634A3C0-AE05-4211-A3E9-9EDE9DFFA3B6}" type="pres">
      <dgm:prSet presAssocID="{663184F6-B74C-4BD4-9CC3-45F60FDC85FA}" presName="childText" presStyleLbl="conFgAcc1" presStyleIdx="1" presStyleCnt="2">
        <dgm:presLayoutVars>
          <dgm:bulletEnabled val="1"/>
        </dgm:presLayoutVars>
      </dgm:prSet>
      <dgm:spPr/>
    </dgm:pt>
  </dgm:ptLst>
  <dgm:cxnLst>
    <dgm:cxn modelId="{DACA0717-9B24-4C5B-96AB-2CE74590001B}" type="presOf" srcId="{A2109E80-A427-4CE2-84FF-C692CAC2D0FE}" destId="{5634A3C0-AE05-4211-A3E9-9EDE9DFFA3B6}" srcOrd="0" destOrd="0" presId="urn:microsoft.com/office/officeart/2005/8/layout/list1"/>
    <dgm:cxn modelId="{C1BBA92E-3872-4CF2-8481-6EAA04F22AE9}" type="presOf" srcId="{CA225672-C2BC-45DF-AB1A-8B5CC763668E}" destId="{5634A3C0-AE05-4211-A3E9-9EDE9DFFA3B6}" srcOrd="0" destOrd="3" presId="urn:microsoft.com/office/officeart/2005/8/layout/list1"/>
    <dgm:cxn modelId="{85A29B32-4098-441C-9B0A-BF615736F8D5}" srcId="{F0D7DCB1-5880-4ABE-91E1-1560ED3C7E03}" destId="{BE95674A-31EC-4E97-87D4-6BCD5A813D2A}" srcOrd="0" destOrd="0" parTransId="{6DE7AC46-2896-4EF6-AB88-100FB3E4F62B}" sibTransId="{2702BD88-6019-4B6E-BA47-CC4674DB4917}"/>
    <dgm:cxn modelId="{C76A273B-779B-4C63-9FF0-1547838DB220}" type="presOf" srcId="{8BD2043F-AED3-4157-8E0A-BF8BF83840AF}" destId="{5634A3C0-AE05-4211-A3E9-9EDE9DFFA3B6}" srcOrd="0" destOrd="6" presId="urn:microsoft.com/office/officeart/2005/8/layout/list1"/>
    <dgm:cxn modelId="{FE15DD41-5234-4039-A2C2-DD869669C386}" srcId="{F0D7DCB1-5880-4ABE-91E1-1560ED3C7E03}" destId="{663184F6-B74C-4BD4-9CC3-45F60FDC85FA}" srcOrd="1" destOrd="0" parTransId="{9A027DA9-6656-4042-AD4C-A6987FDF0920}" sibTransId="{0BD590BA-898A-4BCA-97C6-BEFD4A80DDF0}"/>
    <dgm:cxn modelId="{2F0F8A46-6FB4-467D-9FBC-435BC48BF632}" type="presOf" srcId="{85F7661E-327B-49D0-9FBC-81FA7EBFCA51}" destId="{5634A3C0-AE05-4211-A3E9-9EDE9DFFA3B6}" srcOrd="0" destOrd="5" presId="urn:microsoft.com/office/officeart/2005/8/layout/list1"/>
    <dgm:cxn modelId="{10A5496A-CBAB-4863-8183-39D2B55B4B50}" srcId="{663184F6-B74C-4BD4-9CC3-45F60FDC85FA}" destId="{3361B0D8-3C99-499B-8EBE-164CBA937364}" srcOrd="4" destOrd="0" parTransId="{AB38E6CF-D230-42BE-8C74-C77980B7E27C}" sibTransId="{5674AF23-11C6-45A8-91A5-E69C460D7E20}"/>
    <dgm:cxn modelId="{DA9F334D-BAC4-487D-BF8A-DFBA87C81444}" type="presOf" srcId="{F0D7DCB1-5880-4ABE-91E1-1560ED3C7E03}" destId="{C598CA91-CF2A-49C6-AA42-CE615854C4CD}" srcOrd="0" destOrd="0" presId="urn:microsoft.com/office/officeart/2005/8/layout/list1"/>
    <dgm:cxn modelId="{DB79A753-4DFA-4E7F-A047-89D9E2D48263}" srcId="{663184F6-B74C-4BD4-9CC3-45F60FDC85FA}" destId="{B32114C7-8DE6-4A7A-B176-28B73155F60F}" srcOrd="2" destOrd="0" parTransId="{27CCA382-CEF7-41A8-AD96-98C49FC77C56}" sibTransId="{309FCD24-DB8D-4260-8C84-AE3E6E255157}"/>
    <dgm:cxn modelId="{6AADD255-3847-4E48-A139-A0C43F24151C}" type="presOf" srcId="{3361B0D8-3C99-499B-8EBE-164CBA937364}" destId="{5634A3C0-AE05-4211-A3E9-9EDE9DFFA3B6}" srcOrd="0" destOrd="4" presId="urn:microsoft.com/office/officeart/2005/8/layout/list1"/>
    <dgm:cxn modelId="{3C28427B-3545-474E-B14A-8ADA1045A70F}" srcId="{663184F6-B74C-4BD4-9CC3-45F60FDC85FA}" destId="{234CF0E9-3E21-4E86-9D10-AF315034C512}" srcOrd="1" destOrd="0" parTransId="{29B08FA2-9DB8-404B-83E1-2F90CAE4F0C2}" sibTransId="{587A4301-724A-4BCC-8812-2FEB9C7EA17D}"/>
    <dgm:cxn modelId="{E39C3E85-FF8B-4286-85F2-F82626E90579}" srcId="{663184F6-B74C-4BD4-9CC3-45F60FDC85FA}" destId="{8BD2043F-AED3-4157-8E0A-BF8BF83840AF}" srcOrd="6" destOrd="0" parTransId="{3BC19F76-D12D-430F-8A5A-CDF6CCA878E1}" sibTransId="{B1DA5721-DB3A-4059-869A-653F217E2705}"/>
    <dgm:cxn modelId="{44E4D09B-FB3C-4339-A0B9-190FBE881647}" type="presOf" srcId="{663184F6-B74C-4BD4-9CC3-45F60FDC85FA}" destId="{29B1B4A3-BD02-479F-AAE7-4C4303867B02}" srcOrd="1" destOrd="0" presId="urn:microsoft.com/office/officeart/2005/8/layout/list1"/>
    <dgm:cxn modelId="{EE5FFBBE-E35A-42ED-89EF-6D3F5F397635}" type="presOf" srcId="{BE95674A-31EC-4E97-87D4-6BCD5A813D2A}" destId="{138CE638-E9DF-46D1-A118-269C734D4418}" srcOrd="1" destOrd="0" presId="urn:microsoft.com/office/officeart/2005/8/layout/list1"/>
    <dgm:cxn modelId="{D4B209C2-5A19-4FEF-8E89-3673065E79F5}" type="presOf" srcId="{BE95674A-31EC-4E97-87D4-6BCD5A813D2A}" destId="{F0778C70-B37C-4C1C-BB52-9B451865A44F}" srcOrd="0" destOrd="0" presId="urn:microsoft.com/office/officeart/2005/8/layout/list1"/>
    <dgm:cxn modelId="{6A02BEC2-A5EE-4153-A896-C6B2B99604E3}" srcId="{663184F6-B74C-4BD4-9CC3-45F60FDC85FA}" destId="{A2109E80-A427-4CE2-84FF-C692CAC2D0FE}" srcOrd="0" destOrd="0" parTransId="{3E88941D-8E2D-4A7F-A035-5834E0451A7D}" sibTransId="{942E9B85-019C-4D7B-8035-38D0B4A4CF30}"/>
    <dgm:cxn modelId="{9A9A28CC-6260-478C-9F50-735881697BC7}" srcId="{663184F6-B74C-4BD4-9CC3-45F60FDC85FA}" destId="{CA225672-C2BC-45DF-AB1A-8B5CC763668E}" srcOrd="3" destOrd="0" parTransId="{D40AF7A4-FDDD-430C-8002-51832ADEE8F6}" sibTransId="{353E6C71-8A86-4383-B6FB-2FCDF9CFFE07}"/>
    <dgm:cxn modelId="{690219D2-4437-4F33-BFB2-4ECF2B11E92B}" type="presOf" srcId="{234CF0E9-3E21-4E86-9D10-AF315034C512}" destId="{5634A3C0-AE05-4211-A3E9-9EDE9DFFA3B6}" srcOrd="0" destOrd="1" presId="urn:microsoft.com/office/officeart/2005/8/layout/list1"/>
    <dgm:cxn modelId="{465CCFDC-7D57-4AB6-8CA2-D8698131B44F}" type="presOf" srcId="{663184F6-B74C-4BD4-9CC3-45F60FDC85FA}" destId="{A5BF78E7-ADD9-44A2-A258-2CC97F13302B}" srcOrd="0" destOrd="0" presId="urn:microsoft.com/office/officeart/2005/8/layout/list1"/>
    <dgm:cxn modelId="{1D6B16DE-05F2-46F0-AFC7-7DA6C1B7576A}" type="presOf" srcId="{B32114C7-8DE6-4A7A-B176-28B73155F60F}" destId="{5634A3C0-AE05-4211-A3E9-9EDE9DFFA3B6}" srcOrd="0" destOrd="2" presId="urn:microsoft.com/office/officeart/2005/8/layout/list1"/>
    <dgm:cxn modelId="{5E781BF9-B0D7-4C42-B1D7-C483C0D46B2C}" srcId="{663184F6-B74C-4BD4-9CC3-45F60FDC85FA}" destId="{85F7661E-327B-49D0-9FBC-81FA7EBFCA51}" srcOrd="5" destOrd="0" parTransId="{36AF886E-5F4F-43A4-9503-F9919ABA6AB9}" sibTransId="{9DC81967-91C9-47EE-8507-B591AEEEC411}"/>
    <dgm:cxn modelId="{06D5FF64-BC6C-4B59-B43F-6F33C4EA9073}" type="presParOf" srcId="{C598CA91-CF2A-49C6-AA42-CE615854C4CD}" destId="{CF658AE3-9C37-4B1D-88CC-E779C2A32AC5}" srcOrd="0" destOrd="0" presId="urn:microsoft.com/office/officeart/2005/8/layout/list1"/>
    <dgm:cxn modelId="{A75EDDEA-0BCC-4595-8C92-4FC4A6A9B9ED}" type="presParOf" srcId="{CF658AE3-9C37-4B1D-88CC-E779C2A32AC5}" destId="{F0778C70-B37C-4C1C-BB52-9B451865A44F}" srcOrd="0" destOrd="0" presId="urn:microsoft.com/office/officeart/2005/8/layout/list1"/>
    <dgm:cxn modelId="{46B88B71-0A91-4C3E-8C52-3E04634571F8}" type="presParOf" srcId="{CF658AE3-9C37-4B1D-88CC-E779C2A32AC5}" destId="{138CE638-E9DF-46D1-A118-269C734D4418}" srcOrd="1" destOrd="0" presId="urn:microsoft.com/office/officeart/2005/8/layout/list1"/>
    <dgm:cxn modelId="{3B752E69-CC60-40A9-9B05-187D90D8E13C}" type="presParOf" srcId="{C598CA91-CF2A-49C6-AA42-CE615854C4CD}" destId="{72762E0E-FD5E-41C5-92FA-BB1A9506E6C5}" srcOrd="1" destOrd="0" presId="urn:microsoft.com/office/officeart/2005/8/layout/list1"/>
    <dgm:cxn modelId="{6F02596C-B175-4D8D-AB48-639B7398AA8C}" type="presParOf" srcId="{C598CA91-CF2A-49C6-AA42-CE615854C4CD}" destId="{43EFF2F9-E865-4194-AEB0-5ABB0C8B6C17}" srcOrd="2" destOrd="0" presId="urn:microsoft.com/office/officeart/2005/8/layout/list1"/>
    <dgm:cxn modelId="{7D306D7B-C557-4BE8-843B-36BFF6546C43}" type="presParOf" srcId="{C598CA91-CF2A-49C6-AA42-CE615854C4CD}" destId="{BDFBFE4B-554E-4D39-96EE-2AB3CFAB6624}" srcOrd="3" destOrd="0" presId="urn:microsoft.com/office/officeart/2005/8/layout/list1"/>
    <dgm:cxn modelId="{617BACB0-FA9E-49CE-98F9-66E4D136FF45}" type="presParOf" srcId="{C598CA91-CF2A-49C6-AA42-CE615854C4CD}" destId="{4397D9E4-A759-485A-8A18-BD39D2164D39}" srcOrd="4" destOrd="0" presId="urn:microsoft.com/office/officeart/2005/8/layout/list1"/>
    <dgm:cxn modelId="{97B22499-FA6B-492A-87DC-621577F69005}" type="presParOf" srcId="{4397D9E4-A759-485A-8A18-BD39D2164D39}" destId="{A5BF78E7-ADD9-44A2-A258-2CC97F13302B}" srcOrd="0" destOrd="0" presId="urn:microsoft.com/office/officeart/2005/8/layout/list1"/>
    <dgm:cxn modelId="{A8F344CE-7F2E-44DC-B566-988D6A40BAB8}" type="presParOf" srcId="{4397D9E4-A759-485A-8A18-BD39D2164D39}" destId="{29B1B4A3-BD02-479F-AAE7-4C4303867B02}" srcOrd="1" destOrd="0" presId="urn:microsoft.com/office/officeart/2005/8/layout/list1"/>
    <dgm:cxn modelId="{2FCE94B8-F444-4A4B-B417-06EA3523E97C}" type="presParOf" srcId="{C598CA91-CF2A-49C6-AA42-CE615854C4CD}" destId="{F3230CD8-B939-4FD6-96BA-1A6BD84EA7AC}" srcOrd="5" destOrd="0" presId="urn:microsoft.com/office/officeart/2005/8/layout/list1"/>
    <dgm:cxn modelId="{BB72230C-D3DE-4091-8368-DB6BC9EB73EB}" type="presParOf" srcId="{C598CA91-CF2A-49C6-AA42-CE615854C4CD}" destId="{5634A3C0-AE05-4211-A3E9-9EDE9DFFA3B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85BB52-844F-437A-9CFB-90CB831A808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1229008-A94C-4326-8B0C-E5087FFDC113}">
      <dgm:prSet/>
      <dgm:spPr/>
      <dgm:t>
        <a:bodyPr/>
        <a:lstStyle/>
        <a:p>
          <a:pPr>
            <a:lnSpc>
              <a:spcPct val="100000"/>
            </a:lnSpc>
          </a:pPr>
          <a:r>
            <a:rPr lang="en-US"/>
            <a:t>Hardware Specifications</a:t>
          </a:r>
        </a:p>
      </dgm:t>
    </dgm:pt>
    <dgm:pt modelId="{459E51A3-A312-4741-8D85-7DBF70A60B5C}" type="parTrans" cxnId="{9ADE338C-ABCD-4777-8FFE-B5EA69CE4B07}">
      <dgm:prSet/>
      <dgm:spPr/>
      <dgm:t>
        <a:bodyPr/>
        <a:lstStyle/>
        <a:p>
          <a:endParaRPr lang="en-US"/>
        </a:p>
      </dgm:t>
    </dgm:pt>
    <dgm:pt modelId="{BABB40FA-984C-4A78-B9E1-35804726EA47}" type="sibTrans" cxnId="{9ADE338C-ABCD-4777-8FFE-B5EA69CE4B07}">
      <dgm:prSet/>
      <dgm:spPr/>
      <dgm:t>
        <a:bodyPr/>
        <a:lstStyle/>
        <a:p>
          <a:endParaRPr lang="en-US"/>
        </a:p>
      </dgm:t>
    </dgm:pt>
    <dgm:pt modelId="{61FFA96B-21DD-4C56-97F2-7D18115A0978}">
      <dgm:prSet/>
      <dgm:spPr/>
      <dgm:t>
        <a:bodyPr/>
        <a:lstStyle/>
        <a:p>
          <a:pPr>
            <a:lnSpc>
              <a:spcPct val="100000"/>
            </a:lnSpc>
          </a:pPr>
          <a:r>
            <a:rPr lang="en-US"/>
            <a:t>Software Specifications</a:t>
          </a:r>
        </a:p>
      </dgm:t>
    </dgm:pt>
    <dgm:pt modelId="{3AE2A3E2-C262-4B2D-9D69-48E97DA5C3D1}" type="parTrans" cxnId="{C92A3090-2182-41A8-AAB4-B6FF0DA77442}">
      <dgm:prSet/>
      <dgm:spPr/>
      <dgm:t>
        <a:bodyPr/>
        <a:lstStyle/>
        <a:p>
          <a:endParaRPr lang="en-US"/>
        </a:p>
      </dgm:t>
    </dgm:pt>
    <dgm:pt modelId="{772295E4-4A41-4464-8A3F-9CE411E1C844}" type="sibTrans" cxnId="{C92A3090-2182-41A8-AAB4-B6FF0DA77442}">
      <dgm:prSet/>
      <dgm:spPr/>
      <dgm:t>
        <a:bodyPr/>
        <a:lstStyle/>
        <a:p>
          <a:endParaRPr lang="en-US"/>
        </a:p>
      </dgm:t>
    </dgm:pt>
    <dgm:pt modelId="{5730FB6E-18EB-4CBB-8642-3B41C7DC6EDC}">
      <dgm:prSet/>
      <dgm:spPr/>
      <dgm:t>
        <a:bodyPr/>
        <a:lstStyle/>
        <a:p>
          <a:pPr>
            <a:lnSpc>
              <a:spcPct val="100000"/>
            </a:lnSpc>
          </a:pPr>
          <a:r>
            <a:rPr lang="en-US"/>
            <a:t>Supervision Specification</a:t>
          </a:r>
        </a:p>
      </dgm:t>
    </dgm:pt>
    <dgm:pt modelId="{9D4D3552-7B9A-4869-B09A-7B5FF48ED7BC}" type="parTrans" cxnId="{C1458962-2559-4D78-AF0D-C5E7534E8BA9}">
      <dgm:prSet/>
      <dgm:spPr/>
      <dgm:t>
        <a:bodyPr/>
        <a:lstStyle/>
        <a:p>
          <a:endParaRPr lang="en-US"/>
        </a:p>
      </dgm:t>
    </dgm:pt>
    <dgm:pt modelId="{19CA2C21-F6B9-4A31-A99F-E9058E424108}" type="sibTrans" cxnId="{C1458962-2559-4D78-AF0D-C5E7534E8BA9}">
      <dgm:prSet/>
      <dgm:spPr/>
      <dgm:t>
        <a:bodyPr/>
        <a:lstStyle/>
        <a:p>
          <a:endParaRPr lang="en-US"/>
        </a:p>
      </dgm:t>
    </dgm:pt>
    <dgm:pt modelId="{230C19E1-9DA2-483D-B4AF-29DBC9312935}">
      <dgm:prSet/>
      <dgm:spPr/>
      <dgm:t>
        <a:bodyPr/>
        <a:lstStyle/>
        <a:p>
          <a:pPr>
            <a:lnSpc>
              <a:spcPct val="100000"/>
            </a:lnSpc>
          </a:pPr>
          <a:r>
            <a:rPr lang="en-US"/>
            <a:t>Stakeholders</a:t>
          </a:r>
        </a:p>
      </dgm:t>
    </dgm:pt>
    <dgm:pt modelId="{55A9F72F-A63B-4B36-9372-616EF3CA0A0D}" type="parTrans" cxnId="{AEDDB5EB-5943-4F6C-B045-F1A42EBC2314}">
      <dgm:prSet/>
      <dgm:spPr/>
      <dgm:t>
        <a:bodyPr/>
        <a:lstStyle/>
        <a:p>
          <a:endParaRPr lang="en-US"/>
        </a:p>
      </dgm:t>
    </dgm:pt>
    <dgm:pt modelId="{DA5EDB35-64B6-461C-9ECC-A2F42123BD80}" type="sibTrans" cxnId="{AEDDB5EB-5943-4F6C-B045-F1A42EBC2314}">
      <dgm:prSet/>
      <dgm:spPr/>
      <dgm:t>
        <a:bodyPr/>
        <a:lstStyle/>
        <a:p>
          <a:endParaRPr lang="en-US"/>
        </a:p>
      </dgm:t>
    </dgm:pt>
    <dgm:pt modelId="{F3DC2C3F-4F08-4A77-8A80-666EB8EA9552}">
      <dgm:prSet/>
      <dgm:spPr/>
      <dgm:t>
        <a:bodyPr/>
        <a:lstStyle/>
        <a:p>
          <a:pPr>
            <a:lnSpc>
              <a:spcPct val="100000"/>
            </a:lnSpc>
          </a:pPr>
          <a:r>
            <a:rPr lang="en-US"/>
            <a:t>External Interfaces</a:t>
          </a:r>
        </a:p>
      </dgm:t>
    </dgm:pt>
    <dgm:pt modelId="{C27135C1-A1CA-4B70-AB8D-60E8EE1F99F2}" type="parTrans" cxnId="{AB0A49C4-65B2-40A9-91A4-EAD771BF2FC7}">
      <dgm:prSet/>
      <dgm:spPr/>
      <dgm:t>
        <a:bodyPr/>
        <a:lstStyle/>
        <a:p>
          <a:endParaRPr lang="en-US"/>
        </a:p>
      </dgm:t>
    </dgm:pt>
    <dgm:pt modelId="{D87994DE-5C2F-44AE-85DE-94A3B4072C25}" type="sibTrans" cxnId="{AB0A49C4-65B2-40A9-91A4-EAD771BF2FC7}">
      <dgm:prSet/>
      <dgm:spPr/>
      <dgm:t>
        <a:bodyPr/>
        <a:lstStyle/>
        <a:p>
          <a:endParaRPr lang="en-US"/>
        </a:p>
      </dgm:t>
    </dgm:pt>
    <dgm:pt modelId="{9ED8C380-4991-4CCF-A1FA-3BE7C0BD436C}" type="pres">
      <dgm:prSet presAssocID="{2D85BB52-844F-437A-9CFB-90CB831A8083}" presName="root" presStyleCnt="0">
        <dgm:presLayoutVars>
          <dgm:dir/>
          <dgm:resizeHandles val="exact"/>
        </dgm:presLayoutVars>
      </dgm:prSet>
      <dgm:spPr/>
    </dgm:pt>
    <dgm:pt modelId="{CF5DB395-28DE-4245-8BCE-795954AC5E2F}" type="pres">
      <dgm:prSet presAssocID="{A1229008-A94C-4326-8B0C-E5087FFDC113}" presName="compNode" presStyleCnt="0"/>
      <dgm:spPr/>
    </dgm:pt>
    <dgm:pt modelId="{8C7A180D-74C0-403D-9D4A-1906C8C0E3B7}" type="pres">
      <dgm:prSet presAssocID="{A1229008-A94C-4326-8B0C-E5087FFDC113}" presName="bgRect" presStyleLbl="bgShp" presStyleIdx="0" presStyleCnt="5"/>
      <dgm:spPr/>
    </dgm:pt>
    <dgm:pt modelId="{BC14B6FF-C4A1-4C51-AD17-798E25C571C1}" type="pres">
      <dgm:prSet presAssocID="{A1229008-A94C-4326-8B0C-E5087FFDC11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uter"/>
        </a:ext>
      </dgm:extLst>
    </dgm:pt>
    <dgm:pt modelId="{232C3456-8ECB-4D2D-8708-90C09C44EDF5}" type="pres">
      <dgm:prSet presAssocID="{A1229008-A94C-4326-8B0C-E5087FFDC113}" presName="spaceRect" presStyleCnt="0"/>
      <dgm:spPr/>
    </dgm:pt>
    <dgm:pt modelId="{082523DA-D557-4297-ACA8-D71714D75965}" type="pres">
      <dgm:prSet presAssocID="{A1229008-A94C-4326-8B0C-E5087FFDC113}" presName="parTx" presStyleLbl="revTx" presStyleIdx="0" presStyleCnt="5">
        <dgm:presLayoutVars>
          <dgm:chMax val="0"/>
          <dgm:chPref val="0"/>
        </dgm:presLayoutVars>
      </dgm:prSet>
      <dgm:spPr/>
    </dgm:pt>
    <dgm:pt modelId="{9EE1485A-DF73-45EC-A5E9-28628C919C80}" type="pres">
      <dgm:prSet presAssocID="{BABB40FA-984C-4A78-B9E1-35804726EA47}" presName="sibTrans" presStyleCnt="0"/>
      <dgm:spPr/>
    </dgm:pt>
    <dgm:pt modelId="{F8AD3B82-EE64-4A1E-877F-F330F3A97875}" type="pres">
      <dgm:prSet presAssocID="{61FFA96B-21DD-4C56-97F2-7D18115A0978}" presName="compNode" presStyleCnt="0"/>
      <dgm:spPr/>
    </dgm:pt>
    <dgm:pt modelId="{7D68DE47-1D8F-4F40-8FA2-F6D1FFC87D22}" type="pres">
      <dgm:prSet presAssocID="{61FFA96B-21DD-4C56-97F2-7D18115A0978}" presName="bgRect" presStyleLbl="bgShp" presStyleIdx="1" presStyleCnt="5"/>
      <dgm:spPr/>
    </dgm:pt>
    <dgm:pt modelId="{044689C2-7D26-41E3-84EB-F45E6F7DD72C}" type="pres">
      <dgm:prSet presAssocID="{61FFA96B-21DD-4C56-97F2-7D18115A097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ptop"/>
        </a:ext>
      </dgm:extLst>
    </dgm:pt>
    <dgm:pt modelId="{3B399422-B734-4185-8DBA-6494D73BA0AE}" type="pres">
      <dgm:prSet presAssocID="{61FFA96B-21DD-4C56-97F2-7D18115A0978}" presName="spaceRect" presStyleCnt="0"/>
      <dgm:spPr/>
    </dgm:pt>
    <dgm:pt modelId="{EA292D36-6E60-4F4D-8572-9AC1ACFAF436}" type="pres">
      <dgm:prSet presAssocID="{61FFA96B-21DD-4C56-97F2-7D18115A0978}" presName="parTx" presStyleLbl="revTx" presStyleIdx="1" presStyleCnt="5">
        <dgm:presLayoutVars>
          <dgm:chMax val="0"/>
          <dgm:chPref val="0"/>
        </dgm:presLayoutVars>
      </dgm:prSet>
      <dgm:spPr/>
    </dgm:pt>
    <dgm:pt modelId="{EDC1C092-433C-4409-B0C6-27BF24264AF2}" type="pres">
      <dgm:prSet presAssocID="{772295E4-4A41-4464-8A3F-9CE411E1C844}" presName="sibTrans" presStyleCnt="0"/>
      <dgm:spPr/>
    </dgm:pt>
    <dgm:pt modelId="{6894030C-B0BA-40BD-B9F3-69104E9E4D74}" type="pres">
      <dgm:prSet presAssocID="{5730FB6E-18EB-4CBB-8642-3B41C7DC6EDC}" presName="compNode" presStyleCnt="0"/>
      <dgm:spPr/>
    </dgm:pt>
    <dgm:pt modelId="{583D8DA8-BBC2-4810-A908-B9B37FD50536}" type="pres">
      <dgm:prSet presAssocID="{5730FB6E-18EB-4CBB-8642-3B41C7DC6EDC}" presName="bgRect" presStyleLbl="bgShp" presStyleIdx="2" presStyleCnt="5"/>
      <dgm:spPr/>
    </dgm:pt>
    <dgm:pt modelId="{E0C43789-53C8-46F6-AF71-608801593BC6}" type="pres">
      <dgm:prSet presAssocID="{5730FB6E-18EB-4CBB-8642-3B41C7DC6ED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8EB4B858-4D71-4BCB-B47F-DF27728F5B18}" type="pres">
      <dgm:prSet presAssocID="{5730FB6E-18EB-4CBB-8642-3B41C7DC6EDC}" presName="spaceRect" presStyleCnt="0"/>
      <dgm:spPr/>
    </dgm:pt>
    <dgm:pt modelId="{933BEA6C-95A6-4440-A655-4171EEF62C68}" type="pres">
      <dgm:prSet presAssocID="{5730FB6E-18EB-4CBB-8642-3B41C7DC6EDC}" presName="parTx" presStyleLbl="revTx" presStyleIdx="2" presStyleCnt="5">
        <dgm:presLayoutVars>
          <dgm:chMax val="0"/>
          <dgm:chPref val="0"/>
        </dgm:presLayoutVars>
      </dgm:prSet>
      <dgm:spPr/>
    </dgm:pt>
    <dgm:pt modelId="{01D9E681-95A0-4F4B-9ED5-C83779B8141F}" type="pres">
      <dgm:prSet presAssocID="{19CA2C21-F6B9-4A31-A99F-E9058E424108}" presName="sibTrans" presStyleCnt="0"/>
      <dgm:spPr/>
    </dgm:pt>
    <dgm:pt modelId="{1DE466F9-6686-4BA3-9768-E7C0060E7D44}" type="pres">
      <dgm:prSet presAssocID="{230C19E1-9DA2-483D-B4AF-29DBC9312935}" presName="compNode" presStyleCnt="0"/>
      <dgm:spPr/>
    </dgm:pt>
    <dgm:pt modelId="{5BB9409B-48CE-4FE3-A9E2-9E5557B2E5F8}" type="pres">
      <dgm:prSet presAssocID="{230C19E1-9DA2-483D-B4AF-29DBC9312935}" presName="bgRect" presStyleLbl="bgShp" presStyleIdx="3" presStyleCnt="5"/>
      <dgm:spPr/>
    </dgm:pt>
    <dgm:pt modelId="{F26B000C-62D6-4873-A297-61C0A0C2FEE1}" type="pres">
      <dgm:prSet presAssocID="{230C19E1-9DA2-483D-B4AF-29DBC931293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9103C662-02C1-47A8-A973-08CE7180768D}" type="pres">
      <dgm:prSet presAssocID="{230C19E1-9DA2-483D-B4AF-29DBC9312935}" presName="spaceRect" presStyleCnt="0"/>
      <dgm:spPr/>
    </dgm:pt>
    <dgm:pt modelId="{AA77D9EC-23DC-43AB-A39D-113D9FBCAC05}" type="pres">
      <dgm:prSet presAssocID="{230C19E1-9DA2-483D-B4AF-29DBC9312935}" presName="parTx" presStyleLbl="revTx" presStyleIdx="3" presStyleCnt="5">
        <dgm:presLayoutVars>
          <dgm:chMax val="0"/>
          <dgm:chPref val="0"/>
        </dgm:presLayoutVars>
      </dgm:prSet>
      <dgm:spPr/>
    </dgm:pt>
    <dgm:pt modelId="{B64F6723-9894-4AD1-B64E-A8E7965BBE0F}" type="pres">
      <dgm:prSet presAssocID="{DA5EDB35-64B6-461C-9ECC-A2F42123BD80}" presName="sibTrans" presStyleCnt="0"/>
      <dgm:spPr/>
    </dgm:pt>
    <dgm:pt modelId="{52690BD7-D285-4728-BB9A-675FFD9383B4}" type="pres">
      <dgm:prSet presAssocID="{F3DC2C3F-4F08-4A77-8A80-666EB8EA9552}" presName="compNode" presStyleCnt="0"/>
      <dgm:spPr/>
    </dgm:pt>
    <dgm:pt modelId="{37092756-7E1F-4265-BBC0-4C1D74B75626}" type="pres">
      <dgm:prSet presAssocID="{F3DC2C3F-4F08-4A77-8A80-666EB8EA9552}" presName="bgRect" presStyleLbl="bgShp" presStyleIdx="4" presStyleCnt="5"/>
      <dgm:spPr/>
    </dgm:pt>
    <dgm:pt modelId="{F9A2DF67-0C58-47CB-B12B-6E90244E2593}" type="pres">
      <dgm:prSet presAssocID="{F3DC2C3F-4F08-4A77-8A80-666EB8EA955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
        </a:ext>
      </dgm:extLst>
    </dgm:pt>
    <dgm:pt modelId="{370F094C-E8AD-4B82-B05D-C6092D81C88D}" type="pres">
      <dgm:prSet presAssocID="{F3DC2C3F-4F08-4A77-8A80-666EB8EA9552}" presName="spaceRect" presStyleCnt="0"/>
      <dgm:spPr/>
    </dgm:pt>
    <dgm:pt modelId="{E69942B2-C57B-4211-A76C-9D5B5AAA0E84}" type="pres">
      <dgm:prSet presAssocID="{F3DC2C3F-4F08-4A77-8A80-666EB8EA9552}" presName="parTx" presStyleLbl="revTx" presStyleIdx="4" presStyleCnt="5">
        <dgm:presLayoutVars>
          <dgm:chMax val="0"/>
          <dgm:chPref val="0"/>
        </dgm:presLayoutVars>
      </dgm:prSet>
      <dgm:spPr/>
    </dgm:pt>
  </dgm:ptLst>
  <dgm:cxnLst>
    <dgm:cxn modelId="{43CCA541-B109-41D7-82CF-9BD338FF4315}" type="presOf" srcId="{61FFA96B-21DD-4C56-97F2-7D18115A0978}" destId="{EA292D36-6E60-4F4D-8572-9AC1ACFAF436}" srcOrd="0" destOrd="0" presId="urn:microsoft.com/office/officeart/2018/2/layout/IconVerticalSolidList"/>
    <dgm:cxn modelId="{C1458962-2559-4D78-AF0D-C5E7534E8BA9}" srcId="{2D85BB52-844F-437A-9CFB-90CB831A8083}" destId="{5730FB6E-18EB-4CBB-8642-3B41C7DC6EDC}" srcOrd="2" destOrd="0" parTransId="{9D4D3552-7B9A-4869-B09A-7B5FF48ED7BC}" sibTransId="{19CA2C21-F6B9-4A31-A99F-E9058E424108}"/>
    <dgm:cxn modelId="{4B21D74E-20F9-4F7C-BA46-3D6A8B82638A}" type="presOf" srcId="{2D85BB52-844F-437A-9CFB-90CB831A8083}" destId="{9ED8C380-4991-4CCF-A1FA-3BE7C0BD436C}" srcOrd="0" destOrd="0" presId="urn:microsoft.com/office/officeart/2018/2/layout/IconVerticalSolidList"/>
    <dgm:cxn modelId="{06A88388-6C74-435B-BBAD-DAAB8EFEF2C1}" type="presOf" srcId="{5730FB6E-18EB-4CBB-8642-3B41C7DC6EDC}" destId="{933BEA6C-95A6-4440-A655-4171EEF62C68}" srcOrd="0" destOrd="0" presId="urn:microsoft.com/office/officeart/2018/2/layout/IconVerticalSolidList"/>
    <dgm:cxn modelId="{9ADE338C-ABCD-4777-8FFE-B5EA69CE4B07}" srcId="{2D85BB52-844F-437A-9CFB-90CB831A8083}" destId="{A1229008-A94C-4326-8B0C-E5087FFDC113}" srcOrd="0" destOrd="0" parTransId="{459E51A3-A312-4741-8D85-7DBF70A60B5C}" sibTransId="{BABB40FA-984C-4A78-B9E1-35804726EA47}"/>
    <dgm:cxn modelId="{C92A3090-2182-41A8-AAB4-B6FF0DA77442}" srcId="{2D85BB52-844F-437A-9CFB-90CB831A8083}" destId="{61FFA96B-21DD-4C56-97F2-7D18115A0978}" srcOrd="1" destOrd="0" parTransId="{3AE2A3E2-C262-4B2D-9D69-48E97DA5C3D1}" sibTransId="{772295E4-4A41-4464-8A3F-9CE411E1C844}"/>
    <dgm:cxn modelId="{AB0A49C4-65B2-40A9-91A4-EAD771BF2FC7}" srcId="{2D85BB52-844F-437A-9CFB-90CB831A8083}" destId="{F3DC2C3F-4F08-4A77-8A80-666EB8EA9552}" srcOrd="4" destOrd="0" parTransId="{C27135C1-A1CA-4B70-AB8D-60E8EE1F99F2}" sibTransId="{D87994DE-5C2F-44AE-85DE-94A3B4072C25}"/>
    <dgm:cxn modelId="{51B71CE6-79EF-4F6C-B3EE-F7F6C0A7F0D7}" type="presOf" srcId="{A1229008-A94C-4326-8B0C-E5087FFDC113}" destId="{082523DA-D557-4297-ACA8-D71714D75965}" srcOrd="0" destOrd="0" presId="urn:microsoft.com/office/officeart/2018/2/layout/IconVerticalSolidList"/>
    <dgm:cxn modelId="{AEDDB5EB-5943-4F6C-B045-F1A42EBC2314}" srcId="{2D85BB52-844F-437A-9CFB-90CB831A8083}" destId="{230C19E1-9DA2-483D-B4AF-29DBC9312935}" srcOrd="3" destOrd="0" parTransId="{55A9F72F-A63B-4B36-9372-616EF3CA0A0D}" sibTransId="{DA5EDB35-64B6-461C-9ECC-A2F42123BD80}"/>
    <dgm:cxn modelId="{D9A9E4F1-6032-4944-9EB3-352EC36AA2DC}" type="presOf" srcId="{230C19E1-9DA2-483D-B4AF-29DBC9312935}" destId="{AA77D9EC-23DC-43AB-A39D-113D9FBCAC05}" srcOrd="0" destOrd="0" presId="urn:microsoft.com/office/officeart/2018/2/layout/IconVerticalSolidList"/>
    <dgm:cxn modelId="{47798FFE-5A94-43CE-B61C-22498CE1F8E6}" type="presOf" srcId="{F3DC2C3F-4F08-4A77-8A80-666EB8EA9552}" destId="{E69942B2-C57B-4211-A76C-9D5B5AAA0E84}" srcOrd="0" destOrd="0" presId="urn:microsoft.com/office/officeart/2018/2/layout/IconVerticalSolidList"/>
    <dgm:cxn modelId="{2213B8BC-AAD1-4762-967F-52752E134EC6}" type="presParOf" srcId="{9ED8C380-4991-4CCF-A1FA-3BE7C0BD436C}" destId="{CF5DB395-28DE-4245-8BCE-795954AC5E2F}" srcOrd="0" destOrd="0" presId="urn:microsoft.com/office/officeart/2018/2/layout/IconVerticalSolidList"/>
    <dgm:cxn modelId="{6DA670E7-B807-4467-B226-DC651E7A0E70}" type="presParOf" srcId="{CF5DB395-28DE-4245-8BCE-795954AC5E2F}" destId="{8C7A180D-74C0-403D-9D4A-1906C8C0E3B7}" srcOrd="0" destOrd="0" presId="urn:microsoft.com/office/officeart/2018/2/layout/IconVerticalSolidList"/>
    <dgm:cxn modelId="{72856EEE-7873-474B-B91F-0866BB337BD2}" type="presParOf" srcId="{CF5DB395-28DE-4245-8BCE-795954AC5E2F}" destId="{BC14B6FF-C4A1-4C51-AD17-798E25C571C1}" srcOrd="1" destOrd="0" presId="urn:microsoft.com/office/officeart/2018/2/layout/IconVerticalSolidList"/>
    <dgm:cxn modelId="{36F9F175-CFE6-4DFE-BBB5-839FBB2773EB}" type="presParOf" srcId="{CF5DB395-28DE-4245-8BCE-795954AC5E2F}" destId="{232C3456-8ECB-4D2D-8708-90C09C44EDF5}" srcOrd="2" destOrd="0" presId="urn:microsoft.com/office/officeart/2018/2/layout/IconVerticalSolidList"/>
    <dgm:cxn modelId="{289B131E-D08B-4BDA-B98E-70F44AC5E86D}" type="presParOf" srcId="{CF5DB395-28DE-4245-8BCE-795954AC5E2F}" destId="{082523DA-D557-4297-ACA8-D71714D75965}" srcOrd="3" destOrd="0" presId="urn:microsoft.com/office/officeart/2018/2/layout/IconVerticalSolidList"/>
    <dgm:cxn modelId="{A222ADEA-EAAC-455B-98C1-A9EA95C0BD6D}" type="presParOf" srcId="{9ED8C380-4991-4CCF-A1FA-3BE7C0BD436C}" destId="{9EE1485A-DF73-45EC-A5E9-28628C919C80}" srcOrd="1" destOrd="0" presId="urn:microsoft.com/office/officeart/2018/2/layout/IconVerticalSolidList"/>
    <dgm:cxn modelId="{7E9B0C7C-ADDA-47A0-8276-F81D53CBAEDC}" type="presParOf" srcId="{9ED8C380-4991-4CCF-A1FA-3BE7C0BD436C}" destId="{F8AD3B82-EE64-4A1E-877F-F330F3A97875}" srcOrd="2" destOrd="0" presId="urn:microsoft.com/office/officeart/2018/2/layout/IconVerticalSolidList"/>
    <dgm:cxn modelId="{66F65303-382A-4189-B3D2-18AF190CE2F1}" type="presParOf" srcId="{F8AD3B82-EE64-4A1E-877F-F330F3A97875}" destId="{7D68DE47-1D8F-4F40-8FA2-F6D1FFC87D22}" srcOrd="0" destOrd="0" presId="urn:microsoft.com/office/officeart/2018/2/layout/IconVerticalSolidList"/>
    <dgm:cxn modelId="{5E89C2EB-E30C-4AEC-BE6D-14AC6055BE75}" type="presParOf" srcId="{F8AD3B82-EE64-4A1E-877F-F330F3A97875}" destId="{044689C2-7D26-41E3-84EB-F45E6F7DD72C}" srcOrd="1" destOrd="0" presId="urn:microsoft.com/office/officeart/2018/2/layout/IconVerticalSolidList"/>
    <dgm:cxn modelId="{34149CE4-56EA-4C9C-94A6-1348BCEFBD83}" type="presParOf" srcId="{F8AD3B82-EE64-4A1E-877F-F330F3A97875}" destId="{3B399422-B734-4185-8DBA-6494D73BA0AE}" srcOrd="2" destOrd="0" presId="urn:microsoft.com/office/officeart/2018/2/layout/IconVerticalSolidList"/>
    <dgm:cxn modelId="{08992CA6-2DFC-4A75-B0E1-8D5C2EEE64E9}" type="presParOf" srcId="{F8AD3B82-EE64-4A1E-877F-F330F3A97875}" destId="{EA292D36-6E60-4F4D-8572-9AC1ACFAF436}" srcOrd="3" destOrd="0" presId="urn:microsoft.com/office/officeart/2018/2/layout/IconVerticalSolidList"/>
    <dgm:cxn modelId="{DE4F7AC6-C023-4FDB-8B54-2F7ED69CC138}" type="presParOf" srcId="{9ED8C380-4991-4CCF-A1FA-3BE7C0BD436C}" destId="{EDC1C092-433C-4409-B0C6-27BF24264AF2}" srcOrd="3" destOrd="0" presId="urn:microsoft.com/office/officeart/2018/2/layout/IconVerticalSolidList"/>
    <dgm:cxn modelId="{2D8BF6D7-9268-4F9D-BD98-D067897DBABD}" type="presParOf" srcId="{9ED8C380-4991-4CCF-A1FA-3BE7C0BD436C}" destId="{6894030C-B0BA-40BD-B9F3-69104E9E4D74}" srcOrd="4" destOrd="0" presId="urn:microsoft.com/office/officeart/2018/2/layout/IconVerticalSolidList"/>
    <dgm:cxn modelId="{B631CAE0-4B6A-43E8-8CAB-572492C17CEF}" type="presParOf" srcId="{6894030C-B0BA-40BD-B9F3-69104E9E4D74}" destId="{583D8DA8-BBC2-4810-A908-B9B37FD50536}" srcOrd="0" destOrd="0" presId="urn:microsoft.com/office/officeart/2018/2/layout/IconVerticalSolidList"/>
    <dgm:cxn modelId="{F6F34571-88BD-478B-9D99-23E9C3C20324}" type="presParOf" srcId="{6894030C-B0BA-40BD-B9F3-69104E9E4D74}" destId="{E0C43789-53C8-46F6-AF71-608801593BC6}" srcOrd="1" destOrd="0" presId="urn:microsoft.com/office/officeart/2018/2/layout/IconVerticalSolidList"/>
    <dgm:cxn modelId="{2AE3FF56-D138-4717-AE58-10ABDB264C6F}" type="presParOf" srcId="{6894030C-B0BA-40BD-B9F3-69104E9E4D74}" destId="{8EB4B858-4D71-4BCB-B47F-DF27728F5B18}" srcOrd="2" destOrd="0" presId="urn:microsoft.com/office/officeart/2018/2/layout/IconVerticalSolidList"/>
    <dgm:cxn modelId="{AD062B58-22C1-47B8-BD76-B020C5EF32CD}" type="presParOf" srcId="{6894030C-B0BA-40BD-B9F3-69104E9E4D74}" destId="{933BEA6C-95A6-4440-A655-4171EEF62C68}" srcOrd="3" destOrd="0" presId="urn:microsoft.com/office/officeart/2018/2/layout/IconVerticalSolidList"/>
    <dgm:cxn modelId="{70329F19-6547-4B07-BFF7-38D8917CA228}" type="presParOf" srcId="{9ED8C380-4991-4CCF-A1FA-3BE7C0BD436C}" destId="{01D9E681-95A0-4F4B-9ED5-C83779B8141F}" srcOrd="5" destOrd="0" presId="urn:microsoft.com/office/officeart/2018/2/layout/IconVerticalSolidList"/>
    <dgm:cxn modelId="{8ACFB876-C8E1-4E6C-9706-6FC4D85E13AA}" type="presParOf" srcId="{9ED8C380-4991-4CCF-A1FA-3BE7C0BD436C}" destId="{1DE466F9-6686-4BA3-9768-E7C0060E7D44}" srcOrd="6" destOrd="0" presId="urn:microsoft.com/office/officeart/2018/2/layout/IconVerticalSolidList"/>
    <dgm:cxn modelId="{D17C14B1-FCC1-44A0-B8A9-4EC7BC755C78}" type="presParOf" srcId="{1DE466F9-6686-4BA3-9768-E7C0060E7D44}" destId="{5BB9409B-48CE-4FE3-A9E2-9E5557B2E5F8}" srcOrd="0" destOrd="0" presId="urn:microsoft.com/office/officeart/2018/2/layout/IconVerticalSolidList"/>
    <dgm:cxn modelId="{58C1AACF-79B8-4F03-B69E-86F51BAE4A16}" type="presParOf" srcId="{1DE466F9-6686-4BA3-9768-E7C0060E7D44}" destId="{F26B000C-62D6-4873-A297-61C0A0C2FEE1}" srcOrd="1" destOrd="0" presId="urn:microsoft.com/office/officeart/2018/2/layout/IconVerticalSolidList"/>
    <dgm:cxn modelId="{C1246E75-532E-4367-8F4B-C59BCE208ADE}" type="presParOf" srcId="{1DE466F9-6686-4BA3-9768-E7C0060E7D44}" destId="{9103C662-02C1-47A8-A973-08CE7180768D}" srcOrd="2" destOrd="0" presId="urn:microsoft.com/office/officeart/2018/2/layout/IconVerticalSolidList"/>
    <dgm:cxn modelId="{94C1A3E0-CD73-4FE9-8899-0A4C87F91EAC}" type="presParOf" srcId="{1DE466F9-6686-4BA3-9768-E7C0060E7D44}" destId="{AA77D9EC-23DC-43AB-A39D-113D9FBCAC05}" srcOrd="3" destOrd="0" presId="urn:microsoft.com/office/officeart/2018/2/layout/IconVerticalSolidList"/>
    <dgm:cxn modelId="{424A30EC-5BF6-412B-9D80-46D35297D6AF}" type="presParOf" srcId="{9ED8C380-4991-4CCF-A1FA-3BE7C0BD436C}" destId="{B64F6723-9894-4AD1-B64E-A8E7965BBE0F}" srcOrd="7" destOrd="0" presId="urn:microsoft.com/office/officeart/2018/2/layout/IconVerticalSolidList"/>
    <dgm:cxn modelId="{3DC703C2-43E9-4F4B-9BE8-B837066DFA2B}" type="presParOf" srcId="{9ED8C380-4991-4CCF-A1FA-3BE7C0BD436C}" destId="{52690BD7-D285-4728-BB9A-675FFD9383B4}" srcOrd="8" destOrd="0" presId="urn:microsoft.com/office/officeart/2018/2/layout/IconVerticalSolidList"/>
    <dgm:cxn modelId="{7ED87D02-FCBC-44D3-9E09-5D7D8966C04B}" type="presParOf" srcId="{52690BD7-D285-4728-BB9A-675FFD9383B4}" destId="{37092756-7E1F-4265-BBC0-4C1D74B75626}" srcOrd="0" destOrd="0" presId="urn:microsoft.com/office/officeart/2018/2/layout/IconVerticalSolidList"/>
    <dgm:cxn modelId="{564E8B3E-2D75-41DE-97EF-F203A7491C28}" type="presParOf" srcId="{52690BD7-D285-4728-BB9A-675FFD9383B4}" destId="{F9A2DF67-0C58-47CB-B12B-6E90244E2593}" srcOrd="1" destOrd="0" presId="urn:microsoft.com/office/officeart/2018/2/layout/IconVerticalSolidList"/>
    <dgm:cxn modelId="{2D10E09E-27F2-4FCB-B4B1-7ED69FF2FFF5}" type="presParOf" srcId="{52690BD7-D285-4728-BB9A-675FFD9383B4}" destId="{370F094C-E8AD-4B82-B05D-C6092D81C88D}" srcOrd="2" destOrd="0" presId="urn:microsoft.com/office/officeart/2018/2/layout/IconVerticalSolidList"/>
    <dgm:cxn modelId="{DFB00F3C-2793-4D8F-B00D-AC07EB2FEE77}" type="presParOf" srcId="{52690BD7-D285-4728-BB9A-675FFD9383B4}" destId="{E69942B2-C57B-4211-A76C-9D5B5AAA0E8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474C1D-12AB-4D0D-AB8C-F8D546A8F9A0}" type="doc">
      <dgm:prSet loTypeId="urn:microsoft.com/office/officeart/2005/8/layout/list1" loCatId="list" qsTypeId="urn:microsoft.com/office/officeart/2005/8/quickstyle/simple4" qsCatId="simple" csTypeId="urn:microsoft.com/office/officeart/2005/8/colors/accent1_2" csCatId="accent1"/>
      <dgm:spPr/>
      <dgm:t>
        <a:bodyPr/>
        <a:lstStyle/>
        <a:p>
          <a:endParaRPr lang="en-US"/>
        </a:p>
      </dgm:t>
    </dgm:pt>
    <dgm:pt modelId="{30F4DC23-3114-4D14-96F8-B72C151E54C0}">
      <dgm:prSet/>
      <dgm:spPr/>
      <dgm:t>
        <a:bodyPr/>
        <a:lstStyle/>
        <a:p>
          <a:r>
            <a:rPr lang="en-US"/>
            <a:t>ODH Monitors</a:t>
          </a:r>
        </a:p>
      </dgm:t>
    </dgm:pt>
    <dgm:pt modelId="{ED46130D-3A1C-4D2E-A320-69BF38517692}" type="parTrans" cxnId="{8128DC88-5C75-49CE-A717-01B9277E378D}">
      <dgm:prSet/>
      <dgm:spPr/>
      <dgm:t>
        <a:bodyPr/>
        <a:lstStyle/>
        <a:p>
          <a:endParaRPr lang="en-US"/>
        </a:p>
      </dgm:t>
    </dgm:pt>
    <dgm:pt modelId="{49ACA7C9-05FC-4CD6-9E0F-21EB51FF01D8}" type="sibTrans" cxnId="{8128DC88-5C75-49CE-A717-01B9277E378D}">
      <dgm:prSet/>
      <dgm:spPr/>
      <dgm:t>
        <a:bodyPr/>
        <a:lstStyle/>
        <a:p>
          <a:endParaRPr lang="en-US"/>
        </a:p>
      </dgm:t>
    </dgm:pt>
    <dgm:pt modelId="{A773104C-EC92-4E73-9A3D-7B9F0FA0D112}">
      <dgm:prSet/>
      <dgm:spPr/>
      <dgm:t>
        <a:bodyPr/>
        <a:lstStyle/>
        <a:p>
          <a:r>
            <a:rPr lang="en-US"/>
            <a:t>ODH sampling Micropipes</a:t>
          </a:r>
        </a:p>
      </dgm:t>
    </dgm:pt>
    <dgm:pt modelId="{8FA285A9-8B46-4C12-8F71-C9A35FA8BB2C}" type="parTrans" cxnId="{A5DAF5F5-DD03-4D45-9374-9737A435DF0B}">
      <dgm:prSet/>
      <dgm:spPr/>
      <dgm:t>
        <a:bodyPr/>
        <a:lstStyle/>
        <a:p>
          <a:endParaRPr lang="en-US"/>
        </a:p>
      </dgm:t>
    </dgm:pt>
    <dgm:pt modelId="{A604FF9E-C1CA-42BD-B638-1483B9F85EEF}" type="sibTrans" cxnId="{A5DAF5F5-DD03-4D45-9374-9737A435DF0B}">
      <dgm:prSet/>
      <dgm:spPr/>
      <dgm:t>
        <a:bodyPr/>
        <a:lstStyle/>
        <a:p>
          <a:endParaRPr lang="en-US"/>
        </a:p>
      </dgm:t>
    </dgm:pt>
    <dgm:pt modelId="{F0F97924-7A01-4159-9E01-AEF9C740ECCE}">
      <dgm:prSet/>
      <dgm:spPr/>
      <dgm:t>
        <a:bodyPr/>
        <a:lstStyle/>
        <a:p>
          <a:r>
            <a:rPr lang="en-US"/>
            <a:t>Logic solver</a:t>
          </a:r>
        </a:p>
      </dgm:t>
    </dgm:pt>
    <dgm:pt modelId="{56BE41D9-3438-4D15-9105-8D060A8F6FB7}" type="parTrans" cxnId="{A39929DD-5EF8-495D-8958-49ED8ED7F13F}">
      <dgm:prSet/>
      <dgm:spPr/>
      <dgm:t>
        <a:bodyPr/>
        <a:lstStyle/>
        <a:p>
          <a:endParaRPr lang="en-US"/>
        </a:p>
      </dgm:t>
    </dgm:pt>
    <dgm:pt modelId="{D9411913-C5A5-4607-B989-A1063E4B67A2}" type="sibTrans" cxnId="{A39929DD-5EF8-495D-8958-49ED8ED7F13F}">
      <dgm:prSet/>
      <dgm:spPr/>
      <dgm:t>
        <a:bodyPr/>
        <a:lstStyle/>
        <a:p>
          <a:endParaRPr lang="en-US"/>
        </a:p>
      </dgm:t>
    </dgm:pt>
    <dgm:pt modelId="{A61B6B3A-1818-4E07-9166-185503AB1AF7}">
      <dgm:prSet/>
      <dgm:spPr/>
      <dgm:t>
        <a:bodyPr/>
        <a:lstStyle/>
        <a:p>
          <a:r>
            <a:rPr lang="en-US"/>
            <a:t>Human Machine Interface (HMI)</a:t>
          </a:r>
        </a:p>
      </dgm:t>
    </dgm:pt>
    <dgm:pt modelId="{E379BB90-6DEC-46B9-9F14-0AC6BF1327BA}" type="parTrans" cxnId="{61378CA2-00B6-4D3D-A1F5-1D6ADB12C93E}">
      <dgm:prSet/>
      <dgm:spPr/>
      <dgm:t>
        <a:bodyPr/>
        <a:lstStyle/>
        <a:p>
          <a:endParaRPr lang="en-US"/>
        </a:p>
      </dgm:t>
    </dgm:pt>
    <dgm:pt modelId="{561BC0BA-A489-411B-9920-308CEB688B8B}" type="sibTrans" cxnId="{61378CA2-00B6-4D3D-A1F5-1D6ADB12C93E}">
      <dgm:prSet/>
      <dgm:spPr/>
      <dgm:t>
        <a:bodyPr/>
        <a:lstStyle/>
        <a:p>
          <a:endParaRPr lang="en-US"/>
        </a:p>
      </dgm:t>
    </dgm:pt>
    <dgm:pt modelId="{57A8C2BA-D6D2-4AFE-8698-BD1449DDF354}">
      <dgm:prSet/>
      <dgm:spPr/>
      <dgm:t>
        <a:bodyPr/>
        <a:lstStyle/>
        <a:p>
          <a:r>
            <a:rPr lang="en-US"/>
            <a:t>Alarm devices</a:t>
          </a:r>
        </a:p>
      </dgm:t>
    </dgm:pt>
    <dgm:pt modelId="{89464B4D-E0F4-4F4B-ADC7-EC689D68DBDB}" type="parTrans" cxnId="{21EF7F8A-ACF0-4F85-9A7F-0480A15EE61B}">
      <dgm:prSet/>
      <dgm:spPr/>
      <dgm:t>
        <a:bodyPr/>
        <a:lstStyle/>
        <a:p>
          <a:endParaRPr lang="en-US"/>
        </a:p>
      </dgm:t>
    </dgm:pt>
    <dgm:pt modelId="{9AA04A5E-461C-450A-A2C8-045BCB5D2C58}" type="sibTrans" cxnId="{21EF7F8A-ACF0-4F85-9A7F-0480A15EE61B}">
      <dgm:prSet/>
      <dgm:spPr/>
      <dgm:t>
        <a:bodyPr/>
        <a:lstStyle/>
        <a:p>
          <a:endParaRPr lang="en-US"/>
        </a:p>
      </dgm:t>
    </dgm:pt>
    <dgm:pt modelId="{264030C4-A7F6-4AAB-A456-E454CB768B6F}">
      <dgm:prSet/>
      <dgm:spPr/>
      <dgm:t>
        <a:bodyPr/>
        <a:lstStyle/>
        <a:p>
          <a:r>
            <a:rPr lang="en-US"/>
            <a:t>Cables</a:t>
          </a:r>
        </a:p>
      </dgm:t>
    </dgm:pt>
    <dgm:pt modelId="{3CFC9EAB-21E4-4E4F-9536-5EBA106CB9D4}" type="parTrans" cxnId="{075AAF08-D3C2-4416-B0F1-CE0B06B29682}">
      <dgm:prSet/>
      <dgm:spPr/>
      <dgm:t>
        <a:bodyPr/>
        <a:lstStyle/>
        <a:p>
          <a:endParaRPr lang="en-US"/>
        </a:p>
      </dgm:t>
    </dgm:pt>
    <dgm:pt modelId="{54488D61-5995-4CD8-9CE2-6628430B80AA}" type="sibTrans" cxnId="{075AAF08-D3C2-4416-B0F1-CE0B06B29682}">
      <dgm:prSet/>
      <dgm:spPr/>
      <dgm:t>
        <a:bodyPr/>
        <a:lstStyle/>
        <a:p>
          <a:endParaRPr lang="en-US"/>
        </a:p>
      </dgm:t>
    </dgm:pt>
    <dgm:pt modelId="{86A10443-223E-4C15-9287-4F16026FD1AD}">
      <dgm:prSet/>
      <dgm:spPr/>
      <dgm:t>
        <a:bodyPr/>
        <a:lstStyle/>
        <a:p>
          <a:r>
            <a:rPr lang="en-US"/>
            <a:t>Infrastructure</a:t>
          </a:r>
        </a:p>
      </dgm:t>
    </dgm:pt>
    <dgm:pt modelId="{8258FCEA-17FA-4FD8-BB58-AFA661EB1B89}" type="parTrans" cxnId="{AEDFBD81-2F9B-4E72-A5E4-D84F2939C8C0}">
      <dgm:prSet/>
      <dgm:spPr/>
      <dgm:t>
        <a:bodyPr/>
        <a:lstStyle/>
        <a:p>
          <a:endParaRPr lang="en-US"/>
        </a:p>
      </dgm:t>
    </dgm:pt>
    <dgm:pt modelId="{8F6FCD48-AE8A-43AB-AA04-7FFD543DF1E2}" type="sibTrans" cxnId="{AEDFBD81-2F9B-4E72-A5E4-D84F2939C8C0}">
      <dgm:prSet/>
      <dgm:spPr/>
      <dgm:t>
        <a:bodyPr/>
        <a:lstStyle/>
        <a:p>
          <a:endParaRPr lang="en-US"/>
        </a:p>
      </dgm:t>
    </dgm:pt>
    <dgm:pt modelId="{A93555C2-B867-4990-BA78-B6986D526E27}" type="pres">
      <dgm:prSet presAssocID="{64474C1D-12AB-4D0D-AB8C-F8D546A8F9A0}" presName="linear" presStyleCnt="0">
        <dgm:presLayoutVars>
          <dgm:dir/>
          <dgm:animLvl val="lvl"/>
          <dgm:resizeHandles val="exact"/>
        </dgm:presLayoutVars>
      </dgm:prSet>
      <dgm:spPr/>
    </dgm:pt>
    <dgm:pt modelId="{4FAB7B16-FCC3-436C-AE79-9B3A81C1C5C7}" type="pres">
      <dgm:prSet presAssocID="{30F4DC23-3114-4D14-96F8-B72C151E54C0}" presName="parentLin" presStyleCnt="0"/>
      <dgm:spPr/>
    </dgm:pt>
    <dgm:pt modelId="{0D4DE00A-F919-4E1E-A7BD-ADF344CCF8AB}" type="pres">
      <dgm:prSet presAssocID="{30F4DC23-3114-4D14-96F8-B72C151E54C0}" presName="parentLeftMargin" presStyleLbl="node1" presStyleIdx="0" presStyleCnt="7"/>
      <dgm:spPr/>
    </dgm:pt>
    <dgm:pt modelId="{D6D974B9-9338-432A-AAAC-E307AE69B5B3}" type="pres">
      <dgm:prSet presAssocID="{30F4DC23-3114-4D14-96F8-B72C151E54C0}" presName="parentText" presStyleLbl="node1" presStyleIdx="0" presStyleCnt="7">
        <dgm:presLayoutVars>
          <dgm:chMax val="0"/>
          <dgm:bulletEnabled val="1"/>
        </dgm:presLayoutVars>
      </dgm:prSet>
      <dgm:spPr/>
    </dgm:pt>
    <dgm:pt modelId="{24669042-6193-444D-999E-22EE9976574D}" type="pres">
      <dgm:prSet presAssocID="{30F4DC23-3114-4D14-96F8-B72C151E54C0}" presName="negativeSpace" presStyleCnt="0"/>
      <dgm:spPr/>
    </dgm:pt>
    <dgm:pt modelId="{DFABCAA6-7E30-4F8D-AFD9-D6F0B4769189}" type="pres">
      <dgm:prSet presAssocID="{30F4DC23-3114-4D14-96F8-B72C151E54C0}" presName="childText" presStyleLbl="conFgAcc1" presStyleIdx="0" presStyleCnt="7">
        <dgm:presLayoutVars>
          <dgm:bulletEnabled val="1"/>
        </dgm:presLayoutVars>
      </dgm:prSet>
      <dgm:spPr/>
    </dgm:pt>
    <dgm:pt modelId="{770B1E92-66AE-431D-8706-50B163D29FE7}" type="pres">
      <dgm:prSet presAssocID="{49ACA7C9-05FC-4CD6-9E0F-21EB51FF01D8}" presName="spaceBetweenRectangles" presStyleCnt="0"/>
      <dgm:spPr/>
    </dgm:pt>
    <dgm:pt modelId="{904A99EF-B435-47BF-8DE2-E9FDF95CFAA9}" type="pres">
      <dgm:prSet presAssocID="{A773104C-EC92-4E73-9A3D-7B9F0FA0D112}" presName="parentLin" presStyleCnt="0"/>
      <dgm:spPr/>
    </dgm:pt>
    <dgm:pt modelId="{0BDA85FB-3603-45A4-9341-6FAF70F52ED6}" type="pres">
      <dgm:prSet presAssocID="{A773104C-EC92-4E73-9A3D-7B9F0FA0D112}" presName="parentLeftMargin" presStyleLbl="node1" presStyleIdx="0" presStyleCnt="7"/>
      <dgm:spPr/>
    </dgm:pt>
    <dgm:pt modelId="{B62DC167-2247-4F32-8FA0-DB3D64EBF190}" type="pres">
      <dgm:prSet presAssocID="{A773104C-EC92-4E73-9A3D-7B9F0FA0D112}" presName="parentText" presStyleLbl="node1" presStyleIdx="1" presStyleCnt="7">
        <dgm:presLayoutVars>
          <dgm:chMax val="0"/>
          <dgm:bulletEnabled val="1"/>
        </dgm:presLayoutVars>
      </dgm:prSet>
      <dgm:spPr/>
    </dgm:pt>
    <dgm:pt modelId="{61EBC8C3-7995-4CEC-BE8B-653949DA77F6}" type="pres">
      <dgm:prSet presAssocID="{A773104C-EC92-4E73-9A3D-7B9F0FA0D112}" presName="negativeSpace" presStyleCnt="0"/>
      <dgm:spPr/>
    </dgm:pt>
    <dgm:pt modelId="{0A166048-C6DE-4991-BB99-D1E10AB55856}" type="pres">
      <dgm:prSet presAssocID="{A773104C-EC92-4E73-9A3D-7B9F0FA0D112}" presName="childText" presStyleLbl="conFgAcc1" presStyleIdx="1" presStyleCnt="7">
        <dgm:presLayoutVars>
          <dgm:bulletEnabled val="1"/>
        </dgm:presLayoutVars>
      </dgm:prSet>
      <dgm:spPr/>
    </dgm:pt>
    <dgm:pt modelId="{B048DAA2-9426-46F2-9DDE-321EFFE39BB8}" type="pres">
      <dgm:prSet presAssocID="{A604FF9E-C1CA-42BD-B638-1483B9F85EEF}" presName="spaceBetweenRectangles" presStyleCnt="0"/>
      <dgm:spPr/>
    </dgm:pt>
    <dgm:pt modelId="{9A3B484F-CF94-4DFC-B1F2-6B1028A4A913}" type="pres">
      <dgm:prSet presAssocID="{F0F97924-7A01-4159-9E01-AEF9C740ECCE}" presName="parentLin" presStyleCnt="0"/>
      <dgm:spPr/>
    </dgm:pt>
    <dgm:pt modelId="{A35B63F8-493D-4387-9C15-636B2B3080B9}" type="pres">
      <dgm:prSet presAssocID="{F0F97924-7A01-4159-9E01-AEF9C740ECCE}" presName="parentLeftMargin" presStyleLbl="node1" presStyleIdx="1" presStyleCnt="7"/>
      <dgm:spPr/>
    </dgm:pt>
    <dgm:pt modelId="{4C173778-E51A-4130-B991-31DA1134082A}" type="pres">
      <dgm:prSet presAssocID="{F0F97924-7A01-4159-9E01-AEF9C740ECCE}" presName="parentText" presStyleLbl="node1" presStyleIdx="2" presStyleCnt="7">
        <dgm:presLayoutVars>
          <dgm:chMax val="0"/>
          <dgm:bulletEnabled val="1"/>
        </dgm:presLayoutVars>
      </dgm:prSet>
      <dgm:spPr/>
    </dgm:pt>
    <dgm:pt modelId="{5F5F5F3D-5726-4B09-931B-FED371974798}" type="pres">
      <dgm:prSet presAssocID="{F0F97924-7A01-4159-9E01-AEF9C740ECCE}" presName="negativeSpace" presStyleCnt="0"/>
      <dgm:spPr/>
    </dgm:pt>
    <dgm:pt modelId="{85101C52-2B52-4454-955D-2459DC576F62}" type="pres">
      <dgm:prSet presAssocID="{F0F97924-7A01-4159-9E01-AEF9C740ECCE}" presName="childText" presStyleLbl="conFgAcc1" presStyleIdx="2" presStyleCnt="7">
        <dgm:presLayoutVars>
          <dgm:bulletEnabled val="1"/>
        </dgm:presLayoutVars>
      </dgm:prSet>
      <dgm:spPr/>
    </dgm:pt>
    <dgm:pt modelId="{5CCA397E-D422-4B5F-964E-D230148AD741}" type="pres">
      <dgm:prSet presAssocID="{D9411913-C5A5-4607-B989-A1063E4B67A2}" presName="spaceBetweenRectangles" presStyleCnt="0"/>
      <dgm:spPr/>
    </dgm:pt>
    <dgm:pt modelId="{E23D817F-E922-40A9-8D6B-81348F65FB0A}" type="pres">
      <dgm:prSet presAssocID="{A61B6B3A-1818-4E07-9166-185503AB1AF7}" presName="parentLin" presStyleCnt="0"/>
      <dgm:spPr/>
    </dgm:pt>
    <dgm:pt modelId="{22D41957-8BFE-4863-B502-F79FF9C31286}" type="pres">
      <dgm:prSet presAssocID="{A61B6B3A-1818-4E07-9166-185503AB1AF7}" presName="parentLeftMargin" presStyleLbl="node1" presStyleIdx="2" presStyleCnt="7"/>
      <dgm:spPr/>
    </dgm:pt>
    <dgm:pt modelId="{1FF4B2D9-2394-422F-A41C-C63F9DACE74B}" type="pres">
      <dgm:prSet presAssocID="{A61B6B3A-1818-4E07-9166-185503AB1AF7}" presName="parentText" presStyleLbl="node1" presStyleIdx="3" presStyleCnt="7">
        <dgm:presLayoutVars>
          <dgm:chMax val="0"/>
          <dgm:bulletEnabled val="1"/>
        </dgm:presLayoutVars>
      </dgm:prSet>
      <dgm:spPr/>
    </dgm:pt>
    <dgm:pt modelId="{3D92340A-A7E1-4A2B-87ED-41F33F7CDA9F}" type="pres">
      <dgm:prSet presAssocID="{A61B6B3A-1818-4E07-9166-185503AB1AF7}" presName="negativeSpace" presStyleCnt="0"/>
      <dgm:spPr/>
    </dgm:pt>
    <dgm:pt modelId="{B23F033B-114F-4602-A416-DC81A4E8FFA4}" type="pres">
      <dgm:prSet presAssocID="{A61B6B3A-1818-4E07-9166-185503AB1AF7}" presName="childText" presStyleLbl="conFgAcc1" presStyleIdx="3" presStyleCnt="7">
        <dgm:presLayoutVars>
          <dgm:bulletEnabled val="1"/>
        </dgm:presLayoutVars>
      </dgm:prSet>
      <dgm:spPr/>
    </dgm:pt>
    <dgm:pt modelId="{ADFE468F-C0A5-40E0-9C00-CFC837DDE040}" type="pres">
      <dgm:prSet presAssocID="{561BC0BA-A489-411B-9920-308CEB688B8B}" presName="spaceBetweenRectangles" presStyleCnt="0"/>
      <dgm:spPr/>
    </dgm:pt>
    <dgm:pt modelId="{38DDAAE0-1710-4DBE-AB83-67999B059CB6}" type="pres">
      <dgm:prSet presAssocID="{57A8C2BA-D6D2-4AFE-8698-BD1449DDF354}" presName="parentLin" presStyleCnt="0"/>
      <dgm:spPr/>
    </dgm:pt>
    <dgm:pt modelId="{DBC78936-10AD-471E-8D2B-EFBBBC74F684}" type="pres">
      <dgm:prSet presAssocID="{57A8C2BA-D6D2-4AFE-8698-BD1449DDF354}" presName="parentLeftMargin" presStyleLbl="node1" presStyleIdx="3" presStyleCnt="7"/>
      <dgm:spPr/>
    </dgm:pt>
    <dgm:pt modelId="{07FF9852-2CE9-46C9-A292-CF2586B305CF}" type="pres">
      <dgm:prSet presAssocID="{57A8C2BA-D6D2-4AFE-8698-BD1449DDF354}" presName="parentText" presStyleLbl="node1" presStyleIdx="4" presStyleCnt="7">
        <dgm:presLayoutVars>
          <dgm:chMax val="0"/>
          <dgm:bulletEnabled val="1"/>
        </dgm:presLayoutVars>
      </dgm:prSet>
      <dgm:spPr/>
    </dgm:pt>
    <dgm:pt modelId="{9A937B05-9A1C-4885-A5C1-58AC53F4E959}" type="pres">
      <dgm:prSet presAssocID="{57A8C2BA-D6D2-4AFE-8698-BD1449DDF354}" presName="negativeSpace" presStyleCnt="0"/>
      <dgm:spPr/>
    </dgm:pt>
    <dgm:pt modelId="{024C3A1E-EAE1-4C11-B448-19DA75AB4F69}" type="pres">
      <dgm:prSet presAssocID="{57A8C2BA-D6D2-4AFE-8698-BD1449DDF354}" presName="childText" presStyleLbl="conFgAcc1" presStyleIdx="4" presStyleCnt="7">
        <dgm:presLayoutVars>
          <dgm:bulletEnabled val="1"/>
        </dgm:presLayoutVars>
      </dgm:prSet>
      <dgm:spPr/>
    </dgm:pt>
    <dgm:pt modelId="{562B61B7-40D8-42D1-B33C-A0D511072B6C}" type="pres">
      <dgm:prSet presAssocID="{9AA04A5E-461C-450A-A2C8-045BCB5D2C58}" presName="spaceBetweenRectangles" presStyleCnt="0"/>
      <dgm:spPr/>
    </dgm:pt>
    <dgm:pt modelId="{18078052-B342-4B16-8D9D-23E4F03A9DD2}" type="pres">
      <dgm:prSet presAssocID="{264030C4-A7F6-4AAB-A456-E454CB768B6F}" presName="parentLin" presStyleCnt="0"/>
      <dgm:spPr/>
    </dgm:pt>
    <dgm:pt modelId="{1651B82A-DC80-41EC-930A-931F79E6F85F}" type="pres">
      <dgm:prSet presAssocID="{264030C4-A7F6-4AAB-A456-E454CB768B6F}" presName="parentLeftMargin" presStyleLbl="node1" presStyleIdx="4" presStyleCnt="7"/>
      <dgm:spPr/>
    </dgm:pt>
    <dgm:pt modelId="{4FE0872E-2AA6-4614-89FA-209D4C7B0905}" type="pres">
      <dgm:prSet presAssocID="{264030C4-A7F6-4AAB-A456-E454CB768B6F}" presName="parentText" presStyleLbl="node1" presStyleIdx="5" presStyleCnt="7">
        <dgm:presLayoutVars>
          <dgm:chMax val="0"/>
          <dgm:bulletEnabled val="1"/>
        </dgm:presLayoutVars>
      </dgm:prSet>
      <dgm:spPr/>
    </dgm:pt>
    <dgm:pt modelId="{2B0F3C51-2CD2-407D-8B81-E4867A78F455}" type="pres">
      <dgm:prSet presAssocID="{264030C4-A7F6-4AAB-A456-E454CB768B6F}" presName="negativeSpace" presStyleCnt="0"/>
      <dgm:spPr/>
    </dgm:pt>
    <dgm:pt modelId="{32389CBA-7077-44EC-A46C-640E993E95C4}" type="pres">
      <dgm:prSet presAssocID="{264030C4-A7F6-4AAB-A456-E454CB768B6F}" presName="childText" presStyleLbl="conFgAcc1" presStyleIdx="5" presStyleCnt="7">
        <dgm:presLayoutVars>
          <dgm:bulletEnabled val="1"/>
        </dgm:presLayoutVars>
      </dgm:prSet>
      <dgm:spPr/>
    </dgm:pt>
    <dgm:pt modelId="{1E201F50-3DD2-488F-BA89-49033E05EC64}" type="pres">
      <dgm:prSet presAssocID="{54488D61-5995-4CD8-9CE2-6628430B80AA}" presName="spaceBetweenRectangles" presStyleCnt="0"/>
      <dgm:spPr/>
    </dgm:pt>
    <dgm:pt modelId="{CDAF072E-78F9-4669-AEC0-52E81A5BF54A}" type="pres">
      <dgm:prSet presAssocID="{86A10443-223E-4C15-9287-4F16026FD1AD}" presName="parentLin" presStyleCnt="0"/>
      <dgm:spPr/>
    </dgm:pt>
    <dgm:pt modelId="{253540CB-BD1D-472B-9622-401392815DFA}" type="pres">
      <dgm:prSet presAssocID="{86A10443-223E-4C15-9287-4F16026FD1AD}" presName="parentLeftMargin" presStyleLbl="node1" presStyleIdx="5" presStyleCnt="7"/>
      <dgm:spPr/>
    </dgm:pt>
    <dgm:pt modelId="{3C12458B-A15E-4A7B-8041-532C55C6D57D}" type="pres">
      <dgm:prSet presAssocID="{86A10443-223E-4C15-9287-4F16026FD1AD}" presName="parentText" presStyleLbl="node1" presStyleIdx="6" presStyleCnt="7">
        <dgm:presLayoutVars>
          <dgm:chMax val="0"/>
          <dgm:bulletEnabled val="1"/>
        </dgm:presLayoutVars>
      </dgm:prSet>
      <dgm:spPr/>
    </dgm:pt>
    <dgm:pt modelId="{6F10213A-6A40-45AE-8B63-E4AAEB67F28D}" type="pres">
      <dgm:prSet presAssocID="{86A10443-223E-4C15-9287-4F16026FD1AD}" presName="negativeSpace" presStyleCnt="0"/>
      <dgm:spPr/>
    </dgm:pt>
    <dgm:pt modelId="{23A85817-F14E-450C-9001-A738BBCA816C}" type="pres">
      <dgm:prSet presAssocID="{86A10443-223E-4C15-9287-4F16026FD1AD}" presName="childText" presStyleLbl="conFgAcc1" presStyleIdx="6" presStyleCnt="7">
        <dgm:presLayoutVars>
          <dgm:bulletEnabled val="1"/>
        </dgm:presLayoutVars>
      </dgm:prSet>
      <dgm:spPr/>
    </dgm:pt>
  </dgm:ptLst>
  <dgm:cxnLst>
    <dgm:cxn modelId="{075AAF08-D3C2-4416-B0F1-CE0B06B29682}" srcId="{64474C1D-12AB-4D0D-AB8C-F8D546A8F9A0}" destId="{264030C4-A7F6-4AAB-A456-E454CB768B6F}" srcOrd="5" destOrd="0" parTransId="{3CFC9EAB-21E4-4E4F-9536-5EBA106CB9D4}" sibTransId="{54488D61-5995-4CD8-9CE2-6628430B80AA}"/>
    <dgm:cxn modelId="{89368115-DA87-4F9E-ACAB-116D41C003B4}" type="presOf" srcId="{86A10443-223E-4C15-9287-4F16026FD1AD}" destId="{3C12458B-A15E-4A7B-8041-532C55C6D57D}" srcOrd="1" destOrd="0" presId="urn:microsoft.com/office/officeart/2005/8/layout/list1"/>
    <dgm:cxn modelId="{401A9D47-1844-4282-8385-0D77807715C7}" type="presOf" srcId="{86A10443-223E-4C15-9287-4F16026FD1AD}" destId="{253540CB-BD1D-472B-9622-401392815DFA}" srcOrd="0" destOrd="0" presId="urn:microsoft.com/office/officeart/2005/8/layout/list1"/>
    <dgm:cxn modelId="{CF1B8E68-8713-46D4-827B-574F3687948E}" type="presOf" srcId="{A773104C-EC92-4E73-9A3D-7B9F0FA0D112}" destId="{B62DC167-2247-4F32-8FA0-DB3D64EBF190}" srcOrd="1" destOrd="0" presId="urn:microsoft.com/office/officeart/2005/8/layout/list1"/>
    <dgm:cxn modelId="{30E1957E-43FD-4C2E-9F2B-8BCE6FC8AEA4}" type="presOf" srcId="{F0F97924-7A01-4159-9E01-AEF9C740ECCE}" destId="{4C173778-E51A-4130-B991-31DA1134082A}" srcOrd="1" destOrd="0" presId="urn:microsoft.com/office/officeart/2005/8/layout/list1"/>
    <dgm:cxn modelId="{AEDFBD81-2F9B-4E72-A5E4-D84F2939C8C0}" srcId="{64474C1D-12AB-4D0D-AB8C-F8D546A8F9A0}" destId="{86A10443-223E-4C15-9287-4F16026FD1AD}" srcOrd="6" destOrd="0" parTransId="{8258FCEA-17FA-4FD8-BB58-AFA661EB1B89}" sibTransId="{8F6FCD48-AE8A-43AB-AA04-7FFD543DF1E2}"/>
    <dgm:cxn modelId="{3BD49186-61B5-4473-8F24-D3927DCCFBC3}" type="presOf" srcId="{57A8C2BA-D6D2-4AFE-8698-BD1449DDF354}" destId="{07FF9852-2CE9-46C9-A292-CF2586B305CF}" srcOrd="1" destOrd="0" presId="urn:microsoft.com/office/officeart/2005/8/layout/list1"/>
    <dgm:cxn modelId="{181BA887-5868-4452-B5BC-4A972E28DA75}" type="presOf" srcId="{30F4DC23-3114-4D14-96F8-B72C151E54C0}" destId="{D6D974B9-9338-432A-AAAC-E307AE69B5B3}" srcOrd="1" destOrd="0" presId="urn:microsoft.com/office/officeart/2005/8/layout/list1"/>
    <dgm:cxn modelId="{8128DC88-5C75-49CE-A717-01B9277E378D}" srcId="{64474C1D-12AB-4D0D-AB8C-F8D546A8F9A0}" destId="{30F4DC23-3114-4D14-96F8-B72C151E54C0}" srcOrd="0" destOrd="0" parTransId="{ED46130D-3A1C-4D2E-A320-69BF38517692}" sibTransId="{49ACA7C9-05FC-4CD6-9E0F-21EB51FF01D8}"/>
    <dgm:cxn modelId="{21EF7F8A-ACF0-4F85-9A7F-0480A15EE61B}" srcId="{64474C1D-12AB-4D0D-AB8C-F8D546A8F9A0}" destId="{57A8C2BA-D6D2-4AFE-8698-BD1449DDF354}" srcOrd="4" destOrd="0" parTransId="{89464B4D-E0F4-4F4B-ADC7-EC689D68DBDB}" sibTransId="{9AA04A5E-461C-450A-A2C8-045BCB5D2C58}"/>
    <dgm:cxn modelId="{8C4C7690-2A70-41E9-AD5E-980B6014E702}" type="presOf" srcId="{64474C1D-12AB-4D0D-AB8C-F8D546A8F9A0}" destId="{A93555C2-B867-4990-BA78-B6986D526E27}" srcOrd="0" destOrd="0" presId="urn:microsoft.com/office/officeart/2005/8/layout/list1"/>
    <dgm:cxn modelId="{07798594-A762-483B-ADED-681CC3CA6461}" type="presOf" srcId="{A61B6B3A-1818-4E07-9166-185503AB1AF7}" destId="{1FF4B2D9-2394-422F-A41C-C63F9DACE74B}" srcOrd="1" destOrd="0" presId="urn:microsoft.com/office/officeart/2005/8/layout/list1"/>
    <dgm:cxn modelId="{61378CA2-00B6-4D3D-A1F5-1D6ADB12C93E}" srcId="{64474C1D-12AB-4D0D-AB8C-F8D546A8F9A0}" destId="{A61B6B3A-1818-4E07-9166-185503AB1AF7}" srcOrd="3" destOrd="0" parTransId="{E379BB90-6DEC-46B9-9F14-0AC6BF1327BA}" sibTransId="{561BC0BA-A489-411B-9920-308CEB688B8B}"/>
    <dgm:cxn modelId="{4C2D92A8-1EAE-4D79-B3AF-BC0764C777F9}" type="presOf" srcId="{264030C4-A7F6-4AAB-A456-E454CB768B6F}" destId="{4FE0872E-2AA6-4614-89FA-209D4C7B0905}" srcOrd="1" destOrd="0" presId="urn:microsoft.com/office/officeart/2005/8/layout/list1"/>
    <dgm:cxn modelId="{1CE80FAB-B9FD-4D3C-869D-178653BE9305}" type="presOf" srcId="{30F4DC23-3114-4D14-96F8-B72C151E54C0}" destId="{0D4DE00A-F919-4E1E-A7BD-ADF344CCF8AB}" srcOrd="0" destOrd="0" presId="urn:microsoft.com/office/officeart/2005/8/layout/list1"/>
    <dgm:cxn modelId="{B3A8FDAF-5DFB-46CF-A198-9664A2474A70}" type="presOf" srcId="{57A8C2BA-D6D2-4AFE-8698-BD1449DDF354}" destId="{DBC78936-10AD-471E-8D2B-EFBBBC74F684}" srcOrd="0" destOrd="0" presId="urn:microsoft.com/office/officeart/2005/8/layout/list1"/>
    <dgm:cxn modelId="{A39929DD-5EF8-495D-8958-49ED8ED7F13F}" srcId="{64474C1D-12AB-4D0D-AB8C-F8D546A8F9A0}" destId="{F0F97924-7A01-4159-9E01-AEF9C740ECCE}" srcOrd="2" destOrd="0" parTransId="{56BE41D9-3438-4D15-9105-8D060A8F6FB7}" sibTransId="{D9411913-C5A5-4607-B989-A1063E4B67A2}"/>
    <dgm:cxn modelId="{12670EF4-53F9-4487-8B13-B30101BC4872}" type="presOf" srcId="{F0F97924-7A01-4159-9E01-AEF9C740ECCE}" destId="{A35B63F8-493D-4387-9C15-636B2B3080B9}" srcOrd="0" destOrd="0" presId="urn:microsoft.com/office/officeart/2005/8/layout/list1"/>
    <dgm:cxn modelId="{A5DAF5F5-DD03-4D45-9374-9737A435DF0B}" srcId="{64474C1D-12AB-4D0D-AB8C-F8D546A8F9A0}" destId="{A773104C-EC92-4E73-9A3D-7B9F0FA0D112}" srcOrd="1" destOrd="0" parTransId="{8FA285A9-8B46-4C12-8F71-C9A35FA8BB2C}" sibTransId="{A604FF9E-C1CA-42BD-B638-1483B9F85EEF}"/>
    <dgm:cxn modelId="{19080AF8-C3AA-4C38-ADB6-74784C3A7D6F}" type="presOf" srcId="{A773104C-EC92-4E73-9A3D-7B9F0FA0D112}" destId="{0BDA85FB-3603-45A4-9341-6FAF70F52ED6}" srcOrd="0" destOrd="0" presId="urn:microsoft.com/office/officeart/2005/8/layout/list1"/>
    <dgm:cxn modelId="{F19578FD-B63F-4FD9-9846-447150EDB8BB}" type="presOf" srcId="{264030C4-A7F6-4AAB-A456-E454CB768B6F}" destId="{1651B82A-DC80-41EC-930A-931F79E6F85F}" srcOrd="0" destOrd="0" presId="urn:microsoft.com/office/officeart/2005/8/layout/list1"/>
    <dgm:cxn modelId="{0C8255FE-529D-497C-86A9-A7AF61B97339}" type="presOf" srcId="{A61B6B3A-1818-4E07-9166-185503AB1AF7}" destId="{22D41957-8BFE-4863-B502-F79FF9C31286}" srcOrd="0" destOrd="0" presId="urn:microsoft.com/office/officeart/2005/8/layout/list1"/>
    <dgm:cxn modelId="{00F59625-FD69-4421-A30F-CC5AAE41196E}" type="presParOf" srcId="{A93555C2-B867-4990-BA78-B6986D526E27}" destId="{4FAB7B16-FCC3-436C-AE79-9B3A81C1C5C7}" srcOrd="0" destOrd="0" presId="urn:microsoft.com/office/officeart/2005/8/layout/list1"/>
    <dgm:cxn modelId="{507F5B46-2E74-4896-94A3-DEB6CDBF3DAF}" type="presParOf" srcId="{4FAB7B16-FCC3-436C-AE79-9B3A81C1C5C7}" destId="{0D4DE00A-F919-4E1E-A7BD-ADF344CCF8AB}" srcOrd="0" destOrd="0" presId="urn:microsoft.com/office/officeart/2005/8/layout/list1"/>
    <dgm:cxn modelId="{62A80551-4D4D-4E36-A57B-DEC21B93B0A0}" type="presParOf" srcId="{4FAB7B16-FCC3-436C-AE79-9B3A81C1C5C7}" destId="{D6D974B9-9338-432A-AAAC-E307AE69B5B3}" srcOrd="1" destOrd="0" presId="urn:microsoft.com/office/officeart/2005/8/layout/list1"/>
    <dgm:cxn modelId="{BCF2D56E-1C44-460A-B330-F3D096E51F85}" type="presParOf" srcId="{A93555C2-B867-4990-BA78-B6986D526E27}" destId="{24669042-6193-444D-999E-22EE9976574D}" srcOrd="1" destOrd="0" presId="urn:microsoft.com/office/officeart/2005/8/layout/list1"/>
    <dgm:cxn modelId="{20A4C02E-BD96-4783-A40F-0C394737DBF7}" type="presParOf" srcId="{A93555C2-B867-4990-BA78-B6986D526E27}" destId="{DFABCAA6-7E30-4F8D-AFD9-D6F0B4769189}" srcOrd="2" destOrd="0" presId="urn:microsoft.com/office/officeart/2005/8/layout/list1"/>
    <dgm:cxn modelId="{75C3ACBC-66C6-4220-94CE-CAF495130F81}" type="presParOf" srcId="{A93555C2-B867-4990-BA78-B6986D526E27}" destId="{770B1E92-66AE-431D-8706-50B163D29FE7}" srcOrd="3" destOrd="0" presId="urn:microsoft.com/office/officeart/2005/8/layout/list1"/>
    <dgm:cxn modelId="{4C5DF741-F257-418C-87F0-084FEB195733}" type="presParOf" srcId="{A93555C2-B867-4990-BA78-B6986D526E27}" destId="{904A99EF-B435-47BF-8DE2-E9FDF95CFAA9}" srcOrd="4" destOrd="0" presId="urn:microsoft.com/office/officeart/2005/8/layout/list1"/>
    <dgm:cxn modelId="{E40220EB-D520-4802-983F-2198E450606E}" type="presParOf" srcId="{904A99EF-B435-47BF-8DE2-E9FDF95CFAA9}" destId="{0BDA85FB-3603-45A4-9341-6FAF70F52ED6}" srcOrd="0" destOrd="0" presId="urn:microsoft.com/office/officeart/2005/8/layout/list1"/>
    <dgm:cxn modelId="{A9DD66ED-B545-4618-A486-C0851D230386}" type="presParOf" srcId="{904A99EF-B435-47BF-8DE2-E9FDF95CFAA9}" destId="{B62DC167-2247-4F32-8FA0-DB3D64EBF190}" srcOrd="1" destOrd="0" presId="urn:microsoft.com/office/officeart/2005/8/layout/list1"/>
    <dgm:cxn modelId="{4916E2D6-3BED-4D55-A98E-DB99587FE653}" type="presParOf" srcId="{A93555C2-B867-4990-BA78-B6986D526E27}" destId="{61EBC8C3-7995-4CEC-BE8B-653949DA77F6}" srcOrd="5" destOrd="0" presId="urn:microsoft.com/office/officeart/2005/8/layout/list1"/>
    <dgm:cxn modelId="{01F396A1-E256-4227-9440-A2543DB00CA2}" type="presParOf" srcId="{A93555C2-B867-4990-BA78-B6986D526E27}" destId="{0A166048-C6DE-4991-BB99-D1E10AB55856}" srcOrd="6" destOrd="0" presId="urn:microsoft.com/office/officeart/2005/8/layout/list1"/>
    <dgm:cxn modelId="{428327AA-669F-46AE-BE3E-B851BED682CF}" type="presParOf" srcId="{A93555C2-B867-4990-BA78-B6986D526E27}" destId="{B048DAA2-9426-46F2-9DDE-321EFFE39BB8}" srcOrd="7" destOrd="0" presId="urn:microsoft.com/office/officeart/2005/8/layout/list1"/>
    <dgm:cxn modelId="{B733FAA4-44ED-4659-8F90-6F1BFED5B5E9}" type="presParOf" srcId="{A93555C2-B867-4990-BA78-B6986D526E27}" destId="{9A3B484F-CF94-4DFC-B1F2-6B1028A4A913}" srcOrd="8" destOrd="0" presId="urn:microsoft.com/office/officeart/2005/8/layout/list1"/>
    <dgm:cxn modelId="{F03AF5F6-E18E-4825-8297-C8052082BF3F}" type="presParOf" srcId="{9A3B484F-CF94-4DFC-B1F2-6B1028A4A913}" destId="{A35B63F8-493D-4387-9C15-636B2B3080B9}" srcOrd="0" destOrd="0" presId="urn:microsoft.com/office/officeart/2005/8/layout/list1"/>
    <dgm:cxn modelId="{C2FBB15F-2E1A-4AA2-A146-1DEEAA778485}" type="presParOf" srcId="{9A3B484F-CF94-4DFC-B1F2-6B1028A4A913}" destId="{4C173778-E51A-4130-B991-31DA1134082A}" srcOrd="1" destOrd="0" presId="urn:microsoft.com/office/officeart/2005/8/layout/list1"/>
    <dgm:cxn modelId="{AC21159A-3E42-4F9F-B990-FC22FFE49F9A}" type="presParOf" srcId="{A93555C2-B867-4990-BA78-B6986D526E27}" destId="{5F5F5F3D-5726-4B09-931B-FED371974798}" srcOrd="9" destOrd="0" presId="urn:microsoft.com/office/officeart/2005/8/layout/list1"/>
    <dgm:cxn modelId="{8933F6E9-8F16-4B29-8085-B88A5915BD39}" type="presParOf" srcId="{A93555C2-B867-4990-BA78-B6986D526E27}" destId="{85101C52-2B52-4454-955D-2459DC576F62}" srcOrd="10" destOrd="0" presId="urn:microsoft.com/office/officeart/2005/8/layout/list1"/>
    <dgm:cxn modelId="{EB70B5F4-2DAF-4A65-A5BF-519B7D42D03B}" type="presParOf" srcId="{A93555C2-B867-4990-BA78-B6986D526E27}" destId="{5CCA397E-D422-4B5F-964E-D230148AD741}" srcOrd="11" destOrd="0" presId="urn:microsoft.com/office/officeart/2005/8/layout/list1"/>
    <dgm:cxn modelId="{19E46123-48CE-401C-B929-6C15ED045A5C}" type="presParOf" srcId="{A93555C2-B867-4990-BA78-B6986D526E27}" destId="{E23D817F-E922-40A9-8D6B-81348F65FB0A}" srcOrd="12" destOrd="0" presId="urn:microsoft.com/office/officeart/2005/8/layout/list1"/>
    <dgm:cxn modelId="{4B63C79A-8E1E-4456-A64F-584F0025CD1F}" type="presParOf" srcId="{E23D817F-E922-40A9-8D6B-81348F65FB0A}" destId="{22D41957-8BFE-4863-B502-F79FF9C31286}" srcOrd="0" destOrd="0" presId="urn:microsoft.com/office/officeart/2005/8/layout/list1"/>
    <dgm:cxn modelId="{07D21FC4-0DD4-4DE3-8099-7B6EA6E005DE}" type="presParOf" srcId="{E23D817F-E922-40A9-8D6B-81348F65FB0A}" destId="{1FF4B2D9-2394-422F-A41C-C63F9DACE74B}" srcOrd="1" destOrd="0" presId="urn:microsoft.com/office/officeart/2005/8/layout/list1"/>
    <dgm:cxn modelId="{26371007-09CA-4FC7-B8E3-1E9D9353E258}" type="presParOf" srcId="{A93555C2-B867-4990-BA78-B6986D526E27}" destId="{3D92340A-A7E1-4A2B-87ED-41F33F7CDA9F}" srcOrd="13" destOrd="0" presId="urn:microsoft.com/office/officeart/2005/8/layout/list1"/>
    <dgm:cxn modelId="{920FD875-410B-450B-9E44-5035DDF30E6D}" type="presParOf" srcId="{A93555C2-B867-4990-BA78-B6986D526E27}" destId="{B23F033B-114F-4602-A416-DC81A4E8FFA4}" srcOrd="14" destOrd="0" presId="urn:microsoft.com/office/officeart/2005/8/layout/list1"/>
    <dgm:cxn modelId="{DC796349-6863-4744-8B90-38B5387A3272}" type="presParOf" srcId="{A93555C2-B867-4990-BA78-B6986D526E27}" destId="{ADFE468F-C0A5-40E0-9C00-CFC837DDE040}" srcOrd="15" destOrd="0" presId="urn:microsoft.com/office/officeart/2005/8/layout/list1"/>
    <dgm:cxn modelId="{867EF261-FD90-47A1-AE66-208ABB42A0BC}" type="presParOf" srcId="{A93555C2-B867-4990-BA78-B6986D526E27}" destId="{38DDAAE0-1710-4DBE-AB83-67999B059CB6}" srcOrd="16" destOrd="0" presId="urn:microsoft.com/office/officeart/2005/8/layout/list1"/>
    <dgm:cxn modelId="{E3197D7A-709A-46E0-B5C3-41F643B135F3}" type="presParOf" srcId="{38DDAAE0-1710-4DBE-AB83-67999B059CB6}" destId="{DBC78936-10AD-471E-8D2B-EFBBBC74F684}" srcOrd="0" destOrd="0" presId="urn:microsoft.com/office/officeart/2005/8/layout/list1"/>
    <dgm:cxn modelId="{7925E4D2-9D66-4D9D-855A-142B187315FA}" type="presParOf" srcId="{38DDAAE0-1710-4DBE-AB83-67999B059CB6}" destId="{07FF9852-2CE9-46C9-A292-CF2586B305CF}" srcOrd="1" destOrd="0" presId="urn:microsoft.com/office/officeart/2005/8/layout/list1"/>
    <dgm:cxn modelId="{859CF760-2DE1-4D58-953E-63785CD3B479}" type="presParOf" srcId="{A93555C2-B867-4990-BA78-B6986D526E27}" destId="{9A937B05-9A1C-4885-A5C1-58AC53F4E959}" srcOrd="17" destOrd="0" presId="urn:microsoft.com/office/officeart/2005/8/layout/list1"/>
    <dgm:cxn modelId="{3443DD9E-C1F3-40B6-9CC6-A88480601A3E}" type="presParOf" srcId="{A93555C2-B867-4990-BA78-B6986D526E27}" destId="{024C3A1E-EAE1-4C11-B448-19DA75AB4F69}" srcOrd="18" destOrd="0" presId="urn:microsoft.com/office/officeart/2005/8/layout/list1"/>
    <dgm:cxn modelId="{C80CB714-E5EB-40B1-944D-B87D7307637A}" type="presParOf" srcId="{A93555C2-B867-4990-BA78-B6986D526E27}" destId="{562B61B7-40D8-42D1-B33C-A0D511072B6C}" srcOrd="19" destOrd="0" presId="urn:microsoft.com/office/officeart/2005/8/layout/list1"/>
    <dgm:cxn modelId="{E9B86D56-9B43-4EDE-BBD2-22D21950F88C}" type="presParOf" srcId="{A93555C2-B867-4990-BA78-B6986D526E27}" destId="{18078052-B342-4B16-8D9D-23E4F03A9DD2}" srcOrd="20" destOrd="0" presId="urn:microsoft.com/office/officeart/2005/8/layout/list1"/>
    <dgm:cxn modelId="{048A18DB-0666-4484-BB70-3D162D838E73}" type="presParOf" srcId="{18078052-B342-4B16-8D9D-23E4F03A9DD2}" destId="{1651B82A-DC80-41EC-930A-931F79E6F85F}" srcOrd="0" destOrd="0" presId="urn:microsoft.com/office/officeart/2005/8/layout/list1"/>
    <dgm:cxn modelId="{4394AD8C-4989-4FAF-92B3-FEF48CC58274}" type="presParOf" srcId="{18078052-B342-4B16-8D9D-23E4F03A9DD2}" destId="{4FE0872E-2AA6-4614-89FA-209D4C7B0905}" srcOrd="1" destOrd="0" presId="urn:microsoft.com/office/officeart/2005/8/layout/list1"/>
    <dgm:cxn modelId="{703E6FC8-A959-4891-A640-65B528AA0F3E}" type="presParOf" srcId="{A93555C2-B867-4990-BA78-B6986D526E27}" destId="{2B0F3C51-2CD2-407D-8B81-E4867A78F455}" srcOrd="21" destOrd="0" presId="urn:microsoft.com/office/officeart/2005/8/layout/list1"/>
    <dgm:cxn modelId="{AB5C173B-BF75-44FE-BF79-5607C9FFFD28}" type="presParOf" srcId="{A93555C2-B867-4990-BA78-B6986D526E27}" destId="{32389CBA-7077-44EC-A46C-640E993E95C4}" srcOrd="22" destOrd="0" presId="urn:microsoft.com/office/officeart/2005/8/layout/list1"/>
    <dgm:cxn modelId="{06FBD6DB-4F33-49F1-8AB4-D8C79BD3337E}" type="presParOf" srcId="{A93555C2-B867-4990-BA78-B6986D526E27}" destId="{1E201F50-3DD2-488F-BA89-49033E05EC64}" srcOrd="23" destOrd="0" presId="urn:microsoft.com/office/officeart/2005/8/layout/list1"/>
    <dgm:cxn modelId="{D7351A8C-0C45-4BE6-A335-16F6C73F919C}" type="presParOf" srcId="{A93555C2-B867-4990-BA78-B6986D526E27}" destId="{CDAF072E-78F9-4669-AEC0-52E81A5BF54A}" srcOrd="24" destOrd="0" presId="urn:microsoft.com/office/officeart/2005/8/layout/list1"/>
    <dgm:cxn modelId="{79DCF26F-A52F-4E92-8E1C-F40ECD4C0128}" type="presParOf" srcId="{CDAF072E-78F9-4669-AEC0-52E81A5BF54A}" destId="{253540CB-BD1D-472B-9622-401392815DFA}" srcOrd="0" destOrd="0" presId="urn:microsoft.com/office/officeart/2005/8/layout/list1"/>
    <dgm:cxn modelId="{B4039012-9D01-4841-8C15-29EE80A5086C}" type="presParOf" srcId="{CDAF072E-78F9-4669-AEC0-52E81A5BF54A}" destId="{3C12458B-A15E-4A7B-8041-532C55C6D57D}" srcOrd="1" destOrd="0" presId="urn:microsoft.com/office/officeart/2005/8/layout/list1"/>
    <dgm:cxn modelId="{B65B2604-D5A8-4D3C-B707-2D986AE17B43}" type="presParOf" srcId="{A93555C2-B867-4990-BA78-B6986D526E27}" destId="{6F10213A-6A40-45AE-8B63-E4AAEB67F28D}" srcOrd="25" destOrd="0" presId="urn:microsoft.com/office/officeart/2005/8/layout/list1"/>
    <dgm:cxn modelId="{CA38513E-3E26-4400-AF6D-67E714DE98AB}" type="presParOf" srcId="{A93555C2-B867-4990-BA78-B6986D526E27}" destId="{23A85817-F14E-450C-9001-A738BBCA816C}"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BF933D-FA7F-409D-AD3D-D061E39DB194}">
      <dsp:nvSpPr>
        <dsp:cNvPr id="0" name=""/>
        <dsp:cNvSpPr/>
      </dsp:nvSpPr>
      <dsp:spPr>
        <a:xfrm>
          <a:off x="0" y="406600"/>
          <a:ext cx="9359900"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E3F890-DD57-481D-9918-A108B0222456}">
      <dsp:nvSpPr>
        <dsp:cNvPr id="0" name=""/>
        <dsp:cNvSpPr/>
      </dsp:nvSpPr>
      <dsp:spPr>
        <a:xfrm>
          <a:off x="467995" y="244240"/>
          <a:ext cx="6551930"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47" tIns="0" rIns="247647" bIns="0" numCol="1" spcCol="1270" anchor="ctr" anchorCtr="0">
          <a:noAutofit/>
        </a:bodyPr>
        <a:lstStyle/>
        <a:p>
          <a:pPr marL="0" lvl="0" indent="0" algn="l" defTabSz="488950">
            <a:lnSpc>
              <a:spcPct val="90000"/>
            </a:lnSpc>
            <a:spcBef>
              <a:spcPct val="0"/>
            </a:spcBef>
            <a:spcAft>
              <a:spcPct val="35000"/>
            </a:spcAft>
            <a:buNone/>
          </a:pPr>
          <a:r>
            <a:rPr lang="en-US" sz="1100" kern="1200" dirty="0"/>
            <a:t>An ODH assessment was performed for the Target Station, based on the ESS ODH guideline [2].</a:t>
          </a:r>
        </a:p>
      </dsp:txBody>
      <dsp:txXfrm>
        <a:off x="483847" y="260092"/>
        <a:ext cx="6520226" cy="293016"/>
      </dsp:txXfrm>
    </dsp:sp>
    <dsp:sp modelId="{03F80155-45BE-435B-8AD8-367111E2E53B}">
      <dsp:nvSpPr>
        <dsp:cNvPr id="0" name=""/>
        <dsp:cNvSpPr/>
      </dsp:nvSpPr>
      <dsp:spPr>
        <a:xfrm>
          <a:off x="0" y="905560"/>
          <a:ext cx="9359900" cy="32570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6432" tIns="229108" rIns="7264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a:t>D02.115.4001 Connection cell</a:t>
          </a:r>
        </a:p>
        <a:p>
          <a:pPr marL="57150" lvl="1" indent="-57150" algn="l" defTabSz="488950">
            <a:lnSpc>
              <a:spcPct val="90000"/>
            </a:lnSpc>
            <a:spcBef>
              <a:spcPct val="0"/>
            </a:spcBef>
            <a:spcAft>
              <a:spcPct val="15000"/>
            </a:spcAft>
            <a:buChar char="•"/>
          </a:pPr>
          <a:r>
            <a:rPr lang="en-US" sz="1100" kern="1200"/>
            <a:t>D02.085.3064 Utility rectangular 085a </a:t>
          </a:r>
        </a:p>
        <a:p>
          <a:pPr marL="57150" lvl="1" indent="-57150" algn="l" defTabSz="488950">
            <a:lnSpc>
              <a:spcPct val="90000"/>
            </a:lnSpc>
            <a:spcBef>
              <a:spcPct val="0"/>
            </a:spcBef>
            <a:spcAft>
              <a:spcPct val="15000"/>
            </a:spcAft>
            <a:buChar char="•"/>
          </a:pPr>
          <a:r>
            <a:rPr lang="en-US" sz="1100" kern="1200"/>
            <a:t>D02.085.3067 Utility rectangular 085b </a:t>
          </a:r>
        </a:p>
        <a:p>
          <a:pPr marL="57150" lvl="1" indent="-57150" algn="l" defTabSz="488950">
            <a:lnSpc>
              <a:spcPct val="90000"/>
            </a:lnSpc>
            <a:spcBef>
              <a:spcPct val="0"/>
            </a:spcBef>
            <a:spcAft>
              <a:spcPct val="15000"/>
            </a:spcAft>
            <a:buChar char="•"/>
          </a:pPr>
          <a:r>
            <a:rPr lang="en-US" sz="1100" kern="1200" dirty="0"/>
            <a:t>D02.090.3051 Installation gallery 090 *</a:t>
          </a:r>
        </a:p>
        <a:p>
          <a:pPr marL="57150" lvl="1" indent="-57150" algn="l" defTabSz="488950">
            <a:lnSpc>
              <a:spcPct val="90000"/>
            </a:lnSpc>
            <a:spcBef>
              <a:spcPct val="0"/>
            </a:spcBef>
            <a:spcAft>
              <a:spcPct val="15000"/>
            </a:spcAft>
            <a:buChar char="•"/>
          </a:pPr>
          <a:r>
            <a:rPr lang="en-US" sz="1100" kern="1200" dirty="0"/>
            <a:t>D02.103.3064 Utility rectangular 103a </a:t>
          </a:r>
        </a:p>
        <a:p>
          <a:pPr marL="57150" lvl="1" indent="-57150" algn="l" defTabSz="488950">
            <a:lnSpc>
              <a:spcPct val="90000"/>
            </a:lnSpc>
            <a:spcBef>
              <a:spcPct val="0"/>
            </a:spcBef>
            <a:spcAft>
              <a:spcPct val="15000"/>
            </a:spcAft>
            <a:buChar char="•"/>
          </a:pPr>
          <a:r>
            <a:rPr lang="en-US" sz="1100" kern="1200"/>
            <a:t>D02.103.3067 Utility rectangular 103b </a:t>
          </a:r>
        </a:p>
        <a:p>
          <a:pPr marL="57150" lvl="1" indent="-57150" algn="l" defTabSz="488950">
            <a:lnSpc>
              <a:spcPct val="90000"/>
            </a:lnSpc>
            <a:spcBef>
              <a:spcPct val="0"/>
            </a:spcBef>
            <a:spcAft>
              <a:spcPct val="15000"/>
            </a:spcAft>
            <a:buChar char="•"/>
          </a:pPr>
          <a:r>
            <a:rPr lang="en-US" sz="1100" kern="1200"/>
            <a:t>D02.115.3064 Utility rectangular 115a </a:t>
          </a:r>
        </a:p>
        <a:p>
          <a:pPr marL="57150" lvl="1" indent="-57150" algn="l" defTabSz="488950">
            <a:lnSpc>
              <a:spcPct val="90000"/>
            </a:lnSpc>
            <a:spcBef>
              <a:spcPct val="0"/>
            </a:spcBef>
            <a:spcAft>
              <a:spcPct val="15000"/>
            </a:spcAft>
            <a:buChar char="•"/>
          </a:pPr>
          <a:r>
            <a:rPr lang="en-US" sz="1100" kern="1200" dirty="0"/>
            <a:t>D02.115.3067 Utility rectangular 115b </a:t>
          </a:r>
        </a:p>
        <a:p>
          <a:pPr marL="57150" lvl="1" indent="-57150" algn="l" defTabSz="488950">
            <a:lnSpc>
              <a:spcPct val="90000"/>
            </a:lnSpc>
            <a:spcBef>
              <a:spcPct val="0"/>
            </a:spcBef>
            <a:spcAft>
              <a:spcPct val="15000"/>
            </a:spcAft>
            <a:buChar char="•"/>
          </a:pPr>
          <a:r>
            <a:rPr lang="en-US" sz="1100" kern="1200" dirty="0"/>
            <a:t>D02.090.4024 Installation gallery 090 *</a:t>
          </a:r>
        </a:p>
        <a:p>
          <a:pPr marL="57150" lvl="1" indent="-57150" algn="l" defTabSz="488950">
            <a:lnSpc>
              <a:spcPct val="90000"/>
            </a:lnSpc>
            <a:spcBef>
              <a:spcPct val="0"/>
            </a:spcBef>
            <a:spcAft>
              <a:spcPct val="15000"/>
            </a:spcAft>
            <a:buChar char="•"/>
          </a:pPr>
          <a:r>
            <a:rPr lang="en-US" sz="1100" kern="1200" dirty="0"/>
            <a:t>D02.100.4011 Passage *</a:t>
          </a:r>
        </a:p>
        <a:p>
          <a:pPr marL="57150" lvl="1" indent="-57150" algn="l" defTabSz="488950">
            <a:lnSpc>
              <a:spcPct val="90000"/>
            </a:lnSpc>
            <a:spcBef>
              <a:spcPct val="0"/>
            </a:spcBef>
            <a:spcAft>
              <a:spcPct val="15000"/>
            </a:spcAft>
            <a:buChar char="•"/>
          </a:pPr>
          <a:r>
            <a:rPr lang="en-US" sz="1100" kern="1200"/>
            <a:t>D02.115.4005 Target/A2T access area </a:t>
          </a:r>
        </a:p>
        <a:p>
          <a:pPr marL="57150" lvl="1" indent="-57150" algn="l" defTabSz="488950">
            <a:lnSpc>
              <a:spcPct val="90000"/>
            </a:lnSpc>
            <a:spcBef>
              <a:spcPct val="0"/>
            </a:spcBef>
            <a:spcAft>
              <a:spcPct val="15000"/>
            </a:spcAft>
            <a:buChar char="•"/>
          </a:pPr>
          <a:r>
            <a:rPr lang="en-US" sz="1100" kern="1200"/>
            <a:t>D02.120.4014 Technical supply routing </a:t>
          </a:r>
        </a:p>
        <a:p>
          <a:pPr marL="57150" lvl="1" indent="-57150" algn="l" defTabSz="488950">
            <a:lnSpc>
              <a:spcPct val="90000"/>
            </a:lnSpc>
            <a:spcBef>
              <a:spcPct val="0"/>
            </a:spcBef>
            <a:spcAft>
              <a:spcPct val="15000"/>
            </a:spcAft>
            <a:buChar char="•"/>
          </a:pPr>
          <a:r>
            <a:rPr lang="en-US" sz="1100" kern="1200"/>
            <a:t>D02.140.4015 CF HVAC 140 </a:t>
          </a:r>
        </a:p>
        <a:p>
          <a:pPr marL="57150" lvl="1" indent="-57150" algn="l" defTabSz="488950">
            <a:lnSpc>
              <a:spcPct val="90000"/>
            </a:lnSpc>
            <a:spcBef>
              <a:spcPct val="0"/>
            </a:spcBef>
            <a:spcAft>
              <a:spcPct val="15000"/>
            </a:spcAft>
            <a:buChar char="•"/>
          </a:pPr>
          <a:r>
            <a:rPr lang="en-US" sz="1100" kern="1200"/>
            <a:t>D02.150.4018 Hydrogen room</a:t>
          </a:r>
        </a:p>
        <a:p>
          <a:pPr marL="57150" lvl="1" indent="-57150" algn="l" defTabSz="488950">
            <a:lnSpc>
              <a:spcPct val="90000"/>
            </a:lnSpc>
            <a:spcBef>
              <a:spcPct val="0"/>
            </a:spcBef>
            <a:spcAft>
              <a:spcPct val="15000"/>
            </a:spcAft>
            <a:buChar char="•"/>
          </a:pPr>
          <a:r>
            <a:rPr lang="en-US" sz="1100" kern="1200"/>
            <a:t>D02.150.4017 Hydrogen control</a:t>
          </a:r>
        </a:p>
      </dsp:txBody>
      <dsp:txXfrm>
        <a:off x="0" y="905560"/>
        <a:ext cx="9359900" cy="3257099"/>
      </dsp:txXfrm>
    </dsp:sp>
    <dsp:sp modelId="{239E0EBE-CA5D-46EE-86BC-AEED3A07FD01}">
      <dsp:nvSpPr>
        <dsp:cNvPr id="0" name=""/>
        <dsp:cNvSpPr/>
      </dsp:nvSpPr>
      <dsp:spPr>
        <a:xfrm>
          <a:off x="467995" y="743200"/>
          <a:ext cx="6551930"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47" tIns="0" rIns="247647" bIns="0" numCol="1" spcCol="1270" anchor="ctr" anchorCtr="0">
          <a:noAutofit/>
        </a:bodyPr>
        <a:lstStyle/>
        <a:p>
          <a:pPr marL="0" lvl="0" indent="0" algn="l" defTabSz="488950">
            <a:lnSpc>
              <a:spcPct val="90000"/>
            </a:lnSpc>
            <a:spcBef>
              <a:spcPct val="0"/>
            </a:spcBef>
            <a:spcAft>
              <a:spcPct val="35000"/>
            </a:spcAft>
            <a:buNone/>
          </a:pPr>
          <a:r>
            <a:rPr lang="en-US" sz="1100" kern="1200"/>
            <a:t>The areas which need to be equipped with ODHDS for the target are according to the below list:</a:t>
          </a:r>
        </a:p>
      </dsp:txBody>
      <dsp:txXfrm>
        <a:off x="483847" y="759052"/>
        <a:ext cx="6520226" cy="293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FF2F9-E865-4194-AEB0-5ABB0C8B6C17}">
      <dsp:nvSpPr>
        <dsp:cNvPr id="0" name=""/>
        <dsp:cNvSpPr/>
      </dsp:nvSpPr>
      <dsp:spPr>
        <a:xfrm>
          <a:off x="0" y="1384130"/>
          <a:ext cx="9365782"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8CE638-E9DF-46D1-A118-269C734D4418}">
      <dsp:nvSpPr>
        <dsp:cNvPr id="0" name=""/>
        <dsp:cNvSpPr/>
      </dsp:nvSpPr>
      <dsp:spPr>
        <a:xfrm>
          <a:off x="468289" y="1221771"/>
          <a:ext cx="6556047" cy="3247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7803" tIns="0" rIns="247803" bIns="0" numCol="1" spcCol="1270" anchor="ctr" anchorCtr="0">
          <a:noAutofit/>
        </a:bodyPr>
        <a:lstStyle/>
        <a:p>
          <a:pPr marL="0" lvl="0" indent="0" algn="l" defTabSz="488950">
            <a:lnSpc>
              <a:spcPct val="90000"/>
            </a:lnSpc>
            <a:spcBef>
              <a:spcPct val="0"/>
            </a:spcBef>
            <a:spcAft>
              <a:spcPct val="35000"/>
            </a:spcAft>
            <a:buNone/>
          </a:pPr>
          <a:r>
            <a:rPr lang="en-US" sz="1100" i="0" kern="1200" baseline="0" dirty="0"/>
            <a:t>There is no approved ODH risk assessment for NSS areas [3].</a:t>
          </a:r>
          <a:endParaRPr lang="en-US" sz="1100" kern="1200" dirty="0"/>
        </a:p>
      </dsp:txBody>
      <dsp:txXfrm>
        <a:off x="484141" y="1237623"/>
        <a:ext cx="6524343" cy="293016"/>
      </dsp:txXfrm>
    </dsp:sp>
    <dsp:sp modelId="{5634A3C0-AE05-4211-A3E9-9EDE9DFFA3B6}">
      <dsp:nvSpPr>
        <dsp:cNvPr id="0" name=""/>
        <dsp:cNvSpPr/>
      </dsp:nvSpPr>
      <dsp:spPr>
        <a:xfrm>
          <a:off x="0" y="1883091"/>
          <a:ext cx="9365782" cy="166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6889" tIns="229108" rIns="726889" bIns="78232" numCol="1" spcCol="1270" anchor="t" anchorCtr="0">
          <a:noAutofit/>
        </a:bodyPr>
        <a:lstStyle/>
        <a:p>
          <a:pPr marL="57150" lvl="1" indent="-57150" algn="l" defTabSz="488950">
            <a:lnSpc>
              <a:spcPct val="90000"/>
            </a:lnSpc>
            <a:spcBef>
              <a:spcPct val="0"/>
            </a:spcBef>
            <a:spcAft>
              <a:spcPct val="15000"/>
            </a:spcAft>
            <a:buChar char="•"/>
          </a:pPr>
          <a:r>
            <a:rPr lang="en-US" sz="1100" kern="1200"/>
            <a:t>D01: Bunker, experimental hall (Neutron instruments)</a:t>
          </a:r>
        </a:p>
        <a:p>
          <a:pPr marL="57150" lvl="1" indent="-57150" algn="l" defTabSz="488950">
            <a:lnSpc>
              <a:spcPct val="90000"/>
            </a:lnSpc>
            <a:spcBef>
              <a:spcPct val="0"/>
            </a:spcBef>
            <a:spcAft>
              <a:spcPct val="15000"/>
            </a:spcAft>
            <a:buChar char="•"/>
          </a:pPr>
          <a:r>
            <a:rPr lang="en-US" sz="1100" kern="1200"/>
            <a:t>D03: Bunker, experimental hall (Neutron instruments)</a:t>
          </a:r>
        </a:p>
        <a:p>
          <a:pPr marL="57150" lvl="1" indent="-57150" algn="l" defTabSz="488950">
            <a:lnSpc>
              <a:spcPct val="90000"/>
            </a:lnSpc>
            <a:spcBef>
              <a:spcPct val="0"/>
            </a:spcBef>
            <a:spcAft>
              <a:spcPct val="15000"/>
            </a:spcAft>
            <a:buChar char="•"/>
          </a:pPr>
          <a:r>
            <a:rPr lang="en-US" sz="1100" kern="1200"/>
            <a:t>D04</a:t>
          </a:r>
        </a:p>
        <a:p>
          <a:pPr marL="57150" lvl="1" indent="-57150" algn="l" defTabSz="488950">
            <a:lnSpc>
              <a:spcPct val="90000"/>
            </a:lnSpc>
            <a:spcBef>
              <a:spcPct val="0"/>
            </a:spcBef>
            <a:spcAft>
              <a:spcPct val="15000"/>
            </a:spcAft>
            <a:buChar char="•"/>
          </a:pPr>
          <a:r>
            <a:rPr lang="en-US" sz="1100" kern="1200"/>
            <a:t>D08</a:t>
          </a:r>
        </a:p>
        <a:p>
          <a:pPr marL="57150" lvl="1" indent="-57150" algn="l" defTabSz="488950">
            <a:lnSpc>
              <a:spcPct val="90000"/>
            </a:lnSpc>
            <a:spcBef>
              <a:spcPct val="0"/>
            </a:spcBef>
            <a:spcAft>
              <a:spcPct val="15000"/>
            </a:spcAft>
            <a:buChar char="•"/>
          </a:pPr>
          <a:r>
            <a:rPr lang="en-GB" sz="1100" kern="1200"/>
            <a:t>E01, E02: Experimental Hall, Pathway, Guide Hall </a:t>
          </a:r>
          <a:r>
            <a:rPr lang="en-US" sz="1100" kern="1200"/>
            <a:t>(Neutron instruments)</a:t>
          </a:r>
        </a:p>
        <a:p>
          <a:pPr marL="57150" lvl="1" indent="-57150" algn="l" defTabSz="488950">
            <a:lnSpc>
              <a:spcPct val="90000"/>
            </a:lnSpc>
            <a:spcBef>
              <a:spcPct val="0"/>
            </a:spcBef>
            <a:spcAft>
              <a:spcPct val="15000"/>
            </a:spcAft>
            <a:buChar char="•"/>
          </a:pPr>
          <a:r>
            <a:rPr lang="en-US" sz="1100" kern="1200"/>
            <a:t>E03</a:t>
          </a:r>
        </a:p>
        <a:p>
          <a:pPr marL="57150" lvl="1" indent="-57150" algn="l" defTabSz="488950">
            <a:lnSpc>
              <a:spcPct val="90000"/>
            </a:lnSpc>
            <a:spcBef>
              <a:spcPct val="0"/>
            </a:spcBef>
            <a:spcAft>
              <a:spcPct val="15000"/>
            </a:spcAft>
            <a:buChar char="•"/>
          </a:pPr>
          <a:r>
            <a:rPr lang="en-US" sz="1100" kern="1200"/>
            <a:t>E04</a:t>
          </a:r>
        </a:p>
      </dsp:txBody>
      <dsp:txXfrm>
        <a:off x="0" y="1883091"/>
        <a:ext cx="9365782" cy="1663200"/>
      </dsp:txXfrm>
    </dsp:sp>
    <dsp:sp modelId="{29B1B4A3-BD02-479F-AAE7-4C4303867B02}">
      <dsp:nvSpPr>
        <dsp:cNvPr id="0" name=""/>
        <dsp:cNvSpPr/>
      </dsp:nvSpPr>
      <dsp:spPr>
        <a:xfrm>
          <a:off x="468289" y="1720731"/>
          <a:ext cx="6556047" cy="3247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7803" tIns="0" rIns="247803" bIns="0" numCol="1" spcCol="1270" anchor="ctr" anchorCtr="0">
          <a:noAutofit/>
        </a:bodyPr>
        <a:lstStyle/>
        <a:p>
          <a:pPr marL="0" lvl="0" indent="0" algn="l" defTabSz="488950">
            <a:lnSpc>
              <a:spcPct val="90000"/>
            </a:lnSpc>
            <a:spcBef>
              <a:spcPct val="0"/>
            </a:spcBef>
            <a:spcAft>
              <a:spcPct val="35000"/>
            </a:spcAft>
            <a:buNone/>
          </a:pPr>
          <a:r>
            <a:rPr lang="en-US" sz="1100" i="0" kern="1200" baseline="0"/>
            <a:t>Based on the preliminary list received from NSS, there could be an ODH risk in below areas:</a:t>
          </a:r>
          <a:endParaRPr lang="en-US" sz="1100" kern="1200"/>
        </a:p>
      </dsp:txBody>
      <dsp:txXfrm>
        <a:off x="484141" y="1736583"/>
        <a:ext cx="6524343" cy="293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A180D-74C0-403D-9D4A-1906C8C0E3B7}">
      <dsp:nvSpPr>
        <dsp:cNvPr id="0" name=""/>
        <dsp:cNvSpPr/>
      </dsp:nvSpPr>
      <dsp:spPr>
        <a:xfrm>
          <a:off x="0" y="3725"/>
          <a:ext cx="9365782" cy="7934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14B6FF-C4A1-4C51-AD17-798E25C571C1}">
      <dsp:nvSpPr>
        <dsp:cNvPr id="0" name=""/>
        <dsp:cNvSpPr/>
      </dsp:nvSpPr>
      <dsp:spPr>
        <a:xfrm>
          <a:off x="240014" y="182247"/>
          <a:ext cx="436389" cy="4363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2523DA-D557-4297-ACA8-D71714D75965}">
      <dsp:nvSpPr>
        <dsp:cNvPr id="0" name=""/>
        <dsp:cNvSpPr/>
      </dsp:nvSpPr>
      <dsp:spPr>
        <a:xfrm>
          <a:off x="916417" y="3725"/>
          <a:ext cx="8449364" cy="793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72" tIns="83972" rIns="83972" bIns="83972" numCol="1" spcCol="1270" anchor="ctr" anchorCtr="0">
          <a:noAutofit/>
        </a:bodyPr>
        <a:lstStyle/>
        <a:p>
          <a:pPr marL="0" lvl="0" indent="0" algn="l" defTabSz="844550">
            <a:lnSpc>
              <a:spcPct val="100000"/>
            </a:lnSpc>
            <a:spcBef>
              <a:spcPct val="0"/>
            </a:spcBef>
            <a:spcAft>
              <a:spcPct val="35000"/>
            </a:spcAft>
            <a:buNone/>
          </a:pPr>
          <a:r>
            <a:rPr lang="en-US" sz="1900" kern="1200"/>
            <a:t>Hardware Specifications</a:t>
          </a:r>
        </a:p>
      </dsp:txBody>
      <dsp:txXfrm>
        <a:off x="916417" y="3725"/>
        <a:ext cx="8449364" cy="793435"/>
      </dsp:txXfrm>
    </dsp:sp>
    <dsp:sp modelId="{7D68DE47-1D8F-4F40-8FA2-F6D1FFC87D22}">
      <dsp:nvSpPr>
        <dsp:cNvPr id="0" name=""/>
        <dsp:cNvSpPr/>
      </dsp:nvSpPr>
      <dsp:spPr>
        <a:xfrm>
          <a:off x="0" y="995519"/>
          <a:ext cx="9365782" cy="7934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4689C2-7D26-41E3-84EB-F45E6F7DD72C}">
      <dsp:nvSpPr>
        <dsp:cNvPr id="0" name=""/>
        <dsp:cNvSpPr/>
      </dsp:nvSpPr>
      <dsp:spPr>
        <a:xfrm>
          <a:off x="240014" y="1174042"/>
          <a:ext cx="436389" cy="4363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292D36-6E60-4F4D-8572-9AC1ACFAF436}">
      <dsp:nvSpPr>
        <dsp:cNvPr id="0" name=""/>
        <dsp:cNvSpPr/>
      </dsp:nvSpPr>
      <dsp:spPr>
        <a:xfrm>
          <a:off x="916417" y="995519"/>
          <a:ext cx="8449364" cy="793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72" tIns="83972" rIns="83972" bIns="83972" numCol="1" spcCol="1270" anchor="ctr" anchorCtr="0">
          <a:noAutofit/>
        </a:bodyPr>
        <a:lstStyle/>
        <a:p>
          <a:pPr marL="0" lvl="0" indent="0" algn="l" defTabSz="844550">
            <a:lnSpc>
              <a:spcPct val="100000"/>
            </a:lnSpc>
            <a:spcBef>
              <a:spcPct val="0"/>
            </a:spcBef>
            <a:spcAft>
              <a:spcPct val="35000"/>
            </a:spcAft>
            <a:buNone/>
          </a:pPr>
          <a:r>
            <a:rPr lang="en-US" sz="1900" kern="1200"/>
            <a:t>Software Specifications</a:t>
          </a:r>
        </a:p>
      </dsp:txBody>
      <dsp:txXfrm>
        <a:off x="916417" y="995519"/>
        <a:ext cx="8449364" cy="793435"/>
      </dsp:txXfrm>
    </dsp:sp>
    <dsp:sp modelId="{583D8DA8-BBC2-4810-A908-B9B37FD50536}">
      <dsp:nvSpPr>
        <dsp:cNvPr id="0" name=""/>
        <dsp:cNvSpPr/>
      </dsp:nvSpPr>
      <dsp:spPr>
        <a:xfrm>
          <a:off x="0" y="1987313"/>
          <a:ext cx="9365782" cy="7934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C43789-53C8-46F6-AF71-608801593BC6}">
      <dsp:nvSpPr>
        <dsp:cNvPr id="0" name=""/>
        <dsp:cNvSpPr/>
      </dsp:nvSpPr>
      <dsp:spPr>
        <a:xfrm>
          <a:off x="240014" y="2165836"/>
          <a:ext cx="436389" cy="4363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3BEA6C-95A6-4440-A655-4171EEF62C68}">
      <dsp:nvSpPr>
        <dsp:cNvPr id="0" name=""/>
        <dsp:cNvSpPr/>
      </dsp:nvSpPr>
      <dsp:spPr>
        <a:xfrm>
          <a:off x="916417" y="1987313"/>
          <a:ext cx="8449364" cy="793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72" tIns="83972" rIns="83972" bIns="83972" numCol="1" spcCol="1270" anchor="ctr" anchorCtr="0">
          <a:noAutofit/>
        </a:bodyPr>
        <a:lstStyle/>
        <a:p>
          <a:pPr marL="0" lvl="0" indent="0" algn="l" defTabSz="844550">
            <a:lnSpc>
              <a:spcPct val="100000"/>
            </a:lnSpc>
            <a:spcBef>
              <a:spcPct val="0"/>
            </a:spcBef>
            <a:spcAft>
              <a:spcPct val="35000"/>
            </a:spcAft>
            <a:buNone/>
          </a:pPr>
          <a:r>
            <a:rPr lang="en-US" sz="1900" kern="1200"/>
            <a:t>Supervision Specification</a:t>
          </a:r>
        </a:p>
      </dsp:txBody>
      <dsp:txXfrm>
        <a:off x="916417" y="1987313"/>
        <a:ext cx="8449364" cy="793435"/>
      </dsp:txXfrm>
    </dsp:sp>
    <dsp:sp modelId="{5BB9409B-48CE-4FE3-A9E2-9E5557B2E5F8}">
      <dsp:nvSpPr>
        <dsp:cNvPr id="0" name=""/>
        <dsp:cNvSpPr/>
      </dsp:nvSpPr>
      <dsp:spPr>
        <a:xfrm>
          <a:off x="0" y="2979107"/>
          <a:ext cx="9365782" cy="7934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6B000C-62D6-4873-A297-61C0A0C2FEE1}">
      <dsp:nvSpPr>
        <dsp:cNvPr id="0" name=""/>
        <dsp:cNvSpPr/>
      </dsp:nvSpPr>
      <dsp:spPr>
        <a:xfrm>
          <a:off x="240014" y="3157630"/>
          <a:ext cx="436389" cy="43638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77D9EC-23DC-43AB-A39D-113D9FBCAC05}">
      <dsp:nvSpPr>
        <dsp:cNvPr id="0" name=""/>
        <dsp:cNvSpPr/>
      </dsp:nvSpPr>
      <dsp:spPr>
        <a:xfrm>
          <a:off x="916417" y="2979107"/>
          <a:ext cx="8449364" cy="793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72" tIns="83972" rIns="83972" bIns="83972" numCol="1" spcCol="1270" anchor="ctr" anchorCtr="0">
          <a:noAutofit/>
        </a:bodyPr>
        <a:lstStyle/>
        <a:p>
          <a:pPr marL="0" lvl="0" indent="0" algn="l" defTabSz="844550">
            <a:lnSpc>
              <a:spcPct val="100000"/>
            </a:lnSpc>
            <a:spcBef>
              <a:spcPct val="0"/>
            </a:spcBef>
            <a:spcAft>
              <a:spcPct val="35000"/>
            </a:spcAft>
            <a:buNone/>
          </a:pPr>
          <a:r>
            <a:rPr lang="en-US" sz="1900" kern="1200"/>
            <a:t>Stakeholders</a:t>
          </a:r>
        </a:p>
      </dsp:txBody>
      <dsp:txXfrm>
        <a:off x="916417" y="2979107"/>
        <a:ext cx="8449364" cy="793435"/>
      </dsp:txXfrm>
    </dsp:sp>
    <dsp:sp modelId="{37092756-7E1F-4265-BBC0-4C1D74B75626}">
      <dsp:nvSpPr>
        <dsp:cNvPr id="0" name=""/>
        <dsp:cNvSpPr/>
      </dsp:nvSpPr>
      <dsp:spPr>
        <a:xfrm>
          <a:off x="0" y="3970901"/>
          <a:ext cx="9365782" cy="7934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A2DF67-0C58-47CB-B12B-6E90244E2593}">
      <dsp:nvSpPr>
        <dsp:cNvPr id="0" name=""/>
        <dsp:cNvSpPr/>
      </dsp:nvSpPr>
      <dsp:spPr>
        <a:xfrm>
          <a:off x="240014" y="4149424"/>
          <a:ext cx="436389" cy="43638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9942B2-C57B-4211-A76C-9D5B5AAA0E84}">
      <dsp:nvSpPr>
        <dsp:cNvPr id="0" name=""/>
        <dsp:cNvSpPr/>
      </dsp:nvSpPr>
      <dsp:spPr>
        <a:xfrm>
          <a:off x="916417" y="3970901"/>
          <a:ext cx="8449364" cy="793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72" tIns="83972" rIns="83972" bIns="83972" numCol="1" spcCol="1270" anchor="ctr" anchorCtr="0">
          <a:noAutofit/>
        </a:bodyPr>
        <a:lstStyle/>
        <a:p>
          <a:pPr marL="0" lvl="0" indent="0" algn="l" defTabSz="844550">
            <a:lnSpc>
              <a:spcPct val="100000"/>
            </a:lnSpc>
            <a:spcBef>
              <a:spcPct val="0"/>
            </a:spcBef>
            <a:spcAft>
              <a:spcPct val="35000"/>
            </a:spcAft>
            <a:buNone/>
          </a:pPr>
          <a:r>
            <a:rPr lang="en-US" sz="1900" kern="1200"/>
            <a:t>External Interfaces</a:t>
          </a:r>
        </a:p>
      </dsp:txBody>
      <dsp:txXfrm>
        <a:off x="916417" y="3970901"/>
        <a:ext cx="8449364" cy="7934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BCAA6-7E30-4F8D-AFD9-D6F0B4769189}">
      <dsp:nvSpPr>
        <dsp:cNvPr id="0" name=""/>
        <dsp:cNvSpPr/>
      </dsp:nvSpPr>
      <dsp:spPr>
        <a:xfrm>
          <a:off x="0" y="264530"/>
          <a:ext cx="9365782"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6D974B9-9338-432A-AAAC-E307AE69B5B3}">
      <dsp:nvSpPr>
        <dsp:cNvPr id="0" name=""/>
        <dsp:cNvSpPr/>
      </dsp:nvSpPr>
      <dsp:spPr>
        <a:xfrm>
          <a:off x="468289" y="43130"/>
          <a:ext cx="6556047" cy="442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803" tIns="0" rIns="247803" bIns="0" numCol="1" spcCol="1270" anchor="ctr" anchorCtr="0">
          <a:noAutofit/>
        </a:bodyPr>
        <a:lstStyle/>
        <a:p>
          <a:pPr marL="0" lvl="0" indent="0" algn="l" defTabSz="666750">
            <a:lnSpc>
              <a:spcPct val="90000"/>
            </a:lnSpc>
            <a:spcBef>
              <a:spcPct val="0"/>
            </a:spcBef>
            <a:spcAft>
              <a:spcPct val="35000"/>
            </a:spcAft>
            <a:buNone/>
          </a:pPr>
          <a:r>
            <a:rPr lang="en-US" sz="1500" kern="1200"/>
            <a:t>ODH Monitors</a:t>
          </a:r>
        </a:p>
      </dsp:txBody>
      <dsp:txXfrm>
        <a:off x="489905" y="64746"/>
        <a:ext cx="6512815" cy="399568"/>
      </dsp:txXfrm>
    </dsp:sp>
    <dsp:sp modelId="{0A166048-C6DE-4991-BB99-D1E10AB55856}">
      <dsp:nvSpPr>
        <dsp:cNvPr id="0" name=""/>
        <dsp:cNvSpPr/>
      </dsp:nvSpPr>
      <dsp:spPr>
        <a:xfrm>
          <a:off x="0" y="944931"/>
          <a:ext cx="9365782"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62DC167-2247-4F32-8FA0-DB3D64EBF190}">
      <dsp:nvSpPr>
        <dsp:cNvPr id="0" name=""/>
        <dsp:cNvSpPr/>
      </dsp:nvSpPr>
      <dsp:spPr>
        <a:xfrm>
          <a:off x="468289" y="723530"/>
          <a:ext cx="6556047" cy="442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803" tIns="0" rIns="247803" bIns="0" numCol="1" spcCol="1270" anchor="ctr" anchorCtr="0">
          <a:noAutofit/>
        </a:bodyPr>
        <a:lstStyle/>
        <a:p>
          <a:pPr marL="0" lvl="0" indent="0" algn="l" defTabSz="666750">
            <a:lnSpc>
              <a:spcPct val="90000"/>
            </a:lnSpc>
            <a:spcBef>
              <a:spcPct val="0"/>
            </a:spcBef>
            <a:spcAft>
              <a:spcPct val="35000"/>
            </a:spcAft>
            <a:buNone/>
          </a:pPr>
          <a:r>
            <a:rPr lang="en-US" sz="1500" kern="1200"/>
            <a:t>ODH sampling Micropipes</a:t>
          </a:r>
        </a:p>
      </dsp:txBody>
      <dsp:txXfrm>
        <a:off x="489905" y="745146"/>
        <a:ext cx="6512815" cy="399568"/>
      </dsp:txXfrm>
    </dsp:sp>
    <dsp:sp modelId="{85101C52-2B52-4454-955D-2459DC576F62}">
      <dsp:nvSpPr>
        <dsp:cNvPr id="0" name=""/>
        <dsp:cNvSpPr/>
      </dsp:nvSpPr>
      <dsp:spPr>
        <a:xfrm>
          <a:off x="0" y="1625331"/>
          <a:ext cx="9365782"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C173778-E51A-4130-B991-31DA1134082A}">
      <dsp:nvSpPr>
        <dsp:cNvPr id="0" name=""/>
        <dsp:cNvSpPr/>
      </dsp:nvSpPr>
      <dsp:spPr>
        <a:xfrm>
          <a:off x="468289" y="1403931"/>
          <a:ext cx="6556047" cy="442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803" tIns="0" rIns="247803" bIns="0" numCol="1" spcCol="1270" anchor="ctr" anchorCtr="0">
          <a:noAutofit/>
        </a:bodyPr>
        <a:lstStyle/>
        <a:p>
          <a:pPr marL="0" lvl="0" indent="0" algn="l" defTabSz="666750">
            <a:lnSpc>
              <a:spcPct val="90000"/>
            </a:lnSpc>
            <a:spcBef>
              <a:spcPct val="0"/>
            </a:spcBef>
            <a:spcAft>
              <a:spcPct val="35000"/>
            </a:spcAft>
            <a:buNone/>
          </a:pPr>
          <a:r>
            <a:rPr lang="en-US" sz="1500" kern="1200"/>
            <a:t>Logic solver</a:t>
          </a:r>
        </a:p>
      </dsp:txBody>
      <dsp:txXfrm>
        <a:off x="489905" y="1425547"/>
        <a:ext cx="6512815" cy="399568"/>
      </dsp:txXfrm>
    </dsp:sp>
    <dsp:sp modelId="{B23F033B-114F-4602-A416-DC81A4E8FFA4}">
      <dsp:nvSpPr>
        <dsp:cNvPr id="0" name=""/>
        <dsp:cNvSpPr/>
      </dsp:nvSpPr>
      <dsp:spPr>
        <a:xfrm>
          <a:off x="0" y="2305731"/>
          <a:ext cx="9365782"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FF4B2D9-2394-422F-A41C-C63F9DACE74B}">
      <dsp:nvSpPr>
        <dsp:cNvPr id="0" name=""/>
        <dsp:cNvSpPr/>
      </dsp:nvSpPr>
      <dsp:spPr>
        <a:xfrm>
          <a:off x="468289" y="2084331"/>
          <a:ext cx="6556047" cy="442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803" tIns="0" rIns="247803" bIns="0" numCol="1" spcCol="1270" anchor="ctr" anchorCtr="0">
          <a:noAutofit/>
        </a:bodyPr>
        <a:lstStyle/>
        <a:p>
          <a:pPr marL="0" lvl="0" indent="0" algn="l" defTabSz="666750">
            <a:lnSpc>
              <a:spcPct val="90000"/>
            </a:lnSpc>
            <a:spcBef>
              <a:spcPct val="0"/>
            </a:spcBef>
            <a:spcAft>
              <a:spcPct val="35000"/>
            </a:spcAft>
            <a:buNone/>
          </a:pPr>
          <a:r>
            <a:rPr lang="en-US" sz="1500" kern="1200"/>
            <a:t>Human Machine Interface (HMI)</a:t>
          </a:r>
        </a:p>
      </dsp:txBody>
      <dsp:txXfrm>
        <a:off x="489905" y="2105947"/>
        <a:ext cx="6512815" cy="399568"/>
      </dsp:txXfrm>
    </dsp:sp>
    <dsp:sp modelId="{024C3A1E-EAE1-4C11-B448-19DA75AB4F69}">
      <dsp:nvSpPr>
        <dsp:cNvPr id="0" name=""/>
        <dsp:cNvSpPr/>
      </dsp:nvSpPr>
      <dsp:spPr>
        <a:xfrm>
          <a:off x="0" y="2986131"/>
          <a:ext cx="9365782"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7FF9852-2CE9-46C9-A292-CF2586B305CF}">
      <dsp:nvSpPr>
        <dsp:cNvPr id="0" name=""/>
        <dsp:cNvSpPr/>
      </dsp:nvSpPr>
      <dsp:spPr>
        <a:xfrm>
          <a:off x="468289" y="2764731"/>
          <a:ext cx="6556047" cy="442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803" tIns="0" rIns="247803" bIns="0" numCol="1" spcCol="1270" anchor="ctr" anchorCtr="0">
          <a:noAutofit/>
        </a:bodyPr>
        <a:lstStyle/>
        <a:p>
          <a:pPr marL="0" lvl="0" indent="0" algn="l" defTabSz="666750">
            <a:lnSpc>
              <a:spcPct val="90000"/>
            </a:lnSpc>
            <a:spcBef>
              <a:spcPct val="0"/>
            </a:spcBef>
            <a:spcAft>
              <a:spcPct val="35000"/>
            </a:spcAft>
            <a:buNone/>
          </a:pPr>
          <a:r>
            <a:rPr lang="en-US" sz="1500" kern="1200"/>
            <a:t>Alarm devices</a:t>
          </a:r>
        </a:p>
      </dsp:txBody>
      <dsp:txXfrm>
        <a:off x="489905" y="2786347"/>
        <a:ext cx="6512815" cy="399568"/>
      </dsp:txXfrm>
    </dsp:sp>
    <dsp:sp modelId="{32389CBA-7077-44EC-A46C-640E993E95C4}">
      <dsp:nvSpPr>
        <dsp:cNvPr id="0" name=""/>
        <dsp:cNvSpPr/>
      </dsp:nvSpPr>
      <dsp:spPr>
        <a:xfrm>
          <a:off x="0" y="3666531"/>
          <a:ext cx="9365782"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FE0872E-2AA6-4614-89FA-209D4C7B0905}">
      <dsp:nvSpPr>
        <dsp:cNvPr id="0" name=""/>
        <dsp:cNvSpPr/>
      </dsp:nvSpPr>
      <dsp:spPr>
        <a:xfrm>
          <a:off x="468289" y="3445131"/>
          <a:ext cx="6556047" cy="442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803" tIns="0" rIns="247803" bIns="0" numCol="1" spcCol="1270" anchor="ctr" anchorCtr="0">
          <a:noAutofit/>
        </a:bodyPr>
        <a:lstStyle/>
        <a:p>
          <a:pPr marL="0" lvl="0" indent="0" algn="l" defTabSz="666750">
            <a:lnSpc>
              <a:spcPct val="90000"/>
            </a:lnSpc>
            <a:spcBef>
              <a:spcPct val="0"/>
            </a:spcBef>
            <a:spcAft>
              <a:spcPct val="35000"/>
            </a:spcAft>
            <a:buNone/>
          </a:pPr>
          <a:r>
            <a:rPr lang="en-US" sz="1500" kern="1200"/>
            <a:t>Cables</a:t>
          </a:r>
        </a:p>
      </dsp:txBody>
      <dsp:txXfrm>
        <a:off x="489905" y="3466747"/>
        <a:ext cx="6512815" cy="399568"/>
      </dsp:txXfrm>
    </dsp:sp>
    <dsp:sp modelId="{23A85817-F14E-450C-9001-A738BBCA816C}">
      <dsp:nvSpPr>
        <dsp:cNvPr id="0" name=""/>
        <dsp:cNvSpPr/>
      </dsp:nvSpPr>
      <dsp:spPr>
        <a:xfrm>
          <a:off x="0" y="4346931"/>
          <a:ext cx="9365782"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C12458B-A15E-4A7B-8041-532C55C6D57D}">
      <dsp:nvSpPr>
        <dsp:cNvPr id="0" name=""/>
        <dsp:cNvSpPr/>
      </dsp:nvSpPr>
      <dsp:spPr>
        <a:xfrm>
          <a:off x="468289" y="4125531"/>
          <a:ext cx="6556047" cy="442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803" tIns="0" rIns="247803" bIns="0" numCol="1" spcCol="1270" anchor="ctr" anchorCtr="0">
          <a:noAutofit/>
        </a:bodyPr>
        <a:lstStyle/>
        <a:p>
          <a:pPr marL="0" lvl="0" indent="0" algn="l" defTabSz="666750">
            <a:lnSpc>
              <a:spcPct val="90000"/>
            </a:lnSpc>
            <a:spcBef>
              <a:spcPct val="0"/>
            </a:spcBef>
            <a:spcAft>
              <a:spcPct val="35000"/>
            </a:spcAft>
            <a:buNone/>
          </a:pPr>
          <a:r>
            <a:rPr lang="en-US" sz="1500" kern="1200"/>
            <a:t>Infrastructure</a:t>
          </a:r>
        </a:p>
      </dsp:txBody>
      <dsp:txXfrm>
        <a:off x="489905" y="4147147"/>
        <a:ext cx="6512815"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16F17-FF12-814E-936A-620B3383A43B}" type="datetimeFigureOut">
              <a:rPr lang="sv-SE" smtClean="0"/>
              <a:t>2022-02-10</a:t>
            </a:fld>
            <a:endParaRPr/>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5A434-646A-2746-9BDC-885B2382B33E}" type="slidenum">
              <a:rPr lang="sv-SE" smtClean="0"/>
              <a:t>‹#›</a:t>
            </a:fld>
            <a:endParaRPr/>
          </a:p>
        </p:txBody>
      </p:sp>
    </p:spTree>
    <p:extLst>
      <p:ext uri="{BB962C8B-B14F-4D97-AF65-F5344CB8AC3E}">
        <p14:creationId xmlns:p14="http://schemas.microsoft.com/office/powerpoint/2010/main" val="2231822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E5A434-646A-2746-9BDC-885B2382B33E}"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297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First sli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105BBA5-0B01-43EB-96EC-725AF28E5A8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ktangel 5">
            <a:extLst>
              <a:ext uri="{FF2B5EF4-FFF2-40B4-BE49-F238E27FC236}">
                <a16:creationId xmlns:a16="http://schemas.microsoft.com/office/drawing/2014/main" id="{BB3141B3-566C-47FF-8C29-67289995D2FA}"/>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Bildobjekt 6">
            <a:extLst>
              <a:ext uri="{FF2B5EF4-FFF2-40B4-BE49-F238E27FC236}">
                <a16:creationId xmlns:a16="http://schemas.microsoft.com/office/drawing/2014/main" id="{B965145F-CDA4-4965-A7C5-ACBA59393460}"/>
              </a:ext>
            </a:extLst>
          </p:cNvPr>
          <p:cNvPicPr>
            <a:picLocks noChangeAspect="1"/>
          </p:cNvPicPr>
          <p:nvPr userDrawn="1"/>
        </p:nvPicPr>
        <p:blipFill>
          <a:blip r:embed="rId2"/>
          <a:stretch>
            <a:fillRect/>
          </a:stretch>
        </p:blipFill>
        <p:spPr>
          <a:xfrm>
            <a:off x="1703069" y="1048935"/>
            <a:ext cx="8872165" cy="4760129"/>
          </a:xfrm>
          <a:prstGeom prst="rect">
            <a:avLst/>
          </a:prstGeom>
        </p:spPr>
      </p:pic>
    </p:spTree>
    <p:extLst>
      <p:ext uri="{BB962C8B-B14F-4D97-AF65-F5344CB8AC3E}">
        <p14:creationId xmlns:p14="http://schemas.microsoft.com/office/powerpoint/2010/main" val="128748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4" name="Platshållare för datum 3">
            <a:extLst>
              <a:ext uri="{FF2B5EF4-FFF2-40B4-BE49-F238E27FC236}">
                <a16:creationId xmlns:a16="http://schemas.microsoft.com/office/drawing/2014/main" id="{996A591D-7BEE-2A48-BD08-DCDF3D90DE3E}"/>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2022-02-10</a:t>
            </a:fld>
            <a:endParaRPr lang="sv-SE" dirty="0"/>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 /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7" name="Platshållare för diagram 6">
            <a:extLst>
              <a:ext uri="{FF2B5EF4-FFF2-40B4-BE49-F238E27FC236}">
                <a16:creationId xmlns:a16="http://schemas.microsoft.com/office/drawing/2014/main" id="{FA784AEE-BB11-4271-AB33-DE0774105604}"/>
              </a:ext>
            </a:extLst>
          </p:cNvPr>
          <p:cNvSpPr>
            <a:spLocks noGrp="1"/>
          </p:cNvSpPr>
          <p:nvPr>
            <p:ph type="chart" sz="quarter" idx="15"/>
          </p:nvPr>
        </p:nvSpPr>
        <p:spPr>
          <a:xfrm>
            <a:off x="1103313" y="1657350"/>
            <a:ext cx="7767637" cy="4445000"/>
          </a:xfrm>
        </p:spPr>
        <p:txBody>
          <a:bodyPr/>
          <a:lstStyle>
            <a:lvl1pPr algn="ctr">
              <a:defRPr sz="800" cap="all" baseline="0"/>
            </a:lvl1pPr>
          </a:lstStyle>
          <a:p>
            <a:r>
              <a:rPr lang="en-US"/>
              <a:t>Click icon to add chart</a:t>
            </a:r>
            <a:endParaRPr lang="sv-SE"/>
          </a:p>
        </p:txBody>
      </p:sp>
    </p:spTree>
    <p:extLst>
      <p:ext uri="{BB962C8B-B14F-4D97-AF65-F5344CB8AC3E}">
        <p14:creationId xmlns:p14="http://schemas.microsoft.com/office/powerpoint/2010/main" val="131755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8" name="Platshållare för tabell 7">
            <a:extLst>
              <a:ext uri="{FF2B5EF4-FFF2-40B4-BE49-F238E27FC236}">
                <a16:creationId xmlns:a16="http://schemas.microsoft.com/office/drawing/2014/main" id="{489D1BD7-202A-4115-BE6C-1B053CFFDE1E}"/>
              </a:ext>
            </a:extLst>
          </p:cNvPr>
          <p:cNvSpPr>
            <a:spLocks noGrp="1"/>
          </p:cNvSpPr>
          <p:nvPr>
            <p:ph type="tbl" sz="quarter" idx="15"/>
          </p:nvPr>
        </p:nvSpPr>
        <p:spPr>
          <a:xfrm>
            <a:off x="1103313" y="1614488"/>
            <a:ext cx="9359900" cy="4406900"/>
          </a:xfrm>
        </p:spPr>
        <p:txBody>
          <a:bodyPr/>
          <a:lstStyle>
            <a:lvl1pPr algn="ctr">
              <a:defRPr sz="800" cap="all" baseline="0"/>
            </a:lvl1pPr>
          </a:lstStyle>
          <a:p>
            <a:r>
              <a:rPr lang="en-US"/>
              <a:t>Click icon to add table</a:t>
            </a:r>
            <a:endParaRPr lang="sv-SE"/>
          </a:p>
        </p:txBody>
      </p:sp>
      <p:sp>
        <p:nvSpPr>
          <p:cNvPr id="12" name="Platshållare för datum 3">
            <a:extLst>
              <a:ext uri="{FF2B5EF4-FFF2-40B4-BE49-F238E27FC236}">
                <a16:creationId xmlns:a16="http://schemas.microsoft.com/office/drawing/2014/main" id="{EF177138-95E5-674B-B010-143A8CD1453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2022-02-10</a:t>
            </a:fld>
            <a:endParaRPr lang="sv-SE" dirty="0"/>
          </a:p>
        </p:txBody>
      </p:sp>
    </p:spTree>
    <p:extLst>
      <p:ext uri="{BB962C8B-B14F-4D97-AF65-F5344CB8AC3E}">
        <p14:creationId xmlns:p14="http://schemas.microsoft.com/office/powerpoint/2010/main" val="42251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0" y="388593"/>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Tree>
    <p:extLst>
      <p:ext uri="{BB962C8B-B14F-4D97-AF65-F5344CB8AC3E}">
        <p14:creationId xmlns:p14="http://schemas.microsoft.com/office/powerpoint/2010/main" val="394979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First sli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105BBA5-0B01-43EB-96EC-725AF28E5A8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ktangel 5">
            <a:extLst>
              <a:ext uri="{FF2B5EF4-FFF2-40B4-BE49-F238E27FC236}">
                <a16:creationId xmlns:a16="http://schemas.microsoft.com/office/drawing/2014/main" id="{BB3141B3-566C-47FF-8C29-67289995D2FA}"/>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Bildobjekt 6">
            <a:extLst>
              <a:ext uri="{FF2B5EF4-FFF2-40B4-BE49-F238E27FC236}">
                <a16:creationId xmlns:a16="http://schemas.microsoft.com/office/drawing/2014/main" id="{B965145F-CDA4-4965-A7C5-ACBA59393460}"/>
              </a:ext>
            </a:extLst>
          </p:cNvPr>
          <p:cNvPicPr>
            <a:picLocks noChangeAspect="1"/>
          </p:cNvPicPr>
          <p:nvPr userDrawn="1"/>
        </p:nvPicPr>
        <p:blipFill>
          <a:blip r:embed="rId2"/>
          <a:stretch>
            <a:fillRect/>
          </a:stretch>
        </p:blipFill>
        <p:spPr>
          <a:xfrm>
            <a:off x="1703069" y="1048935"/>
            <a:ext cx="8872165" cy="4760129"/>
          </a:xfrm>
          <a:prstGeom prst="rect">
            <a:avLst/>
          </a:prstGeom>
        </p:spPr>
      </p:pic>
    </p:spTree>
    <p:extLst>
      <p:ext uri="{BB962C8B-B14F-4D97-AF65-F5344CB8AC3E}">
        <p14:creationId xmlns:p14="http://schemas.microsoft.com/office/powerpoint/2010/main" val="365504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2"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3" name="Underrubrik 2">
            <a:extLst>
              <a:ext uri="{FF2B5EF4-FFF2-40B4-BE49-F238E27FC236}">
                <a16:creationId xmlns:a16="http://schemas.microsoft.com/office/drawing/2014/main" id="{81DF3056-F3A8-2949-876C-528413E342C4}"/>
              </a:ext>
            </a:extLst>
          </p:cNvPr>
          <p:cNvSpPr>
            <a:spLocks noGrp="1"/>
          </p:cNvSpPr>
          <p:nvPr>
            <p:ph type="subTitle" idx="1"/>
          </p:nvPr>
        </p:nvSpPr>
        <p:spPr>
          <a:xfrm>
            <a:off x="1930395" y="3883393"/>
            <a:ext cx="8640000" cy="921363"/>
          </a:xfrm>
          <a:prstGeom prst="rect">
            <a:avLst/>
          </a:prstGeom>
        </p:spPr>
        <p:txBody>
          <a:bodyPr lIns="90000">
            <a:noAutofit/>
          </a:bodyPr>
          <a:lstStyle>
            <a:lvl1pPr marL="0" indent="0" algn="l">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4611" y="417443"/>
            <a:ext cx="826395" cy="800100"/>
          </a:xfrm>
          <a:prstGeom prst="rect">
            <a:avLst/>
          </a:prstGeom>
        </p:spPr>
      </p:pic>
      <p:sp>
        <p:nvSpPr>
          <p:cNvPr id="15" name="Platshållare för text 14">
            <a:extLst>
              <a:ext uri="{FF2B5EF4-FFF2-40B4-BE49-F238E27FC236}">
                <a16:creationId xmlns:a16="http://schemas.microsoft.com/office/drawing/2014/main" id="{EA5DA2EE-60AD-41D0-96B0-DDF02E0AE545}"/>
              </a:ext>
            </a:extLst>
          </p:cNvPr>
          <p:cNvSpPr>
            <a:spLocks noGrp="1"/>
          </p:cNvSpPr>
          <p:nvPr>
            <p:ph type="body" sz="quarter" idx="10" hasCustomPrompt="1"/>
          </p:nvPr>
        </p:nvSpPr>
        <p:spPr>
          <a:xfrm>
            <a:off x="1930395" y="5605695"/>
            <a:ext cx="6290892" cy="459883"/>
          </a:xfrm>
          <a:prstGeom prst="rect">
            <a:avLst/>
          </a:prstGeom>
        </p:spPr>
        <p:txBody>
          <a:bodyPr lIns="90000" tIns="18000" bIns="36000" anchor="b" anchorCtr="0">
            <a:noAutofit/>
          </a:bodyPr>
          <a:lstStyle>
            <a:lvl1pPr marL="0" indent="0">
              <a:lnSpc>
                <a:spcPct val="100000"/>
              </a:lnSpc>
              <a:spcBef>
                <a:spcPts val="0"/>
              </a:spcBef>
              <a:buFontTx/>
              <a:buNone/>
              <a:defRPr sz="1200" b="1" strike="noStrike" cap="all" spc="120" baseline="0">
                <a:solidFill>
                  <a:schemeClr val="bg1"/>
                </a:solidFill>
              </a:defRPr>
            </a:lvl1pPr>
          </a:lstStyle>
          <a:p>
            <a:pPr lvl="0"/>
            <a:r>
              <a:rPr lang="sv-SE"/>
              <a:t>presented by &lt;name nameson&gt;</a:t>
            </a:r>
          </a:p>
        </p:txBody>
      </p:sp>
      <p:sp>
        <p:nvSpPr>
          <p:cNvPr id="10" name="Platshållare för datum 3">
            <a:extLst>
              <a:ext uri="{FF2B5EF4-FFF2-40B4-BE49-F238E27FC236}">
                <a16:creationId xmlns:a16="http://schemas.microsoft.com/office/drawing/2014/main" id="{5CE429DE-35D4-F144-9881-2C3DD8ABB666}"/>
              </a:ext>
            </a:extLst>
          </p:cNvPr>
          <p:cNvSpPr>
            <a:spLocks noGrp="1"/>
          </p:cNvSpPr>
          <p:nvPr>
            <p:ph type="dt" sz="half" idx="10"/>
          </p:nvPr>
        </p:nvSpPr>
        <p:spPr>
          <a:xfrm>
            <a:off x="1930395" y="6096663"/>
            <a:ext cx="1241068" cy="365125"/>
          </a:xfrm>
        </p:spPr>
        <p:txBody>
          <a:bodyPr/>
          <a:lstStyle>
            <a:lvl1pPr>
              <a:defRPr sz="1200"/>
            </a:lvl1pPr>
          </a:lstStyle>
          <a:p>
            <a:fld id="{18896B66-0B3A-474C-9C9C-E4F07B1F5DAD}" type="datetime1">
              <a:rPr lang="sv-SE" smtClean="0"/>
              <a:pPr/>
              <a:t>2022-02-10</a:t>
            </a:fld>
            <a:endParaRPr lang="sv-SE" dirty="0"/>
          </a:p>
        </p:txBody>
      </p:sp>
    </p:spTree>
    <p:extLst>
      <p:ext uri="{BB962C8B-B14F-4D97-AF65-F5344CB8AC3E}">
        <p14:creationId xmlns:p14="http://schemas.microsoft.com/office/powerpoint/2010/main" val="331227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BCCEAFE-E21B-43CF-80C4-FF01C3F9D479}"/>
              </a:ext>
            </a:extLst>
          </p:cNvPr>
          <p:cNvSpPr/>
          <p:nvPr userDrawn="1"/>
        </p:nvSpPr>
        <p:spPr>
          <a:xfrm>
            <a:off x="0" y="16274"/>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lvl1pPr>
              <a:defRPr>
                <a:solidFill>
                  <a:schemeClr val="bg1"/>
                </a:solidFill>
              </a:defRPr>
            </a:lvl1pPr>
          </a:lstStyle>
          <a:p>
            <a:r>
              <a:rPr lang="sv-SE" dirty="0"/>
              <a:t>PRESENTATION </a:t>
            </a:r>
            <a:r>
              <a:rPr lang="sv-SE" dirty="0" err="1"/>
              <a:t>TITLe</a:t>
            </a:r>
            <a:r>
              <a:rPr lang="sv-SE" dirty="0"/>
              <a:t>/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lvl1pPr>
              <a:defRPr>
                <a:solidFill>
                  <a:schemeClr val="bg1"/>
                </a:solidFill>
              </a:defRPr>
            </a:lvl1pPr>
          </a:lstStyle>
          <a:p>
            <a:fld id="{F7283078-D760-1647-8B80-66BA8B52336D}" type="slidenum">
              <a:rPr lang="sv-SE" smtClean="0"/>
              <a:pPr/>
              <a:t>‹#›</a:t>
            </a:fld>
            <a:endParaRPr lang="sv-SE"/>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Bildobjekt 11">
            <a:extLst>
              <a:ext uri="{FF2B5EF4-FFF2-40B4-BE49-F238E27FC236}">
                <a16:creationId xmlns:a16="http://schemas.microsoft.com/office/drawing/2014/main" id="{6426DF26-09C3-4DAE-B43E-0C11D6A635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4611" y="417443"/>
            <a:ext cx="826395" cy="800100"/>
          </a:xfrm>
          <a:prstGeom prst="rect">
            <a:avLst/>
          </a:prstGeom>
        </p:spPr>
      </p:pic>
      <p:sp>
        <p:nvSpPr>
          <p:cNvPr id="11" name="Platshållare för text 10">
            <a:extLst>
              <a:ext uri="{FF2B5EF4-FFF2-40B4-BE49-F238E27FC236}">
                <a16:creationId xmlns:a16="http://schemas.microsoft.com/office/drawing/2014/main" id="{5C48DF05-1B09-4DA6-AC56-07304871CCD2}"/>
              </a:ext>
            </a:extLst>
          </p:cNvPr>
          <p:cNvSpPr>
            <a:spLocks noGrp="1"/>
          </p:cNvSpPr>
          <p:nvPr>
            <p:ph type="body" sz="quarter" idx="13"/>
          </p:nvPr>
        </p:nvSpPr>
        <p:spPr>
          <a:xfrm>
            <a:off x="1195647" y="1640719"/>
            <a:ext cx="10042073" cy="4375520"/>
          </a:xfrm>
        </p:spPr>
        <p:txBody>
          <a:bodyPr>
            <a:noAutofit/>
          </a:bodyPr>
          <a:lstStyle>
            <a:lvl1pPr marL="457200" indent="-457200">
              <a:buClr>
                <a:schemeClr val="bg1"/>
              </a:buClr>
              <a:buFont typeface="+mj-lt"/>
              <a:buAutoNum type="arabicPeriod"/>
              <a:defRPr>
                <a:solidFill>
                  <a:schemeClr val="bg1"/>
                </a:solidFill>
              </a:defRPr>
            </a:lvl1pPr>
            <a:lvl2pPr marL="82550" indent="0">
              <a:buNone/>
              <a:defRPr/>
            </a:lvl2pPr>
          </a:lstStyle>
          <a:p>
            <a:pPr lvl="0"/>
            <a:r>
              <a:rPr lang="en-US"/>
              <a:t>Edit Master text styles</a:t>
            </a:r>
          </a:p>
        </p:txBody>
      </p:sp>
      <p:sp>
        <p:nvSpPr>
          <p:cNvPr id="14" name="Platshållare för datum 3">
            <a:extLst>
              <a:ext uri="{FF2B5EF4-FFF2-40B4-BE49-F238E27FC236}">
                <a16:creationId xmlns:a16="http://schemas.microsoft.com/office/drawing/2014/main" id="{04D3287D-3E21-D845-8766-C307E676530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2022-02-10</a:t>
            </a:fld>
            <a:endParaRPr lang="sv-SE" dirty="0"/>
          </a:p>
        </p:txBody>
      </p:sp>
    </p:spTree>
    <p:extLst>
      <p:ext uri="{BB962C8B-B14F-4D97-AF65-F5344CB8AC3E}">
        <p14:creationId xmlns:p14="http://schemas.microsoft.com/office/powerpoint/2010/main" val="162884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breaker sli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50D024A-8F85-4618-9506-0F493B263A92}"/>
              </a:ext>
            </a:extLst>
          </p:cNvPr>
          <p:cNvSpPr/>
          <p:nvPr userDrawn="1"/>
        </p:nvSpPr>
        <p:spPr>
          <a:xfrm>
            <a:off x="0" y="0"/>
            <a:ext cx="64777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ktangel 7">
            <a:extLst>
              <a:ext uri="{FF2B5EF4-FFF2-40B4-BE49-F238E27FC236}">
                <a16:creationId xmlns:a16="http://schemas.microsoft.com/office/drawing/2014/main" id="{628E18C2-A66E-436E-89DA-1C5D481CB4B4}"/>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6477712" y="0"/>
            <a:ext cx="5714288" cy="6858000"/>
          </a:xfrm>
          <a:solidFill>
            <a:srgbClr val="ECECEC"/>
          </a:solidFill>
        </p:spPr>
        <p:txBody>
          <a:bodyPr>
            <a:normAutofit/>
          </a:bodyPr>
          <a:lstStyle>
            <a:lvl1pPr algn="ctr">
              <a:defRPr sz="800"/>
            </a:lvl1pPr>
          </a:lstStyle>
          <a:p>
            <a:r>
              <a:rPr lang="sv-SE"/>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cstate="screen">
              <a:extLst>
                <a:ext uri="{28A0092B-C50C-407E-A947-70E740481C1C}">
                  <a14:useLocalDpi xmlns:a14="http://schemas.microsoft.com/office/drawing/2010/main"/>
                </a:ext>
              </a:extLst>
            </a:blip>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3" name="Platshållare för text 2">
            <a:extLst>
              <a:ext uri="{FF2B5EF4-FFF2-40B4-BE49-F238E27FC236}">
                <a16:creationId xmlns:a16="http://schemas.microsoft.com/office/drawing/2014/main" id="{F55DE042-7DE8-4583-986C-40823753078B}"/>
              </a:ext>
            </a:extLst>
          </p:cNvPr>
          <p:cNvSpPr>
            <a:spLocks noGrp="1"/>
          </p:cNvSpPr>
          <p:nvPr>
            <p:ph type="body" sz="quarter" idx="13" hasCustomPrompt="1"/>
          </p:nvPr>
        </p:nvSpPr>
        <p:spPr>
          <a:xfrm>
            <a:off x="1230491" y="1051132"/>
            <a:ext cx="4255909" cy="829149"/>
          </a:xfrm>
        </p:spPr>
        <p:txBody>
          <a:bodyPr rIns="18000" anchor="b" anchorCtr="0"/>
          <a:lstStyle>
            <a:lvl1pPr marL="0" indent="0">
              <a:buFontTx/>
              <a:buNone/>
              <a:defRPr sz="4800">
                <a:solidFill>
                  <a:schemeClr val="bg1"/>
                </a:solidFill>
                <a:latin typeface="+mn-lt"/>
              </a:defRPr>
            </a:lvl1pPr>
            <a:lvl2pPr marL="82550" indent="0">
              <a:buNone/>
              <a:defRPr/>
            </a:lvl2pPr>
          </a:lstStyle>
          <a:p>
            <a:pPr lvl="0"/>
            <a:r>
              <a:rPr lang="sv-SE"/>
              <a:t># (chapter)</a:t>
            </a:r>
          </a:p>
        </p:txBody>
      </p:sp>
      <p:sp>
        <p:nvSpPr>
          <p:cNvPr id="11" name="Platshållare för text 2">
            <a:extLst>
              <a:ext uri="{FF2B5EF4-FFF2-40B4-BE49-F238E27FC236}">
                <a16:creationId xmlns:a16="http://schemas.microsoft.com/office/drawing/2014/main" id="{1DC53C5B-9DC3-4646-B6B3-DD59404D44D0}"/>
              </a:ext>
            </a:extLst>
          </p:cNvPr>
          <p:cNvSpPr>
            <a:spLocks noGrp="1"/>
          </p:cNvSpPr>
          <p:nvPr>
            <p:ph type="body" sz="quarter" idx="14" hasCustomPrompt="1"/>
          </p:nvPr>
        </p:nvSpPr>
        <p:spPr>
          <a:xfrm>
            <a:off x="1230491" y="2169209"/>
            <a:ext cx="4255909" cy="2462613"/>
          </a:xfrm>
        </p:spPr>
        <p:txBody>
          <a:bodyPr rIns="18000" anchor="t" anchorCtr="0"/>
          <a:lstStyle>
            <a:lvl1pPr marL="0" indent="0">
              <a:spcBef>
                <a:spcPts val="0"/>
              </a:spcBef>
              <a:buFontTx/>
              <a:buNone/>
              <a:defRPr sz="4200">
                <a:solidFill>
                  <a:schemeClr val="bg1"/>
                </a:solidFill>
                <a:latin typeface="Segoe UI Semibold" panose="020B0702040204020203" pitchFamily="34" charset="0"/>
                <a:cs typeface="Segoe UI Semibold" panose="020B0702040204020203" pitchFamily="34" charset="0"/>
              </a:defRPr>
            </a:lvl1pPr>
            <a:lvl2pPr marL="82550" indent="0">
              <a:buNone/>
              <a:defRPr/>
            </a:lvl2pPr>
          </a:lstStyle>
          <a:p>
            <a:pPr lvl="0"/>
            <a:r>
              <a:rPr lang="sv-SE"/>
              <a:t>Headline</a:t>
            </a:r>
          </a:p>
        </p:txBody>
      </p:sp>
    </p:spTree>
    <p:extLst>
      <p:ext uri="{BB962C8B-B14F-4D97-AF65-F5344CB8AC3E}">
        <p14:creationId xmlns:p14="http://schemas.microsoft.com/office/powerpoint/2010/main" val="154418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4611" y="417443"/>
            <a:ext cx="826394" cy="800100"/>
          </a:xfrm>
          <a:prstGeom prst="rect">
            <a:avLst/>
          </a:prstGeom>
        </p:spPr>
      </p:pic>
      <p:sp>
        <p:nvSpPr>
          <p:cNvPr id="12" name="Platshållare för innehåll 2">
            <a:extLst>
              <a:ext uri="{FF2B5EF4-FFF2-40B4-BE49-F238E27FC236}">
                <a16:creationId xmlns:a16="http://schemas.microsoft.com/office/drawing/2014/main" id="{5917406D-4BE3-3B4C-BCFF-41B4F0FAB441}"/>
              </a:ext>
            </a:extLst>
          </p:cNvPr>
          <p:cNvSpPr>
            <a:spLocks noGrp="1"/>
          </p:cNvSpPr>
          <p:nvPr>
            <p:ph idx="1"/>
          </p:nvPr>
        </p:nvSpPr>
        <p:spPr>
          <a:xfrm>
            <a:off x="1094400" y="1562400"/>
            <a:ext cx="9365782"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3" name="Platshållare för datum 3">
            <a:extLst>
              <a:ext uri="{FF2B5EF4-FFF2-40B4-BE49-F238E27FC236}">
                <a16:creationId xmlns:a16="http://schemas.microsoft.com/office/drawing/2014/main" id="{3E8E36C4-8565-B94E-A90D-FF5DD7F86A6D}"/>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2022-02-10</a:t>
            </a:fld>
            <a:endParaRPr lang="sv-SE" dirty="0"/>
          </a:p>
        </p:txBody>
      </p:sp>
    </p:spTree>
    <p:extLst>
      <p:ext uri="{BB962C8B-B14F-4D97-AF65-F5344CB8AC3E}">
        <p14:creationId xmlns:p14="http://schemas.microsoft.com/office/powerpoint/2010/main" val="1372200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in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58775" indent="-215900">
              <a:lnSpc>
                <a:spcPct val="100000"/>
              </a:lnSpc>
              <a:tabLst/>
              <a:defRPr/>
            </a:lvl2pPr>
            <a:lvl3pPr marL="449263" indent="-196850">
              <a:lnSpc>
                <a:spcPct val="100000"/>
              </a:lnSpc>
              <a:tabLst/>
              <a:defRPr/>
            </a:lvl3pPr>
            <a:lvl4pPr marL="541338"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2" name="Platshållare för innehåll 2">
            <a:extLst>
              <a:ext uri="{FF2B5EF4-FFF2-40B4-BE49-F238E27FC236}">
                <a16:creationId xmlns:a16="http://schemas.microsoft.com/office/drawing/2014/main" id="{BA21051E-3C35-41FB-8E6B-797DB8F26971}"/>
              </a:ext>
            </a:extLst>
          </p:cNvPr>
          <p:cNvSpPr>
            <a:spLocks noGrp="1"/>
          </p:cNvSpPr>
          <p:nvPr>
            <p:ph idx="13"/>
          </p:nvPr>
        </p:nvSpPr>
        <p:spPr>
          <a:xfrm>
            <a:off x="6373692"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2865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4611" y="417443"/>
            <a:ext cx="826394" cy="800100"/>
          </a:xfrm>
          <a:prstGeom prst="rect">
            <a:avLst/>
          </a:prstGeom>
        </p:spPr>
      </p:pic>
      <p:sp>
        <p:nvSpPr>
          <p:cNvPr id="11" name="Platshållare för datum 3">
            <a:extLst>
              <a:ext uri="{FF2B5EF4-FFF2-40B4-BE49-F238E27FC236}">
                <a16:creationId xmlns:a16="http://schemas.microsoft.com/office/drawing/2014/main" id="{154C1432-4F85-1F42-8016-9B83B89CC804}"/>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2022-02-10</a:t>
            </a:fld>
            <a:endParaRPr lang="sv-SE" dirty="0"/>
          </a:p>
        </p:txBody>
      </p:sp>
    </p:spTree>
    <p:extLst>
      <p:ext uri="{BB962C8B-B14F-4D97-AF65-F5344CB8AC3E}">
        <p14:creationId xmlns:p14="http://schemas.microsoft.com/office/powerpoint/2010/main" val="27725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in 3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3255409" cy="4768062"/>
          </a:xfrm>
        </p:spPr>
        <p:txBody>
          <a:bodyPr lIns="0" rIns="18000"/>
          <a:lstStyle>
            <a:lvl1pPr>
              <a:lnSpc>
                <a:spcPct val="100000"/>
              </a:lnSpc>
              <a:defRPr/>
            </a:lvl1pPr>
            <a:lvl2pPr marL="360000" indent="-216000">
              <a:lnSpc>
                <a:spcPct val="100000"/>
              </a:lnSpc>
              <a:tabLst/>
              <a:defRPr/>
            </a:lvl2pPr>
            <a:lvl3pPr marL="449263" indent="-196850">
              <a:lnSpc>
                <a:spcPct val="100000"/>
              </a:lnSpc>
              <a:tabLst/>
              <a:defRPr/>
            </a:lvl3pPr>
            <a:lvl4pPr marL="541338" indent="-180975">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4611" y="417443"/>
            <a:ext cx="826394" cy="800100"/>
          </a:xfrm>
          <a:prstGeom prst="rect">
            <a:avLst/>
          </a:prstGeom>
        </p:spPr>
      </p:pic>
      <p:sp>
        <p:nvSpPr>
          <p:cNvPr id="13" name="Platshållare för innehåll 2">
            <a:extLst>
              <a:ext uri="{FF2B5EF4-FFF2-40B4-BE49-F238E27FC236}">
                <a16:creationId xmlns:a16="http://schemas.microsoft.com/office/drawing/2014/main" id="{B2D0E559-A900-41F3-93C5-387A7764A152}"/>
              </a:ext>
            </a:extLst>
          </p:cNvPr>
          <p:cNvSpPr>
            <a:spLocks noGrp="1"/>
          </p:cNvSpPr>
          <p:nvPr>
            <p:ph idx="15"/>
          </p:nvPr>
        </p:nvSpPr>
        <p:spPr>
          <a:xfrm>
            <a:off x="4605297"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39750" indent="-19685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7" name="Platshållare för innehåll 2">
            <a:extLst>
              <a:ext uri="{FF2B5EF4-FFF2-40B4-BE49-F238E27FC236}">
                <a16:creationId xmlns:a16="http://schemas.microsoft.com/office/drawing/2014/main" id="{E4E99B3B-ADB3-4D1A-9A7F-AA1B8528E6C7}"/>
              </a:ext>
            </a:extLst>
          </p:cNvPr>
          <p:cNvSpPr>
            <a:spLocks noGrp="1"/>
          </p:cNvSpPr>
          <p:nvPr>
            <p:ph idx="16"/>
          </p:nvPr>
        </p:nvSpPr>
        <p:spPr>
          <a:xfrm>
            <a:off x="8116194"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2" name="Platshållare för datum 3">
            <a:extLst>
              <a:ext uri="{FF2B5EF4-FFF2-40B4-BE49-F238E27FC236}">
                <a16:creationId xmlns:a16="http://schemas.microsoft.com/office/drawing/2014/main" id="{F91A8E7B-C629-D343-8A83-7EB0ADF608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2022-02-10</a:t>
            </a:fld>
            <a:endParaRPr lang="sv-SE" dirty="0"/>
          </a:p>
        </p:txBody>
      </p:sp>
    </p:spTree>
    <p:extLst>
      <p:ext uri="{BB962C8B-B14F-4D97-AF65-F5344CB8AC3E}">
        <p14:creationId xmlns:p14="http://schemas.microsoft.com/office/powerpoint/2010/main" val="381499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2"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3" name="Underrubrik 2">
            <a:extLst>
              <a:ext uri="{FF2B5EF4-FFF2-40B4-BE49-F238E27FC236}">
                <a16:creationId xmlns:a16="http://schemas.microsoft.com/office/drawing/2014/main" id="{81DF3056-F3A8-2949-876C-528413E342C4}"/>
              </a:ext>
            </a:extLst>
          </p:cNvPr>
          <p:cNvSpPr>
            <a:spLocks noGrp="1"/>
          </p:cNvSpPr>
          <p:nvPr>
            <p:ph type="subTitle" idx="1"/>
          </p:nvPr>
        </p:nvSpPr>
        <p:spPr>
          <a:xfrm>
            <a:off x="1930395" y="3883393"/>
            <a:ext cx="8640000" cy="921363"/>
          </a:xfrm>
          <a:prstGeom prst="rect">
            <a:avLst/>
          </a:prstGeom>
        </p:spPr>
        <p:txBody>
          <a:bodyPr lIns="90000">
            <a:noAutofit/>
          </a:bodyPr>
          <a:lstStyle>
            <a:lvl1pPr marL="0" indent="0" algn="l">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5" name="Platshållare för text 14">
            <a:extLst>
              <a:ext uri="{FF2B5EF4-FFF2-40B4-BE49-F238E27FC236}">
                <a16:creationId xmlns:a16="http://schemas.microsoft.com/office/drawing/2014/main" id="{EA5DA2EE-60AD-41D0-96B0-DDF02E0AE545}"/>
              </a:ext>
            </a:extLst>
          </p:cNvPr>
          <p:cNvSpPr>
            <a:spLocks noGrp="1"/>
          </p:cNvSpPr>
          <p:nvPr>
            <p:ph type="body" sz="quarter" idx="10" hasCustomPrompt="1"/>
          </p:nvPr>
        </p:nvSpPr>
        <p:spPr>
          <a:xfrm>
            <a:off x="1930395" y="5605695"/>
            <a:ext cx="6290892" cy="459883"/>
          </a:xfrm>
          <a:prstGeom prst="rect">
            <a:avLst/>
          </a:prstGeom>
        </p:spPr>
        <p:txBody>
          <a:bodyPr lIns="90000" tIns="18000" bIns="36000" anchor="b" anchorCtr="0">
            <a:noAutofit/>
          </a:bodyPr>
          <a:lstStyle>
            <a:lvl1pPr marL="0" indent="0">
              <a:lnSpc>
                <a:spcPct val="100000"/>
              </a:lnSpc>
              <a:spcBef>
                <a:spcPts val="0"/>
              </a:spcBef>
              <a:buFontTx/>
              <a:buNone/>
              <a:defRPr sz="1200" b="1" strike="noStrike" cap="all" spc="120" baseline="0">
                <a:solidFill>
                  <a:schemeClr val="bg1"/>
                </a:solidFill>
              </a:defRPr>
            </a:lvl1pPr>
          </a:lstStyle>
          <a:p>
            <a:pPr lvl="0"/>
            <a:r>
              <a:rPr lang="sv-SE"/>
              <a:t>presented by &lt;name nameson&gt;</a:t>
            </a:r>
          </a:p>
        </p:txBody>
      </p:sp>
      <p:sp>
        <p:nvSpPr>
          <p:cNvPr id="10" name="Platshållare för datum 3">
            <a:extLst>
              <a:ext uri="{FF2B5EF4-FFF2-40B4-BE49-F238E27FC236}">
                <a16:creationId xmlns:a16="http://schemas.microsoft.com/office/drawing/2014/main" id="{5CE429DE-35D4-F144-9881-2C3DD8ABB666}"/>
              </a:ext>
            </a:extLst>
          </p:cNvPr>
          <p:cNvSpPr>
            <a:spLocks noGrp="1"/>
          </p:cNvSpPr>
          <p:nvPr>
            <p:ph type="dt" sz="half" idx="10"/>
          </p:nvPr>
        </p:nvSpPr>
        <p:spPr>
          <a:xfrm>
            <a:off x="1930395" y="6096663"/>
            <a:ext cx="1241068" cy="365125"/>
          </a:xfrm>
        </p:spPr>
        <p:txBody>
          <a:bodyPr/>
          <a:lstStyle>
            <a:lvl1pPr>
              <a:defRPr sz="1200"/>
            </a:lvl1pPr>
          </a:lstStyle>
          <a:p>
            <a:fld id="{18896B66-0B3A-474C-9C9C-E4F07B1F5DAD}" type="datetime1">
              <a:rPr lang="sv-SE" smtClean="0"/>
              <a:pPr/>
              <a:t>2022-02-10</a:t>
            </a:fld>
            <a:endParaRPr lang="sv-SE" dirty="0"/>
          </a:p>
        </p:txBody>
      </p:sp>
    </p:spTree>
    <p:extLst>
      <p:ext uri="{BB962C8B-B14F-4D97-AF65-F5344CB8AC3E}">
        <p14:creationId xmlns:p14="http://schemas.microsoft.com/office/powerpoint/2010/main" val="140138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6B191E2-1C71-4B4C-B562-DD793673C24E}"/>
              </a:ext>
            </a:extLst>
          </p:cNvPr>
          <p:cNvSpPr>
            <a:spLocks noGrp="1"/>
          </p:cNvSpPr>
          <p:nvPr>
            <p:ph type="pic" sz="quarter" idx="15" hasCustomPrompt="1"/>
          </p:nvPr>
        </p:nvSpPr>
        <p:spPr>
          <a:xfrm>
            <a:off x="6373813" y="1562100"/>
            <a:ext cx="4994275" cy="4768850"/>
          </a:xfrm>
          <a:solidFill>
            <a:schemeClr val="bg1">
              <a:lumMod val="85000"/>
            </a:schemeClr>
          </a:solidFill>
        </p:spPr>
        <p:txBody>
          <a:bodyPr>
            <a:normAutofit/>
          </a:bodyPr>
          <a:lstStyle>
            <a:lvl1pPr marL="0" indent="0" algn="ctr">
              <a:buFontTx/>
              <a:buNone/>
              <a:defRPr sz="800">
                <a:solidFill>
                  <a:srgbClr val="666666"/>
                </a:solidFill>
              </a:defRPr>
            </a:lvl1pPr>
          </a:lstStyle>
          <a:p>
            <a:r>
              <a:rPr lang="sv-SE"/>
              <a:t>INSERT IMAGE</a:t>
            </a: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1" name="Rektangel 10">
            <a:extLst>
              <a:ext uri="{FF2B5EF4-FFF2-40B4-BE49-F238E27FC236}">
                <a16:creationId xmlns:a16="http://schemas.microsoft.com/office/drawing/2014/main" id="{BC4F3A85-66E6-412A-97CD-99D922EFBEE2}"/>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Bildobjekt 12">
            <a:extLst>
              <a:ext uri="{FF2B5EF4-FFF2-40B4-BE49-F238E27FC236}">
                <a16:creationId xmlns:a16="http://schemas.microsoft.com/office/drawing/2014/main" id="{506E76ED-0FF0-4A03-8EB9-06B57B12EC1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4611" y="417443"/>
            <a:ext cx="826394" cy="800100"/>
          </a:xfrm>
          <a:prstGeom prst="rect">
            <a:avLst/>
          </a:prstGeom>
        </p:spPr>
      </p:pic>
      <p:sp>
        <p:nvSpPr>
          <p:cNvPr id="12" name="Platshållare för datum 3">
            <a:extLst>
              <a:ext uri="{FF2B5EF4-FFF2-40B4-BE49-F238E27FC236}">
                <a16:creationId xmlns:a16="http://schemas.microsoft.com/office/drawing/2014/main" id="{5D496E45-863B-704B-B14F-5E0F58578D8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2022-02-10</a:t>
            </a:fld>
            <a:endParaRPr lang="sv-SE" dirty="0"/>
          </a:p>
        </p:txBody>
      </p:sp>
    </p:spTree>
    <p:extLst>
      <p:ext uri="{BB962C8B-B14F-4D97-AF65-F5344CB8AC3E}">
        <p14:creationId xmlns:p14="http://schemas.microsoft.com/office/powerpoint/2010/main" val="305807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Full width">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0" y="0"/>
            <a:ext cx="12192000" cy="6858000"/>
          </a:xfrm>
          <a:solidFill>
            <a:schemeClr val="bg1">
              <a:lumMod val="85000"/>
            </a:schemeClr>
          </a:solidFill>
        </p:spPr>
        <p:txBody>
          <a:bodyPr>
            <a:normAutofit/>
          </a:bodyPr>
          <a:lstStyle>
            <a:lvl1pPr algn="ctr">
              <a:defRPr sz="800"/>
            </a:lvl1pPr>
          </a:lstStyle>
          <a:p>
            <a:r>
              <a:rPr lang="sv-SE" dirty="0"/>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cstate="screen">
              <a:extLst>
                <a:ext uri="{28A0092B-C50C-407E-A947-70E740481C1C}">
                  <a14:useLocalDpi xmlns:a14="http://schemas.microsoft.com/office/drawing/2010/main"/>
                </a:ext>
              </a:extLst>
            </a:blip>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5" name="Rubrik 1">
            <a:extLst>
              <a:ext uri="{FF2B5EF4-FFF2-40B4-BE49-F238E27FC236}">
                <a16:creationId xmlns:a16="http://schemas.microsoft.com/office/drawing/2014/main" id="{8F5BB748-C0D0-CB4F-BA93-7488E4BA7050}"/>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dirty="0"/>
              <a:t>Image </a:t>
            </a:r>
            <a:r>
              <a:rPr lang="sv-SE" dirty="0" err="1"/>
              <a:t>title</a:t>
            </a:r>
            <a:endParaRPr lang="sv-SE" dirty="0"/>
          </a:p>
        </p:txBody>
      </p:sp>
    </p:spTree>
    <p:extLst>
      <p:ext uri="{BB962C8B-B14F-4D97-AF65-F5344CB8AC3E}">
        <p14:creationId xmlns:p14="http://schemas.microsoft.com/office/powerpoint/2010/main" val="418829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4" name="Platshållare för datum 3">
            <a:extLst>
              <a:ext uri="{FF2B5EF4-FFF2-40B4-BE49-F238E27FC236}">
                <a16:creationId xmlns:a16="http://schemas.microsoft.com/office/drawing/2014/main" id="{996A591D-7BEE-2A48-BD08-DCDF3D90DE3E}"/>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2022-02-10</a:t>
            </a:fld>
            <a:endParaRPr lang="sv-SE" dirty="0"/>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 /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4611" y="417443"/>
            <a:ext cx="826394" cy="800100"/>
          </a:xfrm>
          <a:prstGeom prst="rect">
            <a:avLst/>
          </a:prstGeom>
        </p:spPr>
      </p:pic>
      <p:sp>
        <p:nvSpPr>
          <p:cNvPr id="7" name="Platshållare för diagram 6">
            <a:extLst>
              <a:ext uri="{FF2B5EF4-FFF2-40B4-BE49-F238E27FC236}">
                <a16:creationId xmlns:a16="http://schemas.microsoft.com/office/drawing/2014/main" id="{FA784AEE-BB11-4271-AB33-DE0774105604}"/>
              </a:ext>
            </a:extLst>
          </p:cNvPr>
          <p:cNvSpPr>
            <a:spLocks noGrp="1"/>
          </p:cNvSpPr>
          <p:nvPr>
            <p:ph type="chart" sz="quarter" idx="15"/>
          </p:nvPr>
        </p:nvSpPr>
        <p:spPr>
          <a:xfrm>
            <a:off x="1103313" y="1657350"/>
            <a:ext cx="7767637" cy="4445000"/>
          </a:xfrm>
        </p:spPr>
        <p:txBody>
          <a:bodyPr/>
          <a:lstStyle>
            <a:lvl1pPr algn="ctr">
              <a:defRPr sz="800" cap="all" baseline="0"/>
            </a:lvl1pPr>
          </a:lstStyle>
          <a:p>
            <a:r>
              <a:rPr lang="en-US"/>
              <a:t>Click icon to add chart</a:t>
            </a:r>
            <a:endParaRPr lang="sv-SE"/>
          </a:p>
        </p:txBody>
      </p:sp>
    </p:spTree>
    <p:extLst>
      <p:ext uri="{BB962C8B-B14F-4D97-AF65-F5344CB8AC3E}">
        <p14:creationId xmlns:p14="http://schemas.microsoft.com/office/powerpoint/2010/main" val="390032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4611" y="417443"/>
            <a:ext cx="826394" cy="800100"/>
          </a:xfrm>
          <a:prstGeom prst="rect">
            <a:avLst/>
          </a:prstGeom>
        </p:spPr>
      </p:pic>
      <p:sp>
        <p:nvSpPr>
          <p:cNvPr id="8" name="Platshållare för tabell 7">
            <a:extLst>
              <a:ext uri="{FF2B5EF4-FFF2-40B4-BE49-F238E27FC236}">
                <a16:creationId xmlns:a16="http://schemas.microsoft.com/office/drawing/2014/main" id="{489D1BD7-202A-4115-BE6C-1B053CFFDE1E}"/>
              </a:ext>
            </a:extLst>
          </p:cNvPr>
          <p:cNvSpPr>
            <a:spLocks noGrp="1"/>
          </p:cNvSpPr>
          <p:nvPr>
            <p:ph type="tbl" sz="quarter" idx="15"/>
          </p:nvPr>
        </p:nvSpPr>
        <p:spPr>
          <a:xfrm>
            <a:off x="1103313" y="1614488"/>
            <a:ext cx="9359900" cy="4406900"/>
          </a:xfrm>
        </p:spPr>
        <p:txBody>
          <a:bodyPr/>
          <a:lstStyle>
            <a:lvl1pPr algn="ctr">
              <a:defRPr sz="800" cap="all" baseline="0"/>
            </a:lvl1pPr>
          </a:lstStyle>
          <a:p>
            <a:r>
              <a:rPr lang="en-US"/>
              <a:t>Click icon to add table</a:t>
            </a:r>
            <a:endParaRPr lang="sv-SE"/>
          </a:p>
        </p:txBody>
      </p:sp>
      <p:sp>
        <p:nvSpPr>
          <p:cNvPr id="12" name="Platshållare för datum 3">
            <a:extLst>
              <a:ext uri="{FF2B5EF4-FFF2-40B4-BE49-F238E27FC236}">
                <a16:creationId xmlns:a16="http://schemas.microsoft.com/office/drawing/2014/main" id="{EF177138-95E5-674B-B010-143A8CD1453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2022-02-10</a:t>
            </a:fld>
            <a:endParaRPr lang="sv-SE" dirty="0"/>
          </a:p>
        </p:txBody>
      </p:sp>
    </p:spTree>
    <p:extLst>
      <p:ext uri="{BB962C8B-B14F-4D97-AF65-F5344CB8AC3E}">
        <p14:creationId xmlns:p14="http://schemas.microsoft.com/office/powerpoint/2010/main" val="318951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0" y="388593"/>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4611" y="417443"/>
            <a:ext cx="826395" cy="800100"/>
          </a:xfrm>
          <a:prstGeom prst="rect">
            <a:avLst/>
          </a:prstGeom>
        </p:spPr>
      </p:pic>
    </p:spTree>
    <p:extLst>
      <p:ext uri="{BB962C8B-B14F-4D97-AF65-F5344CB8AC3E}">
        <p14:creationId xmlns:p14="http://schemas.microsoft.com/office/powerpoint/2010/main" val="4145431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BCCEAFE-E21B-43CF-80C4-FF01C3F9D479}"/>
              </a:ext>
            </a:extLst>
          </p:cNvPr>
          <p:cNvSpPr/>
          <p:nvPr userDrawn="1"/>
        </p:nvSpPr>
        <p:spPr>
          <a:xfrm>
            <a:off x="0" y="16274"/>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lvl1pPr>
              <a:defRPr>
                <a:solidFill>
                  <a:schemeClr val="bg1"/>
                </a:solidFill>
              </a:defRPr>
            </a:lvl1pPr>
          </a:lstStyle>
          <a:p>
            <a:r>
              <a:rPr lang="sv-SE" dirty="0"/>
              <a:t>PRESENTATION </a:t>
            </a:r>
            <a:r>
              <a:rPr lang="sv-SE" dirty="0" err="1"/>
              <a:t>TITLe</a:t>
            </a:r>
            <a:r>
              <a:rPr lang="sv-SE" dirty="0"/>
              <a:t>/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lvl1pPr>
              <a:defRPr>
                <a:solidFill>
                  <a:schemeClr val="bg1"/>
                </a:solidFill>
              </a:defRPr>
            </a:lvl1pPr>
          </a:lstStyle>
          <a:p>
            <a:fld id="{F7283078-D760-1647-8B80-66BA8B52336D}" type="slidenum">
              <a:rPr lang="sv-SE" smtClean="0"/>
              <a:pPr/>
              <a:t>‹#›</a:t>
            </a:fld>
            <a:endParaRPr lang="sv-SE"/>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Bildobjekt 11">
            <a:extLst>
              <a:ext uri="{FF2B5EF4-FFF2-40B4-BE49-F238E27FC236}">
                <a16:creationId xmlns:a16="http://schemas.microsoft.com/office/drawing/2014/main" id="{6426DF26-09C3-4DAE-B43E-0C11D6A63538}"/>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1" name="Platshållare för text 10">
            <a:extLst>
              <a:ext uri="{FF2B5EF4-FFF2-40B4-BE49-F238E27FC236}">
                <a16:creationId xmlns:a16="http://schemas.microsoft.com/office/drawing/2014/main" id="{5C48DF05-1B09-4DA6-AC56-07304871CCD2}"/>
              </a:ext>
            </a:extLst>
          </p:cNvPr>
          <p:cNvSpPr>
            <a:spLocks noGrp="1"/>
          </p:cNvSpPr>
          <p:nvPr>
            <p:ph type="body" sz="quarter" idx="13"/>
          </p:nvPr>
        </p:nvSpPr>
        <p:spPr>
          <a:xfrm>
            <a:off x="1195647" y="1640719"/>
            <a:ext cx="10042073" cy="4375520"/>
          </a:xfrm>
        </p:spPr>
        <p:txBody>
          <a:bodyPr>
            <a:noAutofit/>
          </a:bodyPr>
          <a:lstStyle>
            <a:lvl1pPr marL="457200" indent="-457200">
              <a:buClr>
                <a:schemeClr val="bg1"/>
              </a:buClr>
              <a:buFont typeface="+mj-lt"/>
              <a:buAutoNum type="arabicPeriod"/>
              <a:defRPr>
                <a:solidFill>
                  <a:schemeClr val="bg1"/>
                </a:solidFill>
              </a:defRPr>
            </a:lvl1pPr>
            <a:lvl2pPr marL="82550" indent="0">
              <a:buNone/>
              <a:defRPr/>
            </a:lvl2pPr>
          </a:lstStyle>
          <a:p>
            <a:pPr lvl="0"/>
            <a:r>
              <a:rPr lang="en-US"/>
              <a:t>Edit Master text styles</a:t>
            </a:r>
          </a:p>
        </p:txBody>
      </p:sp>
      <p:sp>
        <p:nvSpPr>
          <p:cNvPr id="14" name="Platshållare för datum 3">
            <a:extLst>
              <a:ext uri="{FF2B5EF4-FFF2-40B4-BE49-F238E27FC236}">
                <a16:creationId xmlns:a16="http://schemas.microsoft.com/office/drawing/2014/main" id="{04D3287D-3E21-D845-8766-C307E676530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2022-02-10</a:t>
            </a:fld>
            <a:endParaRPr lang="sv-SE" dirty="0"/>
          </a:p>
        </p:txBody>
      </p:sp>
    </p:spTree>
    <p:extLst>
      <p:ext uri="{BB962C8B-B14F-4D97-AF65-F5344CB8AC3E}">
        <p14:creationId xmlns:p14="http://schemas.microsoft.com/office/powerpoint/2010/main" val="153988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breaker sli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50D024A-8F85-4618-9506-0F493B263A92}"/>
              </a:ext>
            </a:extLst>
          </p:cNvPr>
          <p:cNvSpPr/>
          <p:nvPr userDrawn="1"/>
        </p:nvSpPr>
        <p:spPr>
          <a:xfrm>
            <a:off x="0" y="0"/>
            <a:ext cx="64777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ktangel 7">
            <a:extLst>
              <a:ext uri="{FF2B5EF4-FFF2-40B4-BE49-F238E27FC236}">
                <a16:creationId xmlns:a16="http://schemas.microsoft.com/office/drawing/2014/main" id="{628E18C2-A66E-436E-89DA-1C5D481CB4B4}"/>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6477712" y="0"/>
            <a:ext cx="5714288" cy="6858000"/>
          </a:xfrm>
          <a:solidFill>
            <a:srgbClr val="ECECEC"/>
          </a:solidFill>
        </p:spPr>
        <p:txBody>
          <a:bodyPr>
            <a:normAutofit/>
          </a:bodyPr>
          <a:lstStyle>
            <a:lvl1pPr algn="ctr">
              <a:defRPr sz="800"/>
            </a:lvl1pPr>
          </a:lstStyle>
          <a:p>
            <a:r>
              <a:rPr lang="sv-SE"/>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3" name="Platshållare för text 2">
            <a:extLst>
              <a:ext uri="{FF2B5EF4-FFF2-40B4-BE49-F238E27FC236}">
                <a16:creationId xmlns:a16="http://schemas.microsoft.com/office/drawing/2014/main" id="{F55DE042-7DE8-4583-986C-40823753078B}"/>
              </a:ext>
            </a:extLst>
          </p:cNvPr>
          <p:cNvSpPr>
            <a:spLocks noGrp="1"/>
          </p:cNvSpPr>
          <p:nvPr>
            <p:ph type="body" sz="quarter" idx="13" hasCustomPrompt="1"/>
          </p:nvPr>
        </p:nvSpPr>
        <p:spPr>
          <a:xfrm>
            <a:off x="1230491" y="1051132"/>
            <a:ext cx="4255909" cy="829149"/>
          </a:xfrm>
        </p:spPr>
        <p:txBody>
          <a:bodyPr rIns="18000" anchor="b" anchorCtr="0"/>
          <a:lstStyle>
            <a:lvl1pPr marL="0" indent="0">
              <a:buFontTx/>
              <a:buNone/>
              <a:defRPr sz="4800">
                <a:solidFill>
                  <a:schemeClr val="bg1"/>
                </a:solidFill>
                <a:latin typeface="+mn-lt"/>
              </a:defRPr>
            </a:lvl1pPr>
            <a:lvl2pPr marL="82550" indent="0">
              <a:buNone/>
              <a:defRPr/>
            </a:lvl2pPr>
          </a:lstStyle>
          <a:p>
            <a:pPr lvl="0"/>
            <a:r>
              <a:rPr lang="sv-SE"/>
              <a:t># (chapter)</a:t>
            </a:r>
          </a:p>
        </p:txBody>
      </p:sp>
      <p:sp>
        <p:nvSpPr>
          <p:cNvPr id="11" name="Platshållare för text 2">
            <a:extLst>
              <a:ext uri="{FF2B5EF4-FFF2-40B4-BE49-F238E27FC236}">
                <a16:creationId xmlns:a16="http://schemas.microsoft.com/office/drawing/2014/main" id="{1DC53C5B-9DC3-4646-B6B3-DD59404D44D0}"/>
              </a:ext>
            </a:extLst>
          </p:cNvPr>
          <p:cNvSpPr>
            <a:spLocks noGrp="1"/>
          </p:cNvSpPr>
          <p:nvPr>
            <p:ph type="body" sz="quarter" idx="14" hasCustomPrompt="1"/>
          </p:nvPr>
        </p:nvSpPr>
        <p:spPr>
          <a:xfrm>
            <a:off x="1230491" y="2169209"/>
            <a:ext cx="4255909" cy="2462613"/>
          </a:xfrm>
        </p:spPr>
        <p:txBody>
          <a:bodyPr rIns="18000" anchor="t" anchorCtr="0"/>
          <a:lstStyle>
            <a:lvl1pPr marL="0" indent="0">
              <a:spcBef>
                <a:spcPts val="0"/>
              </a:spcBef>
              <a:buFontTx/>
              <a:buNone/>
              <a:defRPr sz="4200">
                <a:solidFill>
                  <a:schemeClr val="bg1"/>
                </a:solidFill>
                <a:latin typeface="Segoe UI Semibold" panose="020B0702040204020203" pitchFamily="34" charset="0"/>
                <a:cs typeface="Segoe UI Semibold" panose="020B0702040204020203" pitchFamily="34" charset="0"/>
              </a:defRPr>
            </a:lvl1pPr>
            <a:lvl2pPr marL="82550" indent="0">
              <a:buNone/>
              <a:defRPr/>
            </a:lvl2pPr>
          </a:lstStyle>
          <a:p>
            <a:pPr lvl="0"/>
            <a:r>
              <a:rPr lang="sv-SE"/>
              <a:t>Headline</a:t>
            </a:r>
          </a:p>
        </p:txBody>
      </p:sp>
    </p:spTree>
    <p:extLst>
      <p:ext uri="{BB962C8B-B14F-4D97-AF65-F5344CB8AC3E}">
        <p14:creationId xmlns:p14="http://schemas.microsoft.com/office/powerpoint/2010/main" val="325464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innehåll 2">
            <a:extLst>
              <a:ext uri="{FF2B5EF4-FFF2-40B4-BE49-F238E27FC236}">
                <a16:creationId xmlns:a16="http://schemas.microsoft.com/office/drawing/2014/main" id="{5917406D-4BE3-3B4C-BCFF-41B4F0FAB441}"/>
              </a:ext>
            </a:extLst>
          </p:cNvPr>
          <p:cNvSpPr>
            <a:spLocks noGrp="1"/>
          </p:cNvSpPr>
          <p:nvPr>
            <p:ph idx="1"/>
          </p:nvPr>
        </p:nvSpPr>
        <p:spPr>
          <a:xfrm>
            <a:off x="1094400" y="1562400"/>
            <a:ext cx="9365782"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3" name="Platshållare för datum 3">
            <a:extLst>
              <a:ext uri="{FF2B5EF4-FFF2-40B4-BE49-F238E27FC236}">
                <a16:creationId xmlns:a16="http://schemas.microsoft.com/office/drawing/2014/main" id="{3E8E36C4-8565-B94E-A90D-FF5DD7F86A6D}"/>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2022-02-10</a:t>
            </a:fld>
            <a:endParaRPr lang="sv-SE" dirty="0"/>
          </a:p>
        </p:txBody>
      </p:sp>
    </p:spTree>
    <p:extLst>
      <p:ext uri="{BB962C8B-B14F-4D97-AF65-F5344CB8AC3E}">
        <p14:creationId xmlns:p14="http://schemas.microsoft.com/office/powerpoint/2010/main" val="12800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in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58775" indent="-215900">
              <a:lnSpc>
                <a:spcPct val="100000"/>
              </a:lnSpc>
              <a:tabLst/>
              <a:defRPr/>
            </a:lvl2pPr>
            <a:lvl3pPr marL="449263" indent="-196850">
              <a:lnSpc>
                <a:spcPct val="100000"/>
              </a:lnSpc>
              <a:tabLst/>
              <a:defRPr/>
            </a:lvl3pPr>
            <a:lvl4pPr marL="541338"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2" name="Platshållare för innehåll 2">
            <a:extLst>
              <a:ext uri="{FF2B5EF4-FFF2-40B4-BE49-F238E27FC236}">
                <a16:creationId xmlns:a16="http://schemas.microsoft.com/office/drawing/2014/main" id="{BA21051E-3C35-41FB-8E6B-797DB8F26971}"/>
              </a:ext>
            </a:extLst>
          </p:cNvPr>
          <p:cNvSpPr>
            <a:spLocks noGrp="1"/>
          </p:cNvSpPr>
          <p:nvPr>
            <p:ph idx="13"/>
          </p:nvPr>
        </p:nvSpPr>
        <p:spPr>
          <a:xfrm>
            <a:off x="6373692"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2865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1" name="Platshållare för datum 3">
            <a:extLst>
              <a:ext uri="{FF2B5EF4-FFF2-40B4-BE49-F238E27FC236}">
                <a16:creationId xmlns:a16="http://schemas.microsoft.com/office/drawing/2014/main" id="{154C1432-4F85-1F42-8016-9B83B89CC804}"/>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2022-02-10</a:t>
            </a:fld>
            <a:endParaRPr lang="sv-SE" dirty="0"/>
          </a:p>
        </p:txBody>
      </p:sp>
    </p:spTree>
    <p:extLst>
      <p:ext uri="{BB962C8B-B14F-4D97-AF65-F5344CB8AC3E}">
        <p14:creationId xmlns:p14="http://schemas.microsoft.com/office/powerpoint/2010/main" val="213510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in 3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3255409" cy="4768062"/>
          </a:xfrm>
        </p:spPr>
        <p:txBody>
          <a:bodyPr lIns="0" rIns="18000"/>
          <a:lstStyle>
            <a:lvl1pPr>
              <a:lnSpc>
                <a:spcPct val="100000"/>
              </a:lnSpc>
              <a:defRPr/>
            </a:lvl1pPr>
            <a:lvl2pPr marL="360000" indent="-216000">
              <a:lnSpc>
                <a:spcPct val="100000"/>
              </a:lnSpc>
              <a:tabLst/>
              <a:defRPr/>
            </a:lvl2pPr>
            <a:lvl3pPr marL="449263" indent="-196850">
              <a:lnSpc>
                <a:spcPct val="100000"/>
              </a:lnSpc>
              <a:tabLst/>
              <a:defRPr/>
            </a:lvl3pPr>
            <a:lvl4pPr marL="541338" indent="-180975">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3" name="Platshållare för innehåll 2">
            <a:extLst>
              <a:ext uri="{FF2B5EF4-FFF2-40B4-BE49-F238E27FC236}">
                <a16:creationId xmlns:a16="http://schemas.microsoft.com/office/drawing/2014/main" id="{B2D0E559-A900-41F3-93C5-387A7764A152}"/>
              </a:ext>
            </a:extLst>
          </p:cNvPr>
          <p:cNvSpPr>
            <a:spLocks noGrp="1"/>
          </p:cNvSpPr>
          <p:nvPr>
            <p:ph idx="15"/>
          </p:nvPr>
        </p:nvSpPr>
        <p:spPr>
          <a:xfrm>
            <a:off x="4605297"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39750" indent="-19685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7" name="Platshållare för innehåll 2">
            <a:extLst>
              <a:ext uri="{FF2B5EF4-FFF2-40B4-BE49-F238E27FC236}">
                <a16:creationId xmlns:a16="http://schemas.microsoft.com/office/drawing/2014/main" id="{E4E99B3B-ADB3-4D1A-9A7F-AA1B8528E6C7}"/>
              </a:ext>
            </a:extLst>
          </p:cNvPr>
          <p:cNvSpPr>
            <a:spLocks noGrp="1"/>
          </p:cNvSpPr>
          <p:nvPr>
            <p:ph idx="16"/>
          </p:nvPr>
        </p:nvSpPr>
        <p:spPr>
          <a:xfrm>
            <a:off x="8116194"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2" name="Platshållare för datum 3">
            <a:extLst>
              <a:ext uri="{FF2B5EF4-FFF2-40B4-BE49-F238E27FC236}">
                <a16:creationId xmlns:a16="http://schemas.microsoft.com/office/drawing/2014/main" id="{F91A8E7B-C629-D343-8A83-7EB0ADF608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2022-02-10</a:t>
            </a:fld>
            <a:endParaRPr lang="sv-SE" dirty="0"/>
          </a:p>
        </p:txBody>
      </p:sp>
    </p:spTree>
    <p:extLst>
      <p:ext uri="{BB962C8B-B14F-4D97-AF65-F5344CB8AC3E}">
        <p14:creationId xmlns:p14="http://schemas.microsoft.com/office/powerpoint/2010/main" val="266766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6B191E2-1C71-4B4C-B562-DD793673C24E}"/>
              </a:ext>
            </a:extLst>
          </p:cNvPr>
          <p:cNvSpPr>
            <a:spLocks noGrp="1"/>
          </p:cNvSpPr>
          <p:nvPr>
            <p:ph type="pic" sz="quarter" idx="15" hasCustomPrompt="1"/>
          </p:nvPr>
        </p:nvSpPr>
        <p:spPr>
          <a:xfrm>
            <a:off x="6373813" y="1562100"/>
            <a:ext cx="4994275" cy="4768850"/>
          </a:xfrm>
          <a:solidFill>
            <a:schemeClr val="bg1">
              <a:lumMod val="85000"/>
            </a:schemeClr>
          </a:solidFill>
        </p:spPr>
        <p:txBody>
          <a:bodyPr>
            <a:normAutofit/>
          </a:bodyPr>
          <a:lstStyle>
            <a:lvl1pPr marL="0" indent="0" algn="ctr">
              <a:buFontTx/>
              <a:buNone/>
              <a:defRPr sz="800">
                <a:solidFill>
                  <a:srgbClr val="666666"/>
                </a:solidFill>
              </a:defRPr>
            </a:lvl1pPr>
          </a:lstStyle>
          <a:p>
            <a:r>
              <a:rPr lang="sv-SE"/>
              <a:t>INSERT IMAGE</a:t>
            </a: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1" name="Rektangel 10">
            <a:extLst>
              <a:ext uri="{FF2B5EF4-FFF2-40B4-BE49-F238E27FC236}">
                <a16:creationId xmlns:a16="http://schemas.microsoft.com/office/drawing/2014/main" id="{BC4F3A85-66E6-412A-97CD-99D922EFBEE2}"/>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Bildobjekt 12">
            <a:extLst>
              <a:ext uri="{FF2B5EF4-FFF2-40B4-BE49-F238E27FC236}">
                <a16:creationId xmlns:a16="http://schemas.microsoft.com/office/drawing/2014/main" id="{506E76ED-0FF0-4A03-8EB9-06B57B12EC11}"/>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datum 3">
            <a:extLst>
              <a:ext uri="{FF2B5EF4-FFF2-40B4-BE49-F238E27FC236}">
                <a16:creationId xmlns:a16="http://schemas.microsoft.com/office/drawing/2014/main" id="{5D496E45-863B-704B-B14F-5E0F58578D8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2022-02-10</a:t>
            </a:fld>
            <a:endParaRPr lang="sv-SE" dirty="0"/>
          </a:p>
        </p:txBody>
      </p:sp>
    </p:spTree>
    <p:extLst>
      <p:ext uri="{BB962C8B-B14F-4D97-AF65-F5344CB8AC3E}">
        <p14:creationId xmlns:p14="http://schemas.microsoft.com/office/powerpoint/2010/main" val="106655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Full width">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0" y="0"/>
            <a:ext cx="12192000" cy="6858000"/>
          </a:xfrm>
          <a:solidFill>
            <a:schemeClr val="bg1">
              <a:lumMod val="85000"/>
            </a:schemeClr>
          </a:solidFill>
        </p:spPr>
        <p:txBody>
          <a:bodyPr>
            <a:normAutofit/>
          </a:bodyPr>
          <a:lstStyle>
            <a:lvl1pPr algn="ctr">
              <a:defRPr sz="800"/>
            </a:lvl1pPr>
          </a:lstStyle>
          <a:p>
            <a:r>
              <a:rPr lang="sv-SE" dirty="0"/>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5" name="Rubrik 1">
            <a:extLst>
              <a:ext uri="{FF2B5EF4-FFF2-40B4-BE49-F238E27FC236}">
                <a16:creationId xmlns:a16="http://schemas.microsoft.com/office/drawing/2014/main" id="{8F5BB748-C0D0-CB4F-BA93-7488E4BA7050}"/>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dirty="0"/>
              <a:t>Image </a:t>
            </a:r>
            <a:r>
              <a:rPr lang="sv-SE" dirty="0" err="1"/>
              <a:t>title</a:t>
            </a:r>
            <a:endParaRPr lang="sv-SE" dirty="0"/>
          </a:p>
        </p:txBody>
      </p:sp>
    </p:spTree>
    <p:extLst>
      <p:ext uri="{BB962C8B-B14F-4D97-AF65-F5344CB8AC3E}">
        <p14:creationId xmlns:p14="http://schemas.microsoft.com/office/powerpoint/2010/main" val="53286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1532B06-EA3A-AA45-A1FA-C8E1873FD090}"/>
              </a:ext>
            </a:extLst>
          </p:cNvPr>
          <p:cNvSpPr>
            <a:spLocks noGrp="1"/>
          </p:cNvSpPr>
          <p:nvPr>
            <p:ph type="title"/>
          </p:nvPr>
        </p:nvSpPr>
        <p:spPr>
          <a:xfrm>
            <a:off x="1103709" y="281999"/>
            <a:ext cx="9478393" cy="657340"/>
          </a:xfrm>
          <a:prstGeom prst="rect">
            <a:avLst/>
          </a:prstGeom>
        </p:spPr>
        <p:txBody>
          <a:bodyPr vert="horz" lIns="90000" tIns="45720" rIns="91440" bIns="45720" rtlCol="0" anchor="t" anchorCtr="0">
            <a:noAutofit/>
          </a:bodyPr>
          <a:lstStyle/>
          <a:p>
            <a:r>
              <a:rPr lang="sv-SE"/>
              <a:t>Klicka här för att ändra mall för rubrikformat</a:t>
            </a:r>
          </a:p>
        </p:txBody>
      </p:sp>
      <p:sp>
        <p:nvSpPr>
          <p:cNvPr id="4" name="Platshållare för datum 3">
            <a:extLst>
              <a:ext uri="{FF2B5EF4-FFF2-40B4-BE49-F238E27FC236}">
                <a16:creationId xmlns:a16="http://schemas.microsoft.com/office/drawing/2014/main" id="{66E4D6F2-5CFB-9D4E-AED8-120937FE2576}"/>
              </a:ext>
            </a:extLst>
          </p:cNvPr>
          <p:cNvSpPr>
            <a:spLocks noGrp="1"/>
          </p:cNvSpPr>
          <p:nvPr>
            <p:ph type="dt" sz="half" idx="2"/>
          </p:nvPr>
        </p:nvSpPr>
        <p:spPr>
          <a:xfrm>
            <a:off x="1195647" y="6483583"/>
            <a:ext cx="832658" cy="365125"/>
          </a:xfrm>
          <a:prstGeom prst="rect">
            <a:avLst/>
          </a:prstGeom>
        </p:spPr>
        <p:txBody>
          <a:bodyPr vert="horz" lIns="91440" tIns="45720" rIns="91440" bIns="45720" rtlCol="0" anchor="ctr"/>
          <a:lstStyle>
            <a:lvl1pPr algn="l">
              <a:defRPr sz="800" spc="80" baseline="0">
                <a:solidFill>
                  <a:srgbClr val="CCCCCC"/>
                </a:solidFill>
              </a:defRPr>
            </a:lvl1pPr>
          </a:lstStyle>
          <a:p>
            <a:fld id="{926FFDD8-E9D5-414B-9D01-E73C6B8A8FCA}" type="datetime1">
              <a:rPr lang="sv-SE" smtClean="0"/>
              <a:t>2022-02-10</a:t>
            </a:fld>
            <a:endParaRPr lang="sv-SE"/>
          </a:p>
        </p:txBody>
      </p:sp>
      <p:sp>
        <p:nvSpPr>
          <p:cNvPr id="5" name="Platshållare för sidfot 4">
            <a:extLst>
              <a:ext uri="{FF2B5EF4-FFF2-40B4-BE49-F238E27FC236}">
                <a16:creationId xmlns:a16="http://schemas.microsoft.com/office/drawing/2014/main" id="{515FD9D7-4C35-3343-B008-A413FF500A93}"/>
              </a:ext>
            </a:extLst>
          </p:cNvPr>
          <p:cNvSpPr>
            <a:spLocks noGrp="1"/>
          </p:cNvSpPr>
          <p:nvPr>
            <p:ph type="ftr" sz="quarter" idx="3"/>
          </p:nvPr>
        </p:nvSpPr>
        <p:spPr>
          <a:xfrm>
            <a:off x="2053244" y="6483583"/>
            <a:ext cx="4114800" cy="365125"/>
          </a:xfrm>
          <a:prstGeom prst="rect">
            <a:avLst/>
          </a:prstGeom>
        </p:spPr>
        <p:txBody>
          <a:bodyPr vert="horz" lIns="91440" tIns="45720" rIns="91440" bIns="45720" rtlCol="0" anchor="ctr"/>
          <a:lstStyle>
            <a:lvl1pPr algn="l">
              <a:defRPr sz="800" cap="all" spc="80" baseline="0">
                <a:solidFill>
                  <a:srgbClr val="CCCCCC"/>
                </a:solidFill>
              </a:defRPr>
            </a:lvl1pPr>
          </a:lstStyle>
          <a:p>
            <a:r>
              <a:rPr lang="sv-SE"/>
              <a:t>PRESENTATION TITLE / FOOTER</a:t>
            </a:r>
          </a:p>
        </p:txBody>
      </p:sp>
      <p:sp>
        <p:nvSpPr>
          <p:cNvPr id="6" name="Platshållare för bildnummer 5">
            <a:extLst>
              <a:ext uri="{FF2B5EF4-FFF2-40B4-BE49-F238E27FC236}">
                <a16:creationId xmlns:a16="http://schemas.microsoft.com/office/drawing/2014/main" id="{AF6B396D-270A-E047-8DAD-6D51B53CAD64}"/>
              </a:ext>
            </a:extLst>
          </p:cNvPr>
          <p:cNvSpPr>
            <a:spLocks noGrp="1"/>
          </p:cNvSpPr>
          <p:nvPr>
            <p:ph type="sldNum" sz="quarter" idx="4"/>
          </p:nvPr>
        </p:nvSpPr>
        <p:spPr>
          <a:xfrm>
            <a:off x="8735292" y="6483583"/>
            <a:ext cx="2743200" cy="365125"/>
          </a:xfrm>
          <a:prstGeom prst="rect">
            <a:avLst/>
          </a:prstGeom>
        </p:spPr>
        <p:txBody>
          <a:bodyPr vert="horz" lIns="91440" tIns="45720" rIns="91440" bIns="45720" rtlCol="0" anchor="ctr"/>
          <a:lstStyle>
            <a:lvl1pPr algn="r">
              <a:defRPr sz="800" b="1">
                <a:solidFill>
                  <a:schemeClr val="accent1"/>
                </a:solidFill>
              </a:defRPr>
            </a:lvl1pPr>
          </a:lstStyle>
          <a:p>
            <a:fld id="{F7283078-D760-1647-8B80-66BA8B52336D}" type="slidenum">
              <a:rPr lang="sv-SE" smtClean="0"/>
              <a:pPr/>
              <a:t>‹#›</a:t>
            </a:fld>
            <a:endParaRPr lang="sv-SE"/>
          </a:p>
        </p:txBody>
      </p:sp>
      <p:sp>
        <p:nvSpPr>
          <p:cNvPr id="11" name="Platshållare för text 2">
            <a:extLst>
              <a:ext uri="{FF2B5EF4-FFF2-40B4-BE49-F238E27FC236}">
                <a16:creationId xmlns:a16="http://schemas.microsoft.com/office/drawing/2014/main" id="{CD0A89FF-22DC-4B6A-B9ED-60B2F32ED89E}"/>
              </a:ext>
            </a:extLst>
          </p:cNvPr>
          <p:cNvSpPr>
            <a:spLocks noGrp="1"/>
          </p:cNvSpPr>
          <p:nvPr>
            <p:ph type="body" idx="1"/>
          </p:nvPr>
        </p:nvSpPr>
        <p:spPr>
          <a:xfrm>
            <a:off x="1095894" y="1561865"/>
            <a:ext cx="9561022" cy="4565397"/>
          </a:xfrm>
          <a:prstGeom prst="rect">
            <a:avLst/>
          </a:prstGeom>
        </p:spPr>
        <p:txBody>
          <a:bodyPr vert="horz" lIns="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25848757"/>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65" r:id="rId3"/>
    <p:sldLayoutId id="2147483667" r:id="rId4"/>
    <p:sldLayoutId id="2147483669" r:id="rId5"/>
    <p:sldLayoutId id="2147483650" r:id="rId6"/>
    <p:sldLayoutId id="2147483668" r:id="rId7"/>
    <p:sldLayoutId id="2147483662" r:id="rId8"/>
    <p:sldLayoutId id="2147483664" r:id="rId9"/>
    <p:sldLayoutId id="2147483663" r:id="rId10"/>
    <p:sldLayoutId id="2147483666" r:id="rId11"/>
    <p:sldLayoutId id="214748367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p:titleStyle>
    <p:body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1532B06-EA3A-AA45-A1FA-C8E1873FD090}"/>
              </a:ext>
            </a:extLst>
          </p:cNvPr>
          <p:cNvSpPr>
            <a:spLocks noGrp="1"/>
          </p:cNvSpPr>
          <p:nvPr>
            <p:ph type="title"/>
          </p:nvPr>
        </p:nvSpPr>
        <p:spPr>
          <a:xfrm>
            <a:off x="1103709" y="281999"/>
            <a:ext cx="9478393" cy="657340"/>
          </a:xfrm>
          <a:prstGeom prst="rect">
            <a:avLst/>
          </a:prstGeom>
        </p:spPr>
        <p:txBody>
          <a:bodyPr vert="horz" lIns="90000" tIns="45720" rIns="91440" bIns="45720" rtlCol="0" anchor="t" anchorCtr="0">
            <a:noAutofit/>
          </a:bodyPr>
          <a:lstStyle/>
          <a:p>
            <a:r>
              <a:rPr lang="sv-SE"/>
              <a:t>Klicka här för att ändra mall för rubrikformat</a:t>
            </a:r>
          </a:p>
        </p:txBody>
      </p:sp>
      <p:sp>
        <p:nvSpPr>
          <p:cNvPr id="4" name="Platshållare för datum 3">
            <a:extLst>
              <a:ext uri="{FF2B5EF4-FFF2-40B4-BE49-F238E27FC236}">
                <a16:creationId xmlns:a16="http://schemas.microsoft.com/office/drawing/2014/main" id="{66E4D6F2-5CFB-9D4E-AED8-120937FE2576}"/>
              </a:ext>
            </a:extLst>
          </p:cNvPr>
          <p:cNvSpPr>
            <a:spLocks noGrp="1"/>
          </p:cNvSpPr>
          <p:nvPr>
            <p:ph type="dt" sz="half" idx="2"/>
          </p:nvPr>
        </p:nvSpPr>
        <p:spPr>
          <a:xfrm>
            <a:off x="1195647" y="6483583"/>
            <a:ext cx="832658" cy="365125"/>
          </a:xfrm>
          <a:prstGeom prst="rect">
            <a:avLst/>
          </a:prstGeom>
        </p:spPr>
        <p:txBody>
          <a:bodyPr vert="horz" lIns="91440" tIns="45720" rIns="91440" bIns="45720" rtlCol="0" anchor="ctr"/>
          <a:lstStyle>
            <a:lvl1pPr algn="l">
              <a:defRPr sz="800" spc="80" baseline="0">
                <a:solidFill>
                  <a:srgbClr val="CCCCCC"/>
                </a:solidFill>
              </a:defRPr>
            </a:lvl1pPr>
          </a:lstStyle>
          <a:p>
            <a:fld id="{926FFDD8-E9D5-414B-9D01-E73C6B8A8FCA}" type="datetime1">
              <a:rPr lang="sv-SE" smtClean="0"/>
              <a:t>2022-02-10</a:t>
            </a:fld>
            <a:endParaRPr lang="sv-SE"/>
          </a:p>
        </p:txBody>
      </p:sp>
      <p:sp>
        <p:nvSpPr>
          <p:cNvPr id="5" name="Platshållare för sidfot 4">
            <a:extLst>
              <a:ext uri="{FF2B5EF4-FFF2-40B4-BE49-F238E27FC236}">
                <a16:creationId xmlns:a16="http://schemas.microsoft.com/office/drawing/2014/main" id="{515FD9D7-4C35-3343-B008-A413FF500A93}"/>
              </a:ext>
            </a:extLst>
          </p:cNvPr>
          <p:cNvSpPr>
            <a:spLocks noGrp="1"/>
          </p:cNvSpPr>
          <p:nvPr>
            <p:ph type="ftr" sz="quarter" idx="3"/>
          </p:nvPr>
        </p:nvSpPr>
        <p:spPr>
          <a:xfrm>
            <a:off x="2053244" y="6483583"/>
            <a:ext cx="4114800" cy="365125"/>
          </a:xfrm>
          <a:prstGeom prst="rect">
            <a:avLst/>
          </a:prstGeom>
        </p:spPr>
        <p:txBody>
          <a:bodyPr vert="horz" lIns="91440" tIns="45720" rIns="91440" bIns="45720" rtlCol="0" anchor="ctr"/>
          <a:lstStyle>
            <a:lvl1pPr algn="l">
              <a:defRPr sz="800" cap="all" spc="80" baseline="0">
                <a:solidFill>
                  <a:srgbClr val="CCCCCC"/>
                </a:solidFill>
              </a:defRPr>
            </a:lvl1pPr>
          </a:lstStyle>
          <a:p>
            <a:r>
              <a:rPr lang="sv-SE"/>
              <a:t>PRESENTATION TITLE / FOOTER</a:t>
            </a:r>
          </a:p>
        </p:txBody>
      </p:sp>
      <p:sp>
        <p:nvSpPr>
          <p:cNvPr id="6" name="Platshållare för bildnummer 5">
            <a:extLst>
              <a:ext uri="{FF2B5EF4-FFF2-40B4-BE49-F238E27FC236}">
                <a16:creationId xmlns:a16="http://schemas.microsoft.com/office/drawing/2014/main" id="{AF6B396D-270A-E047-8DAD-6D51B53CAD64}"/>
              </a:ext>
            </a:extLst>
          </p:cNvPr>
          <p:cNvSpPr>
            <a:spLocks noGrp="1"/>
          </p:cNvSpPr>
          <p:nvPr>
            <p:ph type="sldNum" sz="quarter" idx="4"/>
          </p:nvPr>
        </p:nvSpPr>
        <p:spPr>
          <a:xfrm>
            <a:off x="8735292" y="6483583"/>
            <a:ext cx="2743200" cy="365125"/>
          </a:xfrm>
          <a:prstGeom prst="rect">
            <a:avLst/>
          </a:prstGeom>
        </p:spPr>
        <p:txBody>
          <a:bodyPr vert="horz" lIns="91440" tIns="45720" rIns="91440" bIns="45720" rtlCol="0" anchor="ctr"/>
          <a:lstStyle>
            <a:lvl1pPr algn="r">
              <a:defRPr sz="800" b="1">
                <a:solidFill>
                  <a:schemeClr val="accent1"/>
                </a:solidFill>
              </a:defRPr>
            </a:lvl1pPr>
          </a:lstStyle>
          <a:p>
            <a:fld id="{F7283078-D760-1647-8B80-66BA8B52336D}" type="slidenum">
              <a:rPr lang="sv-SE" smtClean="0"/>
              <a:pPr/>
              <a:t>‹#›</a:t>
            </a:fld>
            <a:endParaRPr lang="sv-SE"/>
          </a:p>
        </p:txBody>
      </p:sp>
      <p:sp>
        <p:nvSpPr>
          <p:cNvPr id="11" name="Platshållare för text 2">
            <a:extLst>
              <a:ext uri="{FF2B5EF4-FFF2-40B4-BE49-F238E27FC236}">
                <a16:creationId xmlns:a16="http://schemas.microsoft.com/office/drawing/2014/main" id="{CD0A89FF-22DC-4B6A-B9ED-60B2F32ED89E}"/>
              </a:ext>
            </a:extLst>
          </p:cNvPr>
          <p:cNvSpPr>
            <a:spLocks noGrp="1"/>
          </p:cNvSpPr>
          <p:nvPr>
            <p:ph type="body" idx="1"/>
          </p:nvPr>
        </p:nvSpPr>
        <p:spPr>
          <a:xfrm>
            <a:off x="1095894" y="1561865"/>
            <a:ext cx="9561022" cy="4565397"/>
          </a:xfrm>
          <a:prstGeom prst="rect">
            <a:avLst/>
          </a:prstGeom>
        </p:spPr>
        <p:txBody>
          <a:bodyPr vert="horz" lIns="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879491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p:titleStyle>
    <p:body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gif"/><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11.xml"/><Relationship Id="rId6" Type="http://schemas.openxmlformats.org/officeDocument/2006/relationships/image" Target="../media/image11.jpeg"/><Relationship Id="rId11" Type="http://schemas.openxmlformats.org/officeDocument/2006/relationships/image" Target="../media/image16.jpg"/><Relationship Id="rId5" Type="http://schemas.openxmlformats.org/officeDocument/2006/relationships/image" Target="../media/image10.jpeg"/><Relationship Id="rId10" Type="http://schemas.openxmlformats.org/officeDocument/2006/relationships/image" Target="../media/image15.jpg"/><Relationship Id="rId4" Type="http://schemas.openxmlformats.org/officeDocument/2006/relationships/image" Target="../media/image9.gif"/><Relationship Id="rId9"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67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990F80-C9D9-4721-96EA-7C72BDFE83BC}"/>
              </a:ext>
            </a:extLst>
          </p:cNvPr>
          <p:cNvSpPr>
            <a:spLocks noGrp="1"/>
          </p:cNvSpPr>
          <p:nvPr>
            <p:ph type="title"/>
          </p:nvPr>
        </p:nvSpPr>
        <p:spPr/>
        <p:txBody>
          <a:bodyPr/>
          <a:lstStyle/>
          <a:p>
            <a:r>
              <a:rPr lang="en-US" dirty="0"/>
              <a:t>Accelerator ODHDS Architecture</a:t>
            </a:r>
            <a:br>
              <a:rPr lang="en-US" dirty="0"/>
            </a:br>
            <a:endParaRPr lang="en-US" dirty="0"/>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4"/>
          </p:nvPr>
        </p:nvSpPr>
        <p:spPr/>
        <p:txBody>
          <a:bodyPr anchor="b">
            <a:normAutofit/>
          </a:bodyPr>
          <a:lstStyle/>
          <a:p>
            <a:endParaRPr lang="sv-SE" dirty="0"/>
          </a:p>
        </p:txBody>
      </p:sp>
      <p:pic>
        <p:nvPicPr>
          <p:cNvPr id="3" name="Content Placeholder 2">
            <a:extLst>
              <a:ext uri="{FF2B5EF4-FFF2-40B4-BE49-F238E27FC236}">
                <a16:creationId xmlns:a16="http://schemas.microsoft.com/office/drawing/2014/main" id="{AA50B923-3550-4BCF-93BD-4537BE55DD2F}"/>
              </a:ext>
            </a:extLst>
          </p:cNvPr>
          <p:cNvPicPr>
            <a:picLocks noGrp="1" noChangeAspect="1"/>
          </p:cNvPicPr>
          <p:nvPr>
            <p:ph idx="1"/>
          </p:nvPr>
        </p:nvPicPr>
        <p:blipFill>
          <a:blip r:embed="rId2"/>
          <a:stretch>
            <a:fillRect/>
          </a:stretch>
        </p:blipFill>
        <p:spPr>
          <a:xfrm>
            <a:off x="1072510" y="2083981"/>
            <a:ext cx="9281831" cy="3540642"/>
          </a:xfrm>
        </p:spPr>
      </p:pic>
    </p:spTree>
    <p:extLst>
      <p:ext uri="{BB962C8B-B14F-4D97-AF65-F5344CB8AC3E}">
        <p14:creationId xmlns:p14="http://schemas.microsoft.com/office/powerpoint/2010/main" val="93043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990F80-C9D9-4721-96EA-7C72BDFE83BC}"/>
              </a:ext>
            </a:extLst>
          </p:cNvPr>
          <p:cNvSpPr>
            <a:spLocks noGrp="1"/>
          </p:cNvSpPr>
          <p:nvPr>
            <p:ph type="title"/>
          </p:nvPr>
        </p:nvSpPr>
        <p:spPr>
          <a:xfrm>
            <a:off x="1103709" y="265373"/>
            <a:ext cx="9360000" cy="657339"/>
          </a:xfrm>
        </p:spPr>
        <p:txBody>
          <a:bodyPr anchor="t">
            <a:noAutofit/>
          </a:bodyPr>
          <a:lstStyle/>
          <a:p>
            <a:r>
              <a:rPr lang="en-US" dirty="0"/>
              <a:t>Target ODHDS Architecture</a:t>
            </a:r>
            <a:br>
              <a:rPr lang="en-US" dirty="0"/>
            </a:br>
            <a:endParaRPr lang="en-US" dirty="0"/>
          </a:p>
        </p:txBody>
      </p:sp>
      <p:sp>
        <p:nvSpPr>
          <p:cNvPr id="19" name="Footer Placeholder 2">
            <a:extLst>
              <a:ext uri="{FF2B5EF4-FFF2-40B4-BE49-F238E27FC236}">
                <a16:creationId xmlns:a16="http://schemas.microsoft.com/office/drawing/2014/main" id="{7DB65B91-2607-4FFC-A166-7EBEF354F250}"/>
              </a:ext>
            </a:extLst>
          </p:cNvPr>
          <p:cNvSpPr>
            <a:spLocks noGrp="1"/>
          </p:cNvSpPr>
          <p:nvPr>
            <p:ph type="ftr" sz="quarter" idx="11"/>
          </p:nvPr>
        </p:nvSpPr>
        <p:spPr>
          <a:xfrm>
            <a:off x="2053244" y="6475270"/>
            <a:ext cx="4320448"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800" b="0" i="0" u="none" strike="noStrike" kern="1200" cap="all" spc="80" normalizeH="0" baseline="0" noProof="0">
                <a:ln>
                  <a:noFill/>
                </a:ln>
                <a:solidFill>
                  <a:srgbClr val="CCCCCC"/>
                </a:solidFill>
                <a:effectLst/>
                <a:uLnTx/>
                <a:uFillTx/>
                <a:latin typeface="Segoe UI"/>
                <a:ea typeface="+mn-ea"/>
                <a:cs typeface="+mn-cs"/>
              </a:rPr>
              <a:t>PRESENTATION </a:t>
            </a:r>
            <a:r>
              <a:rPr kumimoji="0" lang="sv-SE" sz="800" b="0" i="0" u="none" strike="noStrike" kern="1200" cap="all" spc="80" normalizeH="0" baseline="0" noProof="0" err="1">
                <a:ln>
                  <a:noFill/>
                </a:ln>
                <a:solidFill>
                  <a:srgbClr val="CCCCCC"/>
                </a:solidFill>
                <a:effectLst/>
                <a:uLnTx/>
                <a:uFillTx/>
                <a:latin typeface="Segoe UI"/>
                <a:ea typeface="+mn-ea"/>
                <a:cs typeface="+mn-cs"/>
              </a:rPr>
              <a:t>TITLe</a:t>
            </a:r>
            <a:r>
              <a:rPr kumimoji="0" lang="sv-SE" sz="800" b="0" i="0" u="none" strike="noStrike" kern="1200" cap="all" spc="80" normalizeH="0" baseline="0" noProof="0">
                <a:ln>
                  <a:noFill/>
                </a:ln>
                <a:solidFill>
                  <a:srgbClr val="CCCCCC"/>
                </a:solidFill>
                <a:effectLst/>
                <a:uLnTx/>
                <a:uFillTx/>
                <a:latin typeface="Segoe UI"/>
                <a:ea typeface="+mn-ea"/>
                <a:cs typeface="+mn-cs"/>
              </a:rPr>
              <a:t>/ FOOTER</a:t>
            </a:r>
          </a:p>
        </p:txBody>
      </p:sp>
      <p:sp>
        <p:nvSpPr>
          <p:cNvPr id="21" name="Slide Number Placeholder 3">
            <a:extLst>
              <a:ext uri="{FF2B5EF4-FFF2-40B4-BE49-F238E27FC236}">
                <a16:creationId xmlns:a16="http://schemas.microsoft.com/office/drawing/2014/main" id="{B2C00804-52EA-4F31-BE13-1943EF55F8D0}"/>
              </a:ext>
            </a:extLst>
          </p:cNvPr>
          <p:cNvSpPr>
            <a:spLocks noGrp="1"/>
          </p:cNvSpPr>
          <p:nvPr>
            <p:ph type="sldNum" sz="quarter" idx="12"/>
          </p:nvPr>
        </p:nvSpPr>
        <p:spPr>
          <a:xfrm>
            <a:off x="8735292" y="6475270"/>
            <a:ext cx="2743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7283078-D760-1647-8B80-66BA8B52336D}" type="slidenum">
              <a:rPr kumimoji="0" lang="sv-SE" sz="800" b="1" i="0" u="none" strike="noStrike" kern="1200" cap="none" spc="0" normalizeH="0" baseline="0" noProof="0" smtClean="0">
                <a:ln>
                  <a:noFill/>
                </a:ln>
                <a:solidFill>
                  <a:srgbClr val="0099DC"/>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sv-SE" sz="800" b="1" i="0" u="none" strike="noStrike" kern="1200" cap="none" spc="0" normalizeH="0" baseline="0" noProof="0">
              <a:ln>
                <a:noFill/>
              </a:ln>
              <a:solidFill>
                <a:srgbClr val="0099DC"/>
              </a:solidFill>
              <a:effectLst/>
              <a:uLnTx/>
              <a:uFillTx/>
              <a:latin typeface="Segoe UI"/>
              <a:ea typeface="+mn-ea"/>
              <a:cs typeface="+mn-cs"/>
            </a:endParaRPr>
          </a:p>
        </p:txBody>
      </p:sp>
      <p:sp>
        <p:nvSpPr>
          <p:cNvPr id="56" name="Text Placeholder 4">
            <a:extLst>
              <a:ext uri="{FF2B5EF4-FFF2-40B4-BE49-F238E27FC236}">
                <a16:creationId xmlns:a16="http://schemas.microsoft.com/office/drawing/2014/main" id="{74673B93-426B-491D-8621-9A347DB1080C}"/>
              </a:ext>
            </a:extLst>
          </p:cNvPr>
          <p:cNvSpPr>
            <a:spLocks noGrp="1"/>
          </p:cNvSpPr>
          <p:nvPr>
            <p:ph type="body" sz="quarter" idx="14"/>
          </p:nvPr>
        </p:nvSpPr>
        <p:spPr>
          <a:xfrm>
            <a:off x="1103709" y="931026"/>
            <a:ext cx="9360000" cy="507076"/>
          </a:xfrm>
        </p:spPr>
        <p:txBody>
          <a:bodyPr/>
          <a:lstStyle/>
          <a:p>
            <a:endParaRPr lang="en-US"/>
          </a:p>
        </p:txBody>
      </p:sp>
      <p:sp>
        <p:nvSpPr>
          <p:cNvPr id="23" name="Date Placeholder 5">
            <a:extLst>
              <a:ext uri="{FF2B5EF4-FFF2-40B4-BE49-F238E27FC236}">
                <a16:creationId xmlns:a16="http://schemas.microsoft.com/office/drawing/2014/main" id="{E5BE5C9B-2082-4B85-99AE-36EB5CA84EE2}"/>
              </a:ext>
            </a:extLst>
          </p:cNvPr>
          <p:cNvSpPr>
            <a:spLocks noGrp="1"/>
          </p:cNvSpPr>
          <p:nvPr>
            <p:ph type="dt" sz="half" idx="10"/>
          </p:nvPr>
        </p:nvSpPr>
        <p:spPr>
          <a:xfrm>
            <a:off x="1195647" y="6475270"/>
            <a:ext cx="832658"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18896B66-0B3A-474C-9C9C-E4F07B1F5DAD}" type="datetime1">
              <a:rPr kumimoji="0" lang="sv-SE" sz="800" b="0" i="0" u="none" strike="noStrike" kern="1200" cap="none" spc="80" normalizeH="0" baseline="0" noProof="0" smtClean="0">
                <a:ln>
                  <a:noFill/>
                </a:ln>
                <a:solidFill>
                  <a:srgbClr val="CCCCCC"/>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2022-02-10</a:t>
            </a:fld>
            <a:endParaRPr kumimoji="0" lang="sv-SE" sz="800" b="0" i="0" u="none" strike="noStrike" kern="1200" cap="none" spc="80" normalizeH="0" baseline="0" noProof="0">
              <a:ln>
                <a:noFill/>
              </a:ln>
              <a:solidFill>
                <a:srgbClr val="CCCCCC"/>
              </a:solidFill>
              <a:effectLst/>
              <a:uLnTx/>
              <a:uFillTx/>
              <a:latin typeface="Segoe UI"/>
              <a:ea typeface="+mn-ea"/>
              <a:cs typeface="+mn-cs"/>
            </a:endParaRPr>
          </a:p>
        </p:txBody>
      </p:sp>
      <p:graphicFrame>
        <p:nvGraphicFramePr>
          <p:cNvPr id="40" name="Platshållare för text 11">
            <a:extLst>
              <a:ext uri="{FF2B5EF4-FFF2-40B4-BE49-F238E27FC236}">
                <a16:creationId xmlns:a16="http://schemas.microsoft.com/office/drawing/2014/main" id="{D121C9FF-7DD6-4EE9-A5DD-DC26503FED83}"/>
              </a:ext>
            </a:extLst>
          </p:cNvPr>
          <p:cNvGraphicFramePr/>
          <p:nvPr>
            <p:extLst>
              <p:ext uri="{D42A27DB-BD31-4B8C-83A1-F6EECF244321}">
                <p14:modId xmlns:p14="http://schemas.microsoft.com/office/powerpoint/2010/main" val="589088667"/>
              </p:ext>
            </p:extLst>
          </p:nvPr>
        </p:nvGraphicFramePr>
        <p:xfrm>
          <a:off x="1103313" y="1614488"/>
          <a:ext cx="9359900"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783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990F80-C9D9-4721-96EA-7C72BDFE83BC}"/>
              </a:ext>
            </a:extLst>
          </p:cNvPr>
          <p:cNvSpPr>
            <a:spLocks noGrp="1"/>
          </p:cNvSpPr>
          <p:nvPr>
            <p:ph type="title"/>
          </p:nvPr>
        </p:nvSpPr>
        <p:spPr>
          <a:xfrm>
            <a:off x="1103709" y="265373"/>
            <a:ext cx="9360000" cy="657339"/>
          </a:xfrm>
        </p:spPr>
        <p:txBody>
          <a:bodyPr anchor="t">
            <a:noAutofit/>
          </a:bodyPr>
          <a:lstStyle/>
          <a:p>
            <a:r>
              <a:rPr lang="en-US" dirty="0"/>
              <a:t>Target ODHDS Architecture</a:t>
            </a:r>
            <a:br>
              <a:rPr lang="en-US" dirty="0"/>
            </a:br>
            <a:endParaRPr lang="en-US" dirty="0"/>
          </a:p>
        </p:txBody>
      </p:sp>
      <p:sp>
        <p:nvSpPr>
          <p:cNvPr id="19" name="Footer Placeholder 2">
            <a:extLst>
              <a:ext uri="{FF2B5EF4-FFF2-40B4-BE49-F238E27FC236}">
                <a16:creationId xmlns:a16="http://schemas.microsoft.com/office/drawing/2014/main" id="{D14E2B5F-033D-4B6D-B525-69D208B2A90F}"/>
              </a:ext>
            </a:extLst>
          </p:cNvPr>
          <p:cNvSpPr>
            <a:spLocks noGrp="1"/>
          </p:cNvSpPr>
          <p:nvPr>
            <p:ph type="ftr" sz="quarter" idx="11"/>
          </p:nvPr>
        </p:nvSpPr>
        <p:spPr>
          <a:xfrm>
            <a:off x="2053244" y="6475270"/>
            <a:ext cx="4320448"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sv-SE" b="0" i="0" u="none" strike="noStrike" kern="1200" cap="all" spc="80" normalizeH="0" baseline="0" noProof="0">
                <a:ln>
                  <a:noFill/>
                </a:ln>
                <a:effectLst/>
                <a:uLnTx/>
                <a:uFillTx/>
              </a:rPr>
              <a:t>PRESENTATION TITLE/FOOTER</a:t>
            </a:r>
          </a:p>
        </p:txBody>
      </p:sp>
      <p:sp>
        <p:nvSpPr>
          <p:cNvPr id="21" name="Slide Number Placeholder 3">
            <a:extLst>
              <a:ext uri="{FF2B5EF4-FFF2-40B4-BE49-F238E27FC236}">
                <a16:creationId xmlns:a16="http://schemas.microsoft.com/office/drawing/2014/main" id="{B360AEF5-4FA3-4200-B7C1-3E0EDA3C8724}"/>
              </a:ext>
            </a:extLst>
          </p:cNvPr>
          <p:cNvSpPr>
            <a:spLocks noGrp="1"/>
          </p:cNvSpPr>
          <p:nvPr>
            <p:ph type="sldNum" sz="quarter" idx="12"/>
          </p:nvPr>
        </p:nvSpPr>
        <p:spPr>
          <a:xfrm>
            <a:off x="8735292" y="6475270"/>
            <a:ext cx="27432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F7283078-D760-1647-8B80-66BA8B52336D}" type="slidenum">
              <a:rPr kumimoji="0" lang="sv-SE" b="1"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12</a:t>
            </a:fld>
            <a:endParaRPr kumimoji="0" lang="sv-SE" b="1" i="0" u="none" strike="noStrike" kern="1200" cap="none" spc="0" normalizeH="0" baseline="0" noProof="0">
              <a:ln>
                <a:noFill/>
              </a:ln>
              <a:effectLst/>
              <a:uLnTx/>
              <a:uFillTx/>
            </a:endParaRPr>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a:xfrm>
            <a:off x="1103709" y="931026"/>
            <a:ext cx="9360000" cy="507076"/>
          </a:xfrm>
        </p:spPr>
        <p:txBody>
          <a:bodyPr>
            <a:normAutofit/>
          </a:bodyPr>
          <a:lstStyle/>
          <a:p>
            <a:pPr marL="241300" marR="0" indent="-342900">
              <a:spcBef>
                <a:spcPts val="300"/>
              </a:spcBef>
              <a:spcAft>
                <a:spcPts val="300"/>
              </a:spcAft>
              <a:buFont typeface="Wingdings" panose="05000000000000000000" pitchFamily="2" charset="2"/>
              <a:buChar char="Ø"/>
            </a:pPr>
            <a:endParaRPr lang="en-US"/>
          </a:p>
          <a:p>
            <a:pPr marL="241300" marR="0" indent="-342900">
              <a:spcBef>
                <a:spcPts val="300"/>
              </a:spcBef>
              <a:spcAft>
                <a:spcPts val="300"/>
              </a:spcAft>
              <a:buFont typeface="Wingdings" panose="05000000000000000000" pitchFamily="2" charset="2"/>
              <a:buChar char="Ø"/>
            </a:pPr>
            <a:endParaRPr lang="en-US" dirty="0"/>
          </a:p>
        </p:txBody>
      </p:sp>
      <p:pic>
        <p:nvPicPr>
          <p:cNvPr id="34" name="Content Placeholder 33">
            <a:extLst>
              <a:ext uri="{FF2B5EF4-FFF2-40B4-BE49-F238E27FC236}">
                <a16:creationId xmlns:a16="http://schemas.microsoft.com/office/drawing/2014/main" id="{79FDC481-7986-4CAD-9B21-F203ADC07E32}"/>
              </a:ext>
            </a:extLst>
          </p:cNvPr>
          <p:cNvPicPr>
            <a:picLocks noGrp="1" noChangeAspect="1"/>
          </p:cNvPicPr>
          <p:nvPr>
            <p:ph idx="1"/>
          </p:nvPr>
        </p:nvPicPr>
        <p:blipFill>
          <a:blip r:embed="rId2"/>
          <a:stretch>
            <a:fillRect/>
          </a:stretch>
        </p:blipFill>
        <p:spPr>
          <a:xfrm>
            <a:off x="4027132" y="1562400"/>
            <a:ext cx="3500318" cy="4768062"/>
          </a:xfrm>
          <a:prstGeom prst="rect">
            <a:avLst/>
          </a:prstGeom>
          <a:noFill/>
        </p:spPr>
      </p:pic>
      <p:sp>
        <p:nvSpPr>
          <p:cNvPr id="27" name="Date Placeholder 7">
            <a:extLst>
              <a:ext uri="{FF2B5EF4-FFF2-40B4-BE49-F238E27FC236}">
                <a16:creationId xmlns:a16="http://schemas.microsoft.com/office/drawing/2014/main" id="{32A84596-E5D9-4F16-AEE0-B28BD997E3D4}"/>
              </a:ext>
            </a:extLst>
          </p:cNvPr>
          <p:cNvSpPr>
            <a:spLocks noGrp="1"/>
          </p:cNvSpPr>
          <p:nvPr>
            <p:ph type="dt" sz="half" idx="10"/>
          </p:nvPr>
        </p:nvSpPr>
        <p:spPr>
          <a:xfrm>
            <a:off x="1195647" y="6475270"/>
            <a:ext cx="832658"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18896B66-0B3A-474C-9C9C-E4F07B1F5DAD}" type="datetime1">
              <a:rPr kumimoji="0" lang="sv-SE" b="0" i="0" u="none" strike="noStrike" kern="1200" cap="none" spc="8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2022-02-10</a:t>
            </a:fld>
            <a:endParaRPr kumimoji="0" lang="sv-SE" b="0" i="0" u="none" strike="noStrike" kern="1200" cap="none" spc="80" normalizeH="0" baseline="0" noProof="0">
              <a:ln>
                <a:noFill/>
              </a:ln>
              <a:effectLst/>
              <a:uLnTx/>
              <a:uFillTx/>
            </a:endParaRPr>
          </a:p>
        </p:txBody>
      </p:sp>
    </p:spTree>
    <p:extLst>
      <p:ext uri="{BB962C8B-B14F-4D97-AF65-F5344CB8AC3E}">
        <p14:creationId xmlns:p14="http://schemas.microsoft.com/office/powerpoint/2010/main" val="306007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990F80-C9D9-4721-96EA-7C72BDFE83BC}"/>
              </a:ext>
            </a:extLst>
          </p:cNvPr>
          <p:cNvSpPr>
            <a:spLocks noGrp="1"/>
          </p:cNvSpPr>
          <p:nvPr>
            <p:ph type="title"/>
          </p:nvPr>
        </p:nvSpPr>
        <p:spPr>
          <a:xfrm>
            <a:off x="1103709" y="265373"/>
            <a:ext cx="9360000" cy="657339"/>
          </a:xfrm>
        </p:spPr>
        <p:txBody>
          <a:bodyPr anchor="t">
            <a:noAutofit/>
          </a:bodyPr>
          <a:lstStyle/>
          <a:p>
            <a:r>
              <a:rPr lang="en-US" dirty="0"/>
              <a:t>NSS ODHDS Architecture</a:t>
            </a:r>
            <a:br>
              <a:rPr lang="en-US" dirty="0"/>
            </a:br>
            <a:endParaRPr lang="en-US" dirty="0"/>
          </a:p>
        </p:txBody>
      </p:sp>
      <p:sp>
        <p:nvSpPr>
          <p:cNvPr id="20" name="Footer Placeholder 2">
            <a:extLst>
              <a:ext uri="{FF2B5EF4-FFF2-40B4-BE49-F238E27FC236}">
                <a16:creationId xmlns:a16="http://schemas.microsoft.com/office/drawing/2014/main" id="{D3B6B466-275C-4396-91C0-1524FE0C6C35}"/>
              </a:ext>
            </a:extLst>
          </p:cNvPr>
          <p:cNvSpPr>
            <a:spLocks noGrp="1"/>
          </p:cNvSpPr>
          <p:nvPr>
            <p:ph type="ftr" sz="quarter" idx="11"/>
          </p:nvPr>
        </p:nvSpPr>
        <p:spPr>
          <a:xfrm>
            <a:off x="2053244" y="6475270"/>
            <a:ext cx="4320448"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800" b="0" i="0" u="none" strike="noStrike" kern="1200" cap="all" spc="80" normalizeH="0" baseline="0" noProof="0">
                <a:ln>
                  <a:noFill/>
                </a:ln>
                <a:solidFill>
                  <a:srgbClr val="CCCCCC"/>
                </a:solidFill>
                <a:effectLst/>
                <a:uLnTx/>
                <a:uFillTx/>
                <a:latin typeface="Segoe UI"/>
                <a:ea typeface="+mn-ea"/>
                <a:cs typeface="+mn-cs"/>
              </a:rPr>
              <a:t>PRESENTATION TITLE/FOOTER</a:t>
            </a:r>
          </a:p>
        </p:txBody>
      </p:sp>
      <p:sp>
        <p:nvSpPr>
          <p:cNvPr id="22" name="Slide Number Placeholder 3">
            <a:extLst>
              <a:ext uri="{FF2B5EF4-FFF2-40B4-BE49-F238E27FC236}">
                <a16:creationId xmlns:a16="http://schemas.microsoft.com/office/drawing/2014/main" id="{74E5311D-8BF6-4C87-A1E4-81B36FDC1617}"/>
              </a:ext>
            </a:extLst>
          </p:cNvPr>
          <p:cNvSpPr>
            <a:spLocks noGrp="1"/>
          </p:cNvSpPr>
          <p:nvPr>
            <p:ph type="sldNum" sz="quarter" idx="12"/>
          </p:nvPr>
        </p:nvSpPr>
        <p:spPr>
          <a:xfrm>
            <a:off x="8735292" y="6475270"/>
            <a:ext cx="2743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7283078-D760-1647-8B80-66BA8B52336D}" type="slidenum">
              <a:rPr kumimoji="0" lang="sv-SE" sz="800" b="1" i="0" u="none" strike="noStrike" kern="1200" cap="none" spc="0" normalizeH="0" baseline="0" noProof="0" smtClean="0">
                <a:ln>
                  <a:noFill/>
                </a:ln>
                <a:solidFill>
                  <a:srgbClr val="0099DC"/>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sv-SE" sz="800" b="1" i="0" u="none" strike="noStrike" kern="1200" cap="none" spc="0" normalizeH="0" baseline="0" noProof="0">
              <a:ln>
                <a:noFill/>
              </a:ln>
              <a:solidFill>
                <a:srgbClr val="0099DC"/>
              </a:solidFill>
              <a:effectLst/>
              <a:uLnTx/>
              <a:uFillTx/>
              <a:latin typeface="Segoe UI"/>
              <a:ea typeface="+mn-ea"/>
              <a:cs typeface="+mn-cs"/>
            </a:endParaRPr>
          </a:p>
        </p:txBody>
      </p:sp>
      <p:sp>
        <p:nvSpPr>
          <p:cNvPr id="31" name="Text Placeholder 4">
            <a:extLst>
              <a:ext uri="{FF2B5EF4-FFF2-40B4-BE49-F238E27FC236}">
                <a16:creationId xmlns:a16="http://schemas.microsoft.com/office/drawing/2014/main" id="{6EE79AD6-DDC6-41AD-BD71-0D6EFF36E9CB}"/>
              </a:ext>
            </a:extLst>
          </p:cNvPr>
          <p:cNvSpPr>
            <a:spLocks noGrp="1"/>
          </p:cNvSpPr>
          <p:nvPr>
            <p:ph type="body" sz="quarter" idx="14"/>
          </p:nvPr>
        </p:nvSpPr>
        <p:spPr>
          <a:xfrm>
            <a:off x="1103709" y="931026"/>
            <a:ext cx="9360000" cy="507076"/>
          </a:xfrm>
        </p:spPr>
        <p:txBody>
          <a:bodyPr/>
          <a:lstStyle/>
          <a:p>
            <a:endParaRPr lang="en-US"/>
          </a:p>
        </p:txBody>
      </p:sp>
      <p:sp>
        <p:nvSpPr>
          <p:cNvPr id="26" name="Date Placeholder 6">
            <a:extLst>
              <a:ext uri="{FF2B5EF4-FFF2-40B4-BE49-F238E27FC236}">
                <a16:creationId xmlns:a16="http://schemas.microsoft.com/office/drawing/2014/main" id="{B6E08BC0-9DAD-4425-9B15-64A956C1CBF9}"/>
              </a:ext>
            </a:extLst>
          </p:cNvPr>
          <p:cNvSpPr>
            <a:spLocks noGrp="1"/>
          </p:cNvSpPr>
          <p:nvPr>
            <p:ph type="dt" sz="half" idx="10"/>
          </p:nvPr>
        </p:nvSpPr>
        <p:spPr>
          <a:xfrm>
            <a:off x="1195647" y="6475270"/>
            <a:ext cx="832658"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18896B66-0B3A-474C-9C9C-E4F07B1F5DAD}" type="datetime1">
              <a:rPr kumimoji="0" lang="sv-SE" sz="800" b="0" i="0" u="none" strike="noStrike" kern="1200" cap="none" spc="80" normalizeH="0" baseline="0" noProof="0" smtClean="0">
                <a:ln>
                  <a:noFill/>
                </a:ln>
                <a:solidFill>
                  <a:srgbClr val="CCCCCC"/>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2022-02-10</a:t>
            </a:fld>
            <a:endParaRPr kumimoji="0" lang="sv-SE" sz="800" b="0" i="0" u="none" strike="noStrike" kern="1200" cap="none" spc="80" normalizeH="0" baseline="0" noProof="0">
              <a:ln>
                <a:noFill/>
              </a:ln>
              <a:solidFill>
                <a:srgbClr val="CCCCCC"/>
              </a:solidFill>
              <a:effectLst/>
              <a:uLnTx/>
              <a:uFillTx/>
              <a:latin typeface="Segoe UI"/>
              <a:ea typeface="+mn-ea"/>
              <a:cs typeface="+mn-cs"/>
            </a:endParaRPr>
          </a:p>
        </p:txBody>
      </p:sp>
      <p:graphicFrame>
        <p:nvGraphicFramePr>
          <p:cNvPr id="16" name="Platshållare för text 11">
            <a:extLst>
              <a:ext uri="{FF2B5EF4-FFF2-40B4-BE49-F238E27FC236}">
                <a16:creationId xmlns:a16="http://schemas.microsoft.com/office/drawing/2014/main" id="{F88323CF-CBF7-4F06-9E3E-C98F580095AE}"/>
              </a:ext>
            </a:extLst>
          </p:cNvPr>
          <p:cNvGraphicFramePr>
            <a:graphicFrameLocks noGrp="1"/>
          </p:cNvGraphicFramePr>
          <p:nvPr>
            <p:ph idx="1"/>
            <p:extLst>
              <p:ext uri="{D42A27DB-BD31-4B8C-83A1-F6EECF244321}">
                <p14:modId xmlns:p14="http://schemas.microsoft.com/office/powerpoint/2010/main" val="2621487370"/>
              </p:ext>
            </p:extLst>
          </p:nvPr>
        </p:nvGraphicFramePr>
        <p:xfrm>
          <a:off x="1094400" y="1562400"/>
          <a:ext cx="9365782" cy="4768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65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B035-1048-4680-A03C-0F24FC8F4BCB}"/>
              </a:ext>
            </a:extLst>
          </p:cNvPr>
          <p:cNvSpPr>
            <a:spLocks noGrp="1"/>
          </p:cNvSpPr>
          <p:nvPr>
            <p:ph type="title"/>
          </p:nvPr>
        </p:nvSpPr>
        <p:spPr/>
        <p:txBody>
          <a:bodyPr/>
          <a:lstStyle/>
          <a:p>
            <a:r>
              <a:rPr lang="en-US" dirty="0"/>
              <a:t>NSS ODHDS Architecture</a:t>
            </a:r>
            <a:br>
              <a:rPr lang="en-US" dirty="0"/>
            </a:br>
            <a:endParaRPr lang="en-US" dirty="0"/>
          </a:p>
        </p:txBody>
      </p:sp>
      <p:sp>
        <p:nvSpPr>
          <p:cNvPr id="3" name="Footer Placeholder 2">
            <a:extLst>
              <a:ext uri="{FF2B5EF4-FFF2-40B4-BE49-F238E27FC236}">
                <a16:creationId xmlns:a16="http://schemas.microsoft.com/office/drawing/2014/main" id="{54197351-0DF3-4B5B-A73C-A4BFCF2B1D36}"/>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0A180D92-949A-4F02-9263-2B7EE967434F}"/>
              </a:ext>
            </a:extLst>
          </p:cNvPr>
          <p:cNvSpPr>
            <a:spLocks noGrp="1"/>
          </p:cNvSpPr>
          <p:nvPr>
            <p:ph type="sldNum" sz="quarter" idx="12"/>
          </p:nvPr>
        </p:nvSpPr>
        <p:spPr/>
        <p:txBody>
          <a:bodyPr/>
          <a:lstStyle/>
          <a:p>
            <a:fld id="{F7283078-D760-1647-8B80-66BA8B52336D}" type="slidenum">
              <a:rPr lang="sv-SE" smtClean="0"/>
              <a:t>14</a:t>
            </a:fld>
            <a:endParaRPr lang="sv-SE"/>
          </a:p>
        </p:txBody>
      </p:sp>
      <p:sp>
        <p:nvSpPr>
          <p:cNvPr id="10" name="Text Placeholder 9">
            <a:extLst>
              <a:ext uri="{FF2B5EF4-FFF2-40B4-BE49-F238E27FC236}">
                <a16:creationId xmlns:a16="http://schemas.microsoft.com/office/drawing/2014/main" id="{434E1CCA-718F-49D2-B348-685B53EE19DD}"/>
              </a:ext>
            </a:extLst>
          </p:cNvPr>
          <p:cNvSpPr>
            <a:spLocks noGrp="1"/>
          </p:cNvSpPr>
          <p:nvPr>
            <p:ph type="body" sz="quarter" idx="14"/>
          </p:nvPr>
        </p:nvSpPr>
        <p:spPr/>
        <p:txBody>
          <a:bodyPr/>
          <a:lstStyle/>
          <a:p>
            <a:endParaRPr lang="en-US"/>
          </a:p>
        </p:txBody>
      </p:sp>
      <p:sp>
        <p:nvSpPr>
          <p:cNvPr id="9" name="Content Placeholder 8">
            <a:extLst>
              <a:ext uri="{FF2B5EF4-FFF2-40B4-BE49-F238E27FC236}">
                <a16:creationId xmlns:a16="http://schemas.microsoft.com/office/drawing/2014/main" id="{77E79CC0-3974-4D78-8027-176A19C6F4B8}"/>
              </a:ext>
            </a:extLst>
          </p:cNvPr>
          <p:cNvSpPr>
            <a:spLocks noGrp="1"/>
          </p:cNvSpPr>
          <p:nvPr>
            <p:ph idx="1"/>
          </p:nvPr>
        </p:nvSpPr>
        <p:spPr/>
        <p:txBody>
          <a:bodyPr/>
          <a:lstStyle/>
          <a:p>
            <a:pPr>
              <a:buFont typeface="Wingdings" panose="05000000000000000000" pitchFamily="2" charset="2"/>
              <a:buChar char="Ø"/>
            </a:pPr>
            <a:r>
              <a:rPr lang="en-US" dirty="0"/>
              <a:t>There were two options for designing NSS ODHDS architecture.</a:t>
            </a:r>
          </a:p>
          <a:p>
            <a:pPr>
              <a:buFont typeface="Wingdings" panose="05000000000000000000" pitchFamily="2" charset="2"/>
              <a:buChar char="Ø"/>
            </a:pPr>
            <a:r>
              <a:rPr lang="en-US" dirty="0"/>
              <a:t>Option1: Merge each ODHDS with relevant PSS system, e.g. for Neutron instruments.</a:t>
            </a:r>
          </a:p>
          <a:p>
            <a:pPr marL="557213" lvl="1" indent="-342900">
              <a:buFont typeface="Courier New" panose="02070309020205020404" pitchFamily="49" charset="0"/>
              <a:buChar char="o"/>
            </a:pPr>
            <a:r>
              <a:rPr lang="en-US" dirty="0"/>
              <a:t>In this case separate ODHDS needs to be considered for the areas without PSS.</a:t>
            </a:r>
          </a:p>
          <a:p>
            <a:pPr marL="557213" lvl="1" indent="-342900">
              <a:buFont typeface="Courier New" panose="02070309020205020404" pitchFamily="49" charset="0"/>
              <a:buChar char="o"/>
            </a:pPr>
            <a:r>
              <a:rPr lang="en-US" dirty="0"/>
              <a:t>ODHDS will be dependent to PSS, and it won’t be operational during PSS maintenance period.</a:t>
            </a:r>
          </a:p>
          <a:p>
            <a:pPr marL="557213" lvl="1" indent="-342900">
              <a:buFont typeface="Courier New" panose="02070309020205020404" pitchFamily="49" charset="0"/>
              <a:buChar char="o"/>
            </a:pPr>
            <a:r>
              <a:rPr lang="en-US" dirty="0"/>
              <a:t>There won’t be consistency in ODHDS design, since some of them are part of PSS and some of them will be standalone.</a:t>
            </a:r>
          </a:p>
          <a:p>
            <a:pPr marL="557213" lvl="1" indent="-342900">
              <a:buFont typeface="Courier New" panose="02070309020205020404" pitchFamily="49" charset="0"/>
              <a:buChar char="o"/>
            </a:pPr>
            <a:r>
              <a:rPr lang="en-US" dirty="0"/>
              <a:t>It is more cost efficient.</a:t>
            </a:r>
          </a:p>
          <a:p>
            <a:pPr marL="557213" lvl="1" indent="-342900">
              <a:buFont typeface="Courier New" panose="02070309020205020404" pitchFamily="49" charset="0"/>
              <a:buChar char="o"/>
            </a:pPr>
            <a:r>
              <a:rPr lang="en-US" dirty="0"/>
              <a:t>The design is not scalable.</a:t>
            </a:r>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
        <p:nvSpPr>
          <p:cNvPr id="8" name="Date Placeholder 7">
            <a:extLst>
              <a:ext uri="{FF2B5EF4-FFF2-40B4-BE49-F238E27FC236}">
                <a16:creationId xmlns:a16="http://schemas.microsoft.com/office/drawing/2014/main" id="{F7E69004-5806-45DF-8EDE-3BAB2CA47941}"/>
              </a:ext>
            </a:extLst>
          </p:cNvPr>
          <p:cNvSpPr>
            <a:spLocks noGrp="1"/>
          </p:cNvSpPr>
          <p:nvPr>
            <p:ph type="dt" sz="half" idx="10"/>
          </p:nvPr>
        </p:nvSpPr>
        <p:spPr/>
        <p:txBody>
          <a:bodyPr/>
          <a:lstStyle/>
          <a:p>
            <a:fld id="{18896B66-0B3A-474C-9C9C-E4F07B1F5DAD}" type="datetime1">
              <a:rPr lang="sv-SE" smtClean="0"/>
              <a:t>2022-02-10</a:t>
            </a:fld>
            <a:endParaRPr lang="sv-SE" dirty="0"/>
          </a:p>
        </p:txBody>
      </p:sp>
    </p:spTree>
    <p:extLst>
      <p:ext uri="{BB962C8B-B14F-4D97-AF65-F5344CB8AC3E}">
        <p14:creationId xmlns:p14="http://schemas.microsoft.com/office/powerpoint/2010/main" val="316275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B035-1048-4680-A03C-0F24FC8F4BCB}"/>
              </a:ext>
            </a:extLst>
          </p:cNvPr>
          <p:cNvSpPr>
            <a:spLocks noGrp="1"/>
          </p:cNvSpPr>
          <p:nvPr>
            <p:ph type="title"/>
          </p:nvPr>
        </p:nvSpPr>
        <p:spPr/>
        <p:txBody>
          <a:bodyPr/>
          <a:lstStyle/>
          <a:p>
            <a:r>
              <a:rPr lang="en-US" dirty="0"/>
              <a:t>NSS ODHDS Architecture</a:t>
            </a:r>
            <a:br>
              <a:rPr lang="en-US" dirty="0"/>
            </a:br>
            <a:endParaRPr lang="en-US" dirty="0"/>
          </a:p>
        </p:txBody>
      </p:sp>
      <p:sp>
        <p:nvSpPr>
          <p:cNvPr id="3" name="Footer Placeholder 2">
            <a:extLst>
              <a:ext uri="{FF2B5EF4-FFF2-40B4-BE49-F238E27FC236}">
                <a16:creationId xmlns:a16="http://schemas.microsoft.com/office/drawing/2014/main" id="{54197351-0DF3-4B5B-A73C-A4BFCF2B1D36}"/>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0A180D92-949A-4F02-9263-2B7EE967434F}"/>
              </a:ext>
            </a:extLst>
          </p:cNvPr>
          <p:cNvSpPr>
            <a:spLocks noGrp="1"/>
          </p:cNvSpPr>
          <p:nvPr>
            <p:ph type="sldNum" sz="quarter" idx="12"/>
          </p:nvPr>
        </p:nvSpPr>
        <p:spPr/>
        <p:txBody>
          <a:bodyPr/>
          <a:lstStyle/>
          <a:p>
            <a:fld id="{F7283078-D760-1647-8B80-66BA8B52336D}" type="slidenum">
              <a:rPr lang="sv-SE" smtClean="0"/>
              <a:t>15</a:t>
            </a:fld>
            <a:endParaRPr lang="sv-SE"/>
          </a:p>
        </p:txBody>
      </p:sp>
      <p:sp>
        <p:nvSpPr>
          <p:cNvPr id="10" name="Text Placeholder 9">
            <a:extLst>
              <a:ext uri="{FF2B5EF4-FFF2-40B4-BE49-F238E27FC236}">
                <a16:creationId xmlns:a16="http://schemas.microsoft.com/office/drawing/2014/main" id="{434E1CCA-718F-49D2-B348-685B53EE19DD}"/>
              </a:ext>
            </a:extLst>
          </p:cNvPr>
          <p:cNvSpPr>
            <a:spLocks noGrp="1"/>
          </p:cNvSpPr>
          <p:nvPr>
            <p:ph type="body" sz="quarter" idx="14"/>
          </p:nvPr>
        </p:nvSpPr>
        <p:spPr/>
        <p:txBody>
          <a:bodyPr/>
          <a:lstStyle/>
          <a:p>
            <a:endParaRPr lang="en-US"/>
          </a:p>
        </p:txBody>
      </p:sp>
      <p:sp>
        <p:nvSpPr>
          <p:cNvPr id="9" name="Content Placeholder 8">
            <a:extLst>
              <a:ext uri="{FF2B5EF4-FFF2-40B4-BE49-F238E27FC236}">
                <a16:creationId xmlns:a16="http://schemas.microsoft.com/office/drawing/2014/main" id="{77E79CC0-3974-4D78-8027-176A19C6F4B8}"/>
              </a:ext>
            </a:extLst>
          </p:cNvPr>
          <p:cNvSpPr>
            <a:spLocks noGrp="1"/>
          </p:cNvSpPr>
          <p:nvPr>
            <p:ph idx="1"/>
          </p:nvPr>
        </p:nvSpPr>
        <p:spPr/>
        <p:txBody>
          <a:bodyPr/>
          <a:lstStyle/>
          <a:p>
            <a:pPr>
              <a:buFont typeface="Wingdings" panose="05000000000000000000" pitchFamily="2" charset="2"/>
              <a:buChar char="Ø"/>
            </a:pPr>
            <a:r>
              <a:rPr lang="en-US" dirty="0"/>
              <a:t>Option 2: Design ODHDS separate from PSS system</a:t>
            </a:r>
          </a:p>
          <a:p>
            <a:pPr marL="557213" lvl="1" indent="-342900">
              <a:buFont typeface="Courier New" panose="02070309020205020404" pitchFamily="49" charset="0"/>
              <a:buChar char="o"/>
            </a:pPr>
            <a:r>
              <a:rPr lang="en-US" dirty="0"/>
              <a:t>In this case one separate RIO will be considered for ODHDS in each neutron instruments or LAB areas.</a:t>
            </a:r>
          </a:p>
          <a:p>
            <a:pPr marL="557213" lvl="1" indent="-342900">
              <a:buFont typeface="Courier New" panose="02070309020205020404" pitchFamily="49" charset="0"/>
              <a:buChar char="o"/>
            </a:pPr>
            <a:r>
              <a:rPr lang="en-US" dirty="0"/>
              <a:t>One common CPU will be considered to cover ODHDS of adjacent buildings.</a:t>
            </a:r>
          </a:p>
          <a:p>
            <a:pPr marL="557213" lvl="1" indent="-342900">
              <a:buFont typeface="Courier New" panose="02070309020205020404" pitchFamily="49" charset="0"/>
              <a:buChar char="o"/>
            </a:pPr>
            <a:r>
              <a:rPr lang="en-US" dirty="0"/>
              <a:t>ODHDS will be independent from PSS, and it will be operational during PSS maintenance period.</a:t>
            </a:r>
          </a:p>
          <a:p>
            <a:pPr marL="557213" lvl="1" indent="-342900">
              <a:buFont typeface="Courier New" panose="02070309020205020404" pitchFamily="49" charset="0"/>
              <a:buChar char="o"/>
            </a:pPr>
            <a:r>
              <a:rPr lang="en-US" dirty="0"/>
              <a:t>There will be consistency in ODHDS design, since all of them are independent from PSS.</a:t>
            </a:r>
          </a:p>
          <a:p>
            <a:pPr marL="557213" lvl="1" indent="-342900">
              <a:buFont typeface="Courier New" panose="02070309020205020404" pitchFamily="49" charset="0"/>
              <a:buChar char="o"/>
            </a:pPr>
            <a:r>
              <a:rPr lang="en-US" dirty="0"/>
              <a:t>The cost is more than Option 1.</a:t>
            </a:r>
          </a:p>
          <a:p>
            <a:pPr marL="557213" lvl="1" indent="-342900">
              <a:buFont typeface="Courier New" panose="02070309020205020404" pitchFamily="49" charset="0"/>
              <a:buChar char="o"/>
            </a:pPr>
            <a:r>
              <a:rPr lang="en-US" dirty="0"/>
              <a:t>The design is scalable.</a:t>
            </a:r>
          </a:p>
          <a:p>
            <a:pPr>
              <a:buFont typeface="Wingdings" panose="05000000000000000000" pitchFamily="2" charset="2"/>
              <a:buChar char="Ø"/>
            </a:pPr>
            <a:r>
              <a:rPr lang="en-US" dirty="0"/>
              <a:t>Considering above items, second option has been selected for NSS areas’ ODHDS to achieve scalability in design and independency from PSS.</a:t>
            </a:r>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
        <p:nvSpPr>
          <p:cNvPr id="8" name="Date Placeholder 7">
            <a:extLst>
              <a:ext uri="{FF2B5EF4-FFF2-40B4-BE49-F238E27FC236}">
                <a16:creationId xmlns:a16="http://schemas.microsoft.com/office/drawing/2014/main" id="{F7E69004-5806-45DF-8EDE-3BAB2CA47941}"/>
              </a:ext>
            </a:extLst>
          </p:cNvPr>
          <p:cNvSpPr>
            <a:spLocks noGrp="1"/>
          </p:cNvSpPr>
          <p:nvPr>
            <p:ph type="dt" sz="half" idx="10"/>
          </p:nvPr>
        </p:nvSpPr>
        <p:spPr/>
        <p:txBody>
          <a:bodyPr/>
          <a:lstStyle/>
          <a:p>
            <a:fld id="{18896B66-0B3A-474C-9C9C-E4F07B1F5DAD}" type="datetime1">
              <a:rPr lang="sv-SE" smtClean="0"/>
              <a:t>2022-02-10</a:t>
            </a:fld>
            <a:endParaRPr lang="sv-SE" dirty="0"/>
          </a:p>
        </p:txBody>
      </p:sp>
    </p:spTree>
    <p:extLst>
      <p:ext uri="{BB962C8B-B14F-4D97-AF65-F5344CB8AC3E}">
        <p14:creationId xmlns:p14="http://schemas.microsoft.com/office/powerpoint/2010/main" val="350925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990F80-C9D9-4721-96EA-7C72BDFE83BC}"/>
              </a:ext>
            </a:extLst>
          </p:cNvPr>
          <p:cNvSpPr>
            <a:spLocks noGrp="1"/>
          </p:cNvSpPr>
          <p:nvPr>
            <p:ph type="title"/>
          </p:nvPr>
        </p:nvSpPr>
        <p:spPr/>
        <p:txBody>
          <a:bodyPr/>
          <a:lstStyle/>
          <a:p>
            <a:r>
              <a:rPr lang="en-US" dirty="0"/>
              <a:t>NSS ODHDS Architecture</a:t>
            </a:r>
            <a:br>
              <a:rPr lang="en-US" dirty="0"/>
            </a:br>
            <a:endParaRPr lang="en-US" dirty="0"/>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idx="1"/>
          </p:nvPr>
        </p:nvSpPr>
        <p:spPr/>
        <p:txBody>
          <a:bodyPr anchor="t">
            <a:normAutofit/>
          </a:bodyPr>
          <a:lstStyle/>
          <a:p>
            <a:pPr marL="557213" lvl="1" indent="-342900">
              <a:spcAft>
                <a:spcPts val="600"/>
              </a:spcAft>
              <a:buFont typeface="Courier New" panose="02070309020205020404" pitchFamily="49" charset="0"/>
              <a:buChar char="o"/>
              <a:defRPr/>
            </a:pPr>
            <a:endParaRPr lang="en-US" dirty="0">
              <a:effectLst/>
              <a:latin typeface="Segoe UI Historic" panose="020B0502040204020203" pitchFamily="34" charset="0"/>
              <a:ea typeface="Calibri" panose="020F0502020204030204" pitchFamily="34" charset="0"/>
              <a:cs typeface="Arial" panose="020B0604020202020204" pitchFamily="34" charset="0"/>
            </a:endParaRPr>
          </a:p>
          <a:p>
            <a:pPr marL="241300" marR="0" indent="-342900">
              <a:spcBef>
                <a:spcPts val="300"/>
              </a:spcBef>
              <a:spcAft>
                <a:spcPts val="300"/>
              </a:spcAft>
              <a:buFont typeface="Wingdings" panose="05000000000000000000" pitchFamily="2" charset="2"/>
              <a:buChar char="Ø"/>
            </a:pPr>
            <a:endParaRPr lang="en-US" dirty="0"/>
          </a:p>
        </p:txBody>
      </p:sp>
      <p:pic>
        <p:nvPicPr>
          <p:cNvPr id="8" name="Content Placeholder 7">
            <a:extLst>
              <a:ext uri="{FF2B5EF4-FFF2-40B4-BE49-F238E27FC236}">
                <a16:creationId xmlns:a16="http://schemas.microsoft.com/office/drawing/2014/main" id="{5F5A6079-E916-410A-BFF0-5FAD3A095D32}"/>
              </a:ext>
            </a:extLst>
          </p:cNvPr>
          <p:cNvPicPr>
            <a:picLocks noGrp="1" noChangeAspect="1"/>
          </p:cNvPicPr>
          <p:nvPr>
            <p:ph idx="13"/>
          </p:nvPr>
        </p:nvPicPr>
        <p:blipFill>
          <a:blip r:embed="rId2"/>
          <a:stretch>
            <a:fillRect/>
          </a:stretch>
        </p:blipFill>
        <p:spPr>
          <a:xfrm>
            <a:off x="7442456" y="932688"/>
            <a:ext cx="3308781" cy="5522976"/>
          </a:xfrm>
        </p:spPr>
      </p:pic>
      <p:sp>
        <p:nvSpPr>
          <p:cNvPr id="3" name="Text Placeholder 2">
            <a:extLst>
              <a:ext uri="{FF2B5EF4-FFF2-40B4-BE49-F238E27FC236}">
                <a16:creationId xmlns:a16="http://schemas.microsoft.com/office/drawing/2014/main" id="{AAD24090-9613-469C-A2CE-CAF6360633B8}"/>
              </a:ext>
            </a:extLst>
          </p:cNvPr>
          <p:cNvSpPr>
            <a:spLocks noGrp="1"/>
          </p:cNvSpPr>
          <p:nvPr>
            <p:ph type="body" sz="quarter" idx="14"/>
          </p:nvPr>
        </p:nvSpPr>
        <p:spPr/>
        <p:txBody>
          <a:bodyPr/>
          <a:lstStyle/>
          <a:p>
            <a:endParaRPr lang="en-US"/>
          </a:p>
        </p:txBody>
      </p:sp>
      <p:pic>
        <p:nvPicPr>
          <p:cNvPr id="6" name="Picture 5">
            <a:extLst>
              <a:ext uri="{FF2B5EF4-FFF2-40B4-BE49-F238E27FC236}">
                <a16:creationId xmlns:a16="http://schemas.microsoft.com/office/drawing/2014/main" id="{F82D67BD-DAFC-4FC9-8616-6DF71D297E54}"/>
              </a:ext>
            </a:extLst>
          </p:cNvPr>
          <p:cNvPicPr>
            <a:picLocks noChangeAspect="1"/>
          </p:cNvPicPr>
          <p:nvPr/>
        </p:nvPicPr>
        <p:blipFill>
          <a:blip r:embed="rId3"/>
          <a:stretch>
            <a:fillRect/>
          </a:stretch>
        </p:blipFill>
        <p:spPr>
          <a:xfrm>
            <a:off x="1860828" y="931026"/>
            <a:ext cx="3460928" cy="5518434"/>
          </a:xfrm>
          <a:prstGeom prst="rect">
            <a:avLst/>
          </a:prstGeom>
        </p:spPr>
      </p:pic>
    </p:spTree>
    <p:extLst>
      <p:ext uri="{BB962C8B-B14F-4D97-AF65-F5344CB8AC3E}">
        <p14:creationId xmlns:p14="http://schemas.microsoft.com/office/powerpoint/2010/main" val="3984161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990F80-C9D9-4721-96EA-7C72BDFE83BC}"/>
              </a:ext>
            </a:extLst>
          </p:cNvPr>
          <p:cNvSpPr>
            <a:spLocks noGrp="1"/>
          </p:cNvSpPr>
          <p:nvPr>
            <p:ph type="title"/>
          </p:nvPr>
        </p:nvSpPr>
        <p:spPr/>
        <p:txBody>
          <a:bodyPr/>
          <a:lstStyle/>
          <a:p>
            <a:r>
              <a:rPr lang="en-US" dirty="0"/>
              <a:t>NSS ODHDS Architecture</a:t>
            </a:r>
            <a:br>
              <a:rPr lang="en-US" dirty="0"/>
            </a:br>
            <a:endParaRPr lang="en-US" dirty="0"/>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idx="1"/>
          </p:nvPr>
        </p:nvSpPr>
        <p:spPr/>
        <p:txBody>
          <a:bodyPr anchor="t">
            <a:normAutofit/>
          </a:bodyPr>
          <a:lstStyle/>
          <a:p>
            <a:pPr marL="557213" lvl="1" indent="-342900">
              <a:spcAft>
                <a:spcPts val="600"/>
              </a:spcAft>
              <a:buFont typeface="Courier New" panose="02070309020205020404" pitchFamily="49" charset="0"/>
              <a:buChar char="o"/>
              <a:defRPr/>
            </a:pPr>
            <a:endParaRPr lang="en-US" dirty="0">
              <a:effectLst/>
              <a:latin typeface="Segoe UI Historic" panose="020B0502040204020203" pitchFamily="34" charset="0"/>
              <a:ea typeface="Calibri" panose="020F0502020204030204" pitchFamily="34" charset="0"/>
              <a:cs typeface="Arial" panose="020B0604020202020204" pitchFamily="34" charset="0"/>
            </a:endParaRPr>
          </a:p>
          <a:p>
            <a:pPr marL="241300" marR="0" indent="-342900">
              <a:spcBef>
                <a:spcPts val="300"/>
              </a:spcBef>
              <a:spcAft>
                <a:spcPts val="300"/>
              </a:spcAft>
              <a:buFont typeface="Wingdings" panose="05000000000000000000" pitchFamily="2" charset="2"/>
              <a:buChar char="Ø"/>
            </a:pPr>
            <a:endParaRPr lang="en-US" dirty="0"/>
          </a:p>
        </p:txBody>
      </p:sp>
      <p:sp>
        <p:nvSpPr>
          <p:cNvPr id="3" name="Text Placeholder 2">
            <a:extLst>
              <a:ext uri="{FF2B5EF4-FFF2-40B4-BE49-F238E27FC236}">
                <a16:creationId xmlns:a16="http://schemas.microsoft.com/office/drawing/2014/main" id="{AAD24090-9613-469C-A2CE-CAF6360633B8}"/>
              </a:ext>
            </a:extLst>
          </p:cNvPr>
          <p:cNvSpPr>
            <a:spLocks noGrp="1"/>
          </p:cNvSpPr>
          <p:nvPr>
            <p:ph type="body" sz="quarter" idx="14"/>
          </p:nvPr>
        </p:nvSpPr>
        <p:spPr/>
        <p:txBody>
          <a:bodyPr/>
          <a:lstStyle/>
          <a:p>
            <a:endParaRPr lang="en-US"/>
          </a:p>
        </p:txBody>
      </p:sp>
      <p:sp>
        <p:nvSpPr>
          <p:cNvPr id="5" name="Content Placeholder 4">
            <a:extLst>
              <a:ext uri="{FF2B5EF4-FFF2-40B4-BE49-F238E27FC236}">
                <a16:creationId xmlns:a16="http://schemas.microsoft.com/office/drawing/2014/main" id="{BA50242C-AAA5-4BD9-99E0-8896CBA008A6}"/>
              </a:ext>
            </a:extLst>
          </p:cNvPr>
          <p:cNvSpPr>
            <a:spLocks noGrp="1"/>
          </p:cNvSpPr>
          <p:nvPr>
            <p:ph idx="13"/>
          </p:nvPr>
        </p:nvSpPr>
        <p:spPr/>
        <p:txBody>
          <a:bodyPr/>
          <a:lstStyle/>
          <a:p>
            <a:endParaRPr lang="en-US"/>
          </a:p>
        </p:txBody>
      </p:sp>
      <p:pic>
        <p:nvPicPr>
          <p:cNvPr id="9" name="Picture 8">
            <a:extLst>
              <a:ext uri="{FF2B5EF4-FFF2-40B4-BE49-F238E27FC236}">
                <a16:creationId xmlns:a16="http://schemas.microsoft.com/office/drawing/2014/main" id="{53EB4AAC-173E-4AEF-8F50-7271CD2EE72B}"/>
              </a:ext>
            </a:extLst>
          </p:cNvPr>
          <p:cNvPicPr>
            <a:picLocks noChangeAspect="1"/>
          </p:cNvPicPr>
          <p:nvPr/>
        </p:nvPicPr>
        <p:blipFill>
          <a:blip r:embed="rId2"/>
          <a:stretch>
            <a:fillRect/>
          </a:stretch>
        </p:blipFill>
        <p:spPr>
          <a:xfrm>
            <a:off x="3793223" y="931026"/>
            <a:ext cx="4001489" cy="5661601"/>
          </a:xfrm>
          <a:prstGeom prst="rect">
            <a:avLst/>
          </a:prstGeom>
        </p:spPr>
      </p:pic>
    </p:spTree>
    <p:extLst>
      <p:ext uri="{BB962C8B-B14F-4D97-AF65-F5344CB8AC3E}">
        <p14:creationId xmlns:p14="http://schemas.microsoft.com/office/powerpoint/2010/main" val="276814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990F80-C9D9-4721-96EA-7C72BDFE83BC}"/>
              </a:ext>
            </a:extLst>
          </p:cNvPr>
          <p:cNvSpPr>
            <a:spLocks noGrp="1"/>
          </p:cNvSpPr>
          <p:nvPr>
            <p:ph type="title"/>
          </p:nvPr>
        </p:nvSpPr>
        <p:spPr>
          <a:xfrm>
            <a:off x="1103709" y="265373"/>
            <a:ext cx="9360000" cy="657339"/>
          </a:xfrm>
        </p:spPr>
        <p:txBody>
          <a:bodyPr anchor="t">
            <a:normAutofit/>
          </a:bodyPr>
          <a:lstStyle/>
          <a:p>
            <a:r>
              <a:rPr lang="en-US" dirty="0"/>
              <a:t>OPI Supervision</a:t>
            </a:r>
          </a:p>
        </p:txBody>
      </p:sp>
      <p:sp>
        <p:nvSpPr>
          <p:cNvPr id="17" name="Footer Placeholder 2">
            <a:extLst>
              <a:ext uri="{FF2B5EF4-FFF2-40B4-BE49-F238E27FC236}">
                <a16:creationId xmlns:a16="http://schemas.microsoft.com/office/drawing/2014/main" id="{9C8BAE36-C31C-4BAA-89B2-BBB30D736E19}"/>
              </a:ext>
            </a:extLst>
          </p:cNvPr>
          <p:cNvSpPr>
            <a:spLocks noGrp="1"/>
          </p:cNvSpPr>
          <p:nvPr>
            <p:ph type="ftr" sz="quarter" idx="11"/>
          </p:nvPr>
        </p:nvSpPr>
        <p:spPr>
          <a:xfrm>
            <a:off x="2053244" y="6475270"/>
            <a:ext cx="4320448" cy="365125"/>
          </a:xfrm>
        </p:spPr>
        <p:txBody>
          <a:bodyPr anchor="ctr">
            <a:normAutofit/>
          </a:bodyPr>
          <a:lstStyle/>
          <a:p>
            <a:pPr>
              <a:spcAft>
                <a:spcPts val="600"/>
              </a:spcAft>
            </a:pPr>
            <a:r>
              <a:rPr lang="sv-SE"/>
              <a:t>PRESENTATION TITLE/FOOTER</a:t>
            </a:r>
          </a:p>
        </p:txBody>
      </p:sp>
      <p:sp>
        <p:nvSpPr>
          <p:cNvPr id="19" name="Slide Number Placeholder 3">
            <a:extLst>
              <a:ext uri="{FF2B5EF4-FFF2-40B4-BE49-F238E27FC236}">
                <a16:creationId xmlns:a16="http://schemas.microsoft.com/office/drawing/2014/main" id="{0A068936-F12E-491F-822F-3806FF0BD936}"/>
              </a:ext>
            </a:extLst>
          </p:cNvPr>
          <p:cNvSpPr>
            <a:spLocks noGrp="1"/>
          </p:cNvSpPr>
          <p:nvPr>
            <p:ph type="sldNum" sz="quarter" idx="12"/>
          </p:nvPr>
        </p:nvSpPr>
        <p:spPr>
          <a:xfrm>
            <a:off x="8735292" y="6475270"/>
            <a:ext cx="2743200" cy="365125"/>
          </a:xfrm>
        </p:spPr>
        <p:txBody>
          <a:bodyPr anchor="ctr">
            <a:normAutofit/>
          </a:bodyPr>
          <a:lstStyle/>
          <a:p>
            <a:pPr>
              <a:spcAft>
                <a:spcPts val="600"/>
              </a:spcAft>
            </a:pPr>
            <a:fld id="{F7283078-D760-1647-8B80-66BA8B52336D}" type="slidenum">
              <a:rPr lang="sv-SE" smtClean="0"/>
              <a:pPr>
                <a:spcAft>
                  <a:spcPts val="600"/>
                </a:spcAft>
              </a:pPr>
              <a:t>18</a:t>
            </a:fld>
            <a:endParaRPr lang="sv-SE"/>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a:xfrm>
            <a:off x="1103709" y="931026"/>
            <a:ext cx="9360000" cy="507076"/>
          </a:xfrm>
        </p:spPr>
        <p:txBody>
          <a:bodyPr>
            <a:normAutofit/>
          </a:bodyPr>
          <a:lstStyle/>
          <a:p>
            <a:pPr marL="557213" lvl="1" indent="-342900">
              <a:spcAft>
                <a:spcPts val="600"/>
              </a:spcAft>
              <a:buFont typeface="Courier New" panose="02070309020205020404" pitchFamily="49" charset="0"/>
              <a:buChar char="o"/>
              <a:defRPr/>
            </a:pPr>
            <a:endParaRPr lang="en-US" sz="2200">
              <a:solidFill>
                <a:schemeClr val="accent1"/>
              </a:solidFill>
              <a:effectLst/>
            </a:endParaRPr>
          </a:p>
          <a:p>
            <a:pPr marL="241300" marR="0" indent="-342900">
              <a:spcBef>
                <a:spcPts val="300"/>
              </a:spcBef>
              <a:spcAft>
                <a:spcPts val="300"/>
              </a:spcAft>
              <a:buFont typeface="Wingdings" panose="05000000000000000000" pitchFamily="2" charset="2"/>
              <a:buChar char="Ø"/>
            </a:pPr>
            <a:endParaRPr lang="en-US" dirty="0"/>
          </a:p>
        </p:txBody>
      </p:sp>
      <p:pic>
        <p:nvPicPr>
          <p:cNvPr id="15" name="Picture 14">
            <a:extLst>
              <a:ext uri="{FF2B5EF4-FFF2-40B4-BE49-F238E27FC236}">
                <a16:creationId xmlns:a16="http://schemas.microsoft.com/office/drawing/2014/main" id="{A47E5767-50F8-4E9F-821C-2ABBF66B5D18}"/>
              </a:ext>
            </a:extLst>
          </p:cNvPr>
          <p:cNvPicPr>
            <a:picLocks noChangeAspect="1"/>
          </p:cNvPicPr>
          <p:nvPr/>
        </p:nvPicPr>
        <p:blipFill>
          <a:blip r:embed="rId2"/>
          <a:stretch>
            <a:fillRect/>
          </a:stretch>
        </p:blipFill>
        <p:spPr>
          <a:xfrm>
            <a:off x="1094400" y="2260591"/>
            <a:ext cx="9365782" cy="3371680"/>
          </a:xfrm>
          <a:prstGeom prst="rect">
            <a:avLst/>
          </a:prstGeom>
          <a:noFill/>
        </p:spPr>
      </p:pic>
      <p:sp>
        <p:nvSpPr>
          <p:cNvPr id="23" name="Date Placeholder 7">
            <a:extLst>
              <a:ext uri="{FF2B5EF4-FFF2-40B4-BE49-F238E27FC236}">
                <a16:creationId xmlns:a16="http://schemas.microsoft.com/office/drawing/2014/main" id="{612947A6-7FBB-429D-9A80-3AB610891838}"/>
              </a:ext>
            </a:extLst>
          </p:cNvPr>
          <p:cNvSpPr>
            <a:spLocks noGrp="1"/>
          </p:cNvSpPr>
          <p:nvPr>
            <p:ph type="dt" sz="half" idx="10"/>
          </p:nvPr>
        </p:nvSpPr>
        <p:spPr>
          <a:xfrm>
            <a:off x="1195647" y="6475270"/>
            <a:ext cx="832658" cy="365125"/>
          </a:xfrm>
        </p:spPr>
        <p:txBody>
          <a:bodyPr anchor="ctr">
            <a:normAutofit/>
          </a:bodyPr>
          <a:lstStyle/>
          <a:p>
            <a:pPr>
              <a:spcAft>
                <a:spcPts val="600"/>
              </a:spcAft>
            </a:pPr>
            <a:fld id="{18896B66-0B3A-474C-9C9C-E4F07B1F5DAD}" type="datetime1">
              <a:rPr lang="sv-SE" smtClean="0"/>
              <a:pPr>
                <a:spcAft>
                  <a:spcPts val="600"/>
                </a:spcAft>
              </a:pPr>
              <a:t>2022-02-10</a:t>
            </a:fld>
            <a:endParaRPr lang="sv-SE"/>
          </a:p>
        </p:txBody>
      </p:sp>
    </p:spTree>
    <p:extLst>
      <p:ext uri="{BB962C8B-B14F-4D97-AF65-F5344CB8AC3E}">
        <p14:creationId xmlns:p14="http://schemas.microsoft.com/office/powerpoint/2010/main" val="732558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8E4F6E-0AF0-4169-BC8C-963D58AF5FCD}"/>
              </a:ext>
            </a:extLst>
          </p:cNvPr>
          <p:cNvPicPr>
            <a:picLocks noChangeAspect="1"/>
          </p:cNvPicPr>
          <p:nvPr/>
        </p:nvPicPr>
        <p:blipFill rotWithShape="1">
          <a:blip r:embed="rId2"/>
          <a:srcRect l="19577" r="25013"/>
          <a:stretch/>
        </p:blipFill>
        <p:spPr>
          <a:xfrm>
            <a:off x="6477712" y="10"/>
            <a:ext cx="5714288" cy="6857990"/>
          </a:xfrm>
          <a:prstGeom prst="rect">
            <a:avLst/>
          </a:prstGeom>
          <a:noFill/>
        </p:spPr>
      </p:pic>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1"/>
          </p:nvPr>
        </p:nvSpPr>
        <p:spPr/>
        <p:txBody>
          <a:bodyPr>
            <a:normAutofit/>
          </a:bodyPr>
          <a:lstStyle/>
          <a:p>
            <a:pPr>
              <a:spcAft>
                <a:spcPts val="600"/>
              </a:spcAft>
            </a:pPr>
            <a:r>
              <a:rPr lang="en-US" dirty="0"/>
              <a:t>ESS ODHDS Technical Description</a:t>
            </a:r>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0"/>
          </p:nvPr>
        </p:nvSpPr>
        <p:spPr/>
        <p:txBody>
          <a:bodyPr>
            <a:normAutofit/>
          </a:bodyPr>
          <a:lstStyle/>
          <a:p>
            <a:pPr>
              <a:spcAft>
                <a:spcPts val="600"/>
              </a:spcAft>
            </a:pPr>
            <a:r>
              <a:rPr lang="sv-SE" dirty="0"/>
              <a:t>1</a:t>
            </a:r>
          </a:p>
        </p:txBody>
      </p:sp>
      <p:sp>
        <p:nvSpPr>
          <p:cNvPr id="9" name="Text Placeholder 8">
            <a:extLst>
              <a:ext uri="{FF2B5EF4-FFF2-40B4-BE49-F238E27FC236}">
                <a16:creationId xmlns:a16="http://schemas.microsoft.com/office/drawing/2014/main" id="{B7A74A4F-E85E-45F8-9FE9-19462C9EF53A}"/>
              </a:ext>
            </a:extLst>
          </p:cNvPr>
          <p:cNvSpPr>
            <a:spLocks noGrp="1"/>
          </p:cNvSpPr>
          <p:nvPr>
            <p:ph type="body" sz="quarter" idx="13"/>
          </p:nvPr>
        </p:nvSpPr>
        <p:spPr/>
        <p:txBody>
          <a:bodyPr/>
          <a:lstStyle/>
          <a:p>
            <a:r>
              <a:rPr lang="en-US" dirty="0"/>
              <a:t>2</a:t>
            </a:r>
          </a:p>
        </p:txBody>
      </p:sp>
      <p:sp>
        <p:nvSpPr>
          <p:cNvPr id="10" name="Text Placeholder 9">
            <a:extLst>
              <a:ext uri="{FF2B5EF4-FFF2-40B4-BE49-F238E27FC236}">
                <a16:creationId xmlns:a16="http://schemas.microsoft.com/office/drawing/2014/main" id="{FA471DFB-1418-4368-A8AB-55388AD922DC}"/>
              </a:ext>
            </a:extLst>
          </p:cNvPr>
          <p:cNvSpPr>
            <a:spLocks noGrp="1"/>
          </p:cNvSpPr>
          <p:nvPr>
            <p:ph type="body" sz="quarter" idx="14"/>
          </p:nvPr>
        </p:nvSpPr>
        <p:spPr/>
        <p:txBody>
          <a:bodyPr/>
          <a:lstStyle/>
          <a:p>
            <a:r>
              <a:rPr lang="en-US" dirty="0"/>
              <a:t>ESS ODHDS Technical Description</a:t>
            </a:r>
          </a:p>
          <a:p>
            <a:endParaRPr lang="en-US" dirty="0"/>
          </a:p>
        </p:txBody>
      </p:sp>
      <p:sp>
        <p:nvSpPr>
          <p:cNvPr id="72" name="Footer Placeholder 3">
            <a:extLst>
              <a:ext uri="{FF2B5EF4-FFF2-40B4-BE49-F238E27FC236}">
                <a16:creationId xmlns:a16="http://schemas.microsoft.com/office/drawing/2014/main" id="{31A7AD05-8948-4346-82C5-56ABC22B6ECA}"/>
              </a:ext>
            </a:extLst>
          </p:cNvPr>
          <p:cNvSpPr>
            <a:spLocks noGrp="1"/>
          </p:cNvSpPr>
          <p:nvPr>
            <p:ph type="ftr" sz="quarter" idx="4294967295"/>
          </p:nvPr>
        </p:nvSpPr>
        <p:spPr>
          <a:xfrm>
            <a:off x="0" y="6475413"/>
            <a:ext cx="4321175" cy="365125"/>
          </a:xfrm>
        </p:spPr>
        <p:txBody>
          <a:bodyPr/>
          <a:lstStyle/>
          <a:p>
            <a:pPr>
              <a:spcAft>
                <a:spcPts val="600"/>
              </a:spcAft>
            </a:pPr>
            <a:r>
              <a:rPr lang="sv-SE"/>
              <a:t>PRESENTATION TITL  FOOTER</a:t>
            </a:r>
          </a:p>
        </p:txBody>
      </p:sp>
      <p:sp>
        <p:nvSpPr>
          <p:cNvPr id="74" name="Slide Number Placeholder 4">
            <a:extLst>
              <a:ext uri="{FF2B5EF4-FFF2-40B4-BE49-F238E27FC236}">
                <a16:creationId xmlns:a16="http://schemas.microsoft.com/office/drawing/2014/main" id="{08D4396A-B7D0-4930-989C-6BB19A172642}"/>
              </a:ext>
            </a:extLst>
          </p:cNvPr>
          <p:cNvSpPr>
            <a:spLocks noGrp="1"/>
          </p:cNvSpPr>
          <p:nvPr>
            <p:ph type="sldNum" sz="quarter" idx="4294967295"/>
          </p:nvPr>
        </p:nvSpPr>
        <p:spPr>
          <a:xfrm>
            <a:off x="9448800" y="6475413"/>
            <a:ext cx="2743200" cy="365125"/>
          </a:xfrm>
        </p:spPr>
        <p:txBody>
          <a:bodyPr/>
          <a:lstStyle/>
          <a:p>
            <a:pPr>
              <a:spcAft>
                <a:spcPts val="600"/>
              </a:spcAft>
            </a:pPr>
            <a:fld id="{F7283078-D760-1647-8B80-66BA8B52336D}" type="slidenum">
              <a:rPr lang="sv-SE" smtClean="0"/>
              <a:pPr>
                <a:spcAft>
                  <a:spcPts val="600"/>
                </a:spcAft>
              </a:pPr>
              <a:t>19</a:t>
            </a:fld>
            <a:endParaRPr lang="sv-SE"/>
          </a:p>
        </p:txBody>
      </p:sp>
      <p:sp>
        <p:nvSpPr>
          <p:cNvPr id="76" name="Date Placeholder 7">
            <a:extLst>
              <a:ext uri="{FF2B5EF4-FFF2-40B4-BE49-F238E27FC236}">
                <a16:creationId xmlns:a16="http://schemas.microsoft.com/office/drawing/2014/main" id="{0AFDCFF9-5EEE-488B-ADDC-066697DE23E1}"/>
              </a:ext>
            </a:extLst>
          </p:cNvPr>
          <p:cNvSpPr>
            <a:spLocks noGrp="1"/>
          </p:cNvSpPr>
          <p:nvPr>
            <p:ph type="dt" sz="half" idx="4294967295"/>
          </p:nvPr>
        </p:nvSpPr>
        <p:spPr>
          <a:xfrm>
            <a:off x="0" y="6475413"/>
            <a:ext cx="833438" cy="365125"/>
          </a:xfrm>
        </p:spPr>
        <p:txBody>
          <a:bodyPr/>
          <a:lstStyle/>
          <a:p>
            <a:pPr>
              <a:spcAft>
                <a:spcPts val="600"/>
              </a:spcAft>
            </a:pPr>
            <a:fld id="{18896B66-0B3A-474C-9C9C-E4F07B1F5DAD}" type="datetime1">
              <a:rPr lang="sv-SE" smtClean="0"/>
              <a:pPr>
                <a:spcAft>
                  <a:spcPts val="600"/>
                </a:spcAft>
              </a:pPr>
              <a:t>2022-02-10</a:t>
            </a:fld>
            <a:endParaRPr lang="sv-SE"/>
          </a:p>
        </p:txBody>
      </p:sp>
      <p:sp>
        <p:nvSpPr>
          <p:cNvPr id="31" name="Picture Placeholder 30">
            <a:extLst>
              <a:ext uri="{FF2B5EF4-FFF2-40B4-BE49-F238E27FC236}">
                <a16:creationId xmlns:a16="http://schemas.microsoft.com/office/drawing/2014/main" id="{B8B185CA-C2E4-459C-A983-287365ECEB66}"/>
              </a:ext>
            </a:extLst>
          </p:cNvPr>
          <p:cNvSpPr>
            <a:spLocks noGrp="1"/>
          </p:cNvSpPr>
          <p:nvPr>
            <p:ph type="pic" sz="quarter" idx="12"/>
          </p:nvPr>
        </p:nvSpPr>
        <p:spPr/>
      </p:sp>
      <p:pic>
        <p:nvPicPr>
          <p:cNvPr id="33" name="Picture 32">
            <a:extLst>
              <a:ext uri="{FF2B5EF4-FFF2-40B4-BE49-F238E27FC236}">
                <a16:creationId xmlns:a16="http://schemas.microsoft.com/office/drawing/2014/main" id="{14BCC27C-FE09-450A-8E33-B3F375AF6D99}"/>
              </a:ext>
            </a:extLst>
          </p:cNvPr>
          <p:cNvPicPr>
            <a:picLocks noChangeAspect="1"/>
          </p:cNvPicPr>
          <p:nvPr/>
        </p:nvPicPr>
        <p:blipFill>
          <a:blip r:embed="rId3"/>
          <a:stretch>
            <a:fillRect/>
          </a:stretch>
        </p:blipFill>
        <p:spPr>
          <a:xfrm>
            <a:off x="6477711" y="-85060"/>
            <a:ext cx="5802893" cy="6943060"/>
          </a:xfrm>
          <a:prstGeom prst="rect">
            <a:avLst/>
          </a:prstGeom>
        </p:spPr>
      </p:pic>
    </p:spTree>
    <p:extLst>
      <p:ext uri="{BB962C8B-B14F-4D97-AF65-F5344CB8AC3E}">
        <p14:creationId xmlns:p14="http://schemas.microsoft.com/office/powerpoint/2010/main" val="425670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en-US" dirty="0"/>
              <a:t>ODH Detection Systems Technical Description and Architecture</a:t>
            </a:r>
            <a:endParaRPr lang="en-GB" dirty="0"/>
          </a:p>
        </p:txBody>
      </p:sp>
      <p:sp>
        <p:nvSpPr>
          <p:cNvPr id="4" name="Platshållare för text 3">
            <a:extLst>
              <a:ext uri="{FF2B5EF4-FFF2-40B4-BE49-F238E27FC236}">
                <a16:creationId xmlns:a16="http://schemas.microsoft.com/office/drawing/2014/main" id="{D26DA0E2-82BB-493E-9B68-2D93A245C5B3}"/>
              </a:ext>
            </a:extLst>
          </p:cNvPr>
          <p:cNvSpPr>
            <a:spLocks noGrp="1"/>
          </p:cNvSpPr>
          <p:nvPr>
            <p:ph type="body" sz="quarter" idx="10"/>
          </p:nvPr>
        </p:nvSpPr>
        <p:spPr/>
        <p:txBody>
          <a:bodyPr/>
          <a:lstStyle/>
          <a:p>
            <a:r>
              <a:rPr lang="en-GB"/>
              <a:t>PRESENTED BY Donya daryadel</a:t>
            </a:r>
            <a:endParaRPr lang="en-GB" dirty="0"/>
          </a:p>
        </p:txBody>
      </p:sp>
      <p:sp>
        <p:nvSpPr>
          <p:cNvPr id="5" name="Platshållare för datum 4">
            <a:extLst>
              <a:ext uri="{FF2B5EF4-FFF2-40B4-BE49-F238E27FC236}">
                <a16:creationId xmlns:a16="http://schemas.microsoft.com/office/drawing/2014/main" id="{30E777A6-9513-43F3-BB24-ED0539ADDD88}"/>
              </a:ext>
            </a:extLst>
          </p:cNvPr>
          <p:cNvSpPr>
            <a:spLocks noGrp="1"/>
          </p:cNvSpPr>
          <p:nvPr>
            <p:ph type="dt" sz="half" idx="11"/>
          </p:nvPr>
        </p:nvSpPr>
        <p:spPr>
          <a:xfrm>
            <a:off x="1930395" y="6117873"/>
            <a:ext cx="3215183" cy="459883"/>
          </a:xfrm>
        </p:spPr>
        <p:txBody>
          <a:bodyPr/>
          <a:lstStyle/>
          <a:p>
            <a:fld id="{18896B66-0B3A-474C-9C9C-E4F07B1F5DAD}" type="datetime1">
              <a:rPr lang="sv-SE" sz="1200" b="1" smtClean="0">
                <a:solidFill>
                  <a:schemeClr val="bg1"/>
                </a:solidFill>
              </a:rPr>
              <a:pPr/>
              <a:t>2022-02-10</a:t>
            </a:fld>
            <a:endParaRPr lang="en-GB" sz="1200" b="1" dirty="0">
              <a:solidFill>
                <a:schemeClr val="bg1"/>
              </a:solidFill>
            </a:endParaRPr>
          </a:p>
        </p:txBody>
      </p:sp>
    </p:spTree>
    <p:extLst>
      <p:ext uri="{BB962C8B-B14F-4D97-AF65-F5344CB8AC3E}">
        <p14:creationId xmlns:p14="http://schemas.microsoft.com/office/powerpoint/2010/main" val="214199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42EE8-1B79-4C24-BE50-ADEE07140595}"/>
              </a:ext>
            </a:extLst>
          </p:cNvPr>
          <p:cNvSpPr>
            <a:spLocks noGrp="1"/>
          </p:cNvSpPr>
          <p:nvPr>
            <p:ph type="title"/>
          </p:nvPr>
        </p:nvSpPr>
        <p:spPr>
          <a:xfrm>
            <a:off x="1103709" y="265373"/>
            <a:ext cx="9360000" cy="657339"/>
          </a:xfrm>
        </p:spPr>
        <p:txBody>
          <a:bodyPr anchor="t">
            <a:noAutofit/>
          </a:bodyPr>
          <a:lstStyle/>
          <a:p>
            <a:r>
              <a:rPr lang="en-US" dirty="0"/>
              <a:t>ESS ODHDS Technical Description</a:t>
            </a:r>
            <a:br>
              <a:rPr lang="en-US" dirty="0"/>
            </a:br>
            <a:endParaRPr lang="en-US" dirty="0"/>
          </a:p>
        </p:txBody>
      </p:sp>
      <p:sp>
        <p:nvSpPr>
          <p:cNvPr id="20" name="Footer Placeholder 3">
            <a:extLst>
              <a:ext uri="{FF2B5EF4-FFF2-40B4-BE49-F238E27FC236}">
                <a16:creationId xmlns:a16="http://schemas.microsoft.com/office/drawing/2014/main" id="{E0D049A6-C139-4E2C-81EA-86B1A05DDE5B}"/>
              </a:ext>
            </a:extLst>
          </p:cNvPr>
          <p:cNvSpPr>
            <a:spLocks noGrp="1"/>
          </p:cNvSpPr>
          <p:nvPr>
            <p:ph type="ftr" sz="quarter" idx="11"/>
          </p:nvPr>
        </p:nvSpPr>
        <p:spPr>
          <a:xfrm>
            <a:off x="2053244" y="6475270"/>
            <a:ext cx="4320448" cy="365125"/>
          </a:xfrm>
        </p:spPr>
        <p:txBody>
          <a:bodyPr anchor="ctr">
            <a:normAutofit/>
          </a:bodyPr>
          <a:lstStyle/>
          <a:p>
            <a:pPr>
              <a:spcAft>
                <a:spcPts val="600"/>
              </a:spcAft>
            </a:pPr>
            <a:r>
              <a:rPr lang="sv-SE"/>
              <a:t>PRESENTATION TITLE / FOOTER</a:t>
            </a:r>
          </a:p>
        </p:txBody>
      </p:sp>
      <p:sp>
        <p:nvSpPr>
          <p:cNvPr id="22" name="Slide Number Placeholder 4">
            <a:extLst>
              <a:ext uri="{FF2B5EF4-FFF2-40B4-BE49-F238E27FC236}">
                <a16:creationId xmlns:a16="http://schemas.microsoft.com/office/drawing/2014/main" id="{2E6128D9-F752-48E5-B2B6-B31CE55EF3D5}"/>
              </a:ext>
            </a:extLst>
          </p:cNvPr>
          <p:cNvSpPr>
            <a:spLocks noGrp="1"/>
          </p:cNvSpPr>
          <p:nvPr>
            <p:ph type="sldNum" sz="quarter" idx="12"/>
          </p:nvPr>
        </p:nvSpPr>
        <p:spPr>
          <a:xfrm>
            <a:off x="8735292" y="6475270"/>
            <a:ext cx="2743200" cy="365125"/>
          </a:xfrm>
        </p:spPr>
        <p:txBody>
          <a:bodyPr anchor="ctr">
            <a:normAutofit/>
          </a:bodyPr>
          <a:lstStyle/>
          <a:p>
            <a:pPr>
              <a:spcAft>
                <a:spcPts val="600"/>
              </a:spcAft>
            </a:pPr>
            <a:fld id="{F7283078-D760-1647-8B80-66BA8B52336D}" type="slidenum">
              <a:rPr lang="sv-SE" smtClean="0"/>
              <a:pPr>
                <a:spcAft>
                  <a:spcPts val="600"/>
                </a:spcAft>
              </a:pPr>
              <a:t>20</a:t>
            </a:fld>
            <a:endParaRPr lang="sv-SE"/>
          </a:p>
        </p:txBody>
      </p:sp>
      <p:sp>
        <p:nvSpPr>
          <p:cNvPr id="29" name="Text Placeholder 4">
            <a:extLst>
              <a:ext uri="{FF2B5EF4-FFF2-40B4-BE49-F238E27FC236}">
                <a16:creationId xmlns:a16="http://schemas.microsoft.com/office/drawing/2014/main" id="{6C391648-D689-40C3-9465-DA511DD1326A}"/>
              </a:ext>
            </a:extLst>
          </p:cNvPr>
          <p:cNvSpPr>
            <a:spLocks noGrp="1"/>
          </p:cNvSpPr>
          <p:nvPr>
            <p:ph type="body" sz="quarter" idx="14"/>
          </p:nvPr>
        </p:nvSpPr>
        <p:spPr>
          <a:xfrm>
            <a:off x="1103709" y="931026"/>
            <a:ext cx="9360000" cy="507076"/>
          </a:xfrm>
        </p:spPr>
        <p:txBody>
          <a:bodyPr/>
          <a:lstStyle/>
          <a:p>
            <a:endParaRPr lang="en-US"/>
          </a:p>
        </p:txBody>
      </p:sp>
      <p:sp>
        <p:nvSpPr>
          <p:cNvPr id="18" name="Date Placeholder 2">
            <a:extLst>
              <a:ext uri="{FF2B5EF4-FFF2-40B4-BE49-F238E27FC236}">
                <a16:creationId xmlns:a16="http://schemas.microsoft.com/office/drawing/2014/main" id="{36AA2348-A65F-48FA-B9FA-D0E740510C14}"/>
              </a:ext>
            </a:extLst>
          </p:cNvPr>
          <p:cNvSpPr>
            <a:spLocks noGrp="1"/>
          </p:cNvSpPr>
          <p:nvPr>
            <p:ph type="dt" sz="half" idx="10"/>
          </p:nvPr>
        </p:nvSpPr>
        <p:spPr>
          <a:xfrm>
            <a:off x="1195647" y="6475270"/>
            <a:ext cx="832658" cy="365125"/>
          </a:xfrm>
        </p:spPr>
        <p:txBody>
          <a:bodyPr anchor="ctr">
            <a:normAutofit/>
          </a:bodyPr>
          <a:lstStyle/>
          <a:p>
            <a:pPr>
              <a:spcAft>
                <a:spcPts val="600"/>
              </a:spcAft>
            </a:pPr>
            <a:fld id="{18896B66-0B3A-474C-9C9C-E4F07B1F5DAD}" type="datetime1">
              <a:rPr lang="sv-SE" smtClean="0"/>
              <a:pPr>
                <a:spcAft>
                  <a:spcPts val="600"/>
                </a:spcAft>
              </a:pPr>
              <a:t>2022-02-10</a:t>
            </a:fld>
            <a:endParaRPr lang="sv-SE"/>
          </a:p>
        </p:txBody>
      </p:sp>
      <p:graphicFrame>
        <p:nvGraphicFramePr>
          <p:cNvPr id="14" name="Platshållare för text 11">
            <a:extLst>
              <a:ext uri="{FF2B5EF4-FFF2-40B4-BE49-F238E27FC236}">
                <a16:creationId xmlns:a16="http://schemas.microsoft.com/office/drawing/2014/main" id="{85609CD8-C740-493E-ABCB-9A6AAB3F394C}"/>
              </a:ext>
            </a:extLst>
          </p:cNvPr>
          <p:cNvGraphicFramePr>
            <a:graphicFrameLocks noGrp="1"/>
          </p:cNvGraphicFramePr>
          <p:nvPr>
            <p:ph idx="1"/>
            <p:extLst>
              <p:ext uri="{D42A27DB-BD31-4B8C-83A1-F6EECF244321}">
                <p14:modId xmlns:p14="http://schemas.microsoft.com/office/powerpoint/2010/main" val="473148576"/>
              </p:ext>
            </p:extLst>
          </p:nvPr>
        </p:nvGraphicFramePr>
        <p:xfrm>
          <a:off x="1094400" y="1562400"/>
          <a:ext cx="9365782" cy="4768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586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42EE8-1B79-4C24-BE50-ADEE07140595}"/>
              </a:ext>
            </a:extLst>
          </p:cNvPr>
          <p:cNvSpPr>
            <a:spLocks noGrp="1"/>
          </p:cNvSpPr>
          <p:nvPr>
            <p:ph type="title"/>
          </p:nvPr>
        </p:nvSpPr>
        <p:spPr>
          <a:xfrm>
            <a:off x="1103709" y="265373"/>
            <a:ext cx="9360000" cy="657339"/>
          </a:xfrm>
        </p:spPr>
        <p:txBody>
          <a:bodyPr anchor="t">
            <a:noAutofit/>
          </a:bodyPr>
          <a:lstStyle/>
          <a:p>
            <a:r>
              <a:rPr lang="en-US" dirty="0"/>
              <a:t>Hardware Specifications</a:t>
            </a:r>
            <a:br>
              <a:rPr lang="en-US" dirty="0"/>
            </a:br>
            <a:br>
              <a:rPr lang="en-US" dirty="0"/>
            </a:br>
            <a:endParaRPr lang="en-US" dirty="0"/>
          </a:p>
        </p:txBody>
      </p:sp>
      <p:sp>
        <p:nvSpPr>
          <p:cNvPr id="18" name="Footer Placeholder 2">
            <a:extLst>
              <a:ext uri="{FF2B5EF4-FFF2-40B4-BE49-F238E27FC236}">
                <a16:creationId xmlns:a16="http://schemas.microsoft.com/office/drawing/2014/main" id="{E04C338D-7F65-434D-BC6D-CA9B5D05575A}"/>
              </a:ext>
            </a:extLst>
          </p:cNvPr>
          <p:cNvSpPr>
            <a:spLocks noGrp="1"/>
          </p:cNvSpPr>
          <p:nvPr>
            <p:ph type="ftr" sz="quarter" idx="11"/>
          </p:nvPr>
        </p:nvSpPr>
        <p:spPr>
          <a:xfrm>
            <a:off x="2053244" y="6475270"/>
            <a:ext cx="4320448" cy="365125"/>
          </a:xfrm>
        </p:spPr>
        <p:txBody>
          <a:bodyPr anchor="ctr">
            <a:normAutofit/>
          </a:bodyPr>
          <a:lstStyle/>
          <a:p>
            <a:pPr>
              <a:spcAft>
                <a:spcPts val="600"/>
              </a:spcAft>
            </a:pPr>
            <a:r>
              <a:rPr lang="sv-SE"/>
              <a:t>PRESENTATION TITLE/FOOTER</a:t>
            </a:r>
          </a:p>
        </p:txBody>
      </p:sp>
      <p:sp>
        <p:nvSpPr>
          <p:cNvPr id="20" name="Slide Number Placeholder 3">
            <a:extLst>
              <a:ext uri="{FF2B5EF4-FFF2-40B4-BE49-F238E27FC236}">
                <a16:creationId xmlns:a16="http://schemas.microsoft.com/office/drawing/2014/main" id="{CA56149C-0FEE-4CF8-93FB-2A33DAC3E210}"/>
              </a:ext>
            </a:extLst>
          </p:cNvPr>
          <p:cNvSpPr>
            <a:spLocks noGrp="1"/>
          </p:cNvSpPr>
          <p:nvPr>
            <p:ph type="sldNum" sz="quarter" idx="12"/>
          </p:nvPr>
        </p:nvSpPr>
        <p:spPr>
          <a:xfrm>
            <a:off x="8735292" y="6475270"/>
            <a:ext cx="2743200" cy="365125"/>
          </a:xfrm>
        </p:spPr>
        <p:txBody>
          <a:bodyPr anchor="ctr">
            <a:normAutofit/>
          </a:bodyPr>
          <a:lstStyle/>
          <a:p>
            <a:pPr>
              <a:spcAft>
                <a:spcPts val="600"/>
              </a:spcAft>
            </a:pPr>
            <a:fld id="{F7283078-D760-1647-8B80-66BA8B52336D}" type="slidenum">
              <a:rPr lang="sv-SE" smtClean="0"/>
              <a:pPr>
                <a:spcAft>
                  <a:spcPts val="600"/>
                </a:spcAft>
              </a:pPr>
              <a:t>21</a:t>
            </a:fld>
            <a:endParaRPr lang="sv-SE"/>
          </a:p>
        </p:txBody>
      </p:sp>
      <p:sp>
        <p:nvSpPr>
          <p:cNvPr id="46" name="Text Placeholder 4">
            <a:extLst>
              <a:ext uri="{FF2B5EF4-FFF2-40B4-BE49-F238E27FC236}">
                <a16:creationId xmlns:a16="http://schemas.microsoft.com/office/drawing/2014/main" id="{1702D394-CF83-4D7F-BB43-F9D4355B5713}"/>
              </a:ext>
            </a:extLst>
          </p:cNvPr>
          <p:cNvSpPr>
            <a:spLocks noGrp="1"/>
          </p:cNvSpPr>
          <p:nvPr>
            <p:ph type="body" sz="quarter" idx="14"/>
          </p:nvPr>
        </p:nvSpPr>
        <p:spPr>
          <a:xfrm>
            <a:off x="1103709" y="931026"/>
            <a:ext cx="9360000" cy="507076"/>
          </a:xfrm>
        </p:spPr>
        <p:txBody>
          <a:bodyPr/>
          <a:lstStyle/>
          <a:p>
            <a:endParaRPr lang="en-US"/>
          </a:p>
        </p:txBody>
      </p:sp>
      <p:sp>
        <p:nvSpPr>
          <p:cNvPr id="24" name="Date Placeholder 6">
            <a:extLst>
              <a:ext uri="{FF2B5EF4-FFF2-40B4-BE49-F238E27FC236}">
                <a16:creationId xmlns:a16="http://schemas.microsoft.com/office/drawing/2014/main" id="{10C1DB56-7884-48B0-A6F8-A121E0CD8BDA}"/>
              </a:ext>
            </a:extLst>
          </p:cNvPr>
          <p:cNvSpPr>
            <a:spLocks noGrp="1"/>
          </p:cNvSpPr>
          <p:nvPr>
            <p:ph type="dt" sz="half" idx="10"/>
          </p:nvPr>
        </p:nvSpPr>
        <p:spPr>
          <a:xfrm>
            <a:off x="1195647" y="6475270"/>
            <a:ext cx="832658" cy="365125"/>
          </a:xfrm>
        </p:spPr>
        <p:txBody>
          <a:bodyPr anchor="ctr">
            <a:normAutofit/>
          </a:bodyPr>
          <a:lstStyle/>
          <a:p>
            <a:pPr>
              <a:spcAft>
                <a:spcPts val="600"/>
              </a:spcAft>
            </a:pPr>
            <a:fld id="{18896B66-0B3A-474C-9C9C-E4F07B1F5DAD}" type="datetime1">
              <a:rPr lang="sv-SE" smtClean="0"/>
              <a:pPr>
                <a:spcAft>
                  <a:spcPts val="600"/>
                </a:spcAft>
              </a:pPr>
              <a:t>2022-02-10</a:t>
            </a:fld>
            <a:endParaRPr lang="sv-SE"/>
          </a:p>
        </p:txBody>
      </p:sp>
      <p:graphicFrame>
        <p:nvGraphicFramePr>
          <p:cNvPr id="14" name="Platshållare för text 11">
            <a:extLst>
              <a:ext uri="{FF2B5EF4-FFF2-40B4-BE49-F238E27FC236}">
                <a16:creationId xmlns:a16="http://schemas.microsoft.com/office/drawing/2014/main" id="{27069FBF-6FBD-4700-BF7D-97056CF72EE0}"/>
              </a:ext>
            </a:extLst>
          </p:cNvPr>
          <p:cNvGraphicFramePr>
            <a:graphicFrameLocks noGrp="1"/>
          </p:cNvGraphicFramePr>
          <p:nvPr>
            <p:ph idx="1"/>
            <p:extLst>
              <p:ext uri="{D42A27DB-BD31-4B8C-83A1-F6EECF244321}">
                <p14:modId xmlns:p14="http://schemas.microsoft.com/office/powerpoint/2010/main" val="38990840"/>
              </p:ext>
            </p:extLst>
          </p:nvPr>
        </p:nvGraphicFramePr>
        <p:xfrm>
          <a:off x="1094400" y="1562400"/>
          <a:ext cx="9365782" cy="4768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305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42EE8-1B79-4C24-BE50-ADEE07140595}"/>
              </a:ext>
            </a:extLst>
          </p:cNvPr>
          <p:cNvSpPr>
            <a:spLocks noGrp="1"/>
          </p:cNvSpPr>
          <p:nvPr>
            <p:ph type="title"/>
          </p:nvPr>
        </p:nvSpPr>
        <p:spPr>
          <a:xfrm>
            <a:off x="1103709" y="265373"/>
            <a:ext cx="9360000" cy="657339"/>
          </a:xfrm>
        </p:spPr>
        <p:txBody>
          <a:bodyPr anchor="t">
            <a:noAutofit/>
          </a:bodyPr>
          <a:lstStyle/>
          <a:p>
            <a:r>
              <a:rPr lang="en-US" dirty="0"/>
              <a:t>ODH Monitors</a:t>
            </a:r>
            <a:br>
              <a:rPr lang="en-US" dirty="0"/>
            </a:br>
            <a:br>
              <a:rPr lang="en-US" dirty="0"/>
            </a:br>
            <a:endParaRPr lang="en-US" dirty="0"/>
          </a:p>
        </p:txBody>
      </p:sp>
      <p:sp>
        <p:nvSpPr>
          <p:cNvPr id="17" name="Footer Placeholder 2">
            <a:extLst>
              <a:ext uri="{FF2B5EF4-FFF2-40B4-BE49-F238E27FC236}">
                <a16:creationId xmlns:a16="http://schemas.microsoft.com/office/drawing/2014/main" id="{DC71891E-E774-4CD2-9455-61133011D21A}"/>
              </a:ext>
            </a:extLst>
          </p:cNvPr>
          <p:cNvSpPr>
            <a:spLocks noGrp="1"/>
          </p:cNvSpPr>
          <p:nvPr>
            <p:ph type="ftr" sz="quarter" idx="11"/>
          </p:nvPr>
        </p:nvSpPr>
        <p:spPr>
          <a:xfrm>
            <a:off x="2053244" y="6475270"/>
            <a:ext cx="4320448" cy="365125"/>
          </a:xfrm>
        </p:spPr>
        <p:txBody>
          <a:bodyPr anchor="ctr">
            <a:normAutofit/>
          </a:bodyPr>
          <a:lstStyle/>
          <a:p>
            <a:pPr>
              <a:spcAft>
                <a:spcPts val="600"/>
              </a:spcAft>
            </a:pPr>
            <a:r>
              <a:rPr lang="sv-SE"/>
              <a:t>PRESENTATION TITLE/FOOTER</a:t>
            </a:r>
          </a:p>
        </p:txBody>
      </p:sp>
      <p:sp>
        <p:nvSpPr>
          <p:cNvPr id="19" name="Slide Number Placeholder 3">
            <a:extLst>
              <a:ext uri="{FF2B5EF4-FFF2-40B4-BE49-F238E27FC236}">
                <a16:creationId xmlns:a16="http://schemas.microsoft.com/office/drawing/2014/main" id="{0FC123AD-4186-482A-B346-27B608371188}"/>
              </a:ext>
            </a:extLst>
          </p:cNvPr>
          <p:cNvSpPr>
            <a:spLocks noGrp="1"/>
          </p:cNvSpPr>
          <p:nvPr>
            <p:ph type="sldNum" sz="quarter" idx="12"/>
          </p:nvPr>
        </p:nvSpPr>
        <p:spPr>
          <a:xfrm>
            <a:off x="8735292" y="6475270"/>
            <a:ext cx="2743200" cy="365125"/>
          </a:xfrm>
        </p:spPr>
        <p:txBody>
          <a:bodyPr anchor="ctr">
            <a:normAutofit/>
          </a:bodyPr>
          <a:lstStyle/>
          <a:p>
            <a:pPr>
              <a:spcAft>
                <a:spcPts val="600"/>
              </a:spcAft>
            </a:pPr>
            <a:fld id="{F7283078-D760-1647-8B80-66BA8B52336D}" type="slidenum">
              <a:rPr lang="sv-SE" smtClean="0"/>
              <a:pPr>
                <a:spcAft>
                  <a:spcPts val="600"/>
                </a:spcAft>
              </a:pPr>
              <a:t>22</a:t>
            </a:fld>
            <a:endParaRPr lang="sv-SE"/>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idx="1"/>
          </p:nvPr>
        </p:nvSpPr>
        <p:spPr>
          <a:xfrm>
            <a:off x="1094400" y="1562400"/>
            <a:ext cx="4993785" cy="4768062"/>
          </a:xfrm>
        </p:spPr>
        <p:txBody>
          <a:bodyPr>
            <a:normAutofit/>
          </a:bodyPr>
          <a:lstStyle/>
          <a:p>
            <a:pPr>
              <a:spcAft>
                <a:spcPts val="600"/>
              </a:spcAft>
              <a:buFont typeface="Wingdings" panose="05000000000000000000" pitchFamily="2" charset="2"/>
              <a:buChar char="Ø"/>
            </a:pPr>
            <a:r>
              <a:rPr lang="en-US" sz="1900" dirty="0"/>
              <a:t>The O2iM monitors are manufactured by </a:t>
            </a:r>
            <a:r>
              <a:rPr lang="en-US" sz="1900" dirty="0" err="1"/>
              <a:t>Oxigraf</a:t>
            </a:r>
            <a:r>
              <a:rPr lang="en-US" sz="1900" dirty="0"/>
              <a:t>.</a:t>
            </a:r>
          </a:p>
          <a:p>
            <a:pPr>
              <a:spcAft>
                <a:spcPts val="600"/>
              </a:spcAft>
              <a:buFont typeface="Wingdings" panose="05000000000000000000" pitchFamily="2" charset="2"/>
              <a:buChar char="Ø"/>
            </a:pPr>
            <a:r>
              <a:rPr lang="en-US" sz="1900" dirty="0"/>
              <a:t>They had already been installed and operated successfully in similar facilities.</a:t>
            </a:r>
          </a:p>
          <a:p>
            <a:pPr>
              <a:spcAft>
                <a:spcPts val="600"/>
              </a:spcAft>
              <a:buFont typeface="Wingdings" panose="05000000000000000000" pitchFamily="2" charset="2"/>
              <a:buChar char="Ø"/>
            </a:pPr>
            <a:r>
              <a:rPr lang="en-US" sz="1900" dirty="0"/>
              <a:t>The maintenance works foreseen for the O2iM monitors are generally limited to the manual calibration of monitors and changing filters. </a:t>
            </a:r>
          </a:p>
          <a:p>
            <a:pPr>
              <a:spcAft>
                <a:spcPts val="600"/>
              </a:spcAft>
              <a:buFont typeface="Wingdings" panose="05000000000000000000" pitchFamily="2" charset="2"/>
              <a:buChar char="Ø"/>
            </a:pPr>
            <a:r>
              <a:rPr lang="en-US" sz="1900" dirty="0"/>
              <a:t> Measure and display the O2 concentration in a gas sample drawn through the monitor. </a:t>
            </a:r>
          </a:p>
          <a:p>
            <a:pPr>
              <a:spcAft>
                <a:spcPts val="600"/>
              </a:spcAft>
              <a:buFont typeface="Wingdings" panose="05000000000000000000" pitchFamily="2" charset="2"/>
              <a:buChar char="Ø"/>
            </a:pPr>
            <a:r>
              <a:rPr lang="en-US" sz="1900" dirty="0"/>
              <a:t>The O2iM monitor uses laser diode absorption technology to measure O2 concentration in the gas sample. </a:t>
            </a:r>
          </a:p>
          <a:p>
            <a:pPr>
              <a:spcAft>
                <a:spcPts val="600"/>
              </a:spcAft>
              <a:buFont typeface="Wingdings" panose="05000000000000000000" pitchFamily="2" charset="2"/>
              <a:buChar char="Ø"/>
            </a:pPr>
            <a:endParaRPr lang="en-US" sz="1900" dirty="0"/>
          </a:p>
        </p:txBody>
      </p:sp>
      <p:pic>
        <p:nvPicPr>
          <p:cNvPr id="10" name="Content Placeholder 9">
            <a:extLst>
              <a:ext uri="{FF2B5EF4-FFF2-40B4-BE49-F238E27FC236}">
                <a16:creationId xmlns:a16="http://schemas.microsoft.com/office/drawing/2014/main" id="{33482956-5A01-4913-B477-7200E137CB34}"/>
              </a:ext>
            </a:extLst>
          </p:cNvPr>
          <p:cNvPicPr>
            <a:picLocks noGrp="1" noChangeAspect="1"/>
          </p:cNvPicPr>
          <p:nvPr>
            <p:ph idx="13"/>
          </p:nvPr>
        </p:nvPicPr>
        <p:blipFill rotWithShape="1">
          <a:blip r:embed="rId2">
            <a:extLst>
              <a:ext uri="{28A0092B-C50C-407E-A947-70E740481C1C}">
                <a14:useLocalDpi xmlns:a14="http://schemas.microsoft.com/office/drawing/2010/main" val="0"/>
              </a:ext>
            </a:extLst>
          </a:blip>
          <a:srcRect l="9849" r="11148" b="1"/>
          <a:stretch/>
        </p:blipFill>
        <p:spPr bwMode="auto">
          <a:xfrm>
            <a:off x="6373692" y="1562400"/>
            <a:ext cx="4993785" cy="4768062"/>
          </a:xfrm>
          <a:prstGeom prst="rect">
            <a:avLst/>
          </a:prstGeom>
          <a:noFill/>
          <a:ln>
            <a:noFill/>
          </a:ln>
          <a:extLst>
            <a:ext uri="{53640926-AAD7-44D8-BBD7-CCE9431645EC}">
              <a14:shadowObscured xmlns:a14="http://schemas.microsoft.com/office/drawing/2010/main"/>
            </a:ext>
          </a:extLst>
        </p:spPr>
      </p:pic>
      <p:sp>
        <p:nvSpPr>
          <p:cNvPr id="30" name="Text Placeholder 6">
            <a:extLst>
              <a:ext uri="{FF2B5EF4-FFF2-40B4-BE49-F238E27FC236}">
                <a16:creationId xmlns:a16="http://schemas.microsoft.com/office/drawing/2014/main" id="{8B10AAEF-1784-4351-88CA-F356A18DD97B}"/>
              </a:ext>
            </a:extLst>
          </p:cNvPr>
          <p:cNvSpPr>
            <a:spLocks noGrp="1"/>
          </p:cNvSpPr>
          <p:nvPr>
            <p:ph type="body" sz="quarter" idx="14"/>
          </p:nvPr>
        </p:nvSpPr>
        <p:spPr>
          <a:xfrm>
            <a:off x="1103709" y="931026"/>
            <a:ext cx="9360000" cy="507076"/>
          </a:xfrm>
        </p:spPr>
        <p:txBody>
          <a:bodyPr/>
          <a:lstStyle/>
          <a:p>
            <a:endParaRPr lang="en-US"/>
          </a:p>
        </p:txBody>
      </p:sp>
      <p:sp>
        <p:nvSpPr>
          <p:cNvPr id="25" name="Date Placeholder 7">
            <a:extLst>
              <a:ext uri="{FF2B5EF4-FFF2-40B4-BE49-F238E27FC236}">
                <a16:creationId xmlns:a16="http://schemas.microsoft.com/office/drawing/2014/main" id="{D44D65CE-443A-4D2D-9384-0DB000392275}"/>
              </a:ext>
            </a:extLst>
          </p:cNvPr>
          <p:cNvSpPr>
            <a:spLocks noGrp="1"/>
          </p:cNvSpPr>
          <p:nvPr>
            <p:ph type="dt" sz="half" idx="10"/>
          </p:nvPr>
        </p:nvSpPr>
        <p:spPr>
          <a:xfrm>
            <a:off x="1195647" y="6475270"/>
            <a:ext cx="832658" cy="365125"/>
          </a:xfrm>
        </p:spPr>
        <p:txBody>
          <a:bodyPr anchor="ctr">
            <a:normAutofit/>
          </a:bodyPr>
          <a:lstStyle/>
          <a:p>
            <a:pPr>
              <a:spcAft>
                <a:spcPts val="600"/>
              </a:spcAft>
            </a:pPr>
            <a:fld id="{18896B66-0B3A-474C-9C9C-E4F07B1F5DAD}" type="datetime1">
              <a:rPr lang="sv-SE" smtClean="0"/>
              <a:pPr>
                <a:spcAft>
                  <a:spcPts val="600"/>
                </a:spcAft>
              </a:pPr>
              <a:t>2022-02-10</a:t>
            </a:fld>
            <a:endParaRPr lang="sv-SE"/>
          </a:p>
        </p:txBody>
      </p:sp>
    </p:spTree>
    <p:extLst>
      <p:ext uri="{BB962C8B-B14F-4D97-AF65-F5344CB8AC3E}">
        <p14:creationId xmlns:p14="http://schemas.microsoft.com/office/powerpoint/2010/main" val="102247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42EE8-1B79-4C24-BE50-ADEE07140595}"/>
              </a:ext>
            </a:extLst>
          </p:cNvPr>
          <p:cNvSpPr>
            <a:spLocks noGrp="1"/>
          </p:cNvSpPr>
          <p:nvPr>
            <p:ph type="title"/>
          </p:nvPr>
        </p:nvSpPr>
        <p:spPr>
          <a:xfrm>
            <a:off x="1103709" y="265373"/>
            <a:ext cx="9360000" cy="657339"/>
          </a:xfrm>
        </p:spPr>
        <p:txBody>
          <a:bodyPr anchor="t">
            <a:noAutofit/>
          </a:bodyPr>
          <a:lstStyle/>
          <a:p>
            <a:r>
              <a:rPr lang="en-US" dirty="0"/>
              <a:t>ODH Monitors</a:t>
            </a:r>
            <a:br>
              <a:rPr lang="en-US" dirty="0"/>
            </a:br>
            <a:br>
              <a:rPr lang="en-US" dirty="0"/>
            </a:br>
            <a:endParaRPr lang="en-US" dirty="0"/>
          </a:p>
        </p:txBody>
      </p:sp>
      <p:sp>
        <p:nvSpPr>
          <p:cNvPr id="17" name="Footer Placeholder 2">
            <a:extLst>
              <a:ext uri="{FF2B5EF4-FFF2-40B4-BE49-F238E27FC236}">
                <a16:creationId xmlns:a16="http://schemas.microsoft.com/office/drawing/2014/main" id="{DC71891E-E774-4CD2-9455-61133011D21A}"/>
              </a:ext>
            </a:extLst>
          </p:cNvPr>
          <p:cNvSpPr>
            <a:spLocks noGrp="1"/>
          </p:cNvSpPr>
          <p:nvPr>
            <p:ph type="ftr" sz="quarter" idx="11"/>
          </p:nvPr>
        </p:nvSpPr>
        <p:spPr>
          <a:xfrm>
            <a:off x="2053244" y="6475270"/>
            <a:ext cx="4320448" cy="365125"/>
          </a:xfrm>
        </p:spPr>
        <p:txBody>
          <a:bodyPr anchor="ctr">
            <a:normAutofit/>
          </a:bodyPr>
          <a:lstStyle/>
          <a:p>
            <a:pPr>
              <a:spcAft>
                <a:spcPts val="600"/>
              </a:spcAft>
            </a:pPr>
            <a:r>
              <a:rPr lang="sv-SE"/>
              <a:t>PRESENTATION TITLE/FOOTER</a:t>
            </a:r>
          </a:p>
        </p:txBody>
      </p:sp>
      <p:sp>
        <p:nvSpPr>
          <p:cNvPr id="19" name="Slide Number Placeholder 3">
            <a:extLst>
              <a:ext uri="{FF2B5EF4-FFF2-40B4-BE49-F238E27FC236}">
                <a16:creationId xmlns:a16="http://schemas.microsoft.com/office/drawing/2014/main" id="{0FC123AD-4186-482A-B346-27B608371188}"/>
              </a:ext>
            </a:extLst>
          </p:cNvPr>
          <p:cNvSpPr>
            <a:spLocks noGrp="1"/>
          </p:cNvSpPr>
          <p:nvPr>
            <p:ph type="sldNum" sz="quarter" idx="12"/>
          </p:nvPr>
        </p:nvSpPr>
        <p:spPr>
          <a:xfrm>
            <a:off x="8735292" y="6475270"/>
            <a:ext cx="2743200" cy="365125"/>
          </a:xfrm>
        </p:spPr>
        <p:txBody>
          <a:bodyPr anchor="ctr">
            <a:normAutofit/>
          </a:bodyPr>
          <a:lstStyle/>
          <a:p>
            <a:pPr>
              <a:spcAft>
                <a:spcPts val="600"/>
              </a:spcAft>
            </a:pPr>
            <a:fld id="{F7283078-D760-1647-8B80-66BA8B52336D}" type="slidenum">
              <a:rPr lang="sv-SE" smtClean="0"/>
              <a:pPr>
                <a:spcAft>
                  <a:spcPts val="600"/>
                </a:spcAft>
              </a:pPr>
              <a:t>23</a:t>
            </a:fld>
            <a:endParaRPr lang="sv-SE"/>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idx="1"/>
          </p:nvPr>
        </p:nvSpPr>
        <p:spPr>
          <a:xfrm>
            <a:off x="1094400" y="1562400"/>
            <a:ext cx="4993785" cy="4768062"/>
          </a:xfrm>
        </p:spPr>
        <p:txBody>
          <a:bodyPr>
            <a:normAutofit/>
          </a:bodyPr>
          <a:lstStyle/>
          <a:p>
            <a:pPr marL="101600" marR="0" lvl="0" indent="-101600" algn="l" defTabSz="914400" rtl="0" eaLnBrk="1" fontAlgn="auto" latinLnBrk="0" hangingPunct="1">
              <a:lnSpc>
                <a:spcPct val="100000"/>
              </a:lnSpc>
              <a:spcBef>
                <a:spcPts val="1000"/>
              </a:spcBef>
              <a:spcAft>
                <a:spcPts val="600"/>
              </a:spcAft>
              <a:buClr>
                <a:srgbClr val="666666"/>
              </a:buClr>
              <a:buSzTx/>
              <a:buFont typeface="Wingdings" panose="05000000000000000000" pitchFamily="2" charset="2"/>
              <a:buChar char="Ø"/>
              <a:tabLst/>
              <a:defRPr/>
            </a:pPr>
            <a:r>
              <a:rPr kumimoji="0" lang="en-US" sz="1900" b="0" i="0" u="none" strike="noStrike" kern="1200" cap="none" spc="0" normalizeH="0" baseline="0" noProof="0" dirty="0" err="1">
                <a:ln>
                  <a:noFill/>
                </a:ln>
                <a:solidFill>
                  <a:srgbClr val="666666"/>
                </a:solidFill>
                <a:effectLst/>
                <a:uLnTx/>
                <a:uFillTx/>
                <a:latin typeface="Segoe UI"/>
                <a:ea typeface="+mn-ea"/>
                <a:cs typeface="+mn-cs"/>
              </a:rPr>
              <a:t>Oxigraf</a:t>
            </a:r>
            <a:r>
              <a:rPr kumimoji="0" lang="en-US" sz="1900" b="0" i="0" u="none" strike="noStrike" kern="1200" cap="none" spc="0" normalizeH="0" baseline="0" noProof="0" dirty="0">
                <a:ln>
                  <a:noFill/>
                </a:ln>
                <a:solidFill>
                  <a:srgbClr val="666666"/>
                </a:solidFill>
                <a:effectLst/>
                <a:uLnTx/>
                <a:uFillTx/>
                <a:latin typeface="Segoe UI"/>
                <a:ea typeface="+mn-ea"/>
                <a:cs typeface="+mn-cs"/>
              </a:rPr>
              <a:t> O2iM single port and four port monitors are used to implement the ESS ODH Detection Systems. </a:t>
            </a:r>
          </a:p>
          <a:p>
            <a:pPr marL="101600" marR="0" lvl="0" indent="-101600" algn="l" defTabSz="914400" rtl="0" eaLnBrk="1" fontAlgn="auto" latinLnBrk="0" hangingPunct="1">
              <a:lnSpc>
                <a:spcPct val="100000"/>
              </a:lnSpc>
              <a:spcBef>
                <a:spcPts val="1000"/>
              </a:spcBef>
              <a:spcAft>
                <a:spcPts val="600"/>
              </a:spcAft>
              <a:buClr>
                <a:srgbClr val="666666"/>
              </a:buClr>
              <a:buSzTx/>
              <a:buFont typeface="Wingdings" panose="05000000000000000000" pitchFamily="2" charset="2"/>
              <a:buChar char="Ø"/>
              <a:tabLst/>
              <a:defRPr/>
            </a:pPr>
            <a:r>
              <a:rPr kumimoji="0" lang="en-US" sz="1900" b="0" i="0" u="none" strike="noStrike" kern="1200" cap="none" spc="0" normalizeH="0" baseline="0" noProof="0" dirty="0">
                <a:ln>
                  <a:noFill/>
                </a:ln>
                <a:solidFill>
                  <a:srgbClr val="666666"/>
                </a:solidFill>
                <a:effectLst/>
                <a:uLnTx/>
                <a:uFillTx/>
                <a:latin typeface="Segoe UI"/>
                <a:ea typeface="+mn-ea"/>
                <a:cs typeface="+mn-cs"/>
              </a:rPr>
              <a:t>The single port provides a faster sampling of O2, while the four-port provides a wider area coverage. </a:t>
            </a:r>
          </a:p>
          <a:p>
            <a:pPr marL="101600" marR="0" lvl="0" indent="-101600" algn="l" defTabSz="914400" rtl="0" eaLnBrk="1" fontAlgn="auto" latinLnBrk="0" hangingPunct="1">
              <a:lnSpc>
                <a:spcPct val="100000"/>
              </a:lnSpc>
              <a:spcBef>
                <a:spcPts val="1000"/>
              </a:spcBef>
              <a:spcAft>
                <a:spcPts val="600"/>
              </a:spcAft>
              <a:buClr>
                <a:srgbClr val="666666"/>
              </a:buClr>
              <a:buSzTx/>
              <a:buFont typeface="Wingdings" panose="05000000000000000000" pitchFamily="2" charset="2"/>
              <a:buChar char="Ø"/>
              <a:tabLst/>
              <a:defRPr/>
            </a:pPr>
            <a:r>
              <a:rPr kumimoji="0" lang="en-US" sz="1900" b="0" i="0" u="none" strike="noStrike" kern="1200" cap="none" spc="0" normalizeH="0" baseline="0" noProof="0" dirty="0">
                <a:ln>
                  <a:noFill/>
                </a:ln>
                <a:solidFill>
                  <a:srgbClr val="666666"/>
                </a:solidFill>
                <a:effectLst/>
                <a:uLnTx/>
                <a:uFillTx/>
                <a:latin typeface="Segoe UI"/>
                <a:ea typeface="+mn-ea"/>
                <a:cs typeface="+mn-cs"/>
              </a:rPr>
              <a:t>Both O2iM models are fitted with a warning horn and strobe.</a:t>
            </a:r>
          </a:p>
          <a:p>
            <a:pPr marL="101600" marR="0" lvl="0" indent="-101600" algn="l" defTabSz="914400" rtl="0" eaLnBrk="1" fontAlgn="auto" latinLnBrk="0" hangingPunct="1">
              <a:lnSpc>
                <a:spcPct val="100000"/>
              </a:lnSpc>
              <a:spcBef>
                <a:spcPts val="1000"/>
              </a:spcBef>
              <a:spcAft>
                <a:spcPts val="600"/>
              </a:spcAft>
              <a:buClr>
                <a:srgbClr val="666666"/>
              </a:buClr>
              <a:buSzTx/>
              <a:buFont typeface="Wingdings" panose="05000000000000000000" pitchFamily="2" charset="2"/>
              <a:buChar char="Ø"/>
              <a:tabLst/>
              <a:defRPr/>
            </a:pPr>
            <a:r>
              <a:rPr kumimoji="0" lang="en-US" sz="1900" b="0" i="0" u="none" strike="noStrike" kern="1200" cap="none" spc="0" normalizeH="0" baseline="0" noProof="0" dirty="0">
                <a:ln>
                  <a:noFill/>
                </a:ln>
                <a:solidFill>
                  <a:srgbClr val="666666"/>
                </a:solidFill>
                <a:effectLst/>
                <a:uLnTx/>
                <a:uFillTx/>
                <a:latin typeface="Segoe UI"/>
                <a:ea typeface="+mn-ea"/>
                <a:cs typeface="+mn-cs"/>
              </a:rPr>
              <a:t>An internal filter in the input line prevents contamination of the sensor. </a:t>
            </a:r>
          </a:p>
          <a:p>
            <a:pPr>
              <a:spcAft>
                <a:spcPts val="600"/>
              </a:spcAft>
              <a:buFont typeface="Wingdings" panose="05000000000000000000" pitchFamily="2" charset="2"/>
              <a:buChar char="Ø"/>
            </a:pPr>
            <a:endParaRPr lang="en-US" sz="1900" dirty="0"/>
          </a:p>
        </p:txBody>
      </p:sp>
      <p:pic>
        <p:nvPicPr>
          <p:cNvPr id="10" name="Content Placeholder 9">
            <a:extLst>
              <a:ext uri="{FF2B5EF4-FFF2-40B4-BE49-F238E27FC236}">
                <a16:creationId xmlns:a16="http://schemas.microsoft.com/office/drawing/2014/main" id="{33482956-5A01-4913-B477-7200E137CB34}"/>
              </a:ext>
            </a:extLst>
          </p:cNvPr>
          <p:cNvPicPr>
            <a:picLocks noGrp="1" noChangeAspect="1"/>
          </p:cNvPicPr>
          <p:nvPr>
            <p:ph idx="13"/>
          </p:nvPr>
        </p:nvPicPr>
        <p:blipFill rotWithShape="1">
          <a:blip r:embed="rId2">
            <a:extLst>
              <a:ext uri="{28A0092B-C50C-407E-A947-70E740481C1C}">
                <a14:useLocalDpi xmlns:a14="http://schemas.microsoft.com/office/drawing/2010/main" val="0"/>
              </a:ext>
            </a:extLst>
          </a:blip>
          <a:srcRect l="9849" r="11148" b="1"/>
          <a:stretch/>
        </p:blipFill>
        <p:spPr bwMode="auto">
          <a:xfrm>
            <a:off x="6373692" y="1562400"/>
            <a:ext cx="4993785" cy="4768062"/>
          </a:xfrm>
          <a:prstGeom prst="rect">
            <a:avLst/>
          </a:prstGeom>
          <a:noFill/>
          <a:ln>
            <a:noFill/>
          </a:ln>
          <a:extLst>
            <a:ext uri="{53640926-AAD7-44D8-BBD7-CCE9431645EC}">
              <a14:shadowObscured xmlns:a14="http://schemas.microsoft.com/office/drawing/2010/main"/>
            </a:ext>
          </a:extLst>
        </p:spPr>
      </p:pic>
      <p:sp>
        <p:nvSpPr>
          <p:cNvPr id="30" name="Text Placeholder 6">
            <a:extLst>
              <a:ext uri="{FF2B5EF4-FFF2-40B4-BE49-F238E27FC236}">
                <a16:creationId xmlns:a16="http://schemas.microsoft.com/office/drawing/2014/main" id="{8B10AAEF-1784-4351-88CA-F356A18DD97B}"/>
              </a:ext>
            </a:extLst>
          </p:cNvPr>
          <p:cNvSpPr>
            <a:spLocks noGrp="1"/>
          </p:cNvSpPr>
          <p:nvPr>
            <p:ph type="body" sz="quarter" idx="14"/>
          </p:nvPr>
        </p:nvSpPr>
        <p:spPr>
          <a:xfrm>
            <a:off x="1103709" y="931026"/>
            <a:ext cx="9360000" cy="507076"/>
          </a:xfrm>
        </p:spPr>
        <p:txBody>
          <a:bodyPr/>
          <a:lstStyle/>
          <a:p>
            <a:endParaRPr lang="en-US"/>
          </a:p>
        </p:txBody>
      </p:sp>
      <p:sp>
        <p:nvSpPr>
          <p:cNvPr id="25" name="Date Placeholder 7">
            <a:extLst>
              <a:ext uri="{FF2B5EF4-FFF2-40B4-BE49-F238E27FC236}">
                <a16:creationId xmlns:a16="http://schemas.microsoft.com/office/drawing/2014/main" id="{D44D65CE-443A-4D2D-9384-0DB000392275}"/>
              </a:ext>
            </a:extLst>
          </p:cNvPr>
          <p:cNvSpPr>
            <a:spLocks noGrp="1"/>
          </p:cNvSpPr>
          <p:nvPr>
            <p:ph type="dt" sz="half" idx="10"/>
          </p:nvPr>
        </p:nvSpPr>
        <p:spPr>
          <a:xfrm>
            <a:off x="1195647" y="6475270"/>
            <a:ext cx="832658" cy="365125"/>
          </a:xfrm>
        </p:spPr>
        <p:txBody>
          <a:bodyPr anchor="ctr">
            <a:normAutofit/>
          </a:bodyPr>
          <a:lstStyle/>
          <a:p>
            <a:pPr>
              <a:spcAft>
                <a:spcPts val="600"/>
              </a:spcAft>
            </a:pPr>
            <a:fld id="{18896B66-0B3A-474C-9C9C-E4F07B1F5DAD}" type="datetime1">
              <a:rPr lang="sv-SE" smtClean="0"/>
              <a:pPr>
                <a:spcAft>
                  <a:spcPts val="600"/>
                </a:spcAft>
              </a:pPr>
              <a:t>2022-02-10</a:t>
            </a:fld>
            <a:endParaRPr lang="sv-SE"/>
          </a:p>
        </p:txBody>
      </p:sp>
    </p:spTree>
    <p:extLst>
      <p:ext uri="{BB962C8B-B14F-4D97-AF65-F5344CB8AC3E}">
        <p14:creationId xmlns:p14="http://schemas.microsoft.com/office/powerpoint/2010/main" val="359434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42EE8-1B79-4C24-BE50-ADEE07140595}"/>
              </a:ext>
            </a:extLst>
          </p:cNvPr>
          <p:cNvSpPr>
            <a:spLocks noGrp="1"/>
          </p:cNvSpPr>
          <p:nvPr>
            <p:ph type="title"/>
          </p:nvPr>
        </p:nvSpPr>
        <p:spPr>
          <a:xfrm>
            <a:off x="1103709" y="265373"/>
            <a:ext cx="9360000" cy="657339"/>
          </a:xfrm>
        </p:spPr>
        <p:txBody>
          <a:bodyPr anchor="t">
            <a:noAutofit/>
          </a:bodyPr>
          <a:lstStyle/>
          <a:p>
            <a:r>
              <a:rPr lang="en-US" dirty="0"/>
              <a:t>ODH Monitors</a:t>
            </a:r>
            <a:br>
              <a:rPr lang="en-US" dirty="0"/>
            </a:br>
            <a:br>
              <a:rPr lang="en-US" dirty="0"/>
            </a:br>
            <a:endParaRPr lang="en-US" dirty="0"/>
          </a:p>
        </p:txBody>
      </p:sp>
      <p:sp>
        <p:nvSpPr>
          <p:cNvPr id="17" name="Footer Placeholder 2">
            <a:extLst>
              <a:ext uri="{FF2B5EF4-FFF2-40B4-BE49-F238E27FC236}">
                <a16:creationId xmlns:a16="http://schemas.microsoft.com/office/drawing/2014/main" id="{DC71891E-E774-4CD2-9455-61133011D21A}"/>
              </a:ext>
            </a:extLst>
          </p:cNvPr>
          <p:cNvSpPr>
            <a:spLocks noGrp="1"/>
          </p:cNvSpPr>
          <p:nvPr>
            <p:ph type="ftr" sz="quarter" idx="11"/>
          </p:nvPr>
        </p:nvSpPr>
        <p:spPr>
          <a:xfrm>
            <a:off x="2053244" y="6475270"/>
            <a:ext cx="4320448" cy="365125"/>
          </a:xfrm>
        </p:spPr>
        <p:txBody>
          <a:bodyPr anchor="ctr">
            <a:normAutofit/>
          </a:bodyPr>
          <a:lstStyle/>
          <a:p>
            <a:pPr>
              <a:spcAft>
                <a:spcPts val="600"/>
              </a:spcAft>
            </a:pPr>
            <a:r>
              <a:rPr lang="sv-SE"/>
              <a:t>PRESENTATION TITLE/FOOTER</a:t>
            </a:r>
          </a:p>
        </p:txBody>
      </p:sp>
      <p:sp>
        <p:nvSpPr>
          <p:cNvPr id="19" name="Slide Number Placeholder 3">
            <a:extLst>
              <a:ext uri="{FF2B5EF4-FFF2-40B4-BE49-F238E27FC236}">
                <a16:creationId xmlns:a16="http://schemas.microsoft.com/office/drawing/2014/main" id="{0FC123AD-4186-482A-B346-27B608371188}"/>
              </a:ext>
            </a:extLst>
          </p:cNvPr>
          <p:cNvSpPr>
            <a:spLocks noGrp="1"/>
          </p:cNvSpPr>
          <p:nvPr>
            <p:ph type="sldNum" sz="quarter" idx="12"/>
          </p:nvPr>
        </p:nvSpPr>
        <p:spPr>
          <a:xfrm>
            <a:off x="8735292" y="6475270"/>
            <a:ext cx="2743200" cy="365125"/>
          </a:xfrm>
        </p:spPr>
        <p:txBody>
          <a:bodyPr anchor="ctr">
            <a:normAutofit/>
          </a:bodyPr>
          <a:lstStyle/>
          <a:p>
            <a:pPr>
              <a:spcAft>
                <a:spcPts val="600"/>
              </a:spcAft>
            </a:pPr>
            <a:fld id="{F7283078-D760-1647-8B80-66BA8B52336D}" type="slidenum">
              <a:rPr lang="sv-SE" smtClean="0"/>
              <a:pPr>
                <a:spcAft>
                  <a:spcPts val="600"/>
                </a:spcAft>
              </a:pPr>
              <a:t>24</a:t>
            </a:fld>
            <a:endParaRPr lang="sv-SE"/>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idx="1"/>
          </p:nvPr>
        </p:nvSpPr>
        <p:spPr>
          <a:xfrm>
            <a:off x="1094400" y="1562400"/>
            <a:ext cx="4993785" cy="4768062"/>
          </a:xfrm>
        </p:spPr>
        <p:txBody>
          <a:bodyPr>
            <a:normAutofit lnSpcReduction="10000"/>
          </a:bodyPr>
          <a:lstStyle/>
          <a:p>
            <a:pPr>
              <a:spcAft>
                <a:spcPts val="600"/>
              </a:spcAft>
              <a:buFont typeface="Wingdings" panose="05000000000000000000" pitchFamily="2" charset="2"/>
              <a:buChar char="Ø"/>
            </a:pPr>
            <a:r>
              <a:rPr lang="en-US" sz="1800" dirty="0"/>
              <a:t>The O2iM enclosure is NEMA 4X (IP66) rated for exposure to water and dust, which is suitable for indoor and outdoor installations. However, we don't have any monitors which are installed outdoors.</a:t>
            </a:r>
          </a:p>
          <a:p>
            <a:pPr>
              <a:spcAft>
                <a:spcPts val="600"/>
              </a:spcAft>
              <a:buFont typeface="Wingdings" panose="05000000000000000000" pitchFamily="2" charset="2"/>
              <a:buChar char="Ø"/>
            </a:pPr>
            <a:r>
              <a:rPr lang="en-US" sz="1800" dirty="0"/>
              <a:t>In general, the ambient temperature in Lund ( -10 °C as the lowest temperature) has been considered for ODH monitors installation. </a:t>
            </a:r>
          </a:p>
          <a:p>
            <a:pPr>
              <a:spcAft>
                <a:spcPts val="600"/>
              </a:spcAft>
              <a:buFont typeface="Wingdings" panose="05000000000000000000" pitchFamily="2" charset="2"/>
              <a:buChar char="Ø"/>
            </a:pPr>
            <a:r>
              <a:rPr lang="en-US" sz="1800" dirty="0"/>
              <a:t>The ambient temperature for the valid ODH monitor performance is -10º to 50º C operating; -20 º to 60 º C storage. Therefore, no extra measures to warm the area of ODH monitors are needed to be taken.</a:t>
            </a:r>
          </a:p>
          <a:p>
            <a:pPr>
              <a:spcAft>
                <a:spcPts val="600"/>
              </a:spcAft>
              <a:buFont typeface="Wingdings" panose="05000000000000000000" pitchFamily="2" charset="2"/>
              <a:buChar char="Ø"/>
            </a:pPr>
            <a:r>
              <a:rPr lang="en-US" sz="1800" dirty="0"/>
              <a:t>ODH monitors are not installed in the radiation areas so there is no need to be radiation resistant.</a:t>
            </a:r>
          </a:p>
          <a:p>
            <a:pPr>
              <a:spcAft>
                <a:spcPts val="600"/>
              </a:spcAft>
              <a:buFont typeface="Wingdings" panose="05000000000000000000" pitchFamily="2" charset="2"/>
              <a:buChar char="Ø"/>
            </a:pPr>
            <a:endParaRPr lang="en-US" sz="1900" dirty="0"/>
          </a:p>
        </p:txBody>
      </p:sp>
      <p:pic>
        <p:nvPicPr>
          <p:cNvPr id="10" name="Content Placeholder 9">
            <a:extLst>
              <a:ext uri="{FF2B5EF4-FFF2-40B4-BE49-F238E27FC236}">
                <a16:creationId xmlns:a16="http://schemas.microsoft.com/office/drawing/2014/main" id="{33482956-5A01-4913-B477-7200E137CB34}"/>
              </a:ext>
            </a:extLst>
          </p:cNvPr>
          <p:cNvPicPr>
            <a:picLocks noGrp="1" noChangeAspect="1"/>
          </p:cNvPicPr>
          <p:nvPr>
            <p:ph idx="13"/>
          </p:nvPr>
        </p:nvPicPr>
        <p:blipFill rotWithShape="1">
          <a:blip r:embed="rId2">
            <a:extLst>
              <a:ext uri="{28A0092B-C50C-407E-A947-70E740481C1C}">
                <a14:useLocalDpi xmlns:a14="http://schemas.microsoft.com/office/drawing/2010/main" val="0"/>
              </a:ext>
            </a:extLst>
          </a:blip>
          <a:srcRect l="9849" r="11148" b="1"/>
          <a:stretch/>
        </p:blipFill>
        <p:spPr bwMode="auto">
          <a:xfrm>
            <a:off x="6373692" y="1562400"/>
            <a:ext cx="4993785" cy="4768062"/>
          </a:xfrm>
          <a:prstGeom prst="rect">
            <a:avLst/>
          </a:prstGeom>
          <a:noFill/>
          <a:ln>
            <a:noFill/>
          </a:ln>
          <a:extLst>
            <a:ext uri="{53640926-AAD7-44D8-BBD7-CCE9431645EC}">
              <a14:shadowObscured xmlns:a14="http://schemas.microsoft.com/office/drawing/2010/main"/>
            </a:ext>
          </a:extLst>
        </p:spPr>
      </p:pic>
      <p:sp>
        <p:nvSpPr>
          <p:cNvPr id="30" name="Text Placeholder 6">
            <a:extLst>
              <a:ext uri="{FF2B5EF4-FFF2-40B4-BE49-F238E27FC236}">
                <a16:creationId xmlns:a16="http://schemas.microsoft.com/office/drawing/2014/main" id="{8B10AAEF-1784-4351-88CA-F356A18DD97B}"/>
              </a:ext>
            </a:extLst>
          </p:cNvPr>
          <p:cNvSpPr>
            <a:spLocks noGrp="1"/>
          </p:cNvSpPr>
          <p:nvPr>
            <p:ph type="body" sz="quarter" idx="14"/>
          </p:nvPr>
        </p:nvSpPr>
        <p:spPr>
          <a:xfrm>
            <a:off x="1103709" y="931026"/>
            <a:ext cx="9360000" cy="507076"/>
          </a:xfrm>
        </p:spPr>
        <p:txBody>
          <a:bodyPr/>
          <a:lstStyle/>
          <a:p>
            <a:endParaRPr lang="en-US"/>
          </a:p>
        </p:txBody>
      </p:sp>
      <p:sp>
        <p:nvSpPr>
          <p:cNvPr id="25" name="Date Placeholder 7">
            <a:extLst>
              <a:ext uri="{FF2B5EF4-FFF2-40B4-BE49-F238E27FC236}">
                <a16:creationId xmlns:a16="http://schemas.microsoft.com/office/drawing/2014/main" id="{D44D65CE-443A-4D2D-9384-0DB000392275}"/>
              </a:ext>
            </a:extLst>
          </p:cNvPr>
          <p:cNvSpPr>
            <a:spLocks noGrp="1"/>
          </p:cNvSpPr>
          <p:nvPr>
            <p:ph type="dt" sz="half" idx="10"/>
          </p:nvPr>
        </p:nvSpPr>
        <p:spPr>
          <a:xfrm>
            <a:off x="1195647" y="6475270"/>
            <a:ext cx="832658" cy="365125"/>
          </a:xfrm>
        </p:spPr>
        <p:txBody>
          <a:bodyPr anchor="ctr">
            <a:normAutofit/>
          </a:bodyPr>
          <a:lstStyle/>
          <a:p>
            <a:pPr>
              <a:spcAft>
                <a:spcPts val="600"/>
              </a:spcAft>
            </a:pPr>
            <a:fld id="{18896B66-0B3A-474C-9C9C-E4F07B1F5DAD}" type="datetime1">
              <a:rPr lang="sv-SE" smtClean="0"/>
              <a:pPr>
                <a:spcAft>
                  <a:spcPts val="600"/>
                </a:spcAft>
              </a:pPr>
              <a:t>2022-02-10</a:t>
            </a:fld>
            <a:endParaRPr lang="sv-SE"/>
          </a:p>
        </p:txBody>
      </p:sp>
    </p:spTree>
    <p:extLst>
      <p:ext uri="{BB962C8B-B14F-4D97-AF65-F5344CB8AC3E}">
        <p14:creationId xmlns:p14="http://schemas.microsoft.com/office/powerpoint/2010/main" val="24374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42EE8-1B79-4C24-BE50-ADEE07140595}"/>
              </a:ext>
            </a:extLst>
          </p:cNvPr>
          <p:cNvSpPr>
            <a:spLocks noGrp="1"/>
          </p:cNvSpPr>
          <p:nvPr>
            <p:ph type="title"/>
          </p:nvPr>
        </p:nvSpPr>
        <p:spPr>
          <a:xfrm>
            <a:off x="1103709" y="265373"/>
            <a:ext cx="9360000" cy="657339"/>
          </a:xfrm>
        </p:spPr>
        <p:txBody>
          <a:bodyPr anchor="t">
            <a:noAutofit/>
          </a:bodyPr>
          <a:lstStyle/>
          <a:p>
            <a:r>
              <a:rPr lang="en-US" dirty="0"/>
              <a:t>ODH sampling Micropipes</a:t>
            </a:r>
            <a:br>
              <a:rPr lang="en-US" dirty="0"/>
            </a:br>
            <a:br>
              <a:rPr lang="en-US" dirty="0"/>
            </a:br>
            <a:br>
              <a:rPr lang="en-US" dirty="0"/>
            </a:br>
            <a:endParaRPr lang="en-US" dirty="0"/>
          </a:p>
        </p:txBody>
      </p:sp>
      <p:sp>
        <p:nvSpPr>
          <p:cNvPr id="17" name="Footer Placeholder 2">
            <a:extLst>
              <a:ext uri="{FF2B5EF4-FFF2-40B4-BE49-F238E27FC236}">
                <a16:creationId xmlns:a16="http://schemas.microsoft.com/office/drawing/2014/main" id="{4DCEE739-1CA2-4D0D-B36D-C36CBF40CBCC}"/>
              </a:ext>
            </a:extLst>
          </p:cNvPr>
          <p:cNvSpPr>
            <a:spLocks noGrp="1"/>
          </p:cNvSpPr>
          <p:nvPr>
            <p:ph type="ftr" sz="quarter" idx="11"/>
          </p:nvPr>
        </p:nvSpPr>
        <p:spPr>
          <a:xfrm>
            <a:off x="2053244" y="6475270"/>
            <a:ext cx="4320448" cy="365125"/>
          </a:xfrm>
        </p:spPr>
        <p:txBody>
          <a:bodyPr anchor="ctr">
            <a:normAutofit/>
          </a:bodyPr>
          <a:lstStyle/>
          <a:p>
            <a:pPr>
              <a:spcAft>
                <a:spcPts val="600"/>
              </a:spcAft>
            </a:pPr>
            <a:r>
              <a:rPr lang="sv-SE"/>
              <a:t>PRESENTATION TITLE/FOOTER</a:t>
            </a:r>
          </a:p>
        </p:txBody>
      </p:sp>
      <p:sp>
        <p:nvSpPr>
          <p:cNvPr id="19" name="Slide Number Placeholder 3">
            <a:extLst>
              <a:ext uri="{FF2B5EF4-FFF2-40B4-BE49-F238E27FC236}">
                <a16:creationId xmlns:a16="http://schemas.microsoft.com/office/drawing/2014/main" id="{2AF886D2-DE32-4505-A198-EF0AA8C90CB3}"/>
              </a:ext>
            </a:extLst>
          </p:cNvPr>
          <p:cNvSpPr>
            <a:spLocks noGrp="1"/>
          </p:cNvSpPr>
          <p:nvPr>
            <p:ph type="sldNum" sz="quarter" idx="12"/>
          </p:nvPr>
        </p:nvSpPr>
        <p:spPr>
          <a:xfrm>
            <a:off x="8735292" y="6475270"/>
            <a:ext cx="2743200" cy="365125"/>
          </a:xfrm>
        </p:spPr>
        <p:txBody>
          <a:bodyPr anchor="ctr">
            <a:normAutofit/>
          </a:bodyPr>
          <a:lstStyle/>
          <a:p>
            <a:pPr>
              <a:spcAft>
                <a:spcPts val="600"/>
              </a:spcAft>
            </a:pPr>
            <a:fld id="{F7283078-D760-1647-8B80-66BA8B52336D}" type="slidenum">
              <a:rPr lang="sv-SE" smtClean="0"/>
              <a:pPr>
                <a:spcAft>
                  <a:spcPts val="600"/>
                </a:spcAft>
              </a:pPr>
              <a:t>25</a:t>
            </a:fld>
            <a:endParaRPr lang="sv-SE"/>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idx="1"/>
          </p:nvPr>
        </p:nvSpPr>
        <p:spPr>
          <a:xfrm>
            <a:off x="1094400" y="1562400"/>
            <a:ext cx="4993785" cy="4768062"/>
          </a:xfrm>
        </p:spPr>
        <p:txBody>
          <a:bodyPr>
            <a:normAutofit/>
          </a:bodyPr>
          <a:lstStyle/>
          <a:p>
            <a:pPr>
              <a:lnSpc>
                <a:spcPct val="90000"/>
              </a:lnSpc>
              <a:spcAft>
                <a:spcPts val="600"/>
              </a:spcAft>
              <a:buFont typeface="Wingdings" panose="05000000000000000000" pitchFamily="2" charset="2"/>
              <a:buChar char="Ø"/>
            </a:pPr>
            <a:r>
              <a:rPr lang="en-US" sz="1900" dirty="0"/>
              <a:t>Urethane tubes, PTFE tubes, DOT Nylon Tubes, aluminum and Stainless steel materials were investigated for ODH sampling micropipes.</a:t>
            </a:r>
          </a:p>
          <a:p>
            <a:pPr>
              <a:lnSpc>
                <a:spcPct val="90000"/>
              </a:lnSpc>
              <a:spcAft>
                <a:spcPts val="600"/>
              </a:spcAft>
              <a:buFont typeface="Wingdings" panose="05000000000000000000" pitchFamily="2" charset="2"/>
              <a:buChar char="Ø"/>
            </a:pPr>
            <a:r>
              <a:rPr lang="en-US" sz="1900" dirty="0"/>
              <a:t>1/8” Stainless steel has been selected due to its good radiation resistance, high temperature tolerance (because of high temp. inside the accelerator tunnel stubs), hardness and low smoke, zero halogen feature.</a:t>
            </a:r>
          </a:p>
          <a:p>
            <a:pPr>
              <a:lnSpc>
                <a:spcPct val="90000"/>
              </a:lnSpc>
              <a:spcAft>
                <a:spcPts val="600"/>
              </a:spcAft>
              <a:buFont typeface="Wingdings" panose="05000000000000000000" pitchFamily="2" charset="2"/>
              <a:buChar char="Ø"/>
            </a:pPr>
            <a:r>
              <a:rPr lang="en-US" sz="1900" dirty="0"/>
              <a:t>For the areas covered by ODHDS where there is a risk of air activation, the ODH monitors exhausts the potentially activated sampled air back to the area. </a:t>
            </a:r>
          </a:p>
          <a:p>
            <a:pPr>
              <a:lnSpc>
                <a:spcPct val="90000"/>
              </a:lnSpc>
              <a:spcAft>
                <a:spcPts val="600"/>
              </a:spcAft>
              <a:buFont typeface="Wingdings" panose="05000000000000000000" pitchFamily="2" charset="2"/>
              <a:buChar char="Ø"/>
            </a:pPr>
            <a:r>
              <a:rPr lang="en-US" sz="1900" dirty="0"/>
              <a:t>1/4“ Stainless steel has also been considered for return Micropipes.</a:t>
            </a:r>
          </a:p>
        </p:txBody>
      </p:sp>
      <p:pic>
        <p:nvPicPr>
          <p:cNvPr id="10" name="Content Placeholder 9">
            <a:extLst>
              <a:ext uri="{FF2B5EF4-FFF2-40B4-BE49-F238E27FC236}">
                <a16:creationId xmlns:a16="http://schemas.microsoft.com/office/drawing/2014/main" id="{94A607A0-563E-4E9D-BA08-FC925B73453D}"/>
              </a:ext>
            </a:extLst>
          </p:cNvPr>
          <p:cNvPicPr>
            <a:picLocks noGrp="1" noChangeAspect="1"/>
          </p:cNvPicPr>
          <p:nvPr>
            <p:ph idx="13"/>
          </p:nvPr>
        </p:nvPicPr>
        <p:blipFill rotWithShape="1">
          <a:blip r:embed="rId2">
            <a:extLst>
              <a:ext uri="{28A0092B-C50C-407E-A947-70E740481C1C}">
                <a14:useLocalDpi xmlns:a14="http://schemas.microsoft.com/office/drawing/2010/main" val="0"/>
              </a:ext>
            </a:extLst>
          </a:blip>
          <a:srcRect t="20431" r="1" b="4618"/>
          <a:stretch/>
        </p:blipFill>
        <p:spPr>
          <a:xfrm>
            <a:off x="6373692" y="1562400"/>
            <a:ext cx="4993785" cy="4768062"/>
          </a:xfrm>
          <a:prstGeom prst="rect">
            <a:avLst/>
          </a:prstGeom>
          <a:noFill/>
          <a:ln>
            <a:solidFill>
              <a:schemeClr val="bg1">
                <a:lumMod val="50000"/>
              </a:schemeClr>
            </a:solidFill>
          </a:ln>
        </p:spPr>
      </p:pic>
      <p:sp>
        <p:nvSpPr>
          <p:cNvPr id="30" name="Text Placeholder 6">
            <a:extLst>
              <a:ext uri="{FF2B5EF4-FFF2-40B4-BE49-F238E27FC236}">
                <a16:creationId xmlns:a16="http://schemas.microsoft.com/office/drawing/2014/main" id="{40E9FD85-4808-4A5A-B7F8-BE3891BE0BD2}"/>
              </a:ext>
            </a:extLst>
          </p:cNvPr>
          <p:cNvSpPr>
            <a:spLocks noGrp="1"/>
          </p:cNvSpPr>
          <p:nvPr>
            <p:ph type="body" sz="quarter" idx="14"/>
          </p:nvPr>
        </p:nvSpPr>
        <p:spPr>
          <a:xfrm>
            <a:off x="1103709" y="931026"/>
            <a:ext cx="9360000" cy="507076"/>
          </a:xfrm>
        </p:spPr>
        <p:txBody>
          <a:bodyPr/>
          <a:lstStyle/>
          <a:p>
            <a:endParaRPr lang="en-US"/>
          </a:p>
        </p:txBody>
      </p:sp>
      <p:sp>
        <p:nvSpPr>
          <p:cNvPr id="25" name="Date Placeholder 7">
            <a:extLst>
              <a:ext uri="{FF2B5EF4-FFF2-40B4-BE49-F238E27FC236}">
                <a16:creationId xmlns:a16="http://schemas.microsoft.com/office/drawing/2014/main" id="{B6E10A3D-5CEC-4C59-9541-20CA82CE6B92}"/>
              </a:ext>
            </a:extLst>
          </p:cNvPr>
          <p:cNvSpPr>
            <a:spLocks noGrp="1"/>
          </p:cNvSpPr>
          <p:nvPr>
            <p:ph type="dt" sz="half" idx="10"/>
          </p:nvPr>
        </p:nvSpPr>
        <p:spPr>
          <a:xfrm>
            <a:off x="1195647" y="6475270"/>
            <a:ext cx="832658" cy="365125"/>
          </a:xfrm>
        </p:spPr>
        <p:txBody>
          <a:bodyPr anchor="ctr">
            <a:normAutofit/>
          </a:bodyPr>
          <a:lstStyle/>
          <a:p>
            <a:pPr>
              <a:spcAft>
                <a:spcPts val="600"/>
              </a:spcAft>
            </a:pPr>
            <a:fld id="{18896B66-0B3A-474C-9C9C-E4F07B1F5DAD}" type="datetime1">
              <a:rPr lang="sv-SE" smtClean="0"/>
              <a:pPr>
                <a:spcAft>
                  <a:spcPts val="600"/>
                </a:spcAft>
              </a:pPr>
              <a:t>2022-02-10</a:t>
            </a:fld>
            <a:endParaRPr lang="sv-SE"/>
          </a:p>
        </p:txBody>
      </p:sp>
    </p:spTree>
    <p:extLst>
      <p:ext uri="{BB962C8B-B14F-4D97-AF65-F5344CB8AC3E}">
        <p14:creationId xmlns:p14="http://schemas.microsoft.com/office/powerpoint/2010/main" val="4036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81286198-84B7-41BD-917F-6EBF4BACA8DB}"/>
              </a:ext>
            </a:extLst>
          </p:cNvPr>
          <p:cNvPicPr>
            <a:picLocks noGrp="1" noChangeAspect="1"/>
          </p:cNvPicPr>
          <p:nvPr>
            <p:ph type="pic" sz="quarter" idx="15"/>
          </p:nvPr>
        </p:nvPicPr>
        <p:blipFill rotWithShape="1">
          <a:blip r:embed="rId2"/>
          <a:stretch/>
        </p:blipFill>
        <p:spPr>
          <a:xfrm>
            <a:off x="7384064" y="1562100"/>
            <a:ext cx="2973773" cy="4768850"/>
          </a:xfrm>
          <a:noFill/>
        </p:spPr>
      </p:pic>
      <p:sp>
        <p:nvSpPr>
          <p:cNvPr id="4" name="Title 3">
            <a:extLst>
              <a:ext uri="{FF2B5EF4-FFF2-40B4-BE49-F238E27FC236}">
                <a16:creationId xmlns:a16="http://schemas.microsoft.com/office/drawing/2014/main" id="{70442EE8-1B79-4C24-BE50-ADEE07140595}"/>
              </a:ext>
            </a:extLst>
          </p:cNvPr>
          <p:cNvSpPr>
            <a:spLocks noGrp="1"/>
          </p:cNvSpPr>
          <p:nvPr>
            <p:ph type="title"/>
          </p:nvPr>
        </p:nvSpPr>
        <p:spPr>
          <a:xfrm>
            <a:off x="1103709" y="265373"/>
            <a:ext cx="9360000" cy="657339"/>
          </a:xfrm>
        </p:spPr>
        <p:txBody>
          <a:bodyPr anchor="t">
            <a:normAutofit/>
          </a:bodyPr>
          <a:lstStyle/>
          <a:p>
            <a:r>
              <a:rPr lang="en-US" dirty="0"/>
              <a:t>Logic Solver</a:t>
            </a:r>
          </a:p>
        </p:txBody>
      </p:sp>
      <p:sp>
        <p:nvSpPr>
          <p:cNvPr id="17" name="Footer Placeholder 2">
            <a:extLst>
              <a:ext uri="{FF2B5EF4-FFF2-40B4-BE49-F238E27FC236}">
                <a16:creationId xmlns:a16="http://schemas.microsoft.com/office/drawing/2014/main" id="{29A83E18-AD2D-466E-B0B9-A77AC0620984}"/>
              </a:ext>
            </a:extLst>
          </p:cNvPr>
          <p:cNvSpPr>
            <a:spLocks noGrp="1"/>
          </p:cNvSpPr>
          <p:nvPr>
            <p:ph type="ftr" sz="quarter" idx="11"/>
          </p:nvPr>
        </p:nvSpPr>
        <p:spPr>
          <a:xfrm>
            <a:off x="2053244" y="6475270"/>
            <a:ext cx="4320448" cy="365125"/>
          </a:xfrm>
        </p:spPr>
        <p:txBody>
          <a:bodyPr anchor="ctr">
            <a:normAutofit/>
          </a:bodyPr>
          <a:lstStyle/>
          <a:p>
            <a:pPr>
              <a:spcAft>
                <a:spcPts val="600"/>
              </a:spcAft>
            </a:pPr>
            <a:r>
              <a:rPr lang="sv-SE"/>
              <a:t>PRESENTATION TITLE/FOOTER</a:t>
            </a:r>
          </a:p>
        </p:txBody>
      </p:sp>
      <p:sp>
        <p:nvSpPr>
          <p:cNvPr id="19" name="Slide Number Placeholder 3">
            <a:extLst>
              <a:ext uri="{FF2B5EF4-FFF2-40B4-BE49-F238E27FC236}">
                <a16:creationId xmlns:a16="http://schemas.microsoft.com/office/drawing/2014/main" id="{1F528111-7A86-433D-B6F1-84DAA4A49DEB}"/>
              </a:ext>
            </a:extLst>
          </p:cNvPr>
          <p:cNvSpPr>
            <a:spLocks noGrp="1"/>
          </p:cNvSpPr>
          <p:nvPr>
            <p:ph type="sldNum" sz="quarter" idx="12"/>
          </p:nvPr>
        </p:nvSpPr>
        <p:spPr>
          <a:xfrm>
            <a:off x="8735292" y="6475270"/>
            <a:ext cx="2743200" cy="365125"/>
          </a:xfrm>
        </p:spPr>
        <p:txBody>
          <a:bodyPr anchor="ctr">
            <a:normAutofit/>
          </a:bodyPr>
          <a:lstStyle/>
          <a:p>
            <a:pPr>
              <a:spcAft>
                <a:spcPts val="600"/>
              </a:spcAft>
            </a:pPr>
            <a:fld id="{F7283078-D760-1647-8B80-66BA8B52336D}" type="slidenum">
              <a:rPr lang="sv-SE" smtClean="0"/>
              <a:pPr>
                <a:spcAft>
                  <a:spcPts val="600"/>
                </a:spcAft>
              </a:pPr>
              <a:t>26</a:t>
            </a:fld>
            <a:endParaRPr lang="sv-SE"/>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idx="1"/>
          </p:nvPr>
        </p:nvSpPr>
        <p:spPr>
          <a:xfrm>
            <a:off x="1094400" y="1562400"/>
            <a:ext cx="4993785" cy="4768062"/>
          </a:xfrm>
        </p:spPr>
        <p:txBody>
          <a:bodyPr>
            <a:normAutofit/>
          </a:bodyPr>
          <a:lstStyle/>
          <a:p>
            <a:pPr>
              <a:spcAft>
                <a:spcPts val="600"/>
              </a:spcAft>
              <a:buFont typeface="Wingdings" panose="05000000000000000000" pitchFamily="2" charset="2"/>
              <a:buChar char="Ø"/>
            </a:pPr>
            <a:r>
              <a:rPr lang="en-US" dirty="0"/>
              <a:t>To achieve a modular design distributed Input/Output (I/O) modules are installed in different racks.</a:t>
            </a:r>
          </a:p>
          <a:p>
            <a:pPr>
              <a:spcAft>
                <a:spcPts val="600"/>
              </a:spcAft>
              <a:buFont typeface="Wingdings" panose="05000000000000000000" pitchFamily="2" charset="2"/>
              <a:buChar char="Ø"/>
            </a:pPr>
            <a:endParaRPr lang="en-US" dirty="0"/>
          </a:p>
          <a:p>
            <a:pPr>
              <a:spcAft>
                <a:spcPts val="600"/>
              </a:spcAft>
              <a:buFont typeface="Wingdings" panose="05000000000000000000" pitchFamily="2" charset="2"/>
              <a:buChar char="Ø"/>
            </a:pPr>
            <a:r>
              <a:rPr lang="en-US" dirty="0"/>
              <a:t>CPU Type: Siemens S7 1500 series PLC</a:t>
            </a:r>
          </a:p>
          <a:p>
            <a:pPr>
              <a:spcAft>
                <a:spcPts val="600"/>
              </a:spcAft>
              <a:buFont typeface="Wingdings" panose="05000000000000000000" pitchFamily="2" charset="2"/>
              <a:buChar char="Ø"/>
            </a:pPr>
            <a:endParaRPr lang="en-US" dirty="0"/>
          </a:p>
          <a:p>
            <a:pPr>
              <a:spcAft>
                <a:spcPts val="600"/>
              </a:spcAft>
              <a:buFont typeface="Wingdings" panose="05000000000000000000" pitchFamily="2" charset="2"/>
              <a:buChar char="Ø"/>
            </a:pPr>
            <a:r>
              <a:rPr lang="fr-FR" dirty="0"/>
              <a:t>Interface module: SIMATIC ET 200SP PROFINET</a:t>
            </a:r>
          </a:p>
        </p:txBody>
      </p:sp>
      <p:sp>
        <p:nvSpPr>
          <p:cNvPr id="30" name="Text Placeholder 6">
            <a:extLst>
              <a:ext uri="{FF2B5EF4-FFF2-40B4-BE49-F238E27FC236}">
                <a16:creationId xmlns:a16="http://schemas.microsoft.com/office/drawing/2014/main" id="{FD449454-199F-4E58-A535-459141EB28AE}"/>
              </a:ext>
            </a:extLst>
          </p:cNvPr>
          <p:cNvSpPr>
            <a:spLocks noGrp="1"/>
          </p:cNvSpPr>
          <p:nvPr>
            <p:ph type="body" sz="quarter" idx="14"/>
          </p:nvPr>
        </p:nvSpPr>
        <p:spPr>
          <a:xfrm>
            <a:off x="1103709" y="931026"/>
            <a:ext cx="9360000" cy="507076"/>
          </a:xfrm>
        </p:spPr>
        <p:txBody>
          <a:bodyPr/>
          <a:lstStyle/>
          <a:p>
            <a:endParaRPr lang="en-US"/>
          </a:p>
        </p:txBody>
      </p:sp>
      <p:sp>
        <p:nvSpPr>
          <p:cNvPr id="25" name="Date Placeholder 7">
            <a:extLst>
              <a:ext uri="{FF2B5EF4-FFF2-40B4-BE49-F238E27FC236}">
                <a16:creationId xmlns:a16="http://schemas.microsoft.com/office/drawing/2014/main" id="{6197B351-F625-4BDE-AA90-259C4538A154}"/>
              </a:ext>
            </a:extLst>
          </p:cNvPr>
          <p:cNvSpPr>
            <a:spLocks noGrp="1"/>
          </p:cNvSpPr>
          <p:nvPr>
            <p:ph type="dt" sz="half" idx="10"/>
          </p:nvPr>
        </p:nvSpPr>
        <p:spPr>
          <a:xfrm>
            <a:off x="1195647" y="6475270"/>
            <a:ext cx="832658" cy="365125"/>
          </a:xfrm>
        </p:spPr>
        <p:txBody>
          <a:bodyPr anchor="ctr">
            <a:normAutofit/>
          </a:bodyPr>
          <a:lstStyle/>
          <a:p>
            <a:pPr>
              <a:spcAft>
                <a:spcPts val="600"/>
              </a:spcAft>
            </a:pPr>
            <a:fld id="{18896B66-0B3A-474C-9C9C-E4F07B1F5DAD}" type="datetime1">
              <a:rPr lang="sv-SE" smtClean="0"/>
              <a:pPr>
                <a:spcAft>
                  <a:spcPts val="600"/>
                </a:spcAft>
              </a:pPr>
              <a:t>2022-02-10</a:t>
            </a:fld>
            <a:endParaRPr lang="sv-SE"/>
          </a:p>
        </p:txBody>
      </p:sp>
    </p:spTree>
    <p:extLst>
      <p:ext uri="{BB962C8B-B14F-4D97-AF65-F5344CB8AC3E}">
        <p14:creationId xmlns:p14="http://schemas.microsoft.com/office/powerpoint/2010/main" val="2543684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42EE8-1B79-4C24-BE50-ADEE07140595}"/>
              </a:ext>
            </a:extLst>
          </p:cNvPr>
          <p:cNvSpPr>
            <a:spLocks noGrp="1"/>
          </p:cNvSpPr>
          <p:nvPr>
            <p:ph type="title"/>
          </p:nvPr>
        </p:nvSpPr>
        <p:spPr>
          <a:xfrm>
            <a:off x="1103709" y="265373"/>
            <a:ext cx="9360000" cy="657339"/>
          </a:xfrm>
        </p:spPr>
        <p:txBody>
          <a:bodyPr anchor="t">
            <a:normAutofit/>
          </a:bodyPr>
          <a:lstStyle/>
          <a:p>
            <a:r>
              <a:rPr lang="en-US" dirty="0"/>
              <a:t>Human Machine Interface (HMI)</a:t>
            </a:r>
          </a:p>
        </p:txBody>
      </p:sp>
      <p:sp>
        <p:nvSpPr>
          <p:cNvPr id="17" name="Footer Placeholder 2">
            <a:extLst>
              <a:ext uri="{FF2B5EF4-FFF2-40B4-BE49-F238E27FC236}">
                <a16:creationId xmlns:a16="http://schemas.microsoft.com/office/drawing/2014/main" id="{39C20885-B250-4A29-BDB7-4AACB3132F33}"/>
              </a:ext>
            </a:extLst>
          </p:cNvPr>
          <p:cNvSpPr>
            <a:spLocks noGrp="1"/>
          </p:cNvSpPr>
          <p:nvPr>
            <p:ph type="ftr" sz="quarter" idx="11"/>
          </p:nvPr>
        </p:nvSpPr>
        <p:spPr>
          <a:xfrm>
            <a:off x="2053244" y="6475270"/>
            <a:ext cx="4320448" cy="365125"/>
          </a:xfrm>
        </p:spPr>
        <p:txBody>
          <a:bodyPr anchor="ctr">
            <a:normAutofit/>
          </a:bodyPr>
          <a:lstStyle/>
          <a:p>
            <a:pPr>
              <a:spcAft>
                <a:spcPts val="600"/>
              </a:spcAft>
            </a:pPr>
            <a:r>
              <a:rPr lang="sv-SE"/>
              <a:t>PRESENTATION TITLE/FOOTER</a:t>
            </a:r>
          </a:p>
        </p:txBody>
      </p:sp>
      <p:sp>
        <p:nvSpPr>
          <p:cNvPr id="19" name="Slide Number Placeholder 3">
            <a:extLst>
              <a:ext uri="{FF2B5EF4-FFF2-40B4-BE49-F238E27FC236}">
                <a16:creationId xmlns:a16="http://schemas.microsoft.com/office/drawing/2014/main" id="{F5F8883A-AB5E-4719-BBCA-68F6203C80B2}"/>
              </a:ext>
            </a:extLst>
          </p:cNvPr>
          <p:cNvSpPr>
            <a:spLocks noGrp="1"/>
          </p:cNvSpPr>
          <p:nvPr>
            <p:ph type="sldNum" sz="quarter" idx="12"/>
          </p:nvPr>
        </p:nvSpPr>
        <p:spPr>
          <a:xfrm>
            <a:off x="8735292" y="6475270"/>
            <a:ext cx="2743200" cy="365125"/>
          </a:xfrm>
        </p:spPr>
        <p:txBody>
          <a:bodyPr anchor="ctr">
            <a:normAutofit/>
          </a:bodyPr>
          <a:lstStyle/>
          <a:p>
            <a:pPr>
              <a:spcAft>
                <a:spcPts val="600"/>
              </a:spcAft>
            </a:pPr>
            <a:fld id="{F7283078-D760-1647-8B80-66BA8B52336D}" type="slidenum">
              <a:rPr lang="sv-SE" smtClean="0"/>
              <a:pPr>
                <a:spcAft>
                  <a:spcPts val="600"/>
                </a:spcAft>
              </a:pPr>
              <a:t>27</a:t>
            </a:fld>
            <a:endParaRPr lang="sv-SE"/>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idx="1"/>
          </p:nvPr>
        </p:nvSpPr>
        <p:spPr>
          <a:xfrm>
            <a:off x="1094400" y="1562400"/>
            <a:ext cx="4993785" cy="4768062"/>
          </a:xfrm>
        </p:spPr>
        <p:txBody>
          <a:bodyPr>
            <a:normAutofit/>
          </a:bodyPr>
          <a:lstStyle/>
          <a:p>
            <a:pPr>
              <a:spcAft>
                <a:spcPts val="600"/>
              </a:spcAft>
              <a:buFont typeface="Wingdings" panose="05000000000000000000" pitchFamily="2" charset="2"/>
              <a:buChar char="Ø"/>
            </a:pPr>
            <a:r>
              <a:rPr lang="en-US" dirty="0"/>
              <a:t>An HMI is installed at one of the ODHDS's rack in each ODHDS.</a:t>
            </a:r>
          </a:p>
          <a:p>
            <a:pPr>
              <a:spcAft>
                <a:spcPts val="600"/>
              </a:spcAft>
              <a:buFont typeface="Wingdings" panose="05000000000000000000" pitchFamily="2" charset="2"/>
              <a:buChar char="Ø"/>
            </a:pPr>
            <a:endParaRPr lang="en-US" dirty="0"/>
          </a:p>
          <a:p>
            <a:pPr>
              <a:spcAft>
                <a:spcPts val="600"/>
              </a:spcAft>
              <a:buFont typeface="Wingdings" panose="05000000000000000000" pitchFamily="2" charset="2"/>
              <a:buChar char="Ø"/>
            </a:pPr>
            <a:r>
              <a:rPr lang="en-US" dirty="0"/>
              <a:t> This HMI provides detailed information about ODHDS status and is also used to reset the alarms. </a:t>
            </a:r>
          </a:p>
          <a:p>
            <a:pPr>
              <a:spcAft>
                <a:spcPts val="600"/>
              </a:spcAft>
              <a:buFont typeface="Wingdings" panose="05000000000000000000" pitchFamily="2" charset="2"/>
              <a:buChar char="Ø"/>
            </a:pPr>
            <a:endParaRPr lang="en-US" dirty="0"/>
          </a:p>
          <a:p>
            <a:pPr>
              <a:spcAft>
                <a:spcPts val="600"/>
              </a:spcAft>
              <a:buFont typeface="Wingdings" panose="05000000000000000000" pitchFamily="2" charset="2"/>
              <a:buChar char="Ø"/>
            </a:pPr>
            <a:r>
              <a:rPr lang="en-US" dirty="0"/>
              <a:t>HMI Type: SIMATIC HMI TP1500 COMFORT </a:t>
            </a:r>
            <a:endParaRPr lang="fr-FR" dirty="0"/>
          </a:p>
        </p:txBody>
      </p:sp>
      <p:pic>
        <p:nvPicPr>
          <p:cNvPr id="2" name="Content Placeholder 1">
            <a:extLst>
              <a:ext uri="{FF2B5EF4-FFF2-40B4-BE49-F238E27FC236}">
                <a16:creationId xmlns:a16="http://schemas.microsoft.com/office/drawing/2014/main" id="{EABA9BBB-2664-4F6E-AF90-A6684C07C17A}"/>
              </a:ext>
            </a:extLst>
          </p:cNvPr>
          <p:cNvPicPr>
            <a:picLocks noGrp="1" noChangeAspect="1"/>
          </p:cNvPicPr>
          <p:nvPr>
            <p:ph idx="13"/>
          </p:nvPr>
        </p:nvPicPr>
        <p:blipFill>
          <a:blip r:embed="rId2"/>
          <a:stretch>
            <a:fillRect/>
          </a:stretch>
        </p:blipFill>
        <p:spPr>
          <a:xfrm>
            <a:off x="6373692" y="2198606"/>
            <a:ext cx="4993785" cy="3495650"/>
          </a:xfrm>
          <a:prstGeom prst="rect">
            <a:avLst/>
          </a:prstGeom>
          <a:noFill/>
        </p:spPr>
      </p:pic>
      <p:sp>
        <p:nvSpPr>
          <p:cNvPr id="30" name="Text Placeholder 6">
            <a:extLst>
              <a:ext uri="{FF2B5EF4-FFF2-40B4-BE49-F238E27FC236}">
                <a16:creationId xmlns:a16="http://schemas.microsoft.com/office/drawing/2014/main" id="{DE6E37DE-9EDA-4B94-8ABE-80673B951BB6}"/>
              </a:ext>
            </a:extLst>
          </p:cNvPr>
          <p:cNvSpPr>
            <a:spLocks noGrp="1"/>
          </p:cNvSpPr>
          <p:nvPr>
            <p:ph type="body" sz="quarter" idx="14"/>
          </p:nvPr>
        </p:nvSpPr>
        <p:spPr>
          <a:xfrm>
            <a:off x="1103709" y="931026"/>
            <a:ext cx="9360000" cy="507076"/>
          </a:xfrm>
        </p:spPr>
        <p:txBody>
          <a:bodyPr/>
          <a:lstStyle/>
          <a:p>
            <a:endParaRPr lang="en-US"/>
          </a:p>
        </p:txBody>
      </p:sp>
      <p:sp>
        <p:nvSpPr>
          <p:cNvPr id="25" name="Date Placeholder 7">
            <a:extLst>
              <a:ext uri="{FF2B5EF4-FFF2-40B4-BE49-F238E27FC236}">
                <a16:creationId xmlns:a16="http://schemas.microsoft.com/office/drawing/2014/main" id="{C2208DE0-AEDE-42E1-AF18-888CEAD9486A}"/>
              </a:ext>
            </a:extLst>
          </p:cNvPr>
          <p:cNvSpPr>
            <a:spLocks noGrp="1"/>
          </p:cNvSpPr>
          <p:nvPr>
            <p:ph type="dt" sz="half" idx="10"/>
          </p:nvPr>
        </p:nvSpPr>
        <p:spPr>
          <a:xfrm>
            <a:off x="1195647" y="6475270"/>
            <a:ext cx="832658" cy="365125"/>
          </a:xfrm>
        </p:spPr>
        <p:txBody>
          <a:bodyPr anchor="ctr">
            <a:normAutofit/>
          </a:bodyPr>
          <a:lstStyle/>
          <a:p>
            <a:pPr>
              <a:spcAft>
                <a:spcPts val="600"/>
              </a:spcAft>
            </a:pPr>
            <a:fld id="{18896B66-0B3A-474C-9C9C-E4F07B1F5DAD}" type="datetime1">
              <a:rPr lang="sv-SE" smtClean="0"/>
              <a:pPr>
                <a:spcAft>
                  <a:spcPts val="600"/>
                </a:spcAft>
              </a:pPr>
              <a:t>2022-02-10</a:t>
            </a:fld>
            <a:endParaRPr lang="sv-SE"/>
          </a:p>
        </p:txBody>
      </p:sp>
    </p:spTree>
    <p:extLst>
      <p:ext uri="{BB962C8B-B14F-4D97-AF65-F5344CB8AC3E}">
        <p14:creationId xmlns:p14="http://schemas.microsoft.com/office/powerpoint/2010/main" val="224964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42EE8-1B79-4C24-BE50-ADEE07140595}"/>
              </a:ext>
            </a:extLst>
          </p:cNvPr>
          <p:cNvSpPr>
            <a:spLocks noGrp="1"/>
          </p:cNvSpPr>
          <p:nvPr>
            <p:ph type="title"/>
          </p:nvPr>
        </p:nvSpPr>
        <p:spPr/>
        <p:txBody>
          <a:bodyPr anchor="t">
            <a:normAutofit/>
          </a:bodyPr>
          <a:lstStyle/>
          <a:p>
            <a:r>
              <a:rPr lang="en-US" dirty="0"/>
              <a:t>Alarm Devices</a:t>
            </a:r>
          </a:p>
        </p:txBody>
      </p:sp>
      <p:sp>
        <p:nvSpPr>
          <p:cNvPr id="28" name="Footer Placeholder 2">
            <a:extLst>
              <a:ext uri="{FF2B5EF4-FFF2-40B4-BE49-F238E27FC236}">
                <a16:creationId xmlns:a16="http://schemas.microsoft.com/office/drawing/2014/main" id="{0ED70919-37D1-4F68-91D2-F48F9030D014}"/>
              </a:ext>
            </a:extLst>
          </p:cNvPr>
          <p:cNvSpPr>
            <a:spLocks noGrp="1"/>
          </p:cNvSpPr>
          <p:nvPr>
            <p:ph type="ftr" sz="quarter" idx="11"/>
          </p:nvPr>
        </p:nvSpPr>
        <p:spPr/>
        <p:txBody>
          <a:bodyPr anchor="ctr">
            <a:normAutofit/>
          </a:bodyPr>
          <a:lstStyle/>
          <a:p>
            <a:pPr>
              <a:spcAft>
                <a:spcPts val="600"/>
              </a:spcAft>
            </a:pPr>
            <a:r>
              <a:rPr lang="sv-SE"/>
              <a:t>PRESENTATION TITLE/FOOTER</a:t>
            </a:r>
          </a:p>
        </p:txBody>
      </p:sp>
      <p:sp>
        <p:nvSpPr>
          <p:cNvPr id="29" name="Slide Number Placeholder 3">
            <a:extLst>
              <a:ext uri="{FF2B5EF4-FFF2-40B4-BE49-F238E27FC236}">
                <a16:creationId xmlns:a16="http://schemas.microsoft.com/office/drawing/2014/main" id="{86501CC4-6F2D-41B7-A184-EF8FC4BC78BB}"/>
              </a:ext>
            </a:extLst>
          </p:cNvPr>
          <p:cNvSpPr>
            <a:spLocks noGrp="1"/>
          </p:cNvSpPr>
          <p:nvPr>
            <p:ph type="sldNum" sz="quarter" idx="12"/>
          </p:nvPr>
        </p:nvSpPr>
        <p:spPr/>
        <p:txBody>
          <a:bodyPr anchor="ctr">
            <a:normAutofit/>
          </a:bodyPr>
          <a:lstStyle/>
          <a:p>
            <a:pPr>
              <a:spcAft>
                <a:spcPts val="600"/>
              </a:spcAft>
            </a:pPr>
            <a:fld id="{F7283078-D760-1647-8B80-66BA8B52336D}" type="slidenum">
              <a:rPr lang="sv-SE" smtClean="0"/>
              <a:pPr>
                <a:spcAft>
                  <a:spcPts val="600"/>
                </a:spcAft>
              </a:pPr>
              <a:t>28</a:t>
            </a:fld>
            <a:endParaRPr lang="sv-SE"/>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idx="1"/>
          </p:nvPr>
        </p:nvSpPr>
        <p:spPr>
          <a:xfrm>
            <a:off x="1094400" y="1562400"/>
            <a:ext cx="6816223" cy="4768062"/>
          </a:xfrm>
        </p:spPr>
        <p:txBody>
          <a:bodyPr>
            <a:normAutofit/>
          </a:bodyPr>
          <a:lstStyle/>
          <a:p>
            <a:pPr>
              <a:lnSpc>
                <a:spcPct val="90000"/>
              </a:lnSpc>
              <a:spcAft>
                <a:spcPts val="600"/>
              </a:spcAft>
              <a:buFont typeface="Wingdings" panose="05000000000000000000" pitchFamily="2" charset="2"/>
              <a:buChar char="Ø"/>
            </a:pPr>
            <a:r>
              <a:rPr lang="en-US" dirty="0"/>
              <a:t>The alarm devices comprise red beacons (flashing or rotating) and multi-tone sounders. </a:t>
            </a:r>
          </a:p>
          <a:p>
            <a:pPr>
              <a:lnSpc>
                <a:spcPct val="90000"/>
              </a:lnSpc>
              <a:spcAft>
                <a:spcPts val="600"/>
              </a:spcAft>
              <a:buFont typeface="Wingdings" panose="05000000000000000000" pitchFamily="2" charset="2"/>
              <a:buChar char="Ø"/>
            </a:pPr>
            <a:endParaRPr lang="en-US" dirty="0"/>
          </a:p>
          <a:p>
            <a:pPr>
              <a:lnSpc>
                <a:spcPct val="90000"/>
              </a:lnSpc>
              <a:spcAft>
                <a:spcPts val="600"/>
              </a:spcAft>
              <a:buFont typeface="Wingdings" panose="05000000000000000000" pitchFamily="2" charset="2"/>
              <a:buChar char="Ø"/>
            </a:pPr>
            <a:r>
              <a:rPr lang="en-US" dirty="0"/>
              <a:t>They are installed to be seen and heard from almost any position inside the hazardous area and at each entrance leading to that area. </a:t>
            </a:r>
          </a:p>
          <a:p>
            <a:pPr>
              <a:lnSpc>
                <a:spcPct val="90000"/>
              </a:lnSpc>
              <a:spcAft>
                <a:spcPts val="600"/>
              </a:spcAft>
              <a:buFont typeface="Wingdings" panose="05000000000000000000" pitchFamily="2" charset="2"/>
              <a:buChar char="Ø"/>
            </a:pPr>
            <a:endParaRPr lang="en-US" dirty="0"/>
          </a:p>
          <a:p>
            <a:pPr>
              <a:lnSpc>
                <a:spcPct val="90000"/>
              </a:lnSpc>
              <a:spcAft>
                <a:spcPts val="600"/>
              </a:spcAft>
              <a:buFont typeface="Wingdings" panose="05000000000000000000" pitchFamily="2" charset="2"/>
              <a:buChar char="Ø"/>
            </a:pPr>
            <a:r>
              <a:rPr lang="en-US" dirty="0"/>
              <a:t>The maximum sound output of the selected sounders is 115 </a:t>
            </a:r>
            <a:r>
              <a:rPr lang="en-US" dirty="0" err="1"/>
              <a:t>dB.</a:t>
            </a:r>
            <a:endParaRPr lang="en-US" dirty="0"/>
          </a:p>
          <a:p>
            <a:pPr>
              <a:lnSpc>
                <a:spcPct val="90000"/>
              </a:lnSpc>
              <a:spcAft>
                <a:spcPts val="600"/>
              </a:spcAft>
              <a:buFont typeface="Wingdings" panose="05000000000000000000" pitchFamily="2" charset="2"/>
              <a:buChar char="Ø"/>
            </a:pPr>
            <a:endParaRPr lang="en-US" dirty="0"/>
          </a:p>
          <a:p>
            <a:pPr>
              <a:lnSpc>
                <a:spcPct val="90000"/>
              </a:lnSpc>
              <a:spcAft>
                <a:spcPts val="600"/>
              </a:spcAft>
              <a:buFont typeface="Wingdings" panose="05000000000000000000" pitchFamily="2" charset="2"/>
              <a:buChar char="Ø"/>
            </a:pPr>
            <a:endParaRPr lang="en-US" sz="1700" dirty="0"/>
          </a:p>
        </p:txBody>
      </p:sp>
      <p:pic>
        <p:nvPicPr>
          <p:cNvPr id="22" name="Content Placeholder 21">
            <a:extLst>
              <a:ext uri="{FF2B5EF4-FFF2-40B4-BE49-F238E27FC236}">
                <a16:creationId xmlns:a16="http://schemas.microsoft.com/office/drawing/2014/main" id="{A59442C9-EE8C-40D1-8303-37D9F11BA295}"/>
              </a:ext>
            </a:extLst>
          </p:cNvPr>
          <p:cNvPicPr>
            <a:picLocks noGrp="1" noChangeAspect="1"/>
          </p:cNvPicPr>
          <p:nvPr>
            <p:ph idx="13"/>
          </p:nvPr>
        </p:nvPicPr>
        <p:blipFill>
          <a:blip r:embed="rId2"/>
          <a:stretch>
            <a:fillRect/>
          </a:stretch>
        </p:blipFill>
        <p:spPr>
          <a:xfrm>
            <a:off x="8631188" y="4472811"/>
            <a:ext cx="1555641" cy="2269198"/>
          </a:xfrm>
          <a:prstGeom prst="rect">
            <a:avLst/>
          </a:prstGeom>
        </p:spPr>
      </p:pic>
      <p:sp>
        <p:nvSpPr>
          <p:cNvPr id="18" name="Text Placeholder 17">
            <a:extLst>
              <a:ext uri="{FF2B5EF4-FFF2-40B4-BE49-F238E27FC236}">
                <a16:creationId xmlns:a16="http://schemas.microsoft.com/office/drawing/2014/main" id="{E9ED09A7-BA01-4BDA-B536-387B02B85BAA}"/>
              </a:ext>
            </a:extLst>
          </p:cNvPr>
          <p:cNvSpPr>
            <a:spLocks noGrp="1"/>
          </p:cNvSpPr>
          <p:nvPr>
            <p:ph type="body" sz="quarter" idx="14"/>
          </p:nvPr>
        </p:nvSpPr>
        <p:spPr/>
        <p:txBody>
          <a:bodyPr/>
          <a:lstStyle/>
          <a:p>
            <a:endParaRPr lang="en-US"/>
          </a:p>
        </p:txBody>
      </p:sp>
      <p:sp>
        <p:nvSpPr>
          <p:cNvPr id="27" name="Date Placeholder 8">
            <a:extLst>
              <a:ext uri="{FF2B5EF4-FFF2-40B4-BE49-F238E27FC236}">
                <a16:creationId xmlns:a16="http://schemas.microsoft.com/office/drawing/2014/main" id="{461021E6-AB44-4A1B-82E2-77671EA19FAC}"/>
              </a:ext>
            </a:extLst>
          </p:cNvPr>
          <p:cNvSpPr>
            <a:spLocks noGrp="1"/>
          </p:cNvSpPr>
          <p:nvPr>
            <p:ph type="dt" sz="half" idx="10"/>
          </p:nvPr>
        </p:nvSpPr>
        <p:spPr/>
        <p:txBody>
          <a:bodyPr anchor="ctr">
            <a:normAutofit/>
          </a:bodyPr>
          <a:lstStyle/>
          <a:p>
            <a:pPr>
              <a:spcAft>
                <a:spcPts val="600"/>
              </a:spcAft>
            </a:pPr>
            <a:fld id="{18896B66-0B3A-474C-9C9C-E4F07B1F5DAD}" type="datetime1">
              <a:rPr lang="sv-SE" smtClean="0"/>
              <a:pPr>
                <a:spcAft>
                  <a:spcPts val="600"/>
                </a:spcAft>
              </a:pPr>
              <a:t>2022-02-10</a:t>
            </a:fld>
            <a:endParaRPr lang="sv-SE"/>
          </a:p>
        </p:txBody>
      </p:sp>
      <p:pic>
        <p:nvPicPr>
          <p:cNvPr id="26" name="Picture 25">
            <a:extLst>
              <a:ext uri="{FF2B5EF4-FFF2-40B4-BE49-F238E27FC236}">
                <a16:creationId xmlns:a16="http://schemas.microsoft.com/office/drawing/2014/main" id="{35F9B8C3-1024-4035-A841-3A11050F105B}"/>
              </a:ext>
            </a:extLst>
          </p:cNvPr>
          <p:cNvPicPr>
            <a:picLocks noChangeAspect="1"/>
          </p:cNvPicPr>
          <p:nvPr/>
        </p:nvPicPr>
        <p:blipFill>
          <a:blip r:embed="rId3"/>
          <a:stretch>
            <a:fillRect/>
          </a:stretch>
        </p:blipFill>
        <p:spPr>
          <a:xfrm>
            <a:off x="8354310" y="1562400"/>
            <a:ext cx="2109399" cy="2786113"/>
          </a:xfrm>
          <a:prstGeom prst="rect">
            <a:avLst/>
          </a:prstGeom>
        </p:spPr>
      </p:pic>
    </p:spTree>
    <p:extLst>
      <p:ext uri="{BB962C8B-B14F-4D97-AF65-F5344CB8AC3E}">
        <p14:creationId xmlns:p14="http://schemas.microsoft.com/office/powerpoint/2010/main" val="424658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42EE8-1B79-4C24-BE50-ADEE07140595}"/>
              </a:ext>
            </a:extLst>
          </p:cNvPr>
          <p:cNvSpPr>
            <a:spLocks noGrp="1"/>
          </p:cNvSpPr>
          <p:nvPr>
            <p:ph type="title"/>
          </p:nvPr>
        </p:nvSpPr>
        <p:spPr/>
        <p:txBody>
          <a:bodyPr anchor="t">
            <a:normAutofit/>
          </a:bodyPr>
          <a:lstStyle/>
          <a:p>
            <a:r>
              <a:rPr lang="en-US" dirty="0"/>
              <a:t>Alarm Devices</a:t>
            </a:r>
          </a:p>
        </p:txBody>
      </p:sp>
      <p:sp>
        <p:nvSpPr>
          <p:cNvPr id="28" name="Footer Placeholder 2">
            <a:extLst>
              <a:ext uri="{FF2B5EF4-FFF2-40B4-BE49-F238E27FC236}">
                <a16:creationId xmlns:a16="http://schemas.microsoft.com/office/drawing/2014/main" id="{0ED70919-37D1-4F68-91D2-F48F9030D014}"/>
              </a:ext>
            </a:extLst>
          </p:cNvPr>
          <p:cNvSpPr>
            <a:spLocks noGrp="1"/>
          </p:cNvSpPr>
          <p:nvPr>
            <p:ph type="ftr" sz="quarter" idx="11"/>
          </p:nvPr>
        </p:nvSpPr>
        <p:spPr/>
        <p:txBody>
          <a:bodyPr anchor="ctr">
            <a:normAutofit/>
          </a:bodyPr>
          <a:lstStyle/>
          <a:p>
            <a:pPr>
              <a:spcAft>
                <a:spcPts val="600"/>
              </a:spcAft>
            </a:pPr>
            <a:r>
              <a:rPr lang="sv-SE"/>
              <a:t>PRESENTATION TITLE/FOOTER</a:t>
            </a:r>
          </a:p>
        </p:txBody>
      </p:sp>
      <p:sp>
        <p:nvSpPr>
          <p:cNvPr id="29" name="Slide Number Placeholder 3">
            <a:extLst>
              <a:ext uri="{FF2B5EF4-FFF2-40B4-BE49-F238E27FC236}">
                <a16:creationId xmlns:a16="http://schemas.microsoft.com/office/drawing/2014/main" id="{86501CC4-6F2D-41B7-A184-EF8FC4BC78BB}"/>
              </a:ext>
            </a:extLst>
          </p:cNvPr>
          <p:cNvSpPr>
            <a:spLocks noGrp="1"/>
          </p:cNvSpPr>
          <p:nvPr>
            <p:ph type="sldNum" sz="quarter" idx="12"/>
          </p:nvPr>
        </p:nvSpPr>
        <p:spPr/>
        <p:txBody>
          <a:bodyPr anchor="ctr">
            <a:normAutofit/>
          </a:bodyPr>
          <a:lstStyle/>
          <a:p>
            <a:pPr>
              <a:spcAft>
                <a:spcPts val="600"/>
              </a:spcAft>
            </a:pPr>
            <a:fld id="{F7283078-D760-1647-8B80-66BA8B52336D}" type="slidenum">
              <a:rPr lang="sv-SE" smtClean="0"/>
              <a:pPr>
                <a:spcAft>
                  <a:spcPts val="600"/>
                </a:spcAft>
              </a:pPr>
              <a:t>29</a:t>
            </a:fld>
            <a:endParaRPr lang="sv-SE"/>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idx="1"/>
          </p:nvPr>
        </p:nvSpPr>
        <p:spPr>
          <a:xfrm>
            <a:off x="1094400" y="1562400"/>
            <a:ext cx="6816223" cy="4768062"/>
          </a:xfrm>
        </p:spPr>
        <p:txBody>
          <a:bodyPr>
            <a:normAutofit fontScale="92500" lnSpcReduction="10000"/>
          </a:bodyPr>
          <a:lstStyle/>
          <a:p>
            <a:pPr>
              <a:lnSpc>
                <a:spcPct val="90000"/>
              </a:lnSpc>
              <a:spcAft>
                <a:spcPts val="600"/>
              </a:spcAft>
              <a:buFont typeface="Wingdings" panose="05000000000000000000" pitchFamily="2" charset="2"/>
              <a:buChar char="Ø"/>
            </a:pPr>
            <a:r>
              <a:rPr lang="en-US" sz="1900" dirty="0"/>
              <a:t>The lights and sounders are suitable for indoor and outdoor installation in terms of their protection class (IP65) and operating temperature (-25º to 50º C), which covers the Lund ambient temperature range.</a:t>
            </a:r>
          </a:p>
          <a:p>
            <a:pPr>
              <a:lnSpc>
                <a:spcPct val="90000"/>
              </a:lnSpc>
              <a:spcAft>
                <a:spcPts val="600"/>
              </a:spcAft>
              <a:buFont typeface="Wingdings" panose="05000000000000000000" pitchFamily="2" charset="2"/>
              <a:buChar char="Ø"/>
            </a:pPr>
            <a:endParaRPr lang="en-US" sz="1900" dirty="0"/>
          </a:p>
          <a:p>
            <a:pPr>
              <a:lnSpc>
                <a:spcPct val="90000"/>
              </a:lnSpc>
              <a:spcAft>
                <a:spcPts val="600"/>
              </a:spcAft>
              <a:buFont typeface="Wingdings" panose="05000000000000000000" pitchFamily="2" charset="2"/>
              <a:buChar char="Ø"/>
            </a:pPr>
            <a:r>
              <a:rPr lang="en-US" sz="1900" dirty="0"/>
              <a:t>Material of the lights and sounders is PC/ABS.</a:t>
            </a:r>
          </a:p>
          <a:p>
            <a:pPr>
              <a:lnSpc>
                <a:spcPct val="90000"/>
              </a:lnSpc>
              <a:spcAft>
                <a:spcPts val="600"/>
              </a:spcAft>
              <a:buFont typeface="Wingdings" panose="05000000000000000000" pitchFamily="2" charset="2"/>
              <a:buChar char="Ø"/>
            </a:pPr>
            <a:endParaRPr lang="en-US" sz="1900" dirty="0"/>
          </a:p>
          <a:p>
            <a:pPr>
              <a:lnSpc>
                <a:spcPct val="90000"/>
              </a:lnSpc>
              <a:spcAft>
                <a:spcPts val="600"/>
              </a:spcAft>
              <a:buFont typeface="Wingdings" panose="05000000000000000000" pitchFamily="2" charset="2"/>
              <a:buChar char="Ø"/>
            </a:pPr>
            <a:r>
              <a:rPr lang="en-US" sz="1900" dirty="0"/>
              <a:t>Acc. to the CERN article regarding Compilation of the radiation damage test data [5], the maximum radiation level for mild to moderate damage of PC/ABS material is around 10^6 </a:t>
            </a:r>
            <a:r>
              <a:rPr lang="en-US" sz="1900" dirty="0" err="1"/>
              <a:t>Gy</a:t>
            </a:r>
            <a:r>
              <a:rPr lang="en-US" sz="1900" dirty="0"/>
              <a:t>, which provides longer radiological life expectancy than the lifetime of the facility.</a:t>
            </a:r>
          </a:p>
          <a:p>
            <a:pPr>
              <a:lnSpc>
                <a:spcPct val="90000"/>
              </a:lnSpc>
              <a:spcAft>
                <a:spcPts val="600"/>
              </a:spcAft>
              <a:buFont typeface="Wingdings" panose="05000000000000000000" pitchFamily="2" charset="2"/>
              <a:buChar char="Ø"/>
            </a:pPr>
            <a:endParaRPr lang="en-US" sz="1900" dirty="0"/>
          </a:p>
          <a:p>
            <a:pPr>
              <a:lnSpc>
                <a:spcPct val="90000"/>
              </a:lnSpc>
              <a:spcAft>
                <a:spcPts val="600"/>
              </a:spcAft>
              <a:buFont typeface="Wingdings" panose="05000000000000000000" pitchFamily="2" charset="2"/>
              <a:buChar char="Ø"/>
            </a:pPr>
            <a:r>
              <a:rPr lang="en-US" sz="1900" dirty="0"/>
              <a:t>There is no data regarding the tolerance of the alarm devices’ electronic circuits in the radiation areas.</a:t>
            </a:r>
          </a:p>
          <a:p>
            <a:pPr>
              <a:lnSpc>
                <a:spcPct val="90000"/>
              </a:lnSpc>
              <a:spcAft>
                <a:spcPts val="600"/>
              </a:spcAft>
              <a:buFont typeface="Wingdings" panose="05000000000000000000" pitchFamily="2" charset="2"/>
              <a:buChar char="Ø"/>
            </a:pPr>
            <a:endParaRPr lang="en-US" sz="1800" dirty="0"/>
          </a:p>
          <a:p>
            <a:pPr>
              <a:lnSpc>
                <a:spcPct val="90000"/>
              </a:lnSpc>
              <a:spcAft>
                <a:spcPts val="600"/>
              </a:spcAft>
              <a:buFont typeface="Wingdings" panose="05000000000000000000" pitchFamily="2" charset="2"/>
              <a:buChar char="Ø"/>
            </a:pPr>
            <a:endParaRPr lang="en-US" sz="1700" dirty="0"/>
          </a:p>
        </p:txBody>
      </p:sp>
      <p:pic>
        <p:nvPicPr>
          <p:cNvPr id="22" name="Content Placeholder 21">
            <a:extLst>
              <a:ext uri="{FF2B5EF4-FFF2-40B4-BE49-F238E27FC236}">
                <a16:creationId xmlns:a16="http://schemas.microsoft.com/office/drawing/2014/main" id="{A59442C9-EE8C-40D1-8303-37D9F11BA295}"/>
              </a:ext>
            </a:extLst>
          </p:cNvPr>
          <p:cNvPicPr>
            <a:picLocks noGrp="1" noChangeAspect="1"/>
          </p:cNvPicPr>
          <p:nvPr>
            <p:ph idx="13"/>
          </p:nvPr>
        </p:nvPicPr>
        <p:blipFill>
          <a:blip r:embed="rId2"/>
          <a:stretch>
            <a:fillRect/>
          </a:stretch>
        </p:blipFill>
        <p:spPr>
          <a:xfrm>
            <a:off x="8631188" y="4472811"/>
            <a:ext cx="1555641" cy="2269198"/>
          </a:xfrm>
          <a:prstGeom prst="rect">
            <a:avLst/>
          </a:prstGeom>
        </p:spPr>
      </p:pic>
      <p:sp>
        <p:nvSpPr>
          <p:cNvPr id="18" name="Text Placeholder 17">
            <a:extLst>
              <a:ext uri="{FF2B5EF4-FFF2-40B4-BE49-F238E27FC236}">
                <a16:creationId xmlns:a16="http://schemas.microsoft.com/office/drawing/2014/main" id="{E9ED09A7-BA01-4BDA-B536-387B02B85BAA}"/>
              </a:ext>
            </a:extLst>
          </p:cNvPr>
          <p:cNvSpPr>
            <a:spLocks noGrp="1"/>
          </p:cNvSpPr>
          <p:nvPr>
            <p:ph type="body" sz="quarter" idx="14"/>
          </p:nvPr>
        </p:nvSpPr>
        <p:spPr/>
        <p:txBody>
          <a:bodyPr/>
          <a:lstStyle/>
          <a:p>
            <a:endParaRPr lang="en-US"/>
          </a:p>
        </p:txBody>
      </p:sp>
      <p:sp>
        <p:nvSpPr>
          <p:cNvPr id="27" name="Date Placeholder 8">
            <a:extLst>
              <a:ext uri="{FF2B5EF4-FFF2-40B4-BE49-F238E27FC236}">
                <a16:creationId xmlns:a16="http://schemas.microsoft.com/office/drawing/2014/main" id="{461021E6-AB44-4A1B-82E2-77671EA19FAC}"/>
              </a:ext>
            </a:extLst>
          </p:cNvPr>
          <p:cNvSpPr>
            <a:spLocks noGrp="1"/>
          </p:cNvSpPr>
          <p:nvPr>
            <p:ph type="dt" sz="half" idx="10"/>
          </p:nvPr>
        </p:nvSpPr>
        <p:spPr/>
        <p:txBody>
          <a:bodyPr anchor="ctr">
            <a:normAutofit/>
          </a:bodyPr>
          <a:lstStyle/>
          <a:p>
            <a:pPr>
              <a:spcAft>
                <a:spcPts val="600"/>
              </a:spcAft>
            </a:pPr>
            <a:fld id="{18896B66-0B3A-474C-9C9C-E4F07B1F5DAD}" type="datetime1">
              <a:rPr lang="sv-SE" smtClean="0"/>
              <a:pPr>
                <a:spcAft>
                  <a:spcPts val="600"/>
                </a:spcAft>
              </a:pPr>
              <a:t>2022-02-10</a:t>
            </a:fld>
            <a:endParaRPr lang="sv-SE"/>
          </a:p>
        </p:txBody>
      </p:sp>
      <p:pic>
        <p:nvPicPr>
          <p:cNvPr id="26" name="Picture 25">
            <a:extLst>
              <a:ext uri="{FF2B5EF4-FFF2-40B4-BE49-F238E27FC236}">
                <a16:creationId xmlns:a16="http://schemas.microsoft.com/office/drawing/2014/main" id="{35F9B8C3-1024-4035-A841-3A11050F105B}"/>
              </a:ext>
            </a:extLst>
          </p:cNvPr>
          <p:cNvPicPr>
            <a:picLocks noChangeAspect="1"/>
          </p:cNvPicPr>
          <p:nvPr/>
        </p:nvPicPr>
        <p:blipFill>
          <a:blip r:embed="rId3"/>
          <a:stretch>
            <a:fillRect/>
          </a:stretch>
        </p:blipFill>
        <p:spPr>
          <a:xfrm>
            <a:off x="8354310" y="1562400"/>
            <a:ext cx="2109399" cy="2786113"/>
          </a:xfrm>
          <a:prstGeom prst="rect">
            <a:avLst/>
          </a:prstGeom>
        </p:spPr>
      </p:pic>
    </p:spTree>
    <p:extLst>
      <p:ext uri="{BB962C8B-B14F-4D97-AF65-F5344CB8AC3E}">
        <p14:creationId xmlns:p14="http://schemas.microsoft.com/office/powerpoint/2010/main" val="279025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515B4B-3ADD-418D-A61D-2099706C28A1}"/>
              </a:ext>
            </a:extLst>
          </p:cNvPr>
          <p:cNvSpPr>
            <a:spLocks noGrp="1"/>
          </p:cNvSpPr>
          <p:nvPr>
            <p:ph type="title"/>
          </p:nvPr>
        </p:nvSpPr>
        <p:spPr/>
        <p:txBody>
          <a:bodyPr/>
          <a:lstStyle/>
          <a:p>
            <a:r>
              <a:rPr lang="en-GB" dirty="0"/>
              <a:t>Agenda</a:t>
            </a:r>
          </a:p>
        </p:txBody>
      </p:sp>
      <p:sp>
        <p:nvSpPr>
          <p:cNvPr id="5" name="Platshållare för bildnummer 4">
            <a:extLst>
              <a:ext uri="{FF2B5EF4-FFF2-40B4-BE49-F238E27FC236}">
                <a16:creationId xmlns:a16="http://schemas.microsoft.com/office/drawing/2014/main" id="{134CE1B4-62B3-438D-AEBF-F359667A07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283078-D760-1647-8B80-66BA8B52336D}" type="slidenum">
              <a:rPr kumimoji="0" lang="sv-SE" sz="800" b="1" i="0" u="none" strike="noStrike" kern="1200" cap="none" spc="0" normalizeH="0" baseline="0" noProof="0" smtClean="0">
                <a:ln>
                  <a:noFill/>
                </a:ln>
                <a:solidFill>
                  <a:srgbClr val="FFFFFF"/>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800" b="1" i="0" u="none" strike="noStrike" kern="1200" cap="none" spc="0" normalizeH="0" baseline="0" noProof="0">
              <a:ln>
                <a:noFill/>
              </a:ln>
              <a:solidFill>
                <a:srgbClr val="FFFFFF"/>
              </a:solidFill>
              <a:effectLst/>
              <a:uLnTx/>
              <a:uFillTx/>
              <a:latin typeface="Segoe UI"/>
              <a:ea typeface="+mn-ea"/>
              <a:cs typeface="+mn-cs"/>
            </a:endParaRPr>
          </a:p>
        </p:txBody>
      </p:sp>
      <p:graphicFrame>
        <p:nvGraphicFramePr>
          <p:cNvPr id="8" name="Tabell 8">
            <a:extLst>
              <a:ext uri="{FF2B5EF4-FFF2-40B4-BE49-F238E27FC236}">
                <a16:creationId xmlns:a16="http://schemas.microsoft.com/office/drawing/2014/main" id="{6785EE1E-4A1C-4346-83D0-84014F8F230F}"/>
              </a:ext>
            </a:extLst>
          </p:cNvPr>
          <p:cNvGraphicFramePr>
            <a:graphicFrameLocks noGrp="1"/>
          </p:cNvGraphicFramePr>
          <p:nvPr>
            <p:extLst>
              <p:ext uri="{D42A27DB-BD31-4B8C-83A1-F6EECF244321}">
                <p14:modId xmlns:p14="http://schemas.microsoft.com/office/powerpoint/2010/main" val="981199297"/>
              </p:ext>
            </p:extLst>
          </p:nvPr>
        </p:nvGraphicFramePr>
        <p:xfrm>
          <a:off x="1195647" y="1739583"/>
          <a:ext cx="10134600" cy="3464202"/>
        </p:xfrm>
        <a:graphic>
          <a:graphicData uri="http://schemas.openxmlformats.org/drawingml/2006/table">
            <a:tbl>
              <a:tblPr firstRow="1" bandRow="1">
                <a:tableStyleId>{5C22544A-7EE6-4342-B048-85BDC9FD1C3A}</a:tableStyleId>
              </a:tblPr>
              <a:tblGrid>
                <a:gridCol w="10134600">
                  <a:extLst>
                    <a:ext uri="{9D8B030D-6E8A-4147-A177-3AD203B41FA5}">
                      <a16:colId xmlns:a16="http://schemas.microsoft.com/office/drawing/2014/main" val="1887023439"/>
                    </a:ext>
                  </a:extLst>
                </a:gridCol>
              </a:tblGrid>
              <a:tr h="494886">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tab pos="357188" algn="l"/>
                        </a:tabLst>
                        <a:defRPr/>
                      </a:pPr>
                      <a:r>
                        <a:rPr lang="en-US" sz="2000" b="0" kern="1200" noProof="0" dirty="0">
                          <a:solidFill>
                            <a:schemeClr val="bg1"/>
                          </a:solidFill>
                          <a:latin typeface="+mn-lt"/>
                          <a:ea typeface="+mn-ea"/>
                          <a:cs typeface="+mn-cs"/>
                        </a:rPr>
                        <a:t>ESS ODH Detection System Architecture</a:t>
                      </a: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022991455"/>
                  </a:ext>
                </a:extLst>
              </a:tr>
              <a:tr h="494886">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tab pos="357188" algn="l"/>
                        </a:tabLst>
                        <a:defRPr/>
                      </a:pPr>
                      <a:r>
                        <a:rPr lang="en-US" sz="2000" b="0" noProof="0" dirty="0">
                          <a:solidFill>
                            <a:schemeClr val="bg1"/>
                          </a:solidFill>
                        </a:rPr>
                        <a:t>ESS ODH Detection System Technical Description</a:t>
                      </a: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320274134"/>
                  </a:ext>
                </a:extLst>
              </a:tr>
              <a:tr h="494886">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tab pos="357188" algn="l"/>
                        </a:tabLst>
                        <a:defRPr/>
                      </a:pPr>
                      <a:endParaRPr kumimoji="0" lang="en-US" sz="2000" b="0" i="0" u="none" strike="noStrike" kern="1200" cap="none" spc="0" normalizeH="0" baseline="0" dirty="0">
                        <a:ln>
                          <a:noFill/>
                        </a:ln>
                        <a:solidFill>
                          <a:srgbClr val="FFFFFF"/>
                        </a:solidFill>
                        <a:effectLst/>
                        <a:uLnTx/>
                        <a:uFillTx/>
                        <a:latin typeface="+mn-lt"/>
                        <a:ea typeface="+mn-ea"/>
                        <a:cs typeface="+mn-cs"/>
                      </a:endParaRP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878378964"/>
                  </a:ext>
                </a:extLst>
              </a:tr>
              <a:tr h="494886">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tab pos="357188" algn="l"/>
                        </a:tabLst>
                        <a:defRPr/>
                      </a:pPr>
                      <a:endParaRPr lang="en-GB" sz="2000" b="0" kern="1200" noProof="0" dirty="0">
                        <a:solidFill>
                          <a:schemeClr val="bg1"/>
                        </a:solidFill>
                        <a:latin typeface="+mn-lt"/>
                        <a:ea typeface="+mn-ea"/>
                        <a:cs typeface="+mn-cs"/>
                      </a:endParaRP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795913222"/>
                  </a:ext>
                </a:extLst>
              </a:tr>
              <a:tr h="494886">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57188" algn="l"/>
                        </a:tabLst>
                        <a:defRPr/>
                      </a:pPr>
                      <a:endParaRPr lang="en-GB" sz="2000" b="0" kern="1200" noProof="0" dirty="0">
                        <a:solidFill>
                          <a:schemeClr val="bg1"/>
                        </a:solidFill>
                        <a:latin typeface="+mn-lt"/>
                        <a:ea typeface="+mn-ea"/>
                        <a:cs typeface="+mn-cs"/>
                      </a:endParaRP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386532126"/>
                  </a:ext>
                </a:extLst>
              </a:tr>
              <a:tr h="494886">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57188" algn="l"/>
                        </a:tabLst>
                        <a:defRPr/>
                      </a:pPr>
                      <a:endParaRPr lang="en-GB" sz="2000" b="0" noProof="0" dirty="0">
                        <a:solidFill>
                          <a:schemeClr val="bg1"/>
                        </a:solidFill>
                      </a:endParaRP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780096166"/>
                  </a:ext>
                </a:extLst>
              </a:tr>
              <a:tr h="494886">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57188" algn="l"/>
                        </a:tabLst>
                        <a:defRPr/>
                      </a:pPr>
                      <a:endParaRPr lang="en-GB" sz="2000" b="0" noProof="0" dirty="0">
                        <a:solidFill>
                          <a:schemeClr val="bg1"/>
                        </a:solidFill>
                      </a:endParaRP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839522269"/>
                  </a:ext>
                </a:extLst>
              </a:tr>
            </a:tbl>
          </a:graphicData>
        </a:graphic>
      </p:graphicFrame>
      <p:sp>
        <p:nvSpPr>
          <p:cNvPr id="6" name="Platshållare för sidfot 5">
            <a:extLst>
              <a:ext uri="{FF2B5EF4-FFF2-40B4-BE49-F238E27FC236}">
                <a16:creationId xmlns:a16="http://schemas.microsoft.com/office/drawing/2014/main" id="{8A59AED1-4BAA-47FE-A233-9C2F413DB68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all" spc="80" normalizeH="0" baseline="0" noProof="0" dirty="0">
                <a:ln>
                  <a:noFill/>
                </a:ln>
                <a:solidFill>
                  <a:srgbClr val="FFFFFF"/>
                </a:solidFill>
                <a:effectLst/>
                <a:uLnTx/>
                <a:uFillTx/>
                <a:latin typeface="Segoe UI"/>
                <a:ea typeface="+mn-ea"/>
                <a:cs typeface="+mn-cs"/>
              </a:rPr>
              <a:t>PRESENTATION TITLE/FOOTER</a:t>
            </a:r>
          </a:p>
        </p:txBody>
      </p:sp>
      <p:sp>
        <p:nvSpPr>
          <p:cNvPr id="7" name="Platshållare för datum 3">
            <a:extLst>
              <a:ext uri="{FF2B5EF4-FFF2-40B4-BE49-F238E27FC236}">
                <a16:creationId xmlns:a16="http://schemas.microsoft.com/office/drawing/2014/main" id="{78972905-E434-5D47-AFD2-FA25DA38A1E7}"/>
              </a:ext>
            </a:extLst>
          </p:cNvPr>
          <p:cNvSpPr>
            <a:spLocks noGrp="1"/>
          </p:cNvSpPr>
          <p:nvPr>
            <p:ph type="dt" sz="half" idx="10"/>
          </p:nvPr>
        </p:nvSpPr>
        <p:spPr>
          <a:xfrm>
            <a:off x="1195647" y="6475270"/>
            <a:ext cx="83265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896B66-0B3A-474C-9C9C-E4F07B1F5DAD}" type="datetime1">
              <a:rPr kumimoji="0" lang="sv-SE" sz="800" b="0" i="0" u="none" strike="noStrike" kern="1200" cap="none" spc="80" normalizeH="0" baseline="0" noProof="0" smtClean="0">
                <a:ln>
                  <a:noFill/>
                </a:ln>
                <a:solidFill>
                  <a:srgbClr val="FFFFFF"/>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2022-02-10</a:t>
            </a:fld>
            <a:endParaRPr kumimoji="0" lang="sv-SE" sz="800" b="0" i="0" u="none" strike="noStrike" kern="1200" cap="none" spc="80" normalizeH="0" baseline="0" noProof="0" dirty="0">
              <a:ln>
                <a:noFill/>
              </a:ln>
              <a:solidFill>
                <a:srgbClr val="FFFFFF"/>
              </a:solidFill>
              <a:effectLst/>
              <a:uLnTx/>
              <a:uFillTx/>
              <a:latin typeface="Segoe UI"/>
              <a:ea typeface="+mn-ea"/>
              <a:cs typeface="+mn-cs"/>
            </a:endParaRPr>
          </a:p>
        </p:txBody>
      </p:sp>
    </p:spTree>
    <p:extLst>
      <p:ext uri="{BB962C8B-B14F-4D97-AF65-F5344CB8AC3E}">
        <p14:creationId xmlns:p14="http://schemas.microsoft.com/office/powerpoint/2010/main" val="355043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42EE8-1B79-4C24-BE50-ADEE07140595}"/>
              </a:ext>
            </a:extLst>
          </p:cNvPr>
          <p:cNvSpPr>
            <a:spLocks noGrp="1"/>
          </p:cNvSpPr>
          <p:nvPr>
            <p:ph type="title"/>
          </p:nvPr>
        </p:nvSpPr>
        <p:spPr/>
        <p:txBody>
          <a:bodyPr anchor="t">
            <a:normAutofit/>
          </a:bodyPr>
          <a:lstStyle/>
          <a:p>
            <a:r>
              <a:rPr lang="en-US" dirty="0"/>
              <a:t>Alarm Devices</a:t>
            </a:r>
          </a:p>
        </p:txBody>
      </p:sp>
      <p:sp>
        <p:nvSpPr>
          <p:cNvPr id="28" name="Footer Placeholder 2">
            <a:extLst>
              <a:ext uri="{FF2B5EF4-FFF2-40B4-BE49-F238E27FC236}">
                <a16:creationId xmlns:a16="http://schemas.microsoft.com/office/drawing/2014/main" id="{0ED70919-37D1-4F68-91D2-F48F9030D014}"/>
              </a:ext>
            </a:extLst>
          </p:cNvPr>
          <p:cNvSpPr>
            <a:spLocks noGrp="1"/>
          </p:cNvSpPr>
          <p:nvPr>
            <p:ph type="ftr" sz="quarter" idx="11"/>
          </p:nvPr>
        </p:nvSpPr>
        <p:spPr/>
        <p:txBody>
          <a:bodyPr anchor="ctr">
            <a:normAutofit/>
          </a:bodyPr>
          <a:lstStyle/>
          <a:p>
            <a:pPr>
              <a:spcAft>
                <a:spcPts val="600"/>
              </a:spcAft>
            </a:pPr>
            <a:r>
              <a:rPr lang="sv-SE"/>
              <a:t>PRESENTATION TITLE/FOOTER</a:t>
            </a:r>
          </a:p>
        </p:txBody>
      </p:sp>
      <p:sp>
        <p:nvSpPr>
          <p:cNvPr id="29" name="Slide Number Placeholder 3">
            <a:extLst>
              <a:ext uri="{FF2B5EF4-FFF2-40B4-BE49-F238E27FC236}">
                <a16:creationId xmlns:a16="http://schemas.microsoft.com/office/drawing/2014/main" id="{86501CC4-6F2D-41B7-A184-EF8FC4BC78BB}"/>
              </a:ext>
            </a:extLst>
          </p:cNvPr>
          <p:cNvSpPr>
            <a:spLocks noGrp="1"/>
          </p:cNvSpPr>
          <p:nvPr>
            <p:ph type="sldNum" sz="quarter" idx="12"/>
          </p:nvPr>
        </p:nvSpPr>
        <p:spPr/>
        <p:txBody>
          <a:bodyPr anchor="ctr">
            <a:normAutofit/>
          </a:bodyPr>
          <a:lstStyle/>
          <a:p>
            <a:pPr>
              <a:spcAft>
                <a:spcPts val="600"/>
              </a:spcAft>
            </a:pPr>
            <a:fld id="{F7283078-D760-1647-8B80-66BA8B52336D}" type="slidenum">
              <a:rPr lang="sv-SE" smtClean="0"/>
              <a:pPr>
                <a:spcAft>
                  <a:spcPts val="600"/>
                </a:spcAft>
              </a:pPr>
              <a:t>30</a:t>
            </a:fld>
            <a:endParaRPr lang="sv-SE"/>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idx="1"/>
          </p:nvPr>
        </p:nvSpPr>
        <p:spPr>
          <a:xfrm>
            <a:off x="1094400" y="1562400"/>
            <a:ext cx="6816223" cy="4768062"/>
          </a:xfrm>
        </p:spPr>
        <p:txBody>
          <a:bodyPr>
            <a:normAutofit/>
          </a:bodyPr>
          <a:lstStyle/>
          <a:p>
            <a:pPr>
              <a:lnSpc>
                <a:spcPct val="90000"/>
              </a:lnSpc>
              <a:spcAft>
                <a:spcPts val="600"/>
              </a:spcAft>
              <a:buFont typeface="Wingdings" panose="05000000000000000000" pitchFamily="2" charset="2"/>
              <a:buChar char="Ø"/>
            </a:pPr>
            <a:r>
              <a:rPr lang="en-US" dirty="0"/>
              <a:t>Question to the committee:</a:t>
            </a:r>
          </a:p>
          <a:p>
            <a:pPr lvl="1">
              <a:lnSpc>
                <a:spcPct val="90000"/>
              </a:lnSpc>
              <a:spcAft>
                <a:spcPts val="600"/>
              </a:spcAft>
              <a:buFont typeface="Courier New" panose="02070309020205020404" pitchFamily="49" charset="0"/>
              <a:buChar char="o"/>
            </a:pPr>
            <a:r>
              <a:rPr lang="en-US" dirty="0"/>
              <a:t>Is there any experience of alarm devices functionality in similar radiation environment?</a:t>
            </a:r>
          </a:p>
          <a:p>
            <a:pPr lvl="1">
              <a:lnSpc>
                <a:spcPct val="90000"/>
              </a:lnSpc>
              <a:spcAft>
                <a:spcPts val="600"/>
              </a:spcAft>
              <a:buFont typeface="Courier New" panose="02070309020205020404" pitchFamily="49" charset="0"/>
              <a:buChar char="o"/>
            </a:pPr>
            <a:r>
              <a:rPr lang="en-US" dirty="0"/>
              <a:t>What type of alarm devices has been used in these areas?</a:t>
            </a:r>
          </a:p>
          <a:p>
            <a:pPr lvl="1">
              <a:lnSpc>
                <a:spcPct val="90000"/>
              </a:lnSpc>
              <a:spcAft>
                <a:spcPts val="600"/>
              </a:spcAft>
              <a:buFont typeface="Courier New" panose="02070309020205020404" pitchFamily="49" charset="0"/>
              <a:buChar char="o"/>
            </a:pPr>
            <a:r>
              <a:rPr lang="en-US" dirty="0"/>
              <a:t>How long can be the lifetime of these equipment in radiation areas?</a:t>
            </a:r>
          </a:p>
          <a:p>
            <a:pPr>
              <a:lnSpc>
                <a:spcPct val="90000"/>
              </a:lnSpc>
              <a:spcAft>
                <a:spcPts val="600"/>
              </a:spcAft>
              <a:buFont typeface="Wingdings" panose="05000000000000000000" pitchFamily="2" charset="2"/>
              <a:buChar char="Ø"/>
            </a:pPr>
            <a:endParaRPr lang="en-US" sz="1800" dirty="0"/>
          </a:p>
          <a:p>
            <a:pPr>
              <a:lnSpc>
                <a:spcPct val="90000"/>
              </a:lnSpc>
              <a:spcAft>
                <a:spcPts val="600"/>
              </a:spcAft>
              <a:buFont typeface="Wingdings" panose="05000000000000000000" pitchFamily="2" charset="2"/>
              <a:buChar char="Ø"/>
            </a:pPr>
            <a:endParaRPr lang="en-US" sz="1700" dirty="0"/>
          </a:p>
        </p:txBody>
      </p:sp>
      <p:pic>
        <p:nvPicPr>
          <p:cNvPr id="22" name="Content Placeholder 21">
            <a:extLst>
              <a:ext uri="{FF2B5EF4-FFF2-40B4-BE49-F238E27FC236}">
                <a16:creationId xmlns:a16="http://schemas.microsoft.com/office/drawing/2014/main" id="{A59442C9-EE8C-40D1-8303-37D9F11BA295}"/>
              </a:ext>
            </a:extLst>
          </p:cNvPr>
          <p:cNvPicPr>
            <a:picLocks noGrp="1" noChangeAspect="1"/>
          </p:cNvPicPr>
          <p:nvPr>
            <p:ph idx="13"/>
          </p:nvPr>
        </p:nvPicPr>
        <p:blipFill>
          <a:blip r:embed="rId2"/>
          <a:stretch>
            <a:fillRect/>
          </a:stretch>
        </p:blipFill>
        <p:spPr>
          <a:xfrm>
            <a:off x="8631188" y="4472811"/>
            <a:ext cx="1555641" cy="2269198"/>
          </a:xfrm>
          <a:prstGeom prst="rect">
            <a:avLst/>
          </a:prstGeom>
        </p:spPr>
      </p:pic>
      <p:sp>
        <p:nvSpPr>
          <p:cNvPr id="18" name="Text Placeholder 17">
            <a:extLst>
              <a:ext uri="{FF2B5EF4-FFF2-40B4-BE49-F238E27FC236}">
                <a16:creationId xmlns:a16="http://schemas.microsoft.com/office/drawing/2014/main" id="{E9ED09A7-BA01-4BDA-B536-387B02B85BAA}"/>
              </a:ext>
            </a:extLst>
          </p:cNvPr>
          <p:cNvSpPr>
            <a:spLocks noGrp="1"/>
          </p:cNvSpPr>
          <p:nvPr>
            <p:ph type="body" sz="quarter" idx="14"/>
          </p:nvPr>
        </p:nvSpPr>
        <p:spPr/>
        <p:txBody>
          <a:bodyPr/>
          <a:lstStyle/>
          <a:p>
            <a:endParaRPr lang="en-US"/>
          </a:p>
        </p:txBody>
      </p:sp>
      <p:sp>
        <p:nvSpPr>
          <p:cNvPr id="27" name="Date Placeholder 8">
            <a:extLst>
              <a:ext uri="{FF2B5EF4-FFF2-40B4-BE49-F238E27FC236}">
                <a16:creationId xmlns:a16="http://schemas.microsoft.com/office/drawing/2014/main" id="{461021E6-AB44-4A1B-82E2-77671EA19FAC}"/>
              </a:ext>
            </a:extLst>
          </p:cNvPr>
          <p:cNvSpPr>
            <a:spLocks noGrp="1"/>
          </p:cNvSpPr>
          <p:nvPr>
            <p:ph type="dt" sz="half" idx="10"/>
          </p:nvPr>
        </p:nvSpPr>
        <p:spPr/>
        <p:txBody>
          <a:bodyPr anchor="ctr">
            <a:normAutofit/>
          </a:bodyPr>
          <a:lstStyle/>
          <a:p>
            <a:pPr>
              <a:spcAft>
                <a:spcPts val="600"/>
              </a:spcAft>
            </a:pPr>
            <a:fld id="{18896B66-0B3A-474C-9C9C-E4F07B1F5DAD}" type="datetime1">
              <a:rPr lang="sv-SE" smtClean="0"/>
              <a:pPr>
                <a:spcAft>
                  <a:spcPts val="600"/>
                </a:spcAft>
              </a:pPr>
              <a:t>2022-02-10</a:t>
            </a:fld>
            <a:endParaRPr lang="sv-SE"/>
          </a:p>
        </p:txBody>
      </p:sp>
      <p:pic>
        <p:nvPicPr>
          <p:cNvPr id="26" name="Picture 25">
            <a:extLst>
              <a:ext uri="{FF2B5EF4-FFF2-40B4-BE49-F238E27FC236}">
                <a16:creationId xmlns:a16="http://schemas.microsoft.com/office/drawing/2014/main" id="{35F9B8C3-1024-4035-A841-3A11050F105B}"/>
              </a:ext>
            </a:extLst>
          </p:cNvPr>
          <p:cNvPicPr>
            <a:picLocks noChangeAspect="1"/>
          </p:cNvPicPr>
          <p:nvPr/>
        </p:nvPicPr>
        <p:blipFill>
          <a:blip r:embed="rId3"/>
          <a:stretch>
            <a:fillRect/>
          </a:stretch>
        </p:blipFill>
        <p:spPr>
          <a:xfrm>
            <a:off x="8354310" y="1562400"/>
            <a:ext cx="2109399" cy="2786113"/>
          </a:xfrm>
          <a:prstGeom prst="rect">
            <a:avLst/>
          </a:prstGeom>
        </p:spPr>
      </p:pic>
    </p:spTree>
    <p:extLst>
      <p:ext uri="{BB962C8B-B14F-4D97-AF65-F5344CB8AC3E}">
        <p14:creationId xmlns:p14="http://schemas.microsoft.com/office/powerpoint/2010/main" val="253981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42EE8-1B79-4C24-BE50-ADEE07140595}"/>
              </a:ext>
            </a:extLst>
          </p:cNvPr>
          <p:cNvSpPr>
            <a:spLocks noGrp="1"/>
          </p:cNvSpPr>
          <p:nvPr>
            <p:ph type="title"/>
          </p:nvPr>
        </p:nvSpPr>
        <p:spPr/>
        <p:txBody>
          <a:bodyPr anchor="t">
            <a:normAutofit/>
          </a:bodyPr>
          <a:lstStyle/>
          <a:p>
            <a:r>
              <a:rPr lang="en-US" dirty="0"/>
              <a:t>Alarm Circuits</a:t>
            </a:r>
          </a:p>
        </p:txBody>
      </p:sp>
      <p:sp>
        <p:nvSpPr>
          <p:cNvPr id="28" name="Footer Placeholder 2">
            <a:extLst>
              <a:ext uri="{FF2B5EF4-FFF2-40B4-BE49-F238E27FC236}">
                <a16:creationId xmlns:a16="http://schemas.microsoft.com/office/drawing/2014/main" id="{DDB6B230-56B7-4AE8-A31A-1BD6FE8E9B2B}"/>
              </a:ext>
            </a:extLst>
          </p:cNvPr>
          <p:cNvSpPr>
            <a:spLocks noGrp="1"/>
          </p:cNvSpPr>
          <p:nvPr>
            <p:ph type="ftr" sz="quarter" idx="11"/>
          </p:nvPr>
        </p:nvSpPr>
        <p:spPr/>
        <p:txBody>
          <a:bodyPr/>
          <a:lstStyle/>
          <a:p>
            <a:pPr>
              <a:spcAft>
                <a:spcPts val="600"/>
              </a:spcAft>
            </a:pPr>
            <a:r>
              <a:rPr lang="sv-SE"/>
              <a:t>PRESENTATION TITLE/FOOTER</a:t>
            </a:r>
          </a:p>
        </p:txBody>
      </p:sp>
      <p:sp>
        <p:nvSpPr>
          <p:cNvPr id="29" name="Slide Number Placeholder 3">
            <a:extLst>
              <a:ext uri="{FF2B5EF4-FFF2-40B4-BE49-F238E27FC236}">
                <a16:creationId xmlns:a16="http://schemas.microsoft.com/office/drawing/2014/main" id="{DEDA9194-3692-4AAF-B297-6D9D12622DD4}"/>
              </a:ext>
            </a:extLst>
          </p:cNvPr>
          <p:cNvSpPr>
            <a:spLocks noGrp="1"/>
          </p:cNvSpPr>
          <p:nvPr>
            <p:ph type="sldNum" sz="quarter" idx="12"/>
          </p:nvPr>
        </p:nvSpPr>
        <p:spPr/>
        <p:txBody>
          <a:bodyPr/>
          <a:lstStyle/>
          <a:p>
            <a:pPr>
              <a:spcAft>
                <a:spcPts val="600"/>
              </a:spcAft>
            </a:pPr>
            <a:fld id="{F7283078-D760-1647-8B80-66BA8B52336D}" type="slidenum">
              <a:rPr lang="sv-SE" smtClean="0"/>
              <a:pPr>
                <a:spcAft>
                  <a:spcPts val="600"/>
                </a:spcAft>
              </a:pPr>
              <a:t>31</a:t>
            </a:fld>
            <a:endParaRPr lang="sv-SE"/>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idx="1"/>
          </p:nvPr>
        </p:nvSpPr>
        <p:spPr/>
        <p:txBody>
          <a:bodyPr>
            <a:normAutofit/>
          </a:bodyPr>
          <a:lstStyle/>
          <a:p>
            <a:pPr>
              <a:lnSpc>
                <a:spcPct val="90000"/>
              </a:lnSpc>
              <a:spcAft>
                <a:spcPts val="600"/>
              </a:spcAft>
              <a:buFont typeface="Wingdings" panose="05000000000000000000" pitchFamily="2" charset="2"/>
              <a:buChar char="Ø"/>
            </a:pPr>
            <a:r>
              <a:rPr lang="en-US" sz="1800" dirty="0"/>
              <a:t>Conventional fire alarm system monitoring</a:t>
            </a:r>
            <a:endParaRPr lang="fr-FR" sz="1800" dirty="0"/>
          </a:p>
        </p:txBody>
      </p:sp>
      <p:sp>
        <p:nvSpPr>
          <p:cNvPr id="3" name="Content Placeholder 2">
            <a:extLst>
              <a:ext uri="{FF2B5EF4-FFF2-40B4-BE49-F238E27FC236}">
                <a16:creationId xmlns:a16="http://schemas.microsoft.com/office/drawing/2014/main" id="{25FF7F14-A0B4-4821-8D62-1BF99828DDE0}"/>
              </a:ext>
            </a:extLst>
          </p:cNvPr>
          <p:cNvSpPr>
            <a:spLocks noGrp="1"/>
          </p:cNvSpPr>
          <p:nvPr>
            <p:ph idx="13"/>
          </p:nvPr>
        </p:nvSpPr>
        <p:spPr>
          <a:xfrm>
            <a:off x="6373692" y="1562400"/>
            <a:ext cx="5104800" cy="4768062"/>
          </a:xfrm>
        </p:spPr>
        <p:txBody>
          <a:bodyPr/>
          <a:lstStyle/>
          <a:p>
            <a:pPr>
              <a:buFont typeface="Wingdings" panose="05000000000000000000" pitchFamily="2" charset="2"/>
              <a:buChar char="Ø"/>
            </a:pPr>
            <a:r>
              <a:rPr lang="en-US" dirty="0"/>
              <a:t>ODHDS monitoring (SIEMENS DQ module)</a:t>
            </a:r>
          </a:p>
        </p:txBody>
      </p:sp>
      <p:sp>
        <p:nvSpPr>
          <p:cNvPr id="5" name="Text Placeholder 4">
            <a:extLst>
              <a:ext uri="{FF2B5EF4-FFF2-40B4-BE49-F238E27FC236}">
                <a16:creationId xmlns:a16="http://schemas.microsoft.com/office/drawing/2014/main" id="{CFCFFC45-4954-4D07-8E28-577A0F4BE4C3}"/>
              </a:ext>
            </a:extLst>
          </p:cNvPr>
          <p:cNvSpPr>
            <a:spLocks noGrp="1"/>
          </p:cNvSpPr>
          <p:nvPr>
            <p:ph type="body" sz="quarter" idx="14"/>
          </p:nvPr>
        </p:nvSpPr>
        <p:spPr/>
        <p:txBody>
          <a:bodyPr>
            <a:normAutofit/>
          </a:bodyPr>
          <a:lstStyle/>
          <a:p>
            <a:pPr>
              <a:spcAft>
                <a:spcPts val="600"/>
              </a:spcAft>
            </a:pPr>
            <a:r>
              <a:rPr lang="en-US"/>
              <a:t>Monitoring Function</a:t>
            </a:r>
          </a:p>
        </p:txBody>
      </p:sp>
      <p:sp>
        <p:nvSpPr>
          <p:cNvPr id="22" name="Date Placeholder 8">
            <a:extLst>
              <a:ext uri="{FF2B5EF4-FFF2-40B4-BE49-F238E27FC236}">
                <a16:creationId xmlns:a16="http://schemas.microsoft.com/office/drawing/2014/main" id="{2FAF3FD8-AEBA-4B0B-9DAD-63A4E34CD145}"/>
              </a:ext>
            </a:extLst>
          </p:cNvPr>
          <p:cNvSpPr>
            <a:spLocks noGrp="1"/>
          </p:cNvSpPr>
          <p:nvPr>
            <p:ph type="dt" sz="half" idx="10"/>
          </p:nvPr>
        </p:nvSpPr>
        <p:spPr/>
        <p:txBody>
          <a:bodyPr/>
          <a:lstStyle/>
          <a:p>
            <a:pPr>
              <a:spcAft>
                <a:spcPts val="600"/>
              </a:spcAft>
            </a:pPr>
            <a:fld id="{18896B66-0B3A-474C-9C9C-E4F07B1F5DAD}" type="datetime1">
              <a:rPr lang="sv-SE" smtClean="0"/>
              <a:pPr>
                <a:spcAft>
                  <a:spcPts val="600"/>
                </a:spcAft>
              </a:pPr>
              <a:t>2022-02-10</a:t>
            </a:fld>
            <a:endParaRPr lang="sv-SE"/>
          </a:p>
        </p:txBody>
      </p:sp>
      <p:pic>
        <p:nvPicPr>
          <p:cNvPr id="9" name="Picture 8" descr="A picture containing text, clock&#10;&#10;Description automatically generated">
            <a:extLst>
              <a:ext uri="{FF2B5EF4-FFF2-40B4-BE49-F238E27FC236}">
                <a16:creationId xmlns:a16="http://schemas.microsoft.com/office/drawing/2014/main" id="{CE8B3956-A183-4473-B770-AFF1E1BACE7A}"/>
              </a:ext>
            </a:extLst>
          </p:cNvPr>
          <p:cNvPicPr>
            <a:picLocks noChangeAspect="1"/>
          </p:cNvPicPr>
          <p:nvPr/>
        </p:nvPicPr>
        <p:blipFill>
          <a:blip r:embed="rId2"/>
          <a:stretch>
            <a:fillRect/>
          </a:stretch>
        </p:blipFill>
        <p:spPr>
          <a:xfrm>
            <a:off x="6583680" y="2490336"/>
            <a:ext cx="5687294" cy="2033445"/>
          </a:xfrm>
          <a:prstGeom prst="rect">
            <a:avLst/>
          </a:prstGeom>
        </p:spPr>
      </p:pic>
      <p:pic>
        <p:nvPicPr>
          <p:cNvPr id="11" name="Picture 10" descr="A picture containing text, clock&#10;&#10;Description automatically generated">
            <a:extLst>
              <a:ext uri="{FF2B5EF4-FFF2-40B4-BE49-F238E27FC236}">
                <a16:creationId xmlns:a16="http://schemas.microsoft.com/office/drawing/2014/main" id="{E142CB04-B472-49E6-BC10-3DCEC6C8B7DA}"/>
              </a:ext>
            </a:extLst>
          </p:cNvPr>
          <p:cNvPicPr>
            <a:picLocks noChangeAspect="1"/>
          </p:cNvPicPr>
          <p:nvPr/>
        </p:nvPicPr>
        <p:blipFill>
          <a:blip r:embed="rId3"/>
          <a:stretch>
            <a:fillRect/>
          </a:stretch>
        </p:blipFill>
        <p:spPr>
          <a:xfrm>
            <a:off x="471530" y="2490336"/>
            <a:ext cx="5493032" cy="2108308"/>
          </a:xfrm>
          <a:prstGeom prst="rect">
            <a:avLst/>
          </a:prstGeom>
        </p:spPr>
      </p:pic>
      <p:sp>
        <p:nvSpPr>
          <p:cNvPr id="14" name="Multiplication Sign 13">
            <a:extLst>
              <a:ext uri="{FF2B5EF4-FFF2-40B4-BE49-F238E27FC236}">
                <a16:creationId xmlns:a16="http://schemas.microsoft.com/office/drawing/2014/main" id="{999A44B8-77CB-4F20-91E8-B89562D6BA0E}"/>
              </a:ext>
            </a:extLst>
          </p:cNvPr>
          <p:cNvSpPr/>
          <p:nvPr/>
        </p:nvSpPr>
        <p:spPr>
          <a:xfrm>
            <a:off x="1879988" y="2192418"/>
            <a:ext cx="531139" cy="83258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ultiplication Sign 17">
            <a:extLst>
              <a:ext uri="{FF2B5EF4-FFF2-40B4-BE49-F238E27FC236}">
                <a16:creationId xmlns:a16="http://schemas.microsoft.com/office/drawing/2014/main" id="{A10064F9-514D-4BBE-84C1-17AD7D6D0C85}"/>
              </a:ext>
            </a:extLst>
          </p:cNvPr>
          <p:cNvSpPr/>
          <p:nvPr/>
        </p:nvSpPr>
        <p:spPr>
          <a:xfrm>
            <a:off x="4727462" y="2192418"/>
            <a:ext cx="531139" cy="83258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ultiplication Sign 18">
            <a:extLst>
              <a:ext uri="{FF2B5EF4-FFF2-40B4-BE49-F238E27FC236}">
                <a16:creationId xmlns:a16="http://schemas.microsoft.com/office/drawing/2014/main" id="{B63BA9BD-35F7-461C-90E4-EFFD98384721}"/>
              </a:ext>
            </a:extLst>
          </p:cNvPr>
          <p:cNvSpPr/>
          <p:nvPr/>
        </p:nvSpPr>
        <p:spPr>
          <a:xfrm>
            <a:off x="3222857" y="4063977"/>
            <a:ext cx="531139" cy="83258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3CB5DAFB-3FF3-4795-A8CE-7BBA9161C207}"/>
              </a:ext>
            </a:extLst>
          </p:cNvPr>
          <p:cNvCxnSpPr>
            <a:cxnSpLocks/>
          </p:cNvCxnSpPr>
          <p:nvPr/>
        </p:nvCxnSpPr>
        <p:spPr>
          <a:xfrm>
            <a:off x="2122368" y="2608446"/>
            <a:ext cx="0" cy="183842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F74CF14-326C-4D15-9120-175BC2CAA0D3}"/>
              </a:ext>
            </a:extLst>
          </p:cNvPr>
          <p:cNvCxnSpPr>
            <a:cxnSpLocks/>
          </p:cNvCxnSpPr>
          <p:nvPr/>
        </p:nvCxnSpPr>
        <p:spPr>
          <a:xfrm>
            <a:off x="3497176" y="2608446"/>
            <a:ext cx="0" cy="183842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EEF2FF4-7D86-49DD-B7B3-8653BF028E93}"/>
              </a:ext>
            </a:extLst>
          </p:cNvPr>
          <p:cNvCxnSpPr>
            <a:cxnSpLocks/>
          </p:cNvCxnSpPr>
          <p:nvPr/>
        </p:nvCxnSpPr>
        <p:spPr>
          <a:xfrm>
            <a:off x="4987488" y="2618071"/>
            <a:ext cx="0" cy="183842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Multiplication Sign 30">
            <a:extLst>
              <a:ext uri="{FF2B5EF4-FFF2-40B4-BE49-F238E27FC236}">
                <a16:creationId xmlns:a16="http://schemas.microsoft.com/office/drawing/2014/main" id="{AE6FFA39-6E4E-4FE5-9D24-7977C665B362}"/>
              </a:ext>
            </a:extLst>
          </p:cNvPr>
          <p:cNvSpPr/>
          <p:nvPr/>
        </p:nvSpPr>
        <p:spPr>
          <a:xfrm>
            <a:off x="8015327" y="2201778"/>
            <a:ext cx="531139" cy="83258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ultiplication Sign 31">
            <a:extLst>
              <a:ext uri="{FF2B5EF4-FFF2-40B4-BE49-F238E27FC236}">
                <a16:creationId xmlns:a16="http://schemas.microsoft.com/office/drawing/2014/main" id="{6F9777D6-8CF2-4D5B-A90C-39A64EF1994A}"/>
              </a:ext>
            </a:extLst>
          </p:cNvPr>
          <p:cNvSpPr/>
          <p:nvPr/>
        </p:nvSpPr>
        <p:spPr>
          <a:xfrm>
            <a:off x="9259357" y="3994224"/>
            <a:ext cx="531139" cy="83258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ultiplication Sign 32">
            <a:extLst>
              <a:ext uri="{FF2B5EF4-FFF2-40B4-BE49-F238E27FC236}">
                <a16:creationId xmlns:a16="http://schemas.microsoft.com/office/drawing/2014/main" id="{A3CAD7E7-93E2-4327-9101-7F9B3A0F4FC9}"/>
              </a:ext>
            </a:extLst>
          </p:cNvPr>
          <p:cNvSpPr/>
          <p:nvPr/>
        </p:nvSpPr>
        <p:spPr>
          <a:xfrm>
            <a:off x="10933622" y="2192153"/>
            <a:ext cx="531139" cy="83258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C1BEE0F0-04E4-4612-B4FB-50AFC95AC5E0}"/>
              </a:ext>
            </a:extLst>
          </p:cNvPr>
          <p:cNvCxnSpPr>
            <a:cxnSpLocks/>
          </p:cNvCxnSpPr>
          <p:nvPr/>
        </p:nvCxnSpPr>
        <p:spPr>
          <a:xfrm>
            <a:off x="8280896" y="2597470"/>
            <a:ext cx="0" cy="183842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8488016-F40A-416B-8745-157639856563}"/>
              </a:ext>
            </a:extLst>
          </p:cNvPr>
          <p:cNvCxnSpPr>
            <a:cxnSpLocks/>
          </p:cNvCxnSpPr>
          <p:nvPr/>
        </p:nvCxnSpPr>
        <p:spPr>
          <a:xfrm>
            <a:off x="9528132" y="2618070"/>
            <a:ext cx="0" cy="183842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6213976-9251-4446-89A4-F6928C3404D7}"/>
              </a:ext>
            </a:extLst>
          </p:cNvPr>
          <p:cNvCxnSpPr>
            <a:cxnSpLocks/>
          </p:cNvCxnSpPr>
          <p:nvPr/>
        </p:nvCxnSpPr>
        <p:spPr>
          <a:xfrm>
            <a:off x="11199191" y="2635460"/>
            <a:ext cx="0" cy="183842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129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1" nodeType="click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1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2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27"/>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
                                            <p:txEl>
                                              <p:pRg st="0" end="0"/>
                                            </p:txEl>
                                          </p:spTgt>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9"/>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grpId="1" nodeType="clickEffect">
                                  <p:stCondLst>
                                    <p:cond delay="0"/>
                                  </p:stCondLst>
                                  <p:childTnLst>
                                    <p:set>
                                      <p:cBhvr>
                                        <p:cTn id="71" dur="1" fill="hold">
                                          <p:stCondLst>
                                            <p:cond delay="0"/>
                                          </p:stCondLst>
                                        </p:cTn>
                                        <p:tgtEl>
                                          <p:spTgt spid="31"/>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32"/>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grpId="1" nodeType="clickEffect">
                                  <p:stCondLst>
                                    <p:cond delay="0"/>
                                  </p:stCondLst>
                                  <p:childTnLst>
                                    <p:set>
                                      <p:cBhvr>
                                        <p:cTn id="79" dur="1" fill="hold">
                                          <p:stCondLst>
                                            <p:cond delay="0"/>
                                          </p:stCondLst>
                                        </p:cTn>
                                        <p:tgtEl>
                                          <p:spTgt spid="32"/>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33"/>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grpId="1" nodeType="clickEffect">
                                  <p:stCondLst>
                                    <p:cond delay="0"/>
                                  </p:stCondLst>
                                  <p:childTnLst>
                                    <p:set>
                                      <p:cBhvr>
                                        <p:cTn id="87" dur="1" fill="hold">
                                          <p:stCondLst>
                                            <p:cond delay="0"/>
                                          </p:stCondLst>
                                        </p:cTn>
                                        <p:tgtEl>
                                          <p:spTgt spid="33"/>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34"/>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xit" presetSubtype="0" fill="hold" nodeType="clickEffect">
                                  <p:stCondLst>
                                    <p:cond delay="0"/>
                                  </p:stCondLst>
                                  <p:childTnLst>
                                    <p:set>
                                      <p:cBhvr>
                                        <p:cTn id="95" dur="1" fill="hold">
                                          <p:stCondLst>
                                            <p:cond delay="0"/>
                                          </p:stCondLst>
                                        </p:cTn>
                                        <p:tgtEl>
                                          <p:spTgt spid="34"/>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35"/>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xit" presetSubtype="0" fill="hold" nodeType="clickEffect">
                                  <p:stCondLst>
                                    <p:cond delay="0"/>
                                  </p:stCondLst>
                                  <p:childTnLst>
                                    <p:set>
                                      <p:cBhvr>
                                        <p:cTn id="103" dur="1" fill="hold">
                                          <p:stCondLst>
                                            <p:cond delay="0"/>
                                          </p:stCondLst>
                                        </p:cTn>
                                        <p:tgtEl>
                                          <p:spTgt spid="35"/>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0"/>
                                          </p:stCondLst>
                                        </p:cTn>
                                        <p:tgtEl>
                                          <p:spTgt spid="36"/>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xit" presetSubtype="0" fill="hold" nodeType="clickEffect">
                                  <p:stCondLst>
                                    <p:cond delay="0"/>
                                  </p:stCondLst>
                                  <p:childTnLst>
                                    <p:set>
                                      <p:cBhvr>
                                        <p:cTn id="111" dur="1" fill="hold">
                                          <p:stCondLst>
                                            <p:cond delay="0"/>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3" grpId="0" build="p"/>
      <p:bldP spid="14" grpId="0" animBg="1"/>
      <p:bldP spid="14" grpId="1" animBg="1"/>
      <p:bldP spid="18" grpId="0" animBg="1"/>
      <p:bldP spid="18" grpId="1" animBg="1"/>
      <p:bldP spid="19" grpId="0" animBg="1"/>
      <p:bldP spid="19" grpId="1" animBg="1"/>
      <p:bldP spid="31" grpId="0" animBg="1"/>
      <p:bldP spid="31" grpId="1" animBg="1"/>
      <p:bldP spid="32" grpId="0" animBg="1"/>
      <p:bldP spid="32" grpId="1" animBg="1"/>
      <p:bldP spid="33" grpId="0" animBg="1"/>
      <p:bldP spid="33"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42EE8-1B79-4C24-BE50-ADEE07140595}"/>
              </a:ext>
            </a:extLst>
          </p:cNvPr>
          <p:cNvSpPr>
            <a:spLocks noGrp="1"/>
          </p:cNvSpPr>
          <p:nvPr>
            <p:ph type="title"/>
          </p:nvPr>
        </p:nvSpPr>
        <p:spPr/>
        <p:txBody>
          <a:bodyPr/>
          <a:lstStyle/>
          <a:p>
            <a:r>
              <a:rPr lang="en-US" dirty="0"/>
              <a:t>Infrastructure</a:t>
            </a:r>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idx="1"/>
          </p:nvPr>
        </p:nvSpPr>
        <p:spPr/>
        <p:txBody>
          <a:bodyPr anchor="t">
            <a:normAutofit/>
          </a:bodyPr>
          <a:lstStyle/>
          <a:p>
            <a:pPr>
              <a:spcAft>
                <a:spcPts val="600"/>
              </a:spcAft>
              <a:buFont typeface="Wingdings" panose="05000000000000000000" pitchFamily="2" charset="2"/>
              <a:buChar char="Ø"/>
            </a:pPr>
            <a:r>
              <a:rPr lang="en-US" dirty="0"/>
              <a:t>The ODHDS cables run in dedicated cable trunks and conduits. </a:t>
            </a:r>
          </a:p>
          <a:p>
            <a:pPr>
              <a:spcAft>
                <a:spcPts val="600"/>
              </a:spcAft>
              <a:buFont typeface="Wingdings" panose="05000000000000000000" pitchFamily="2" charset="2"/>
              <a:buChar char="Ø"/>
            </a:pPr>
            <a:endParaRPr lang="en-US" dirty="0"/>
          </a:p>
          <a:p>
            <a:pPr>
              <a:spcAft>
                <a:spcPts val="600"/>
              </a:spcAft>
              <a:buFont typeface="Wingdings" panose="05000000000000000000" pitchFamily="2" charset="2"/>
              <a:buChar char="Ø"/>
            </a:pPr>
            <a:r>
              <a:rPr lang="en-US" dirty="0"/>
              <a:t>Exceptions can be made if there are redundant circuits for the ODH alarm devices.</a:t>
            </a:r>
            <a:endParaRPr lang="fr-FR" dirty="0"/>
          </a:p>
        </p:txBody>
      </p:sp>
      <p:pic>
        <p:nvPicPr>
          <p:cNvPr id="7" name="Content Placeholder 6">
            <a:extLst>
              <a:ext uri="{FF2B5EF4-FFF2-40B4-BE49-F238E27FC236}">
                <a16:creationId xmlns:a16="http://schemas.microsoft.com/office/drawing/2014/main" id="{07276F4A-B97E-4FF0-9A37-D5BCEF8DDEFD}"/>
              </a:ext>
            </a:extLst>
          </p:cNvPr>
          <p:cNvPicPr>
            <a:picLocks noGrp="1" noChangeAspect="1"/>
          </p:cNvPicPr>
          <p:nvPr>
            <p:ph idx="13"/>
          </p:nvPr>
        </p:nvPicPr>
        <p:blipFill>
          <a:blip r:embed="rId2"/>
          <a:stretch>
            <a:fillRect/>
          </a:stretch>
        </p:blipFill>
        <p:spPr>
          <a:xfrm>
            <a:off x="7453555" y="1553519"/>
            <a:ext cx="3914533" cy="2595563"/>
          </a:xfrm>
        </p:spPr>
      </p:pic>
      <p:sp>
        <p:nvSpPr>
          <p:cNvPr id="13" name="Text Placeholder 12">
            <a:extLst>
              <a:ext uri="{FF2B5EF4-FFF2-40B4-BE49-F238E27FC236}">
                <a16:creationId xmlns:a16="http://schemas.microsoft.com/office/drawing/2014/main" id="{F5E5912C-D943-4DD3-A06A-6F24535745C4}"/>
              </a:ext>
            </a:extLst>
          </p:cNvPr>
          <p:cNvSpPr>
            <a:spLocks noGrp="1"/>
          </p:cNvSpPr>
          <p:nvPr>
            <p:ph type="body" sz="quarter" idx="14"/>
          </p:nvPr>
        </p:nvSpPr>
        <p:spPr/>
        <p:txBody>
          <a:bodyPr/>
          <a:lstStyle/>
          <a:p>
            <a:endParaRPr lang="en-US"/>
          </a:p>
        </p:txBody>
      </p:sp>
      <p:pic>
        <p:nvPicPr>
          <p:cNvPr id="11" name="Content Placeholder 10" descr="A picture containing lamp, light&#10;&#10;Description automatically generated">
            <a:extLst>
              <a:ext uri="{FF2B5EF4-FFF2-40B4-BE49-F238E27FC236}">
                <a16:creationId xmlns:a16="http://schemas.microsoft.com/office/drawing/2014/main" id="{E2AB18ED-A5DD-4E66-8185-DF963A6F2547}"/>
              </a:ext>
            </a:extLst>
          </p:cNvPr>
          <p:cNvPicPr>
            <a:picLocks noGrp="1" noChangeAspect="1"/>
          </p:cNvPicPr>
          <p:nvPr>
            <p:ph idx="4294967295"/>
          </p:nvPr>
        </p:nvPicPr>
        <p:blipFill>
          <a:blip r:embed="rId3"/>
          <a:stretch>
            <a:fillRect/>
          </a:stretch>
        </p:blipFill>
        <p:spPr>
          <a:xfrm>
            <a:off x="7453555" y="4262437"/>
            <a:ext cx="2868733" cy="2595563"/>
          </a:xfrm>
        </p:spPr>
      </p:pic>
    </p:spTree>
    <p:extLst>
      <p:ext uri="{BB962C8B-B14F-4D97-AF65-F5344CB8AC3E}">
        <p14:creationId xmlns:p14="http://schemas.microsoft.com/office/powerpoint/2010/main" val="211755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42EE8-1B79-4C24-BE50-ADEE07140595}"/>
              </a:ext>
            </a:extLst>
          </p:cNvPr>
          <p:cNvSpPr>
            <a:spLocks noGrp="1"/>
          </p:cNvSpPr>
          <p:nvPr>
            <p:ph type="title"/>
          </p:nvPr>
        </p:nvSpPr>
        <p:spPr>
          <a:xfrm>
            <a:off x="1103709" y="265373"/>
            <a:ext cx="9360000" cy="657339"/>
          </a:xfrm>
        </p:spPr>
        <p:txBody>
          <a:bodyPr anchor="t">
            <a:normAutofit/>
          </a:bodyPr>
          <a:lstStyle/>
          <a:p>
            <a:r>
              <a:rPr lang="en-US" dirty="0"/>
              <a:t>Cables</a:t>
            </a:r>
          </a:p>
        </p:txBody>
      </p:sp>
      <p:sp>
        <p:nvSpPr>
          <p:cNvPr id="13" name="Footer Placeholder 2">
            <a:extLst>
              <a:ext uri="{FF2B5EF4-FFF2-40B4-BE49-F238E27FC236}">
                <a16:creationId xmlns:a16="http://schemas.microsoft.com/office/drawing/2014/main" id="{BCA3CA6E-6F68-4356-87D3-FAA4466E9EB8}"/>
              </a:ext>
            </a:extLst>
          </p:cNvPr>
          <p:cNvSpPr>
            <a:spLocks noGrp="1"/>
          </p:cNvSpPr>
          <p:nvPr>
            <p:ph type="ftr" sz="quarter" idx="11"/>
          </p:nvPr>
        </p:nvSpPr>
        <p:spPr>
          <a:xfrm>
            <a:off x="2053244" y="6475270"/>
            <a:ext cx="4320448" cy="365125"/>
          </a:xfrm>
        </p:spPr>
        <p:txBody>
          <a:bodyPr/>
          <a:lstStyle/>
          <a:p>
            <a:pPr>
              <a:spcAft>
                <a:spcPts val="600"/>
              </a:spcAft>
            </a:pPr>
            <a:r>
              <a:rPr lang="sv-SE"/>
              <a:t>PRESENTATION TITLE/FOOTER</a:t>
            </a:r>
          </a:p>
        </p:txBody>
      </p:sp>
      <p:sp>
        <p:nvSpPr>
          <p:cNvPr id="15" name="Slide Number Placeholder 3">
            <a:extLst>
              <a:ext uri="{FF2B5EF4-FFF2-40B4-BE49-F238E27FC236}">
                <a16:creationId xmlns:a16="http://schemas.microsoft.com/office/drawing/2014/main" id="{50D69AF8-267D-4E11-A597-9125591A49DF}"/>
              </a:ext>
            </a:extLst>
          </p:cNvPr>
          <p:cNvSpPr>
            <a:spLocks noGrp="1"/>
          </p:cNvSpPr>
          <p:nvPr>
            <p:ph type="sldNum" sz="quarter" idx="12"/>
          </p:nvPr>
        </p:nvSpPr>
        <p:spPr>
          <a:xfrm>
            <a:off x="8735292" y="6475270"/>
            <a:ext cx="2743200" cy="365125"/>
          </a:xfrm>
        </p:spPr>
        <p:txBody>
          <a:bodyPr/>
          <a:lstStyle/>
          <a:p>
            <a:pPr>
              <a:spcAft>
                <a:spcPts val="600"/>
              </a:spcAft>
            </a:pPr>
            <a:fld id="{F7283078-D760-1647-8B80-66BA8B52336D}" type="slidenum">
              <a:rPr lang="sv-SE" smtClean="0"/>
              <a:pPr>
                <a:spcAft>
                  <a:spcPts val="600"/>
                </a:spcAft>
              </a:pPr>
              <a:t>33</a:t>
            </a:fld>
            <a:endParaRPr lang="sv-SE"/>
          </a:p>
        </p:txBody>
      </p:sp>
      <p:sp>
        <p:nvSpPr>
          <p:cNvPr id="17" name="Content Placeholder 4">
            <a:extLst>
              <a:ext uri="{FF2B5EF4-FFF2-40B4-BE49-F238E27FC236}">
                <a16:creationId xmlns:a16="http://schemas.microsoft.com/office/drawing/2014/main" id="{EE894095-60BD-4460-BFAC-985151B80487}"/>
              </a:ext>
            </a:extLst>
          </p:cNvPr>
          <p:cNvSpPr>
            <a:spLocks noGrp="1"/>
          </p:cNvSpPr>
          <p:nvPr>
            <p:ph idx="1"/>
          </p:nvPr>
        </p:nvSpPr>
        <p:spPr>
          <a:xfrm>
            <a:off x="1094400" y="1562400"/>
            <a:ext cx="4993785" cy="4768062"/>
          </a:xfrm>
        </p:spPr>
        <p:txBody>
          <a:bodyPr/>
          <a:lstStyle/>
          <a:p>
            <a:pPr>
              <a:buFont typeface="Wingdings" panose="05000000000000000000" pitchFamily="2" charset="2"/>
              <a:buChar char="Ø"/>
            </a:pPr>
            <a:r>
              <a:rPr lang="sv-SE" dirty="0"/>
              <a:t>ÖLFLEX CLASSIC 135 CH cable has been used for ODHDS alarm circuits.</a:t>
            </a:r>
            <a:endParaRPr lang="en-US" dirty="0"/>
          </a:p>
          <a:p>
            <a:pPr>
              <a:buFont typeface="Wingdings" panose="05000000000000000000" pitchFamily="2" charset="2"/>
              <a:buChar char="Ø"/>
            </a:pPr>
            <a:endParaRPr lang="en-US" dirty="0"/>
          </a:p>
          <a:p>
            <a:pPr>
              <a:buFont typeface="Wingdings" panose="05000000000000000000" pitchFamily="2" charset="2"/>
              <a:buChar char="Ø"/>
            </a:pPr>
            <a:r>
              <a:rPr lang="en-US" dirty="0"/>
              <a:t>The cables are Low smoke, flame retardant, and zero halogen.</a:t>
            </a:r>
          </a:p>
          <a:p>
            <a:pPr>
              <a:buFont typeface="Wingdings" panose="05000000000000000000" pitchFamily="2" charset="2"/>
              <a:buChar char="Ø"/>
            </a:pPr>
            <a:endParaRPr lang="en-US" dirty="0"/>
          </a:p>
          <a:p>
            <a:pPr>
              <a:buFont typeface="Wingdings" panose="05000000000000000000" pitchFamily="2" charset="2"/>
              <a:buChar char="Ø"/>
            </a:pPr>
            <a:r>
              <a:rPr lang="en-US" dirty="0"/>
              <a:t>They are not radiation resistant.</a:t>
            </a:r>
          </a:p>
          <a:p>
            <a:pPr>
              <a:buFont typeface="Wingdings" panose="05000000000000000000" pitchFamily="2" charset="2"/>
              <a:buChar char="Ø"/>
            </a:pPr>
            <a:endParaRPr lang="en-US" dirty="0"/>
          </a:p>
          <a:p>
            <a:pPr>
              <a:buFont typeface="Wingdings" panose="05000000000000000000" pitchFamily="2" charset="2"/>
              <a:buChar char="Ø"/>
            </a:pPr>
            <a:r>
              <a:rPr lang="en-US" dirty="0"/>
              <a:t>Question to the committee:</a:t>
            </a:r>
          </a:p>
          <a:p>
            <a:pPr lvl="1">
              <a:buFont typeface="Courier New" panose="02070309020205020404" pitchFamily="49" charset="0"/>
              <a:buChar char="o"/>
            </a:pPr>
            <a:r>
              <a:rPr lang="en-US" dirty="0"/>
              <a:t>Is there any experience with type of cables used for ODHDS alarm circuit or similar services in radiation areas?</a:t>
            </a:r>
          </a:p>
          <a:p>
            <a:pPr>
              <a:buFont typeface="Wingdings" panose="05000000000000000000" pitchFamily="2" charset="2"/>
              <a:buChar char="Ø"/>
            </a:pPr>
            <a:endParaRPr lang="en-US" dirty="0"/>
          </a:p>
        </p:txBody>
      </p:sp>
      <p:pic>
        <p:nvPicPr>
          <p:cNvPr id="8" name="Content Placeholder 7">
            <a:extLst>
              <a:ext uri="{FF2B5EF4-FFF2-40B4-BE49-F238E27FC236}">
                <a16:creationId xmlns:a16="http://schemas.microsoft.com/office/drawing/2014/main" id="{048F6E0B-D9A0-4E90-81B1-72AE34651513}"/>
              </a:ext>
            </a:extLst>
          </p:cNvPr>
          <p:cNvPicPr>
            <a:picLocks noGrp="1" noChangeAspect="1"/>
          </p:cNvPicPr>
          <p:nvPr>
            <p:ph idx="13"/>
          </p:nvPr>
        </p:nvPicPr>
        <p:blipFill>
          <a:blip r:embed="rId2"/>
          <a:stretch>
            <a:fillRect/>
          </a:stretch>
        </p:blipFill>
        <p:spPr>
          <a:xfrm>
            <a:off x="6373692" y="3278512"/>
            <a:ext cx="4993785" cy="1335837"/>
          </a:xfrm>
          <a:noFill/>
        </p:spPr>
      </p:pic>
      <p:sp>
        <p:nvSpPr>
          <p:cNvPr id="19" name="Text Placeholder 6">
            <a:extLst>
              <a:ext uri="{FF2B5EF4-FFF2-40B4-BE49-F238E27FC236}">
                <a16:creationId xmlns:a16="http://schemas.microsoft.com/office/drawing/2014/main" id="{D4DBEA21-D271-4624-A044-F3BF7014384E}"/>
              </a:ext>
            </a:extLst>
          </p:cNvPr>
          <p:cNvSpPr>
            <a:spLocks noGrp="1"/>
          </p:cNvSpPr>
          <p:nvPr>
            <p:ph type="body" sz="quarter" idx="14"/>
          </p:nvPr>
        </p:nvSpPr>
        <p:spPr>
          <a:xfrm>
            <a:off x="1103709" y="931026"/>
            <a:ext cx="9360000" cy="507076"/>
          </a:xfrm>
        </p:spPr>
        <p:txBody>
          <a:bodyPr/>
          <a:lstStyle/>
          <a:p>
            <a:endParaRPr lang="en-US"/>
          </a:p>
        </p:txBody>
      </p:sp>
      <p:sp>
        <p:nvSpPr>
          <p:cNvPr id="21" name="Date Placeholder 7">
            <a:extLst>
              <a:ext uri="{FF2B5EF4-FFF2-40B4-BE49-F238E27FC236}">
                <a16:creationId xmlns:a16="http://schemas.microsoft.com/office/drawing/2014/main" id="{75480C82-A431-495B-862A-C5862F5054E9}"/>
              </a:ext>
            </a:extLst>
          </p:cNvPr>
          <p:cNvSpPr>
            <a:spLocks noGrp="1"/>
          </p:cNvSpPr>
          <p:nvPr>
            <p:ph type="dt" sz="half" idx="10"/>
          </p:nvPr>
        </p:nvSpPr>
        <p:spPr>
          <a:xfrm>
            <a:off x="1195647" y="6475270"/>
            <a:ext cx="832658" cy="365125"/>
          </a:xfrm>
        </p:spPr>
        <p:txBody>
          <a:bodyPr/>
          <a:lstStyle/>
          <a:p>
            <a:pPr>
              <a:spcAft>
                <a:spcPts val="600"/>
              </a:spcAft>
            </a:pPr>
            <a:fld id="{18896B66-0B3A-474C-9C9C-E4F07B1F5DAD}" type="datetime1">
              <a:rPr lang="sv-SE" smtClean="0"/>
              <a:pPr>
                <a:spcAft>
                  <a:spcPts val="600"/>
                </a:spcAft>
              </a:pPr>
              <a:t>2022-02-10</a:t>
            </a:fld>
            <a:endParaRPr lang="sv-SE"/>
          </a:p>
        </p:txBody>
      </p:sp>
    </p:spTree>
    <p:extLst>
      <p:ext uri="{BB962C8B-B14F-4D97-AF65-F5344CB8AC3E}">
        <p14:creationId xmlns:p14="http://schemas.microsoft.com/office/powerpoint/2010/main" val="2631462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B5A9EEB-069A-4074-8DC4-1D923AA36B2F}"/>
              </a:ext>
            </a:extLst>
          </p:cNvPr>
          <p:cNvPicPr>
            <a:picLocks noChangeAspect="1"/>
          </p:cNvPicPr>
          <p:nvPr/>
        </p:nvPicPr>
        <p:blipFill>
          <a:blip r:embed="rId2"/>
          <a:stretch>
            <a:fillRect/>
          </a:stretch>
        </p:blipFill>
        <p:spPr>
          <a:xfrm>
            <a:off x="6373813" y="2348357"/>
            <a:ext cx="4994275" cy="3196336"/>
          </a:xfrm>
          <a:prstGeom prst="rect">
            <a:avLst/>
          </a:prstGeom>
          <a:noFill/>
        </p:spPr>
      </p:pic>
      <p:sp>
        <p:nvSpPr>
          <p:cNvPr id="4" name="Title 3">
            <a:extLst>
              <a:ext uri="{FF2B5EF4-FFF2-40B4-BE49-F238E27FC236}">
                <a16:creationId xmlns:a16="http://schemas.microsoft.com/office/drawing/2014/main" id="{70442EE8-1B79-4C24-BE50-ADEE07140595}"/>
              </a:ext>
            </a:extLst>
          </p:cNvPr>
          <p:cNvSpPr>
            <a:spLocks noGrp="1"/>
          </p:cNvSpPr>
          <p:nvPr>
            <p:ph type="title"/>
          </p:nvPr>
        </p:nvSpPr>
        <p:spPr>
          <a:xfrm>
            <a:off x="1103709" y="265373"/>
            <a:ext cx="9360000" cy="657339"/>
          </a:xfrm>
        </p:spPr>
        <p:txBody>
          <a:bodyPr anchor="t">
            <a:normAutofit/>
          </a:bodyPr>
          <a:lstStyle/>
          <a:p>
            <a:r>
              <a:rPr lang="en-US" dirty="0"/>
              <a:t>Software</a:t>
            </a:r>
          </a:p>
        </p:txBody>
      </p:sp>
      <p:sp>
        <p:nvSpPr>
          <p:cNvPr id="17" name="Footer Placeholder 2">
            <a:extLst>
              <a:ext uri="{FF2B5EF4-FFF2-40B4-BE49-F238E27FC236}">
                <a16:creationId xmlns:a16="http://schemas.microsoft.com/office/drawing/2014/main" id="{D45ACE26-9009-4A4E-8A89-588CE215F577}"/>
              </a:ext>
            </a:extLst>
          </p:cNvPr>
          <p:cNvSpPr>
            <a:spLocks noGrp="1"/>
          </p:cNvSpPr>
          <p:nvPr>
            <p:ph type="ftr" sz="quarter" idx="11"/>
          </p:nvPr>
        </p:nvSpPr>
        <p:spPr>
          <a:xfrm>
            <a:off x="2053244" y="6475270"/>
            <a:ext cx="4320448" cy="365125"/>
          </a:xfrm>
        </p:spPr>
        <p:txBody>
          <a:bodyPr anchor="ctr">
            <a:normAutofit/>
          </a:bodyPr>
          <a:lstStyle/>
          <a:p>
            <a:pPr>
              <a:spcAft>
                <a:spcPts val="600"/>
              </a:spcAft>
            </a:pPr>
            <a:r>
              <a:rPr lang="sv-SE"/>
              <a:t>PRESENTATION TITLE/FOOTER</a:t>
            </a:r>
          </a:p>
        </p:txBody>
      </p:sp>
      <p:sp>
        <p:nvSpPr>
          <p:cNvPr id="19" name="Slide Number Placeholder 3">
            <a:extLst>
              <a:ext uri="{FF2B5EF4-FFF2-40B4-BE49-F238E27FC236}">
                <a16:creationId xmlns:a16="http://schemas.microsoft.com/office/drawing/2014/main" id="{4DDFDB0A-31E3-447F-B157-CB9BB734D4B5}"/>
              </a:ext>
            </a:extLst>
          </p:cNvPr>
          <p:cNvSpPr>
            <a:spLocks noGrp="1"/>
          </p:cNvSpPr>
          <p:nvPr>
            <p:ph type="sldNum" sz="quarter" idx="12"/>
          </p:nvPr>
        </p:nvSpPr>
        <p:spPr>
          <a:xfrm>
            <a:off x="8735292" y="6475270"/>
            <a:ext cx="2743200" cy="365125"/>
          </a:xfrm>
        </p:spPr>
        <p:txBody>
          <a:bodyPr anchor="ctr">
            <a:normAutofit/>
          </a:bodyPr>
          <a:lstStyle/>
          <a:p>
            <a:pPr>
              <a:spcAft>
                <a:spcPts val="600"/>
              </a:spcAft>
            </a:pPr>
            <a:fld id="{F7283078-D760-1647-8B80-66BA8B52336D}" type="slidenum">
              <a:rPr lang="sv-SE" smtClean="0"/>
              <a:pPr>
                <a:spcAft>
                  <a:spcPts val="600"/>
                </a:spcAft>
              </a:pPr>
              <a:t>34</a:t>
            </a:fld>
            <a:endParaRPr lang="sv-SE"/>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idx="1"/>
          </p:nvPr>
        </p:nvSpPr>
        <p:spPr>
          <a:xfrm>
            <a:off x="1094400" y="1562400"/>
            <a:ext cx="4993785" cy="4768062"/>
          </a:xfrm>
        </p:spPr>
        <p:txBody>
          <a:bodyPr>
            <a:normAutofit/>
          </a:bodyPr>
          <a:lstStyle/>
          <a:p>
            <a:pPr>
              <a:spcAft>
                <a:spcPts val="600"/>
              </a:spcAft>
              <a:buFont typeface="Wingdings" panose="05000000000000000000" pitchFamily="2" charset="2"/>
              <a:buChar char="Ø"/>
            </a:pPr>
            <a:r>
              <a:rPr lang="en-US" dirty="0"/>
              <a:t>The ODH Detection Systems software is developed using Siemens TIA Portal.</a:t>
            </a:r>
          </a:p>
          <a:p>
            <a:pPr>
              <a:spcAft>
                <a:spcPts val="600"/>
              </a:spcAft>
              <a:buFont typeface="Wingdings" panose="05000000000000000000" pitchFamily="2" charset="2"/>
              <a:buChar char="Ø"/>
            </a:pPr>
            <a:endParaRPr lang="en-US" dirty="0"/>
          </a:p>
          <a:p>
            <a:pPr>
              <a:spcAft>
                <a:spcPts val="600"/>
              </a:spcAft>
              <a:buFont typeface="Wingdings" panose="05000000000000000000" pitchFamily="2" charset="2"/>
              <a:buChar char="Ø"/>
            </a:pPr>
            <a:r>
              <a:rPr lang="en-US" dirty="0"/>
              <a:t> The software follows the activation matrix, which characterizes the operational logic  of the relevant ODHDS. </a:t>
            </a:r>
          </a:p>
          <a:p>
            <a:pPr>
              <a:spcAft>
                <a:spcPts val="600"/>
              </a:spcAft>
              <a:buFont typeface="Wingdings" panose="05000000000000000000" pitchFamily="2" charset="2"/>
              <a:buChar char="Ø"/>
            </a:pPr>
            <a:endParaRPr lang="en-US" dirty="0"/>
          </a:p>
          <a:p>
            <a:pPr>
              <a:spcAft>
                <a:spcPts val="600"/>
              </a:spcAft>
              <a:buFont typeface="Wingdings" panose="05000000000000000000" pitchFamily="2" charset="2"/>
              <a:buChar char="Ø"/>
            </a:pPr>
            <a:r>
              <a:rPr lang="en-US" dirty="0"/>
              <a:t>The Graphical User Interface (GUI) hosted on the HMI is developed using TIA Portal.</a:t>
            </a:r>
            <a:endParaRPr lang="fr-FR" dirty="0"/>
          </a:p>
        </p:txBody>
      </p:sp>
      <p:sp>
        <p:nvSpPr>
          <p:cNvPr id="28" name="Text Placeholder 6">
            <a:extLst>
              <a:ext uri="{FF2B5EF4-FFF2-40B4-BE49-F238E27FC236}">
                <a16:creationId xmlns:a16="http://schemas.microsoft.com/office/drawing/2014/main" id="{071BFE00-8065-4C28-899D-E1CEEF6CEB99}"/>
              </a:ext>
            </a:extLst>
          </p:cNvPr>
          <p:cNvSpPr>
            <a:spLocks noGrp="1"/>
          </p:cNvSpPr>
          <p:nvPr>
            <p:ph type="body" sz="quarter" idx="14"/>
          </p:nvPr>
        </p:nvSpPr>
        <p:spPr>
          <a:xfrm>
            <a:off x="1103709" y="931026"/>
            <a:ext cx="9360000" cy="507076"/>
          </a:xfrm>
        </p:spPr>
        <p:txBody>
          <a:bodyPr/>
          <a:lstStyle/>
          <a:p>
            <a:endParaRPr lang="en-US"/>
          </a:p>
        </p:txBody>
      </p:sp>
      <p:sp>
        <p:nvSpPr>
          <p:cNvPr id="23" name="Date Placeholder 7">
            <a:extLst>
              <a:ext uri="{FF2B5EF4-FFF2-40B4-BE49-F238E27FC236}">
                <a16:creationId xmlns:a16="http://schemas.microsoft.com/office/drawing/2014/main" id="{9CC90C31-74E3-4FC0-A840-02F3E8794F51}"/>
              </a:ext>
            </a:extLst>
          </p:cNvPr>
          <p:cNvSpPr>
            <a:spLocks noGrp="1"/>
          </p:cNvSpPr>
          <p:nvPr>
            <p:ph type="dt" sz="half" idx="10"/>
          </p:nvPr>
        </p:nvSpPr>
        <p:spPr>
          <a:xfrm>
            <a:off x="1195647" y="6475270"/>
            <a:ext cx="832658" cy="365125"/>
          </a:xfrm>
        </p:spPr>
        <p:txBody>
          <a:bodyPr anchor="ctr">
            <a:normAutofit/>
          </a:bodyPr>
          <a:lstStyle/>
          <a:p>
            <a:pPr>
              <a:spcAft>
                <a:spcPts val="600"/>
              </a:spcAft>
            </a:pPr>
            <a:fld id="{18896B66-0B3A-474C-9C9C-E4F07B1F5DAD}" type="datetime1">
              <a:rPr lang="sv-SE" smtClean="0"/>
              <a:pPr>
                <a:spcAft>
                  <a:spcPts val="600"/>
                </a:spcAft>
              </a:pPr>
              <a:t>2022-02-10</a:t>
            </a:fld>
            <a:endParaRPr lang="sv-SE"/>
          </a:p>
        </p:txBody>
      </p:sp>
    </p:spTree>
    <p:extLst>
      <p:ext uri="{BB962C8B-B14F-4D97-AF65-F5344CB8AC3E}">
        <p14:creationId xmlns:p14="http://schemas.microsoft.com/office/powerpoint/2010/main" val="409671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42EE8-1B79-4C24-BE50-ADEE07140595}"/>
              </a:ext>
            </a:extLst>
          </p:cNvPr>
          <p:cNvSpPr>
            <a:spLocks noGrp="1"/>
          </p:cNvSpPr>
          <p:nvPr>
            <p:ph type="title"/>
          </p:nvPr>
        </p:nvSpPr>
        <p:spPr/>
        <p:txBody>
          <a:bodyPr anchor="t">
            <a:normAutofit/>
          </a:bodyPr>
          <a:lstStyle/>
          <a:p>
            <a:r>
              <a:rPr lang="en-US" dirty="0"/>
              <a:t>Supervision</a:t>
            </a:r>
          </a:p>
        </p:txBody>
      </p:sp>
      <p:sp>
        <p:nvSpPr>
          <p:cNvPr id="17" name="Footer Placeholder 2">
            <a:extLst>
              <a:ext uri="{FF2B5EF4-FFF2-40B4-BE49-F238E27FC236}">
                <a16:creationId xmlns:a16="http://schemas.microsoft.com/office/drawing/2014/main" id="{E2FB3989-11E2-4875-BDB5-1598FD4F2EAD}"/>
              </a:ext>
            </a:extLst>
          </p:cNvPr>
          <p:cNvSpPr>
            <a:spLocks noGrp="1"/>
          </p:cNvSpPr>
          <p:nvPr>
            <p:ph type="ftr" sz="quarter" idx="11"/>
          </p:nvPr>
        </p:nvSpPr>
        <p:spPr/>
        <p:txBody>
          <a:bodyPr/>
          <a:lstStyle/>
          <a:p>
            <a:pPr>
              <a:spcAft>
                <a:spcPts val="600"/>
              </a:spcAft>
            </a:pPr>
            <a:r>
              <a:rPr lang="sv-SE"/>
              <a:t>PRESENTATION TITLE/FOOTER</a:t>
            </a:r>
          </a:p>
        </p:txBody>
      </p:sp>
      <p:sp>
        <p:nvSpPr>
          <p:cNvPr id="19" name="Slide Number Placeholder 3">
            <a:extLst>
              <a:ext uri="{FF2B5EF4-FFF2-40B4-BE49-F238E27FC236}">
                <a16:creationId xmlns:a16="http://schemas.microsoft.com/office/drawing/2014/main" id="{72CFCC9E-D53C-4118-AA22-ED81019FECAD}"/>
              </a:ext>
            </a:extLst>
          </p:cNvPr>
          <p:cNvSpPr>
            <a:spLocks noGrp="1"/>
          </p:cNvSpPr>
          <p:nvPr>
            <p:ph type="sldNum" sz="quarter" idx="12"/>
          </p:nvPr>
        </p:nvSpPr>
        <p:spPr/>
        <p:txBody>
          <a:bodyPr/>
          <a:lstStyle/>
          <a:p>
            <a:pPr>
              <a:spcAft>
                <a:spcPts val="600"/>
              </a:spcAft>
            </a:pPr>
            <a:fld id="{F7283078-D760-1647-8B80-66BA8B52336D}" type="slidenum">
              <a:rPr lang="sv-SE" smtClean="0"/>
              <a:pPr>
                <a:spcAft>
                  <a:spcPts val="600"/>
                </a:spcAft>
              </a:pPr>
              <a:t>35</a:t>
            </a:fld>
            <a:endParaRPr lang="sv-SE"/>
          </a:p>
        </p:txBody>
      </p:sp>
      <p:sp>
        <p:nvSpPr>
          <p:cNvPr id="2" name="Text Placeholder 1">
            <a:extLst>
              <a:ext uri="{FF2B5EF4-FFF2-40B4-BE49-F238E27FC236}">
                <a16:creationId xmlns:a16="http://schemas.microsoft.com/office/drawing/2014/main" id="{8247F88F-E55F-4565-A967-63814132B525}"/>
              </a:ext>
            </a:extLst>
          </p:cNvPr>
          <p:cNvSpPr>
            <a:spLocks noGrp="1"/>
          </p:cNvSpPr>
          <p:nvPr>
            <p:ph type="body" sz="quarter" idx="14"/>
          </p:nvPr>
        </p:nvSpPr>
        <p:spPr/>
        <p:txBody>
          <a:bodyPr/>
          <a:lstStyle/>
          <a:p>
            <a:r>
              <a:rPr lang="en-US" dirty="0"/>
              <a:t>OPI</a:t>
            </a:r>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idx="1"/>
          </p:nvPr>
        </p:nvSpPr>
        <p:spPr/>
        <p:txBody>
          <a:bodyPr>
            <a:normAutofit lnSpcReduction="10000"/>
          </a:bodyPr>
          <a:lstStyle/>
          <a:p>
            <a:pPr>
              <a:lnSpc>
                <a:spcPct val="90000"/>
              </a:lnSpc>
              <a:spcAft>
                <a:spcPts val="600"/>
              </a:spcAft>
              <a:buFont typeface="Wingdings" panose="05000000000000000000" pitchFamily="2" charset="2"/>
              <a:buChar char="Ø"/>
            </a:pPr>
            <a:r>
              <a:rPr lang="en-US" sz="1800" dirty="0"/>
              <a:t>The status of each ODHDS can be supervised through the OPI in Local Control Room (LCR), Main Control Room (MCR), and gate guard (F04) through OPI.</a:t>
            </a:r>
          </a:p>
          <a:p>
            <a:pPr>
              <a:lnSpc>
                <a:spcPct val="90000"/>
              </a:lnSpc>
              <a:spcAft>
                <a:spcPts val="600"/>
              </a:spcAft>
              <a:buFont typeface="Wingdings" panose="05000000000000000000" pitchFamily="2" charset="2"/>
              <a:buChar char="Ø"/>
            </a:pPr>
            <a:r>
              <a:rPr lang="en-US" sz="1800" dirty="0"/>
              <a:t>Currently, the operator can see the status of cryogenic buildings and TS2 ODHDS as part of Cryogenics operator screens (OPI) in LCR. The connection of ODHDS to the OPI in MCR and F04 will be provided in the future.</a:t>
            </a:r>
          </a:p>
          <a:p>
            <a:pPr>
              <a:lnSpc>
                <a:spcPct val="90000"/>
              </a:lnSpc>
              <a:spcAft>
                <a:spcPts val="600"/>
              </a:spcAft>
              <a:buFont typeface="Wingdings" panose="05000000000000000000" pitchFamily="2" charset="2"/>
              <a:buChar char="Ø"/>
            </a:pPr>
            <a:r>
              <a:rPr lang="en-US" sz="1800" dirty="0"/>
              <a:t>The information provided for current ODH Detection Systems in LCR is as below: </a:t>
            </a:r>
          </a:p>
          <a:p>
            <a:pPr marL="557213" lvl="1" indent="-342900">
              <a:lnSpc>
                <a:spcPct val="90000"/>
              </a:lnSpc>
              <a:spcAft>
                <a:spcPts val="600"/>
              </a:spcAft>
              <a:buFont typeface="Courier New" panose="02070309020205020404" pitchFamily="49" charset="0"/>
              <a:buChar char="o"/>
            </a:pPr>
            <a:r>
              <a:rPr lang="en-US" sz="1800" dirty="0"/>
              <a:t>Warning notification in case O2 level is below 19.5% in each ODH area</a:t>
            </a:r>
          </a:p>
          <a:p>
            <a:pPr marL="557213" lvl="1" indent="-342900">
              <a:lnSpc>
                <a:spcPct val="90000"/>
              </a:lnSpc>
              <a:spcAft>
                <a:spcPts val="600"/>
              </a:spcAft>
              <a:buFont typeface="Courier New" panose="02070309020205020404" pitchFamily="49" charset="0"/>
              <a:buChar char="o"/>
            </a:pPr>
            <a:r>
              <a:rPr lang="en-US" sz="1800" dirty="0"/>
              <a:t>Alarm in case O2 level is below 18% in each ODH area</a:t>
            </a:r>
          </a:p>
          <a:p>
            <a:pPr marL="557213" lvl="1" indent="-342900">
              <a:lnSpc>
                <a:spcPct val="90000"/>
              </a:lnSpc>
              <a:spcAft>
                <a:spcPts val="600"/>
              </a:spcAft>
              <a:buFont typeface="Courier New" panose="02070309020205020404" pitchFamily="49" charset="0"/>
              <a:buChar char="o"/>
            </a:pPr>
            <a:r>
              <a:rPr lang="en-US" sz="1800" dirty="0"/>
              <a:t>O2 percentage value from ODH monitor.</a:t>
            </a:r>
          </a:p>
          <a:p>
            <a:pPr marL="557213" lvl="1" indent="-342900">
              <a:lnSpc>
                <a:spcPct val="90000"/>
              </a:lnSpc>
              <a:spcAft>
                <a:spcPts val="600"/>
              </a:spcAft>
              <a:buFont typeface="Courier New" panose="02070309020205020404" pitchFamily="49" charset="0"/>
              <a:buChar char="o"/>
            </a:pPr>
            <a:r>
              <a:rPr lang="en-US" sz="1800" dirty="0"/>
              <a:t>Status of each ODH monitor.</a:t>
            </a:r>
          </a:p>
          <a:p>
            <a:pPr>
              <a:lnSpc>
                <a:spcPct val="90000"/>
              </a:lnSpc>
              <a:spcAft>
                <a:spcPts val="600"/>
              </a:spcAft>
              <a:buFont typeface="Wingdings" panose="05000000000000000000" pitchFamily="2" charset="2"/>
              <a:buChar char="Ø"/>
            </a:pPr>
            <a:r>
              <a:rPr lang="en-US" sz="1800" dirty="0"/>
              <a:t>It should be noted that the operator has only "read" access to the ODHDS's widgets, and there is no possibility to modify widgets or acknowledge the ODHDS's alarms from operator screens in LCR.</a:t>
            </a:r>
          </a:p>
          <a:p>
            <a:pPr marL="0" indent="0">
              <a:lnSpc>
                <a:spcPct val="90000"/>
              </a:lnSpc>
              <a:spcAft>
                <a:spcPts val="600"/>
              </a:spcAft>
              <a:buNone/>
            </a:pPr>
            <a:endParaRPr lang="fr-FR" sz="1100" dirty="0"/>
          </a:p>
        </p:txBody>
      </p:sp>
      <p:sp>
        <p:nvSpPr>
          <p:cNvPr id="25" name="Date Placeholder 7">
            <a:extLst>
              <a:ext uri="{FF2B5EF4-FFF2-40B4-BE49-F238E27FC236}">
                <a16:creationId xmlns:a16="http://schemas.microsoft.com/office/drawing/2014/main" id="{C5A06181-1E32-44A5-8915-DCCB6329F79C}"/>
              </a:ext>
            </a:extLst>
          </p:cNvPr>
          <p:cNvSpPr>
            <a:spLocks noGrp="1"/>
          </p:cNvSpPr>
          <p:nvPr>
            <p:ph type="dt" sz="half" idx="10"/>
          </p:nvPr>
        </p:nvSpPr>
        <p:spPr/>
        <p:txBody>
          <a:bodyPr/>
          <a:lstStyle/>
          <a:p>
            <a:pPr>
              <a:spcAft>
                <a:spcPts val="600"/>
              </a:spcAft>
            </a:pPr>
            <a:fld id="{18896B66-0B3A-474C-9C9C-E4F07B1F5DAD}" type="datetime1">
              <a:rPr lang="sv-SE" smtClean="0"/>
              <a:pPr>
                <a:spcAft>
                  <a:spcPts val="600"/>
                </a:spcAft>
              </a:pPr>
              <a:t>2022-02-10</a:t>
            </a:fld>
            <a:endParaRPr lang="sv-SE"/>
          </a:p>
        </p:txBody>
      </p:sp>
    </p:spTree>
    <p:extLst>
      <p:ext uri="{BB962C8B-B14F-4D97-AF65-F5344CB8AC3E}">
        <p14:creationId xmlns:p14="http://schemas.microsoft.com/office/powerpoint/2010/main" val="54955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42EE8-1B79-4C24-BE50-ADEE07140595}"/>
              </a:ext>
            </a:extLst>
          </p:cNvPr>
          <p:cNvSpPr>
            <a:spLocks noGrp="1"/>
          </p:cNvSpPr>
          <p:nvPr>
            <p:ph type="title"/>
          </p:nvPr>
        </p:nvSpPr>
        <p:spPr>
          <a:xfrm>
            <a:off x="1103709" y="265373"/>
            <a:ext cx="9360000" cy="657339"/>
          </a:xfrm>
        </p:spPr>
        <p:txBody>
          <a:bodyPr anchor="t">
            <a:normAutofit/>
          </a:bodyPr>
          <a:lstStyle/>
          <a:p>
            <a:r>
              <a:rPr lang="en-US" dirty="0"/>
              <a:t>Supervision</a:t>
            </a:r>
          </a:p>
        </p:txBody>
      </p:sp>
      <p:sp>
        <p:nvSpPr>
          <p:cNvPr id="17" name="Footer Placeholder 2">
            <a:extLst>
              <a:ext uri="{FF2B5EF4-FFF2-40B4-BE49-F238E27FC236}">
                <a16:creationId xmlns:a16="http://schemas.microsoft.com/office/drawing/2014/main" id="{E2FB3989-11E2-4875-BDB5-1598FD4F2EAD}"/>
              </a:ext>
            </a:extLst>
          </p:cNvPr>
          <p:cNvSpPr>
            <a:spLocks noGrp="1"/>
          </p:cNvSpPr>
          <p:nvPr>
            <p:ph type="ftr" sz="quarter" idx="11"/>
          </p:nvPr>
        </p:nvSpPr>
        <p:spPr>
          <a:xfrm>
            <a:off x="2053244" y="6475270"/>
            <a:ext cx="4320448" cy="365125"/>
          </a:xfrm>
        </p:spPr>
        <p:txBody>
          <a:bodyPr anchor="ctr">
            <a:normAutofit/>
          </a:bodyPr>
          <a:lstStyle/>
          <a:p>
            <a:pPr>
              <a:spcAft>
                <a:spcPts val="600"/>
              </a:spcAft>
            </a:pPr>
            <a:r>
              <a:rPr lang="sv-SE"/>
              <a:t>PRESENTATION TITLE/FOOTER</a:t>
            </a:r>
          </a:p>
        </p:txBody>
      </p:sp>
      <p:sp>
        <p:nvSpPr>
          <p:cNvPr id="19" name="Slide Number Placeholder 3">
            <a:extLst>
              <a:ext uri="{FF2B5EF4-FFF2-40B4-BE49-F238E27FC236}">
                <a16:creationId xmlns:a16="http://schemas.microsoft.com/office/drawing/2014/main" id="{72CFCC9E-D53C-4118-AA22-ED81019FECAD}"/>
              </a:ext>
            </a:extLst>
          </p:cNvPr>
          <p:cNvSpPr>
            <a:spLocks noGrp="1"/>
          </p:cNvSpPr>
          <p:nvPr>
            <p:ph type="sldNum" sz="quarter" idx="12"/>
          </p:nvPr>
        </p:nvSpPr>
        <p:spPr>
          <a:xfrm>
            <a:off x="8735292" y="6475270"/>
            <a:ext cx="2743200" cy="365125"/>
          </a:xfrm>
        </p:spPr>
        <p:txBody>
          <a:bodyPr anchor="ctr">
            <a:normAutofit/>
          </a:bodyPr>
          <a:lstStyle/>
          <a:p>
            <a:pPr>
              <a:spcAft>
                <a:spcPts val="600"/>
              </a:spcAft>
            </a:pPr>
            <a:fld id="{F7283078-D760-1647-8B80-66BA8B52336D}" type="slidenum">
              <a:rPr lang="sv-SE" smtClean="0"/>
              <a:pPr>
                <a:spcAft>
                  <a:spcPts val="600"/>
                </a:spcAft>
              </a:pPr>
              <a:t>36</a:t>
            </a:fld>
            <a:endParaRPr lang="sv-SE"/>
          </a:p>
        </p:txBody>
      </p:sp>
      <p:sp>
        <p:nvSpPr>
          <p:cNvPr id="2" name="Text Placeholder 1">
            <a:extLst>
              <a:ext uri="{FF2B5EF4-FFF2-40B4-BE49-F238E27FC236}">
                <a16:creationId xmlns:a16="http://schemas.microsoft.com/office/drawing/2014/main" id="{8247F88F-E55F-4565-A967-63814132B525}"/>
              </a:ext>
            </a:extLst>
          </p:cNvPr>
          <p:cNvSpPr>
            <a:spLocks noGrp="1"/>
          </p:cNvSpPr>
          <p:nvPr>
            <p:ph type="body" sz="quarter" idx="14"/>
          </p:nvPr>
        </p:nvSpPr>
        <p:spPr>
          <a:xfrm>
            <a:off x="1103709" y="931026"/>
            <a:ext cx="9360000" cy="507076"/>
          </a:xfrm>
        </p:spPr>
        <p:txBody>
          <a:bodyPr>
            <a:normAutofit/>
          </a:bodyPr>
          <a:lstStyle/>
          <a:p>
            <a:pPr>
              <a:spcAft>
                <a:spcPts val="600"/>
              </a:spcAft>
            </a:pPr>
            <a:r>
              <a:rPr lang="en-US" dirty="0"/>
              <a:t>OPI screenshots</a:t>
            </a:r>
            <a:endParaRPr lang="en-US"/>
          </a:p>
        </p:txBody>
      </p:sp>
      <p:pic>
        <p:nvPicPr>
          <p:cNvPr id="5" name="Picture 4" descr="Graphical user interface, application&#10;&#10;Description automatically generated">
            <a:extLst>
              <a:ext uri="{FF2B5EF4-FFF2-40B4-BE49-F238E27FC236}">
                <a16:creationId xmlns:a16="http://schemas.microsoft.com/office/drawing/2014/main" id="{E1889220-1EE0-446E-844E-1C4ACF9BBCE5}"/>
              </a:ext>
            </a:extLst>
          </p:cNvPr>
          <p:cNvPicPr>
            <a:picLocks noChangeAspect="1"/>
          </p:cNvPicPr>
          <p:nvPr/>
        </p:nvPicPr>
        <p:blipFill>
          <a:blip r:embed="rId2"/>
          <a:stretch>
            <a:fillRect/>
          </a:stretch>
        </p:blipFill>
        <p:spPr>
          <a:xfrm>
            <a:off x="1094400" y="1569865"/>
            <a:ext cx="9365782" cy="4753132"/>
          </a:xfrm>
          <a:prstGeom prst="rect">
            <a:avLst/>
          </a:prstGeom>
          <a:noFill/>
        </p:spPr>
      </p:pic>
      <p:sp>
        <p:nvSpPr>
          <p:cNvPr id="25" name="Date Placeholder 7">
            <a:extLst>
              <a:ext uri="{FF2B5EF4-FFF2-40B4-BE49-F238E27FC236}">
                <a16:creationId xmlns:a16="http://schemas.microsoft.com/office/drawing/2014/main" id="{C5A06181-1E32-44A5-8915-DCCB6329F79C}"/>
              </a:ext>
            </a:extLst>
          </p:cNvPr>
          <p:cNvSpPr>
            <a:spLocks noGrp="1"/>
          </p:cNvSpPr>
          <p:nvPr>
            <p:ph type="dt" sz="half" idx="10"/>
          </p:nvPr>
        </p:nvSpPr>
        <p:spPr>
          <a:xfrm>
            <a:off x="1195647" y="6475270"/>
            <a:ext cx="832658" cy="365125"/>
          </a:xfrm>
        </p:spPr>
        <p:txBody>
          <a:bodyPr anchor="ctr">
            <a:normAutofit/>
          </a:bodyPr>
          <a:lstStyle/>
          <a:p>
            <a:pPr>
              <a:spcAft>
                <a:spcPts val="600"/>
              </a:spcAft>
            </a:pPr>
            <a:fld id="{18896B66-0B3A-474C-9C9C-E4F07B1F5DAD}" type="datetime1">
              <a:rPr lang="sv-SE" smtClean="0"/>
              <a:pPr>
                <a:spcAft>
                  <a:spcPts val="600"/>
                </a:spcAft>
              </a:pPr>
              <a:t>2022-02-10</a:t>
            </a:fld>
            <a:endParaRPr lang="sv-SE"/>
          </a:p>
        </p:txBody>
      </p:sp>
    </p:spTree>
    <p:extLst>
      <p:ext uri="{BB962C8B-B14F-4D97-AF65-F5344CB8AC3E}">
        <p14:creationId xmlns:p14="http://schemas.microsoft.com/office/powerpoint/2010/main" val="179199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42EE8-1B79-4C24-BE50-ADEE07140595}"/>
              </a:ext>
            </a:extLst>
          </p:cNvPr>
          <p:cNvSpPr>
            <a:spLocks noGrp="1"/>
          </p:cNvSpPr>
          <p:nvPr>
            <p:ph type="title"/>
          </p:nvPr>
        </p:nvSpPr>
        <p:spPr/>
        <p:txBody>
          <a:bodyPr/>
          <a:lstStyle/>
          <a:p>
            <a:r>
              <a:rPr lang="en-US" dirty="0"/>
              <a:t>Supervision</a:t>
            </a:r>
          </a:p>
        </p:txBody>
      </p:sp>
      <p:sp>
        <p:nvSpPr>
          <p:cNvPr id="5" name="Text Placeholder 4">
            <a:extLst>
              <a:ext uri="{FF2B5EF4-FFF2-40B4-BE49-F238E27FC236}">
                <a16:creationId xmlns:a16="http://schemas.microsoft.com/office/drawing/2014/main" id="{CFCFFC45-4954-4D07-8E28-577A0F4BE4C3}"/>
              </a:ext>
            </a:extLst>
          </p:cNvPr>
          <p:cNvSpPr>
            <a:spLocks noGrp="1"/>
          </p:cNvSpPr>
          <p:nvPr>
            <p:ph type="body" sz="quarter" idx="14"/>
          </p:nvPr>
        </p:nvSpPr>
        <p:spPr/>
        <p:txBody>
          <a:bodyPr/>
          <a:lstStyle/>
          <a:p>
            <a:r>
              <a:rPr lang="en-US" dirty="0"/>
              <a:t>HMI</a:t>
            </a:r>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idx="1"/>
          </p:nvPr>
        </p:nvSpPr>
        <p:spPr/>
        <p:txBody>
          <a:bodyPr anchor="t">
            <a:normAutofit lnSpcReduction="10000"/>
          </a:bodyPr>
          <a:lstStyle/>
          <a:p>
            <a:pPr>
              <a:spcAft>
                <a:spcPts val="600"/>
              </a:spcAft>
              <a:buFont typeface="Wingdings" panose="05000000000000000000" pitchFamily="2" charset="2"/>
              <a:buChar char="Ø"/>
            </a:pPr>
            <a:r>
              <a:rPr lang="en-US" dirty="0"/>
              <a:t>The ODHDS HMI provides the following information and functionalities for ODH Detection systems:</a:t>
            </a:r>
          </a:p>
          <a:p>
            <a:pPr marL="557213" lvl="1" indent="-342900">
              <a:spcAft>
                <a:spcPts val="600"/>
              </a:spcAft>
              <a:buFont typeface="Courier New" panose="02070309020205020404" pitchFamily="49" charset="0"/>
              <a:buChar char="o"/>
            </a:pPr>
            <a:r>
              <a:rPr lang="en-US" dirty="0"/>
              <a:t>Warning notification in case O2 level is below 19.5% in each ODH area</a:t>
            </a:r>
          </a:p>
          <a:p>
            <a:pPr marL="557213" lvl="1" indent="-342900">
              <a:spcAft>
                <a:spcPts val="600"/>
              </a:spcAft>
              <a:buFont typeface="Courier New" panose="02070309020205020404" pitchFamily="49" charset="0"/>
              <a:buChar char="o"/>
            </a:pPr>
            <a:r>
              <a:rPr lang="en-US" dirty="0"/>
              <a:t>Alarm in case O2 level is below 18% in each ODH area</a:t>
            </a:r>
          </a:p>
          <a:p>
            <a:pPr marL="557213" lvl="1" indent="-342900">
              <a:spcAft>
                <a:spcPts val="600"/>
              </a:spcAft>
              <a:buFont typeface="Courier New" panose="02070309020205020404" pitchFamily="49" charset="0"/>
              <a:buChar char="o"/>
            </a:pPr>
            <a:r>
              <a:rPr lang="en-US" dirty="0"/>
              <a:t>O2 percentage value from ODH monitor.</a:t>
            </a:r>
          </a:p>
          <a:p>
            <a:pPr marL="557213" lvl="1" indent="-342900">
              <a:spcAft>
                <a:spcPts val="600"/>
              </a:spcAft>
              <a:buFont typeface="Courier New" panose="02070309020205020404" pitchFamily="49" charset="0"/>
              <a:buChar char="o"/>
            </a:pPr>
            <a:r>
              <a:rPr lang="en-US" dirty="0"/>
              <a:t>Status of each ODH monitor.</a:t>
            </a:r>
          </a:p>
          <a:p>
            <a:pPr marL="557213" lvl="1" indent="-342900">
              <a:spcAft>
                <a:spcPts val="600"/>
              </a:spcAft>
              <a:buFont typeface="Courier New" panose="02070309020205020404" pitchFamily="49" charset="0"/>
              <a:buChar char="o"/>
            </a:pPr>
            <a:r>
              <a:rPr lang="en-US" dirty="0"/>
              <a:t>ODHDS Status (PLC alarms and errors, ODH monitors status, etc.).</a:t>
            </a:r>
          </a:p>
          <a:p>
            <a:pPr marL="557213" lvl="1" indent="-342900">
              <a:spcAft>
                <a:spcPts val="600"/>
              </a:spcAft>
              <a:buFont typeface="Courier New" panose="02070309020205020404" pitchFamily="49" charset="0"/>
              <a:buChar char="o"/>
            </a:pPr>
            <a:r>
              <a:rPr lang="en-US" dirty="0"/>
              <a:t>The transition of ODH monitors between operation and maintenance mode.</a:t>
            </a:r>
          </a:p>
          <a:p>
            <a:pPr marL="557213" lvl="1" indent="-342900">
              <a:spcAft>
                <a:spcPts val="600"/>
              </a:spcAft>
              <a:buFont typeface="Courier New" panose="02070309020205020404" pitchFamily="49" charset="0"/>
              <a:buChar char="o"/>
            </a:pPr>
            <a:r>
              <a:rPr lang="en-US" dirty="0"/>
              <a:t>Manual trigger of lights and sounders during periodic tests of ODHDS.</a:t>
            </a:r>
          </a:p>
          <a:p>
            <a:pPr marL="557213" lvl="1" indent="-342900">
              <a:spcAft>
                <a:spcPts val="600"/>
              </a:spcAft>
              <a:buFont typeface="Courier New" panose="02070309020205020404" pitchFamily="49" charset="0"/>
              <a:buChar char="o"/>
            </a:pPr>
            <a:r>
              <a:rPr lang="en-US" dirty="0"/>
              <a:t>Reset the ODH alarms.</a:t>
            </a:r>
          </a:p>
          <a:p>
            <a:pPr>
              <a:spcAft>
                <a:spcPts val="600"/>
              </a:spcAft>
              <a:buFont typeface="Wingdings" panose="05000000000000000000" pitchFamily="2" charset="2"/>
              <a:buChar char="Ø"/>
            </a:pPr>
            <a:endParaRPr lang="fr-FR" dirty="0"/>
          </a:p>
        </p:txBody>
      </p:sp>
    </p:spTree>
    <p:extLst>
      <p:ext uri="{BB962C8B-B14F-4D97-AF65-F5344CB8AC3E}">
        <p14:creationId xmlns:p14="http://schemas.microsoft.com/office/powerpoint/2010/main" val="206935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42EE8-1B79-4C24-BE50-ADEE07140595}"/>
              </a:ext>
            </a:extLst>
          </p:cNvPr>
          <p:cNvSpPr>
            <a:spLocks noGrp="1"/>
          </p:cNvSpPr>
          <p:nvPr>
            <p:ph type="title"/>
          </p:nvPr>
        </p:nvSpPr>
        <p:spPr>
          <a:xfrm>
            <a:off x="1103709" y="265373"/>
            <a:ext cx="9360000" cy="657339"/>
          </a:xfrm>
        </p:spPr>
        <p:txBody>
          <a:bodyPr anchor="t">
            <a:normAutofit/>
          </a:bodyPr>
          <a:lstStyle/>
          <a:p>
            <a:r>
              <a:rPr lang="en-US" dirty="0"/>
              <a:t>Supervision</a:t>
            </a:r>
          </a:p>
        </p:txBody>
      </p:sp>
      <p:sp>
        <p:nvSpPr>
          <p:cNvPr id="10" name="Footer Placeholder 2">
            <a:extLst>
              <a:ext uri="{FF2B5EF4-FFF2-40B4-BE49-F238E27FC236}">
                <a16:creationId xmlns:a16="http://schemas.microsoft.com/office/drawing/2014/main" id="{713153EA-D65B-4C93-B3CD-E61D4E6FD259}"/>
              </a:ext>
            </a:extLst>
          </p:cNvPr>
          <p:cNvSpPr>
            <a:spLocks noGrp="1"/>
          </p:cNvSpPr>
          <p:nvPr>
            <p:ph type="ftr" sz="quarter" idx="11"/>
          </p:nvPr>
        </p:nvSpPr>
        <p:spPr>
          <a:xfrm>
            <a:off x="2053244" y="6475270"/>
            <a:ext cx="4320448" cy="365125"/>
          </a:xfrm>
        </p:spPr>
        <p:txBody>
          <a:bodyPr anchor="ctr">
            <a:normAutofit/>
          </a:bodyPr>
          <a:lstStyle/>
          <a:p>
            <a:pPr>
              <a:spcAft>
                <a:spcPts val="600"/>
              </a:spcAft>
            </a:pPr>
            <a:r>
              <a:rPr lang="sv-SE"/>
              <a:t>PRESENTATION TITLE/FOOTER</a:t>
            </a:r>
          </a:p>
        </p:txBody>
      </p:sp>
      <p:sp>
        <p:nvSpPr>
          <p:cNvPr id="7" name="Slide Number Placeholder 3">
            <a:extLst>
              <a:ext uri="{FF2B5EF4-FFF2-40B4-BE49-F238E27FC236}">
                <a16:creationId xmlns:a16="http://schemas.microsoft.com/office/drawing/2014/main" id="{7F9AB571-41B8-4CA6-8A76-30F4B932691B}"/>
              </a:ext>
            </a:extLst>
          </p:cNvPr>
          <p:cNvSpPr>
            <a:spLocks noGrp="1"/>
          </p:cNvSpPr>
          <p:nvPr>
            <p:ph type="sldNum" sz="quarter" idx="12"/>
          </p:nvPr>
        </p:nvSpPr>
        <p:spPr>
          <a:xfrm>
            <a:off x="8735292" y="6475270"/>
            <a:ext cx="2743200" cy="365125"/>
          </a:xfrm>
        </p:spPr>
        <p:txBody>
          <a:bodyPr anchor="ctr">
            <a:normAutofit/>
          </a:bodyPr>
          <a:lstStyle/>
          <a:p>
            <a:pPr>
              <a:spcAft>
                <a:spcPts val="600"/>
              </a:spcAft>
            </a:pPr>
            <a:fld id="{F7283078-D760-1647-8B80-66BA8B52336D}" type="slidenum">
              <a:rPr lang="sv-SE" smtClean="0"/>
              <a:pPr>
                <a:spcAft>
                  <a:spcPts val="600"/>
                </a:spcAft>
              </a:pPr>
              <a:t>38</a:t>
            </a:fld>
            <a:endParaRPr lang="sv-SE"/>
          </a:p>
        </p:txBody>
      </p:sp>
      <p:pic>
        <p:nvPicPr>
          <p:cNvPr id="13" name="Content Placeholder 12">
            <a:extLst>
              <a:ext uri="{FF2B5EF4-FFF2-40B4-BE49-F238E27FC236}">
                <a16:creationId xmlns:a16="http://schemas.microsoft.com/office/drawing/2014/main" id="{19FB84D8-43D5-4F2E-A1AD-84BA8C28A638}"/>
              </a:ext>
            </a:extLst>
          </p:cNvPr>
          <p:cNvPicPr>
            <a:picLocks noGrp="1" noChangeAspect="1"/>
          </p:cNvPicPr>
          <p:nvPr>
            <p:ph idx="1"/>
          </p:nvPr>
        </p:nvPicPr>
        <p:blipFill>
          <a:blip r:embed="rId2"/>
          <a:stretch>
            <a:fillRect/>
          </a:stretch>
        </p:blipFill>
        <p:spPr>
          <a:xfrm>
            <a:off x="1094400" y="2379630"/>
            <a:ext cx="4993785" cy="3133601"/>
          </a:xfrm>
          <a:prstGeom prst="rect">
            <a:avLst/>
          </a:prstGeom>
          <a:noFill/>
        </p:spPr>
      </p:pic>
      <p:pic>
        <p:nvPicPr>
          <p:cNvPr id="15" name="Content Placeholder 14">
            <a:extLst>
              <a:ext uri="{FF2B5EF4-FFF2-40B4-BE49-F238E27FC236}">
                <a16:creationId xmlns:a16="http://schemas.microsoft.com/office/drawing/2014/main" id="{BC1D3337-1695-47C5-AECE-A3DA04EE4F99}"/>
              </a:ext>
            </a:extLst>
          </p:cNvPr>
          <p:cNvPicPr>
            <a:picLocks noGrp="1" noChangeAspect="1"/>
          </p:cNvPicPr>
          <p:nvPr>
            <p:ph idx="13"/>
          </p:nvPr>
        </p:nvPicPr>
        <p:blipFill>
          <a:blip r:embed="rId3"/>
          <a:stretch>
            <a:fillRect/>
          </a:stretch>
        </p:blipFill>
        <p:spPr>
          <a:xfrm>
            <a:off x="6373692" y="2385873"/>
            <a:ext cx="4993785" cy="3121115"/>
          </a:xfrm>
          <a:prstGeom prst="rect">
            <a:avLst/>
          </a:prstGeom>
          <a:noFill/>
        </p:spPr>
      </p:pic>
      <p:sp>
        <p:nvSpPr>
          <p:cNvPr id="5" name="Text Placeholder 4">
            <a:extLst>
              <a:ext uri="{FF2B5EF4-FFF2-40B4-BE49-F238E27FC236}">
                <a16:creationId xmlns:a16="http://schemas.microsoft.com/office/drawing/2014/main" id="{CFCFFC45-4954-4D07-8E28-577A0F4BE4C3}"/>
              </a:ext>
            </a:extLst>
          </p:cNvPr>
          <p:cNvSpPr>
            <a:spLocks noGrp="1"/>
          </p:cNvSpPr>
          <p:nvPr>
            <p:ph type="body" sz="quarter" idx="14"/>
          </p:nvPr>
        </p:nvSpPr>
        <p:spPr>
          <a:xfrm>
            <a:off x="1103709" y="931026"/>
            <a:ext cx="9360000" cy="507076"/>
          </a:xfrm>
        </p:spPr>
        <p:txBody>
          <a:bodyPr>
            <a:normAutofit/>
          </a:bodyPr>
          <a:lstStyle/>
          <a:p>
            <a:pPr>
              <a:spcAft>
                <a:spcPts val="600"/>
              </a:spcAft>
            </a:pPr>
            <a:r>
              <a:rPr lang="en-US" dirty="0"/>
              <a:t>HMI Screenshots</a:t>
            </a:r>
            <a:endParaRPr lang="en-US"/>
          </a:p>
        </p:txBody>
      </p:sp>
      <p:sp>
        <p:nvSpPr>
          <p:cNvPr id="14" name="Date Placeholder 6">
            <a:extLst>
              <a:ext uri="{FF2B5EF4-FFF2-40B4-BE49-F238E27FC236}">
                <a16:creationId xmlns:a16="http://schemas.microsoft.com/office/drawing/2014/main" id="{C0D9C242-55E2-407C-9197-5484BF6B9EC2}"/>
              </a:ext>
            </a:extLst>
          </p:cNvPr>
          <p:cNvSpPr>
            <a:spLocks noGrp="1"/>
          </p:cNvSpPr>
          <p:nvPr>
            <p:ph type="dt" sz="half" idx="10"/>
          </p:nvPr>
        </p:nvSpPr>
        <p:spPr>
          <a:xfrm>
            <a:off x="1195647" y="6475270"/>
            <a:ext cx="832658" cy="365125"/>
          </a:xfrm>
        </p:spPr>
        <p:txBody>
          <a:bodyPr anchor="ctr">
            <a:normAutofit/>
          </a:bodyPr>
          <a:lstStyle/>
          <a:p>
            <a:pPr>
              <a:spcAft>
                <a:spcPts val="600"/>
              </a:spcAft>
            </a:pPr>
            <a:fld id="{18896B66-0B3A-474C-9C9C-E4F07B1F5DAD}" type="datetime1">
              <a:rPr lang="sv-SE" smtClean="0"/>
              <a:pPr>
                <a:spcAft>
                  <a:spcPts val="600"/>
                </a:spcAft>
              </a:pPr>
              <a:t>2022-02-10</a:t>
            </a:fld>
            <a:endParaRPr lang="sv-SE"/>
          </a:p>
        </p:txBody>
      </p:sp>
    </p:spTree>
    <p:extLst>
      <p:ext uri="{BB962C8B-B14F-4D97-AF65-F5344CB8AC3E}">
        <p14:creationId xmlns:p14="http://schemas.microsoft.com/office/powerpoint/2010/main" val="181079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8091B26-8F8A-4FB4-984A-D08B06DC091C}"/>
              </a:ext>
            </a:extLst>
          </p:cNvPr>
          <p:cNvPicPr>
            <a:picLocks noChangeAspect="1"/>
          </p:cNvPicPr>
          <p:nvPr/>
        </p:nvPicPr>
        <p:blipFill>
          <a:blip r:embed="rId2"/>
          <a:stretch>
            <a:fillRect/>
          </a:stretch>
        </p:blipFill>
        <p:spPr>
          <a:xfrm>
            <a:off x="6174729" y="1582910"/>
            <a:ext cx="5193360" cy="3912634"/>
          </a:xfrm>
          <a:prstGeom prst="rect">
            <a:avLst/>
          </a:prstGeom>
          <a:noFill/>
        </p:spPr>
      </p:pic>
      <p:sp>
        <p:nvSpPr>
          <p:cNvPr id="4" name="Title 3">
            <a:extLst>
              <a:ext uri="{FF2B5EF4-FFF2-40B4-BE49-F238E27FC236}">
                <a16:creationId xmlns:a16="http://schemas.microsoft.com/office/drawing/2014/main" id="{70442EE8-1B79-4C24-BE50-ADEE07140595}"/>
              </a:ext>
            </a:extLst>
          </p:cNvPr>
          <p:cNvSpPr>
            <a:spLocks noGrp="1"/>
          </p:cNvSpPr>
          <p:nvPr>
            <p:ph type="title"/>
          </p:nvPr>
        </p:nvSpPr>
        <p:spPr>
          <a:xfrm>
            <a:off x="1103709" y="265373"/>
            <a:ext cx="9360000" cy="657339"/>
          </a:xfrm>
        </p:spPr>
        <p:txBody>
          <a:bodyPr anchor="t">
            <a:normAutofit/>
          </a:bodyPr>
          <a:lstStyle/>
          <a:p>
            <a:r>
              <a:rPr lang="en-US" dirty="0"/>
              <a:t>Supervision</a:t>
            </a:r>
          </a:p>
        </p:txBody>
      </p:sp>
      <p:sp>
        <p:nvSpPr>
          <p:cNvPr id="10" name="Footer Placeholder 2">
            <a:extLst>
              <a:ext uri="{FF2B5EF4-FFF2-40B4-BE49-F238E27FC236}">
                <a16:creationId xmlns:a16="http://schemas.microsoft.com/office/drawing/2014/main" id="{A58DB8ED-D535-45C5-81C7-C672591F52AC}"/>
              </a:ext>
            </a:extLst>
          </p:cNvPr>
          <p:cNvSpPr>
            <a:spLocks noGrp="1"/>
          </p:cNvSpPr>
          <p:nvPr>
            <p:ph type="ftr" sz="quarter" idx="11"/>
          </p:nvPr>
        </p:nvSpPr>
        <p:spPr>
          <a:xfrm>
            <a:off x="2053244" y="6475270"/>
            <a:ext cx="4320448" cy="365125"/>
          </a:xfrm>
        </p:spPr>
        <p:txBody>
          <a:bodyPr anchor="ctr">
            <a:normAutofit/>
          </a:bodyPr>
          <a:lstStyle/>
          <a:p>
            <a:pPr>
              <a:spcAft>
                <a:spcPts val="600"/>
              </a:spcAft>
            </a:pPr>
            <a:r>
              <a:rPr lang="sv-SE"/>
              <a:t>PRESENTATION TITLE/FOOTER</a:t>
            </a:r>
          </a:p>
        </p:txBody>
      </p:sp>
      <p:sp>
        <p:nvSpPr>
          <p:cNvPr id="7" name="Slide Number Placeholder 3">
            <a:extLst>
              <a:ext uri="{FF2B5EF4-FFF2-40B4-BE49-F238E27FC236}">
                <a16:creationId xmlns:a16="http://schemas.microsoft.com/office/drawing/2014/main" id="{73B6F709-A3E8-4606-A4AB-5EF2C99A0515}"/>
              </a:ext>
            </a:extLst>
          </p:cNvPr>
          <p:cNvSpPr>
            <a:spLocks noGrp="1"/>
          </p:cNvSpPr>
          <p:nvPr>
            <p:ph type="sldNum" sz="quarter" idx="12"/>
          </p:nvPr>
        </p:nvSpPr>
        <p:spPr>
          <a:xfrm>
            <a:off x="8735292" y="6475270"/>
            <a:ext cx="2743200" cy="365125"/>
          </a:xfrm>
        </p:spPr>
        <p:txBody>
          <a:bodyPr anchor="ctr">
            <a:normAutofit/>
          </a:bodyPr>
          <a:lstStyle/>
          <a:p>
            <a:pPr>
              <a:spcAft>
                <a:spcPts val="600"/>
              </a:spcAft>
            </a:pPr>
            <a:fld id="{F7283078-D760-1647-8B80-66BA8B52336D}" type="slidenum">
              <a:rPr lang="sv-SE" smtClean="0"/>
              <a:pPr>
                <a:spcAft>
                  <a:spcPts val="600"/>
                </a:spcAft>
              </a:pPr>
              <a:t>39</a:t>
            </a:fld>
            <a:endParaRPr lang="sv-SE"/>
          </a:p>
        </p:txBody>
      </p:sp>
      <p:sp>
        <p:nvSpPr>
          <p:cNvPr id="8" name="Content Placeholder 7">
            <a:extLst>
              <a:ext uri="{FF2B5EF4-FFF2-40B4-BE49-F238E27FC236}">
                <a16:creationId xmlns:a16="http://schemas.microsoft.com/office/drawing/2014/main" id="{1E36D239-5F80-432C-AE0F-4743937F5121}"/>
              </a:ext>
            </a:extLst>
          </p:cNvPr>
          <p:cNvSpPr>
            <a:spLocks noGrp="1"/>
          </p:cNvSpPr>
          <p:nvPr>
            <p:ph idx="1"/>
          </p:nvPr>
        </p:nvSpPr>
        <p:spPr>
          <a:xfrm>
            <a:off x="1094400" y="1562400"/>
            <a:ext cx="4993785" cy="4768062"/>
          </a:xfrm>
        </p:spPr>
        <p:txBody>
          <a:bodyPr>
            <a:normAutofit/>
          </a:bodyPr>
          <a:lstStyle/>
          <a:p>
            <a:pPr>
              <a:buFont typeface="Wingdings" panose="05000000000000000000" pitchFamily="2" charset="2"/>
              <a:buChar char="Ø"/>
            </a:pPr>
            <a:r>
              <a:rPr lang="en-US" dirty="0"/>
              <a:t>In addition to through ODHDS OPIs, there is also an interface between each ODHDS and the fire alarm system, which enables communication with an external alarm service and it informs the Gate guard at F04 about the status of that ODHDS including ODH alarm, warning and ODHDS fault signals.</a:t>
            </a:r>
          </a:p>
          <a:p>
            <a:endParaRPr lang="en-US" dirty="0"/>
          </a:p>
          <a:p>
            <a:endParaRPr lang="en-US" dirty="0"/>
          </a:p>
        </p:txBody>
      </p:sp>
      <p:sp>
        <p:nvSpPr>
          <p:cNvPr id="14" name="Text Placeholder 4">
            <a:extLst>
              <a:ext uri="{FF2B5EF4-FFF2-40B4-BE49-F238E27FC236}">
                <a16:creationId xmlns:a16="http://schemas.microsoft.com/office/drawing/2014/main" id="{5A5C2F86-381F-456B-AAE9-43ACDB9A7D8A}"/>
              </a:ext>
            </a:extLst>
          </p:cNvPr>
          <p:cNvSpPr>
            <a:spLocks noGrp="1"/>
          </p:cNvSpPr>
          <p:nvPr>
            <p:ph type="body" sz="quarter" idx="14"/>
          </p:nvPr>
        </p:nvSpPr>
        <p:spPr>
          <a:xfrm>
            <a:off x="1103709" y="931026"/>
            <a:ext cx="9360000" cy="507076"/>
          </a:xfrm>
        </p:spPr>
        <p:txBody>
          <a:bodyPr>
            <a:normAutofit/>
          </a:bodyPr>
          <a:lstStyle/>
          <a:p>
            <a:pPr>
              <a:spcAft>
                <a:spcPts val="600"/>
              </a:spcAft>
            </a:pPr>
            <a:r>
              <a:rPr lang="en-US" dirty="0"/>
              <a:t>Action for guards on warning, fault or alarm of ODH monitors</a:t>
            </a:r>
            <a:endParaRPr lang="en-US"/>
          </a:p>
        </p:txBody>
      </p:sp>
      <p:sp>
        <p:nvSpPr>
          <p:cNvPr id="16" name="Date Placeholder 6">
            <a:extLst>
              <a:ext uri="{FF2B5EF4-FFF2-40B4-BE49-F238E27FC236}">
                <a16:creationId xmlns:a16="http://schemas.microsoft.com/office/drawing/2014/main" id="{12FFBFB3-D30B-470E-88D3-8BD2E480FC4B}"/>
              </a:ext>
            </a:extLst>
          </p:cNvPr>
          <p:cNvSpPr>
            <a:spLocks noGrp="1"/>
          </p:cNvSpPr>
          <p:nvPr>
            <p:ph type="dt" sz="half" idx="10"/>
          </p:nvPr>
        </p:nvSpPr>
        <p:spPr>
          <a:xfrm>
            <a:off x="1195647" y="6475270"/>
            <a:ext cx="832658" cy="365125"/>
          </a:xfrm>
        </p:spPr>
        <p:txBody>
          <a:bodyPr anchor="ctr">
            <a:normAutofit/>
          </a:bodyPr>
          <a:lstStyle/>
          <a:p>
            <a:pPr>
              <a:spcAft>
                <a:spcPts val="600"/>
              </a:spcAft>
            </a:pPr>
            <a:fld id="{18896B66-0B3A-474C-9C9C-E4F07B1F5DAD}" type="datetime1">
              <a:rPr lang="sv-SE" smtClean="0"/>
              <a:pPr>
                <a:spcAft>
                  <a:spcPts val="600"/>
                </a:spcAft>
              </a:pPr>
              <a:t>2022-02-10</a:t>
            </a:fld>
            <a:endParaRPr lang="sv-SE"/>
          </a:p>
        </p:txBody>
      </p:sp>
    </p:spTree>
    <p:extLst>
      <p:ext uri="{BB962C8B-B14F-4D97-AF65-F5344CB8AC3E}">
        <p14:creationId xmlns:p14="http://schemas.microsoft.com/office/powerpoint/2010/main" val="310138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7E7697-9488-4A00-9968-A39C503AFBD6}"/>
              </a:ext>
            </a:extLst>
          </p:cNvPr>
          <p:cNvPicPr>
            <a:picLocks noChangeAspect="1"/>
          </p:cNvPicPr>
          <p:nvPr/>
        </p:nvPicPr>
        <p:blipFill>
          <a:blip r:embed="rId2"/>
          <a:stretch>
            <a:fillRect/>
          </a:stretch>
        </p:blipFill>
        <p:spPr>
          <a:xfrm>
            <a:off x="6480213" y="0"/>
            <a:ext cx="5709285" cy="6858000"/>
          </a:xfrm>
          <a:prstGeom prst="rect">
            <a:avLst/>
          </a:prstGeom>
          <a:noFill/>
        </p:spPr>
      </p:pic>
      <p:sp>
        <p:nvSpPr>
          <p:cNvPr id="55" name="Text Placeholder 2">
            <a:extLst>
              <a:ext uri="{FF2B5EF4-FFF2-40B4-BE49-F238E27FC236}">
                <a16:creationId xmlns:a16="http://schemas.microsoft.com/office/drawing/2014/main" id="{668502FA-CAD0-4034-AC2F-7541B96691EE}"/>
              </a:ext>
            </a:extLst>
          </p:cNvPr>
          <p:cNvSpPr>
            <a:spLocks noGrp="1"/>
          </p:cNvSpPr>
          <p:nvPr>
            <p:ph type="body" sz="quarter" idx="11"/>
          </p:nvPr>
        </p:nvSpPr>
        <p:spPr>
          <a:xfrm>
            <a:off x="10924611" y="417443"/>
            <a:ext cx="828000" cy="799200"/>
          </a:xfrm>
        </p:spPr>
        <p:txBody>
          <a:bodyPr/>
          <a:lstStyle/>
          <a:p>
            <a:endParaRPr lang="en-US"/>
          </a:p>
        </p:txBody>
      </p:sp>
      <p:sp>
        <p:nvSpPr>
          <p:cNvPr id="57" name="Text Placeholder 3">
            <a:extLst>
              <a:ext uri="{FF2B5EF4-FFF2-40B4-BE49-F238E27FC236}">
                <a16:creationId xmlns:a16="http://schemas.microsoft.com/office/drawing/2014/main" id="{F75A16B5-1361-4F28-91BD-60155B76DCDA}"/>
              </a:ext>
            </a:extLst>
          </p:cNvPr>
          <p:cNvSpPr>
            <a:spLocks noGrp="1"/>
          </p:cNvSpPr>
          <p:nvPr>
            <p:ph type="body" sz="quarter" idx="10"/>
          </p:nvPr>
        </p:nvSpPr>
        <p:spPr>
          <a:xfrm>
            <a:off x="0" y="447675"/>
            <a:ext cx="292100" cy="6410325"/>
          </a:xfrm>
        </p:spPr>
        <p:txBody>
          <a:bodyPr/>
          <a:lstStyle/>
          <a:p>
            <a:endParaRPr lang="en-US"/>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3"/>
          </p:nvPr>
        </p:nvSpPr>
        <p:spPr>
          <a:xfrm>
            <a:off x="1230491" y="1051132"/>
            <a:ext cx="4255909" cy="829149"/>
          </a:xfrm>
        </p:spPr>
        <p:txBody>
          <a:bodyPr anchor="b">
            <a:normAutofit/>
          </a:bodyPr>
          <a:lstStyle/>
          <a:p>
            <a:r>
              <a:rPr lang="sv-SE" dirty="0"/>
              <a:t>1</a:t>
            </a:r>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a:xfrm>
            <a:off x="1230491" y="2169209"/>
            <a:ext cx="4255909" cy="2462613"/>
          </a:xfrm>
        </p:spPr>
        <p:txBody>
          <a:bodyPr anchor="t">
            <a:normAutofit/>
          </a:bodyPr>
          <a:lstStyle/>
          <a:p>
            <a:pPr>
              <a:spcAft>
                <a:spcPts val="600"/>
              </a:spcAft>
            </a:pPr>
            <a:r>
              <a:rPr lang="en-US" dirty="0"/>
              <a:t>ESS ODH Detection System Architecture</a:t>
            </a:r>
          </a:p>
        </p:txBody>
      </p:sp>
    </p:spTree>
    <p:extLst>
      <p:ext uri="{BB962C8B-B14F-4D97-AF65-F5344CB8AC3E}">
        <p14:creationId xmlns:p14="http://schemas.microsoft.com/office/powerpoint/2010/main" val="141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42EE8-1B79-4C24-BE50-ADEE07140595}"/>
              </a:ext>
            </a:extLst>
          </p:cNvPr>
          <p:cNvSpPr>
            <a:spLocks noGrp="1"/>
          </p:cNvSpPr>
          <p:nvPr>
            <p:ph type="title"/>
          </p:nvPr>
        </p:nvSpPr>
        <p:spPr/>
        <p:txBody>
          <a:bodyPr/>
          <a:lstStyle/>
          <a:p>
            <a:r>
              <a:rPr lang="en-US" dirty="0"/>
              <a:t>Stakeholders</a:t>
            </a:r>
          </a:p>
        </p:txBody>
      </p:sp>
      <p:sp>
        <p:nvSpPr>
          <p:cNvPr id="5" name="Text Placeholder 4">
            <a:extLst>
              <a:ext uri="{FF2B5EF4-FFF2-40B4-BE49-F238E27FC236}">
                <a16:creationId xmlns:a16="http://schemas.microsoft.com/office/drawing/2014/main" id="{CFCFFC45-4954-4D07-8E28-577A0F4BE4C3}"/>
              </a:ext>
            </a:extLst>
          </p:cNvPr>
          <p:cNvSpPr>
            <a:spLocks noGrp="1"/>
          </p:cNvSpPr>
          <p:nvPr>
            <p:ph type="body" sz="quarter" idx="14"/>
          </p:nvPr>
        </p:nvSpPr>
        <p:spPr/>
        <p:txBody>
          <a:bodyPr/>
          <a:lstStyle/>
          <a:p>
            <a:endParaRPr lang="en-US"/>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idx="1"/>
          </p:nvPr>
        </p:nvSpPr>
        <p:spPr/>
        <p:txBody>
          <a:bodyPr anchor="t">
            <a:normAutofit/>
          </a:bodyPr>
          <a:lstStyle/>
          <a:p>
            <a:pPr marL="342900" marR="0" lvl="0" indent="-342900" algn="just" rtl="0">
              <a:lnSpc>
                <a:spcPts val="1400"/>
              </a:lnSpc>
              <a:spcBef>
                <a:spcPts val="0"/>
              </a:spcBef>
              <a:spcAft>
                <a:spcPts val="1200"/>
              </a:spcAft>
              <a:buFont typeface="+mj-lt"/>
              <a:buAutoNum type="alphaLcParenR"/>
            </a:pPr>
            <a:r>
              <a:rPr lang="en-GB" sz="1800" dirty="0">
                <a:effectLst/>
                <a:latin typeface="Segoe UI Historic" panose="020B0502040204020203" pitchFamily="34" charset="0"/>
                <a:ea typeface="MS Mincho" panose="02020609040205080304" pitchFamily="49" charset="-128"/>
                <a:cs typeface="Segoe UI Historic" panose="020B0502040204020203" pitchFamily="34" charset="0"/>
              </a:rPr>
              <a:t>ICS division</a:t>
            </a:r>
            <a:endParaRPr lang="en-US" sz="1800" dirty="0">
              <a:effectLst/>
              <a:latin typeface="Segoe UI Historic" panose="020B0502040204020203" pitchFamily="34" charset="0"/>
              <a:ea typeface="MS Mincho" panose="02020609040205080304" pitchFamily="49" charset="-128"/>
              <a:cs typeface="Arial" panose="020B0604020202020204" pitchFamily="34" charset="0"/>
            </a:endParaRPr>
          </a:p>
          <a:p>
            <a:pPr marL="742950" marR="0" lvl="1" indent="-285750" algn="just">
              <a:lnSpc>
                <a:spcPts val="1400"/>
              </a:lnSpc>
              <a:spcBef>
                <a:spcPts val="0"/>
              </a:spcBef>
              <a:spcAft>
                <a:spcPts val="1200"/>
              </a:spcAft>
              <a:buFont typeface="+mj-lt"/>
              <a:buAutoNum type="romanUcPeriod"/>
            </a:pPr>
            <a:r>
              <a:rPr lang="en-GB" sz="1800" dirty="0">
                <a:effectLst/>
                <a:latin typeface="Segoe UI Historic" panose="020B0502040204020203" pitchFamily="34" charset="0"/>
                <a:ea typeface="MS Mincho" panose="02020609040205080304" pitchFamily="49" charset="-128"/>
                <a:cs typeface="Segoe UI Historic" panose="020B0502040204020203" pitchFamily="34" charset="0"/>
              </a:rPr>
              <a:t>PSG</a:t>
            </a:r>
            <a:endParaRPr lang="en-US" sz="1800" dirty="0">
              <a:effectLst/>
              <a:latin typeface="Segoe UI Historic" panose="020B0502040204020203" pitchFamily="34" charset="0"/>
              <a:ea typeface="MS Mincho" panose="02020609040205080304" pitchFamily="49" charset="-128"/>
              <a:cs typeface="Arial" panose="020B0604020202020204" pitchFamily="34" charset="0"/>
            </a:endParaRPr>
          </a:p>
          <a:p>
            <a:pPr marL="742950" marR="0" lvl="1" indent="-285750" algn="just">
              <a:lnSpc>
                <a:spcPts val="1400"/>
              </a:lnSpc>
              <a:spcBef>
                <a:spcPts val="0"/>
              </a:spcBef>
              <a:spcAft>
                <a:spcPts val="1200"/>
              </a:spcAft>
              <a:buFont typeface="+mj-lt"/>
              <a:buAutoNum type="romanUcPeriod"/>
            </a:pPr>
            <a:r>
              <a:rPr lang="en-GB" sz="1800" dirty="0">
                <a:effectLst/>
                <a:latin typeface="Segoe UI Historic" panose="020B0502040204020203" pitchFamily="34" charset="0"/>
                <a:ea typeface="MS Mincho" panose="02020609040205080304" pitchFamily="49" charset="-128"/>
                <a:cs typeface="Segoe UI Historic" panose="020B0502040204020203" pitchFamily="34" charset="0"/>
              </a:rPr>
              <a:t>Control System Infrastructure (CSI) group</a:t>
            </a:r>
            <a:endParaRPr lang="en-US" sz="1800" dirty="0">
              <a:effectLst/>
              <a:latin typeface="Segoe UI Historic" panose="020B0502040204020203" pitchFamily="34" charset="0"/>
              <a:ea typeface="MS Mincho" panose="02020609040205080304" pitchFamily="49" charset="-128"/>
              <a:cs typeface="Arial" panose="020B0604020202020204" pitchFamily="34" charset="0"/>
            </a:endParaRPr>
          </a:p>
          <a:p>
            <a:pPr marL="742950" marR="0" lvl="1" indent="-285750" algn="just">
              <a:lnSpc>
                <a:spcPts val="1400"/>
              </a:lnSpc>
              <a:spcBef>
                <a:spcPts val="0"/>
              </a:spcBef>
              <a:spcAft>
                <a:spcPts val="1200"/>
              </a:spcAft>
              <a:buFont typeface="+mj-lt"/>
              <a:buAutoNum type="romanUcPeriod"/>
            </a:pPr>
            <a:r>
              <a:rPr lang="en-GB" sz="1800" dirty="0">
                <a:effectLst/>
                <a:latin typeface="Segoe UI Historic" panose="020B0502040204020203" pitchFamily="34" charset="0"/>
                <a:ea typeface="MS Mincho" panose="02020609040205080304" pitchFamily="49" charset="-128"/>
                <a:cs typeface="Segoe UI Historic" panose="020B0502040204020203" pitchFamily="34" charset="0"/>
              </a:rPr>
              <a:t>Hardware &amp; Integration (HWI) group</a:t>
            </a:r>
            <a:endParaRPr lang="en-US" sz="1800" dirty="0">
              <a:effectLst/>
              <a:latin typeface="Segoe UI Historic" panose="020B0502040204020203" pitchFamily="34" charset="0"/>
              <a:ea typeface="MS Mincho" panose="02020609040205080304" pitchFamily="49" charset="-128"/>
              <a:cs typeface="Arial" panose="020B0604020202020204" pitchFamily="34" charset="0"/>
            </a:endParaRPr>
          </a:p>
          <a:p>
            <a:pPr marL="342900" marR="0" lvl="0" indent="-342900" algn="just">
              <a:lnSpc>
                <a:spcPts val="1400"/>
              </a:lnSpc>
              <a:spcBef>
                <a:spcPts val="0"/>
              </a:spcBef>
              <a:spcAft>
                <a:spcPts val="1200"/>
              </a:spcAft>
              <a:buFont typeface="+mj-lt"/>
              <a:buAutoNum type="alphaLcParenR"/>
            </a:pPr>
            <a:r>
              <a:rPr lang="en-GB" sz="1800" dirty="0">
                <a:effectLst/>
                <a:latin typeface="Segoe UI Historic" panose="020B0502040204020203" pitchFamily="34" charset="0"/>
                <a:ea typeface="MS Mincho" panose="02020609040205080304" pitchFamily="49" charset="-128"/>
                <a:cs typeface="Segoe UI Historic" panose="020B0502040204020203" pitchFamily="34" charset="0"/>
              </a:rPr>
              <a:t>Environment, Safety &amp; Health (ES&amp;H) division</a:t>
            </a:r>
            <a:endParaRPr lang="en-US" sz="1800" dirty="0">
              <a:effectLst/>
              <a:latin typeface="Segoe UI Historic" panose="020B0502040204020203" pitchFamily="34" charset="0"/>
              <a:ea typeface="MS Mincho" panose="02020609040205080304" pitchFamily="49" charset="-128"/>
              <a:cs typeface="Arial" panose="020B0604020202020204" pitchFamily="34" charset="0"/>
            </a:endParaRPr>
          </a:p>
          <a:p>
            <a:pPr marL="742950" marR="0" lvl="1" indent="-285750" algn="just">
              <a:lnSpc>
                <a:spcPts val="1400"/>
              </a:lnSpc>
              <a:spcBef>
                <a:spcPts val="0"/>
              </a:spcBef>
              <a:spcAft>
                <a:spcPts val="1200"/>
              </a:spcAft>
              <a:buFont typeface="+mj-lt"/>
              <a:buAutoNum type="romanUcPeriod"/>
            </a:pPr>
            <a:r>
              <a:rPr lang="en-GB" sz="1800" dirty="0">
                <a:effectLst/>
                <a:latin typeface="Segoe UI Historic" panose="020B0502040204020203" pitchFamily="34" charset="0"/>
                <a:ea typeface="MS Mincho" panose="02020609040205080304" pitchFamily="49" charset="-128"/>
                <a:cs typeface="Segoe UI Historic" panose="020B0502040204020203" pitchFamily="34" charset="0"/>
              </a:rPr>
              <a:t>Occupational Health and Safety (OHS) group</a:t>
            </a:r>
            <a:endParaRPr lang="en-US" sz="1800" dirty="0">
              <a:effectLst/>
              <a:latin typeface="Segoe UI Historic" panose="020B0502040204020203" pitchFamily="34" charset="0"/>
              <a:ea typeface="MS Mincho" panose="02020609040205080304" pitchFamily="49" charset="-128"/>
              <a:cs typeface="Arial" panose="020B0604020202020204" pitchFamily="34" charset="0"/>
            </a:endParaRPr>
          </a:p>
          <a:p>
            <a:pPr marL="342900" marR="0" lvl="0" indent="-342900" algn="just">
              <a:lnSpc>
                <a:spcPts val="1400"/>
              </a:lnSpc>
              <a:spcBef>
                <a:spcPts val="0"/>
              </a:spcBef>
              <a:spcAft>
                <a:spcPts val="1200"/>
              </a:spcAft>
              <a:buFont typeface="+mj-lt"/>
              <a:buAutoNum type="alphaLcParenR"/>
            </a:pPr>
            <a:r>
              <a:rPr lang="en-GB" sz="1800" dirty="0">
                <a:effectLst/>
                <a:latin typeface="Segoe UI Historic" panose="020B0502040204020203" pitchFamily="34" charset="0"/>
                <a:ea typeface="MS Mincho" panose="02020609040205080304" pitchFamily="49" charset="-128"/>
                <a:cs typeface="Segoe UI Historic" panose="020B0502040204020203" pitchFamily="34" charset="0"/>
              </a:rPr>
              <a:t>ESS first responders</a:t>
            </a:r>
            <a:endParaRPr lang="en-US" sz="1800" dirty="0">
              <a:effectLst/>
              <a:latin typeface="Segoe UI Historic" panose="020B0502040204020203" pitchFamily="34" charset="0"/>
              <a:ea typeface="MS Mincho" panose="02020609040205080304" pitchFamily="49" charset="-128"/>
              <a:cs typeface="Arial" panose="020B0604020202020204" pitchFamily="34" charset="0"/>
            </a:endParaRPr>
          </a:p>
          <a:p>
            <a:pPr marL="342900" marR="0" lvl="0" indent="-342900" algn="just">
              <a:lnSpc>
                <a:spcPts val="1400"/>
              </a:lnSpc>
              <a:spcBef>
                <a:spcPts val="0"/>
              </a:spcBef>
              <a:spcAft>
                <a:spcPts val="1200"/>
              </a:spcAft>
              <a:buFont typeface="+mj-lt"/>
              <a:buAutoNum type="alphaLcParenR"/>
            </a:pPr>
            <a:r>
              <a:rPr lang="en-GB" sz="1800" dirty="0">
                <a:effectLst/>
                <a:latin typeface="Segoe UI Historic" panose="020B0502040204020203" pitchFamily="34" charset="0"/>
                <a:ea typeface="MS Mincho" panose="02020609040205080304" pitchFamily="49" charset="-128"/>
                <a:cs typeface="Segoe UI Historic" panose="020B0502040204020203" pitchFamily="34" charset="0"/>
              </a:rPr>
              <a:t>Cryogenic group</a:t>
            </a:r>
            <a:endParaRPr lang="en-US" sz="1800" dirty="0">
              <a:effectLst/>
              <a:latin typeface="Segoe UI Historic" panose="020B0502040204020203" pitchFamily="34" charset="0"/>
              <a:ea typeface="MS Mincho" panose="02020609040205080304" pitchFamily="49" charset="-128"/>
              <a:cs typeface="Arial" panose="020B0604020202020204" pitchFamily="34" charset="0"/>
            </a:endParaRPr>
          </a:p>
          <a:p>
            <a:pPr marL="342900" marR="0" lvl="0" indent="-342900" algn="just">
              <a:lnSpc>
                <a:spcPts val="1400"/>
              </a:lnSpc>
              <a:spcBef>
                <a:spcPts val="0"/>
              </a:spcBef>
              <a:spcAft>
                <a:spcPts val="1200"/>
              </a:spcAft>
              <a:buFont typeface="+mj-lt"/>
              <a:buAutoNum type="alphaLcParenR"/>
            </a:pPr>
            <a:r>
              <a:rPr lang="en-GB" sz="1800" dirty="0">
                <a:effectLst/>
                <a:latin typeface="Segoe UI Historic" panose="020B0502040204020203" pitchFamily="34" charset="0"/>
                <a:ea typeface="MS Mincho" panose="02020609040205080304" pitchFamily="49" charset="-128"/>
                <a:cs typeface="Segoe UI Historic" panose="020B0502040204020203" pitchFamily="34" charset="0"/>
              </a:rPr>
              <a:t>Area responsible</a:t>
            </a:r>
            <a:endParaRPr lang="en-US" sz="1800" dirty="0">
              <a:effectLst/>
              <a:latin typeface="Segoe UI Historic" panose="020B0502040204020203" pitchFamily="34" charset="0"/>
              <a:ea typeface="MS Mincho" panose="02020609040205080304" pitchFamily="49" charset="-128"/>
              <a:cs typeface="Arial" panose="020B0604020202020204" pitchFamily="34" charset="0"/>
            </a:endParaRPr>
          </a:p>
          <a:p>
            <a:pPr marL="742950" marR="0" lvl="1" indent="-285750" algn="just">
              <a:lnSpc>
                <a:spcPts val="1400"/>
              </a:lnSpc>
              <a:spcBef>
                <a:spcPts val="0"/>
              </a:spcBef>
              <a:spcAft>
                <a:spcPts val="1200"/>
              </a:spcAft>
              <a:buFont typeface="+mj-lt"/>
              <a:buAutoNum type="romanUcPeriod"/>
            </a:pPr>
            <a:r>
              <a:rPr lang="en-GB" sz="1800" dirty="0">
                <a:effectLst/>
                <a:latin typeface="Segoe UI Historic" panose="020B0502040204020203" pitchFamily="34" charset="0"/>
                <a:ea typeface="MS Mincho" panose="02020609040205080304" pitchFamily="49" charset="-128"/>
                <a:cs typeface="Segoe UI Historic" panose="020B0502040204020203" pitchFamily="34" charset="0"/>
              </a:rPr>
              <a:t>Target division </a:t>
            </a:r>
            <a:endParaRPr lang="en-US" sz="1800" dirty="0">
              <a:effectLst/>
              <a:latin typeface="Segoe UI Historic" panose="020B0502040204020203" pitchFamily="34" charset="0"/>
              <a:ea typeface="MS Mincho" panose="02020609040205080304" pitchFamily="49" charset="-128"/>
              <a:cs typeface="Arial" panose="020B0604020202020204" pitchFamily="34" charset="0"/>
            </a:endParaRPr>
          </a:p>
          <a:p>
            <a:pPr marL="742950" marR="0" lvl="1" indent="-285750" algn="just">
              <a:lnSpc>
                <a:spcPts val="1400"/>
              </a:lnSpc>
              <a:spcBef>
                <a:spcPts val="0"/>
              </a:spcBef>
              <a:spcAft>
                <a:spcPts val="1200"/>
              </a:spcAft>
              <a:buFont typeface="+mj-lt"/>
              <a:buAutoNum type="romanUcPeriod"/>
            </a:pPr>
            <a:r>
              <a:rPr lang="en-GB" sz="1800" dirty="0">
                <a:effectLst/>
                <a:latin typeface="Segoe UI Historic" panose="020B0502040204020203" pitchFamily="34" charset="0"/>
                <a:ea typeface="MS Mincho" panose="02020609040205080304" pitchFamily="49" charset="-128"/>
                <a:cs typeface="Segoe UI Historic" panose="020B0502040204020203" pitchFamily="34" charset="0"/>
              </a:rPr>
              <a:t>Accelerator division</a:t>
            </a:r>
            <a:endParaRPr lang="en-US" sz="1800" dirty="0">
              <a:effectLst/>
              <a:latin typeface="Segoe UI Historic" panose="020B0502040204020203" pitchFamily="34" charset="0"/>
              <a:ea typeface="MS Mincho" panose="02020609040205080304" pitchFamily="49" charset="-128"/>
              <a:cs typeface="Arial" panose="020B0604020202020204" pitchFamily="34" charset="0"/>
            </a:endParaRPr>
          </a:p>
          <a:p>
            <a:pPr marL="742950" marR="0" lvl="1" indent="-285750" algn="just">
              <a:lnSpc>
                <a:spcPts val="1400"/>
              </a:lnSpc>
              <a:spcBef>
                <a:spcPts val="0"/>
              </a:spcBef>
              <a:spcAft>
                <a:spcPts val="1200"/>
              </a:spcAft>
              <a:buFont typeface="+mj-lt"/>
              <a:buAutoNum type="romanUcPeriod"/>
            </a:pPr>
            <a:r>
              <a:rPr lang="en-GB" sz="1800" dirty="0">
                <a:effectLst/>
                <a:latin typeface="Segoe UI Historic" panose="020B0502040204020203" pitchFamily="34" charset="0"/>
                <a:ea typeface="MS Mincho" panose="02020609040205080304" pitchFamily="49" charset="-128"/>
                <a:cs typeface="Segoe UI Historic" panose="020B0502040204020203" pitchFamily="34" charset="0"/>
              </a:rPr>
              <a:t>Neutron Scattering Systems (NSS) division </a:t>
            </a:r>
            <a:endParaRPr lang="en-US" sz="1800" dirty="0">
              <a:effectLst/>
              <a:latin typeface="Segoe UI Historic" panose="020B0502040204020203" pitchFamily="34" charset="0"/>
              <a:ea typeface="MS Mincho" panose="02020609040205080304" pitchFamily="49" charset="-128"/>
              <a:cs typeface="Arial" panose="020B0604020202020204" pitchFamily="34" charset="0"/>
            </a:endParaRPr>
          </a:p>
          <a:p>
            <a:pPr marL="742950" marR="0" lvl="1" indent="-285750" algn="just">
              <a:lnSpc>
                <a:spcPts val="1400"/>
              </a:lnSpc>
              <a:spcBef>
                <a:spcPts val="0"/>
              </a:spcBef>
              <a:spcAft>
                <a:spcPts val="1200"/>
              </a:spcAft>
              <a:buFont typeface="+mj-lt"/>
              <a:buAutoNum type="romanUcPeriod"/>
            </a:pPr>
            <a:r>
              <a:rPr lang="en-GB" sz="1800" dirty="0">
                <a:effectLst/>
                <a:latin typeface="Segoe UI Historic" panose="020B0502040204020203" pitchFamily="34" charset="0"/>
                <a:ea typeface="MS Mincho" panose="02020609040205080304" pitchFamily="49" charset="-128"/>
                <a:cs typeface="Segoe UI Historic" panose="020B0502040204020203" pitchFamily="34" charset="0"/>
              </a:rPr>
              <a:t>Facility Management (FM)</a:t>
            </a:r>
            <a:endParaRPr lang="en-US" sz="1800" dirty="0">
              <a:effectLst/>
              <a:latin typeface="Segoe UI Historic" panose="020B0502040204020203"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117697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42EE8-1B79-4C24-BE50-ADEE07140595}"/>
              </a:ext>
            </a:extLst>
          </p:cNvPr>
          <p:cNvSpPr>
            <a:spLocks noGrp="1"/>
          </p:cNvSpPr>
          <p:nvPr>
            <p:ph type="title"/>
          </p:nvPr>
        </p:nvSpPr>
        <p:spPr/>
        <p:txBody>
          <a:bodyPr/>
          <a:lstStyle/>
          <a:p>
            <a:r>
              <a:rPr lang="en-US" dirty="0"/>
              <a:t>External Interfaces</a:t>
            </a:r>
          </a:p>
        </p:txBody>
      </p:sp>
      <p:sp>
        <p:nvSpPr>
          <p:cNvPr id="5" name="Text Placeholder 4">
            <a:extLst>
              <a:ext uri="{FF2B5EF4-FFF2-40B4-BE49-F238E27FC236}">
                <a16:creationId xmlns:a16="http://schemas.microsoft.com/office/drawing/2014/main" id="{CFCFFC45-4954-4D07-8E28-577A0F4BE4C3}"/>
              </a:ext>
            </a:extLst>
          </p:cNvPr>
          <p:cNvSpPr>
            <a:spLocks noGrp="1"/>
          </p:cNvSpPr>
          <p:nvPr>
            <p:ph type="body" sz="quarter" idx="14"/>
          </p:nvPr>
        </p:nvSpPr>
        <p:spPr/>
        <p:txBody>
          <a:bodyPr/>
          <a:lstStyle/>
          <a:p>
            <a:endParaRPr lang="en-US"/>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idx="1"/>
          </p:nvPr>
        </p:nvSpPr>
        <p:spPr/>
        <p:txBody>
          <a:bodyPr anchor="t">
            <a:normAutofit fontScale="92500" lnSpcReduction="10000"/>
          </a:bodyPr>
          <a:lstStyle/>
          <a:p>
            <a:pPr algn="just">
              <a:spcBef>
                <a:spcPts val="0"/>
              </a:spcBef>
              <a:spcAft>
                <a:spcPts val="1200"/>
              </a:spcAft>
              <a:buFont typeface="Wingdings" panose="05000000000000000000" pitchFamily="2" charset="2"/>
              <a:buChar char="Ø"/>
            </a:pPr>
            <a:r>
              <a:rPr lang="en-US" b="1" dirty="0">
                <a:effectLst/>
                <a:latin typeface="Segoe UI Historic" panose="020B0502040204020203" pitchFamily="34" charset="0"/>
                <a:ea typeface="MS Mincho" panose="02020609040205080304" pitchFamily="49" charset="-128"/>
                <a:cs typeface="Arial" panose="020B0604020202020204" pitchFamily="34" charset="0"/>
              </a:rPr>
              <a:t>Interface with the data archiving service</a:t>
            </a:r>
          </a:p>
          <a:p>
            <a:pPr lvl="2" algn="just">
              <a:spcBef>
                <a:spcPts val="0"/>
              </a:spcBef>
              <a:spcAft>
                <a:spcPts val="1200"/>
              </a:spcAft>
              <a:buFont typeface="Courier New" panose="02070309020205020404" pitchFamily="49" charset="0"/>
              <a:buChar char="o"/>
            </a:pPr>
            <a:r>
              <a:rPr lang="en-US" dirty="0">
                <a:effectLst/>
                <a:latin typeface="Segoe UI Historic" panose="020B0502040204020203" pitchFamily="34" charset="0"/>
                <a:ea typeface="MS Mincho" panose="02020609040205080304" pitchFamily="49" charset="-128"/>
                <a:cs typeface="Arial" panose="020B0604020202020204" pitchFamily="34" charset="0"/>
              </a:rPr>
              <a:t>ODHDS interface with the EPICS IOC, which are then used as a basis for implementing the operator interfaces in the control room and to archive data via the EPICS archiver</a:t>
            </a:r>
          </a:p>
          <a:p>
            <a:pPr algn="just">
              <a:spcBef>
                <a:spcPts val="0"/>
              </a:spcBef>
              <a:spcAft>
                <a:spcPts val="1200"/>
              </a:spcAft>
              <a:buFont typeface="Wingdings" panose="05000000000000000000" pitchFamily="2" charset="2"/>
              <a:buChar char="Ø"/>
            </a:pPr>
            <a:endParaRPr lang="en-US" dirty="0">
              <a:effectLst/>
              <a:latin typeface="Segoe UI Historic" panose="020B0502040204020203" pitchFamily="34" charset="0"/>
              <a:ea typeface="MS Mincho" panose="02020609040205080304" pitchFamily="49" charset="-128"/>
              <a:cs typeface="Arial" panose="020B0604020202020204" pitchFamily="34" charset="0"/>
            </a:endParaRPr>
          </a:p>
          <a:p>
            <a:pPr algn="just">
              <a:spcBef>
                <a:spcPts val="0"/>
              </a:spcBef>
              <a:spcAft>
                <a:spcPts val="1200"/>
              </a:spcAft>
              <a:buFont typeface="Wingdings" panose="05000000000000000000" pitchFamily="2" charset="2"/>
              <a:buChar char="Ø"/>
            </a:pPr>
            <a:r>
              <a:rPr lang="en-US" b="1" dirty="0">
                <a:effectLst/>
                <a:latin typeface="Segoe UI Historic" panose="020B0502040204020203" pitchFamily="34" charset="0"/>
                <a:ea typeface="MS Mincho" panose="02020609040205080304" pitchFamily="49" charset="-128"/>
                <a:cs typeface="Arial" panose="020B0604020202020204" pitchFamily="34" charset="0"/>
              </a:rPr>
              <a:t>Interface with the Alarm Service</a:t>
            </a:r>
          </a:p>
          <a:p>
            <a:pPr lvl="2" algn="just">
              <a:spcBef>
                <a:spcPts val="0"/>
              </a:spcBef>
              <a:spcAft>
                <a:spcPts val="1200"/>
              </a:spcAft>
              <a:buFont typeface="Courier New" panose="02070309020205020404" pitchFamily="49" charset="0"/>
              <a:buChar char="o"/>
            </a:pPr>
            <a:r>
              <a:rPr lang="en-US" dirty="0">
                <a:effectLst/>
                <a:latin typeface="Segoe UI Historic" panose="020B0502040204020203" pitchFamily="34" charset="0"/>
                <a:ea typeface="MS Mincho" panose="02020609040205080304" pitchFamily="49" charset="-128"/>
                <a:cs typeface="Arial" panose="020B0604020202020204" pitchFamily="34" charset="0"/>
              </a:rPr>
              <a:t>ESS uses the EPICS alarm service to provide automated notifications for ODHDS related events.</a:t>
            </a:r>
          </a:p>
          <a:p>
            <a:pPr lvl="1" algn="just">
              <a:spcBef>
                <a:spcPts val="0"/>
              </a:spcBef>
              <a:spcAft>
                <a:spcPts val="1200"/>
              </a:spcAft>
              <a:buFont typeface="Courier New" panose="02070309020205020404" pitchFamily="49" charset="0"/>
              <a:buChar char="o"/>
            </a:pPr>
            <a:endParaRPr lang="en-US" dirty="0">
              <a:latin typeface="Segoe UI Historic" panose="020B0502040204020203" pitchFamily="34" charset="0"/>
              <a:ea typeface="MS Mincho" panose="02020609040205080304" pitchFamily="49" charset="-128"/>
              <a:cs typeface="Arial" panose="020B0604020202020204" pitchFamily="34" charset="0"/>
            </a:endParaRPr>
          </a:p>
          <a:p>
            <a:pPr lvl="1" algn="just">
              <a:spcBef>
                <a:spcPts val="0"/>
              </a:spcBef>
              <a:spcAft>
                <a:spcPts val="1200"/>
              </a:spcAft>
              <a:buFont typeface="Wingdings" panose="05000000000000000000" pitchFamily="2" charset="2"/>
              <a:buChar char="Ø"/>
            </a:pPr>
            <a:r>
              <a:rPr lang="en-US" b="1" dirty="0">
                <a:effectLst/>
                <a:latin typeface="Segoe UI Historic" panose="020B0502040204020203" pitchFamily="34" charset="0"/>
                <a:ea typeface="MS Mincho" panose="02020609040205080304" pitchFamily="49" charset="-128"/>
                <a:cs typeface="Arial" panose="020B0604020202020204" pitchFamily="34" charset="0"/>
              </a:rPr>
              <a:t>Interface with the Technical Network</a:t>
            </a:r>
          </a:p>
          <a:p>
            <a:pPr lvl="2" algn="just">
              <a:spcBef>
                <a:spcPts val="0"/>
              </a:spcBef>
              <a:spcAft>
                <a:spcPts val="1200"/>
              </a:spcAft>
              <a:buFont typeface="Courier New" panose="02070309020205020404" pitchFamily="49" charset="0"/>
              <a:buChar char="o"/>
            </a:pPr>
            <a:r>
              <a:rPr lang="en-US" dirty="0">
                <a:effectLst/>
                <a:latin typeface="Segoe UI Historic" panose="020B0502040204020203" pitchFamily="34" charset="0"/>
                <a:ea typeface="MS Mincho" panose="02020609040205080304" pitchFamily="49" charset="-128"/>
                <a:cs typeface="Arial" panose="020B0604020202020204" pitchFamily="34" charset="0"/>
              </a:rPr>
              <a:t>The Technical Network is the Ethernet based high performance network of the ESS. </a:t>
            </a:r>
          </a:p>
          <a:p>
            <a:pPr lvl="2" algn="just">
              <a:spcBef>
                <a:spcPts val="0"/>
              </a:spcBef>
              <a:spcAft>
                <a:spcPts val="1200"/>
              </a:spcAft>
              <a:buFont typeface="Courier New" panose="02070309020205020404" pitchFamily="49" charset="0"/>
              <a:buChar char="o"/>
            </a:pPr>
            <a:r>
              <a:rPr lang="en-US" dirty="0">
                <a:effectLst/>
                <a:latin typeface="Segoe UI Historic" panose="020B0502040204020203" pitchFamily="34" charset="0"/>
                <a:ea typeface="MS Mincho" panose="02020609040205080304" pitchFamily="49" charset="-128"/>
                <a:cs typeface="Arial" panose="020B0604020202020204" pitchFamily="34" charset="0"/>
              </a:rPr>
              <a:t>It enables all data transfers between the ODHDS and the services listed above. </a:t>
            </a:r>
          </a:p>
          <a:p>
            <a:pPr lvl="2" algn="just">
              <a:spcBef>
                <a:spcPts val="0"/>
              </a:spcBef>
              <a:spcAft>
                <a:spcPts val="1200"/>
              </a:spcAft>
              <a:buFont typeface="Courier New" panose="02070309020205020404" pitchFamily="49" charset="0"/>
              <a:buChar char="o"/>
            </a:pPr>
            <a:r>
              <a:rPr lang="en-US" dirty="0">
                <a:effectLst/>
                <a:latin typeface="Segoe UI Historic" panose="020B0502040204020203" pitchFamily="34" charset="0"/>
                <a:ea typeface="MS Mincho" panose="02020609040205080304" pitchFamily="49" charset="-128"/>
                <a:cs typeface="Arial" panose="020B0604020202020204" pitchFamily="34" charset="0"/>
              </a:rPr>
              <a:t>The Technical Network also provides the secure infrastructure to allow for the deployment of ODHDS PLC code to the production environment.</a:t>
            </a:r>
          </a:p>
        </p:txBody>
      </p:sp>
    </p:spTree>
    <p:extLst>
      <p:ext uri="{BB962C8B-B14F-4D97-AF65-F5344CB8AC3E}">
        <p14:creationId xmlns:p14="http://schemas.microsoft.com/office/powerpoint/2010/main" val="73886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42EE8-1B79-4C24-BE50-ADEE07140595}"/>
              </a:ext>
            </a:extLst>
          </p:cNvPr>
          <p:cNvSpPr>
            <a:spLocks noGrp="1"/>
          </p:cNvSpPr>
          <p:nvPr>
            <p:ph type="title"/>
          </p:nvPr>
        </p:nvSpPr>
        <p:spPr/>
        <p:txBody>
          <a:bodyPr/>
          <a:lstStyle/>
          <a:p>
            <a:r>
              <a:rPr lang="en-US" dirty="0"/>
              <a:t>External Interfaces</a:t>
            </a:r>
          </a:p>
        </p:txBody>
      </p:sp>
      <p:sp>
        <p:nvSpPr>
          <p:cNvPr id="5" name="Text Placeholder 4">
            <a:extLst>
              <a:ext uri="{FF2B5EF4-FFF2-40B4-BE49-F238E27FC236}">
                <a16:creationId xmlns:a16="http://schemas.microsoft.com/office/drawing/2014/main" id="{CFCFFC45-4954-4D07-8E28-577A0F4BE4C3}"/>
              </a:ext>
            </a:extLst>
          </p:cNvPr>
          <p:cNvSpPr>
            <a:spLocks noGrp="1"/>
          </p:cNvSpPr>
          <p:nvPr>
            <p:ph type="body" sz="quarter" idx="14"/>
          </p:nvPr>
        </p:nvSpPr>
        <p:spPr/>
        <p:txBody>
          <a:bodyPr/>
          <a:lstStyle/>
          <a:p>
            <a:endParaRPr lang="en-US"/>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idx="1"/>
          </p:nvPr>
        </p:nvSpPr>
        <p:spPr/>
        <p:txBody>
          <a:bodyPr anchor="t">
            <a:normAutofit fontScale="92500" lnSpcReduction="10000"/>
          </a:bodyPr>
          <a:lstStyle/>
          <a:p>
            <a:pPr algn="just">
              <a:spcBef>
                <a:spcPts val="0"/>
              </a:spcBef>
              <a:spcAft>
                <a:spcPts val="1200"/>
              </a:spcAft>
              <a:buFont typeface="Wingdings" panose="05000000000000000000" pitchFamily="2" charset="2"/>
              <a:buChar char="Ø"/>
            </a:pPr>
            <a:r>
              <a:rPr lang="en-US" b="1" dirty="0">
                <a:effectLst/>
                <a:latin typeface="Segoe UI Historic" panose="020B0502040204020203" pitchFamily="34" charset="0"/>
                <a:ea typeface="MS Mincho" panose="02020609040205080304" pitchFamily="49" charset="-128"/>
                <a:cs typeface="Arial" panose="020B0604020202020204" pitchFamily="34" charset="0"/>
              </a:rPr>
              <a:t>Interface with fire alarm system and off-site alarm and security service</a:t>
            </a:r>
          </a:p>
          <a:p>
            <a:pPr lvl="1" algn="just">
              <a:spcBef>
                <a:spcPts val="0"/>
              </a:spcBef>
              <a:spcAft>
                <a:spcPts val="1200"/>
              </a:spcAft>
              <a:buFont typeface="Courier New" panose="02070309020205020404" pitchFamily="49" charset="0"/>
              <a:buChar char="o"/>
            </a:pPr>
            <a:r>
              <a:rPr lang="en-US" dirty="0">
                <a:effectLst/>
                <a:latin typeface="Segoe UI Historic" panose="020B0502040204020203" pitchFamily="34" charset="0"/>
                <a:ea typeface="MS Mincho" panose="02020609040205080304" pitchFamily="49" charset="-128"/>
                <a:cs typeface="Arial" panose="020B0604020202020204" pitchFamily="34" charset="0"/>
              </a:rPr>
              <a:t>There is an interface between each ODHDS and the fire alarm system, which enables communication with an off-site alarm and security service </a:t>
            </a:r>
          </a:p>
          <a:p>
            <a:pPr lvl="1" algn="just">
              <a:spcBef>
                <a:spcPts val="0"/>
              </a:spcBef>
              <a:spcAft>
                <a:spcPts val="1200"/>
              </a:spcAft>
              <a:buFont typeface="Courier New" panose="02070309020205020404" pitchFamily="49" charset="0"/>
              <a:buChar char="o"/>
            </a:pPr>
            <a:r>
              <a:rPr lang="en-US" dirty="0">
                <a:latin typeface="Segoe UI Historic" panose="020B0502040204020203" pitchFamily="34" charset="0"/>
                <a:ea typeface="MS Mincho" panose="02020609040205080304" pitchFamily="49" charset="-128"/>
                <a:cs typeface="Arial" panose="020B0604020202020204" pitchFamily="34" charset="0"/>
              </a:rPr>
              <a:t>I</a:t>
            </a:r>
            <a:r>
              <a:rPr lang="en-US" dirty="0">
                <a:effectLst/>
                <a:latin typeface="Segoe UI Historic" panose="020B0502040204020203" pitchFamily="34" charset="0"/>
                <a:ea typeface="MS Mincho" panose="02020609040205080304" pitchFamily="49" charset="-128"/>
                <a:cs typeface="Arial" panose="020B0604020202020204" pitchFamily="34" charset="0"/>
              </a:rPr>
              <a:t>t informs the status of that ODHDS to the gate guard at SMR .</a:t>
            </a:r>
          </a:p>
          <a:p>
            <a:pPr lvl="1" algn="just">
              <a:spcBef>
                <a:spcPts val="0"/>
              </a:spcBef>
              <a:spcAft>
                <a:spcPts val="1200"/>
              </a:spcAft>
              <a:buFont typeface="Courier New" panose="02070309020205020404" pitchFamily="49" charset="0"/>
              <a:buChar char="o"/>
            </a:pPr>
            <a:r>
              <a:rPr lang="en-US" dirty="0">
                <a:effectLst/>
                <a:latin typeface="Segoe UI Historic" panose="020B0502040204020203" pitchFamily="34" charset="0"/>
                <a:ea typeface="MS Mincho" panose="02020609040205080304" pitchFamily="49" charset="-128"/>
                <a:cs typeface="Arial" panose="020B0604020202020204" pitchFamily="34" charset="0"/>
              </a:rPr>
              <a:t>The status below will be sent to the gate guard, which will be activated in the mentioned conditions:</a:t>
            </a:r>
          </a:p>
          <a:p>
            <a:pPr lvl="2" algn="just">
              <a:spcBef>
                <a:spcPts val="0"/>
              </a:spcBef>
              <a:spcAft>
                <a:spcPts val="1200"/>
              </a:spcAft>
              <a:buFont typeface="Arial" panose="020B0604020202020204" pitchFamily="34" charset="0"/>
              <a:buChar char="•"/>
            </a:pPr>
            <a:r>
              <a:rPr lang="en-US" dirty="0">
                <a:effectLst/>
                <a:latin typeface="Segoe UI Historic" panose="020B0502040204020203" pitchFamily="34" charset="0"/>
                <a:ea typeface="MS Mincho" panose="02020609040205080304" pitchFamily="49" charset="-128"/>
                <a:cs typeface="Arial" panose="020B0604020202020204" pitchFamily="34" charset="0"/>
              </a:rPr>
              <a:t>ODH alarm in each area: This will be triggered if the oxygen level drops to ≤18% for any ODH monitors in the area.</a:t>
            </a:r>
          </a:p>
          <a:p>
            <a:pPr lvl="2" algn="just">
              <a:spcBef>
                <a:spcPts val="0"/>
              </a:spcBef>
              <a:spcAft>
                <a:spcPts val="1200"/>
              </a:spcAft>
              <a:buFont typeface="Arial" panose="020B0604020202020204" pitchFamily="34" charset="0"/>
              <a:buChar char="•"/>
            </a:pPr>
            <a:r>
              <a:rPr lang="en-US" dirty="0">
                <a:effectLst/>
                <a:latin typeface="Segoe UI Historic" panose="020B0502040204020203" pitchFamily="34" charset="0"/>
                <a:ea typeface="MS Mincho" panose="02020609040205080304" pitchFamily="49" charset="-128"/>
                <a:cs typeface="Arial" panose="020B0604020202020204" pitchFamily="34" charset="0"/>
              </a:rPr>
              <a:t>ODH warning: This will be triggered if the oxygen level drops to ≤19.5% for any ODH monitors.</a:t>
            </a:r>
          </a:p>
          <a:p>
            <a:pPr lvl="2" algn="just">
              <a:spcBef>
                <a:spcPts val="0"/>
              </a:spcBef>
              <a:spcAft>
                <a:spcPts val="1200"/>
              </a:spcAft>
              <a:buFont typeface="Arial" panose="020B0604020202020204" pitchFamily="34" charset="0"/>
              <a:buChar char="•"/>
            </a:pPr>
            <a:r>
              <a:rPr lang="en-US" dirty="0">
                <a:effectLst/>
                <a:latin typeface="Segoe UI Historic" panose="020B0502040204020203" pitchFamily="34" charset="0"/>
                <a:ea typeface="MS Mincho" panose="02020609040205080304" pitchFamily="49" charset="-128"/>
                <a:cs typeface="Arial" panose="020B0604020202020204" pitchFamily="34" charset="0"/>
              </a:rPr>
              <a:t>ODH fault: This will be triggered if any ODH monitors fail, e.g. due to pipe obstruction, etc.</a:t>
            </a:r>
          </a:p>
          <a:p>
            <a:pPr lvl="1" algn="just">
              <a:spcBef>
                <a:spcPts val="0"/>
              </a:spcBef>
              <a:spcAft>
                <a:spcPts val="1200"/>
              </a:spcAft>
              <a:buFont typeface="Courier New" panose="02070309020205020404" pitchFamily="49" charset="0"/>
              <a:buChar char="o"/>
            </a:pPr>
            <a:r>
              <a:rPr lang="en-US" dirty="0">
                <a:effectLst/>
                <a:latin typeface="Segoe UI Historic" panose="020B0502040204020203" pitchFamily="34" charset="0"/>
                <a:ea typeface="MS Mincho" panose="02020609040205080304" pitchFamily="49" charset="-128"/>
                <a:cs typeface="Arial" panose="020B0604020202020204" pitchFamily="34" charset="0"/>
              </a:rPr>
              <a:t>All the above signals will be triggered together in case of power loss in any ODH monitor or PLC cabinet.</a:t>
            </a:r>
          </a:p>
          <a:p>
            <a:pPr lvl="1" algn="just">
              <a:lnSpc>
                <a:spcPts val="1400"/>
              </a:lnSpc>
              <a:spcBef>
                <a:spcPts val="0"/>
              </a:spcBef>
              <a:spcAft>
                <a:spcPts val="1200"/>
              </a:spcAft>
              <a:buFont typeface="Courier New" panose="02070309020205020404" pitchFamily="49" charset="0"/>
              <a:buChar char="o"/>
            </a:pPr>
            <a:endParaRPr lang="en-US" dirty="0">
              <a:effectLst/>
              <a:latin typeface="Segoe UI Historic" panose="020B0502040204020203"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264228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en-GB" dirty="0"/>
              <a:t>Finish presentation</a:t>
            </a:r>
          </a:p>
        </p:txBody>
      </p:sp>
    </p:spTree>
    <p:extLst>
      <p:ext uri="{BB962C8B-B14F-4D97-AF65-F5344CB8AC3E}">
        <p14:creationId xmlns:p14="http://schemas.microsoft.com/office/powerpoint/2010/main" val="120996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dirty="0">
                <a:solidFill>
                  <a:schemeClr val="tx1">
                    <a:lumMod val="75000"/>
                    <a:lumOff val="25000"/>
                  </a:schemeClr>
                </a:solidFill>
              </a:rPr>
              <a:t>References</a:t>
            </a:r>
          </a:p>
        </p:txBody>
      </p:sp>
      <p:sp>
        <p:nvSpPr>
          <p:cNvPr id="4" name="Platshållare för sidfot 3">
            <a:extLst>
              <a:ext uri="{FF2B5EF4-FFF2-40B4-BE49-F238E27FC236}">
                <a16:creationId xmlns:a16="http://schemas.microsoft.com/office/drawing/2014/main" id="{BCE7790D-E878-42AC-AA2D-8A369B3D74B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all" spc="80" normalizeH="0" baseline="0" noProof="0" dirty="0">
                <a:ln>
                  <a:noFill/>
                </a:ln>
                <a:solidFill>
                  <a:srgbClr val="CCCCCC"/>
                </a:solidFill>
                <a:effectLst/>
                <a:uLnTx/>
                <a:uFillTx/>
                <a:latin typeface="Segoe UI"/>
                <a:ea typeface="+mn-ea"/>
                <a:cs typeface="+mn-cs"/>
              </a:rPr>
              <a:t>PRESENTATION TITLE/FOOTER</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283078-D760-1647-8B80-66BA8B52336D}" type="slidenum">
              <a:rPr kumimoji="0" lang="sv-SE" sz="800" b="1" i="0" u="none" strike="noStrike" kern="1200" cap="none" spc="0" normalizeH="0" baseline="0" noProof="0" smtClean="0">
                <a:ln>
                  <a:noFill/>
                </a:ln>
                <a:solidFill>
                  <a:srgbClr val="CCCCCC"/>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sv-SE" sz="800" b="1" i="0" u="none" strike="noStrike" kern="1200" cap="none" spc="0" normalizeH="0" baseline="0" noProof="0" dirty="0">
              <a:ln>
                <a:noFill/>
              </a:ln>
              <a:solidFill>
                <a:srgbClr val="CCCCCC"/>
              </a:solidFill>
              <a:effectLst/>
              <a:uLnTx/>
              <a:uFillTx/>
              <a:latin typeface="Segoe UI"/>
              <a:ea typeface="+mn-ea"/>
              <a:cs typeface="+mn-cs"/>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1094400" y="1562400"/>
            <a:ext cx="10716600" cy="5181300"/>
          </a:xfrm>
        </p:spPr>
        <p:txBody>
          <a:bodyPr>
            <a:normAutofit/>
          </a:bodyPr>
          <a:lstStyle/>
          <a:p>
            <a:pPr marL="457200" indent="-457200">
              <a:spcBef>
                <a:spcPts val="300"/>
              </a:spcBef>
              <a:spcAft>
                <a:spcPts val="300"/>
              </a:spcAft>
              <a:buNone/>
            </a:pPr>
            <a:r>
              <a:rPr lang="en-US" dirty="0">
                <a:solidFill>
                  <a:schemeClr val="tx1">
                    <a:lumMod val="75000"/>
                    <a:lumOff val="25000"/>
                  </a:schemeClr>
                </a:solidFill>
              </a:rPr>
              <a:t>[1] ESS-3739365 - ESS ODH Detection Systems Functional Architecture</a:t>
            </a:r>
          </a:p>
          <a:p>
            <a:pPr marL="457200" indent="-457200">
              <a:spcBef>
                <a:spcPts val="300"/>
              </a:spcBef>
              <a:spcAft>
                <a:spcPts val="300"/>
              </a:spcAft>
              <a:buNone/>
            </a:pPr>
            <a:r>
              <a:rPr lang="en-GB" dirty="0">
                <a:solidFill>
                  <a:schemeClr val="tx1">
                    <a:lumMod val="75000"/>
                    <a:lumOff val="25000"/>
                  </a:schemeClr>
                </a:solidFill>
              </a:rPr>
              <a:t>[2] ESS-0220202 - ODH analysis in Target Station</a:t>
            </a:r>
          </a:p>
          <a:p>
            <a:pPr marL="457200" indent="-457200">
              <a:spcBef>
                <a:spcPts val="300"/>
              </a:spcBef>
              <a:spcAft>
                <a:spcPts val="300"/>
              </a:spcAft>
              <a:buNone/>
            </a:pPr>
            <a:r>
              <a:rPr lang="en-GB" dirty="0">
                <a:solidFill>
                  <a:schemeClr val="tx1">
                    <a:lumMod val="75000"/>
                    <a:lumOff val="25000"/>
                  </a:schemeClr>
                </a:solidFill>
              </a:rPr>
              <a:t>[3]</a:t>
            </a:r>
            <a:r>
              <a:rPr lang="sv-SE" dirty="0">
                <a:solidFill>
                  <a:schemeClr val="tx1">
                    <a:lumMod val="75000"/>
                    <a:lumOff val="25000"/>
                  </a:schemeClr>
                </a:solidFill>
              </a:rPr>
              <a:t> NSS - ODH DRAFT report 20210505</a:t>
            </a:r>
            <a:endParaRPr lang="en-GB" dirty="0">
              <a:solidFill>
                <a:schemeClr val="tx1">
                  <a:lumMod val="75000"/>
                  <a:lumOff val="25000"/>
                </a:schemeClr>
              </a:solidFill>
            </a:endParaRPr>
          </a:p>
          <a:p>
            <a:pPr marL="457200" indent="-457200">
              <a:spcBef>
                <a:spcPts val="300"/>
              </a:spcBef>
              <a:spcAft>
                <a:spcPts val="300"/>
              </a:spcAft>
              <a:buNone/>
            </a:pPr>
            <a:r>
              <a:rPr lang="en-GB" dirty="0">
                <a:solidFill>
                  <a:schemeClr val="tx1">
                    <a:lumMod val="75000"/>
                    <a:lumOff val="25000"/>
                  </a:schemeClr>
                </a:solidFill>
              </a:rPr>
              <a:t>[4] ESS-3137044 - </a:t>
            </a:r>
            <a:r>
              <a:rPr lang="en-US" dirty="0">
                <a:solidFill>
                  <a:schemeClr val="tx1">
                    <a:lumMod val="75000"/>
                    <a:lumOff val="25000"/>
                  </a:schemeClr>
                </a:solidFill>
              </a:rPr>
              <a:t>Technical Description of ESS ODH Detection Systems</a:t>
            </a:r>
            <a:endParaRPr lang="en-GB" dirty="0">
              <a:solidFill>
                <a:schemeClr val="tx1">
                  <a:lumMod val="75000"/>
                  <a:lumOff val="25000"/>
                </a:schemeClr>
              </a:solidFill>
            </a:endParaRPr>
          </a:p>
          <a:p>
            <a:pPr marL="457200" indent="-457200">
              <a:spcBef>
                <a:spcPts val="300"/>
              </a:spcBef>
              <a:spcAft>
                <a:spcPts val="300"/>
              </a:spcAft>
              <a:buNone/>
            </a:pPr>
            <a:r>
              <a:rPr lang="en-GB" dirty="0">
                <a:solidFill>
                  <a:schemeClr val="tx1">
                    <a:lumMod val="75000"/>
                    <a:lumOff val="25000"/>
                  </a:schemeClr>
                </a:solidFill>
              </a:rPr>
              <a:t>[5]  Compilation of Radiation Damage Test Date, Part II, 2nd Edition: Thermoset and Thermoplastic Resins, Composite Materials, CERN 98-01, 18th May 1998</a:t>
            </a:r>
          </a:p>
          <a:p>
            <a:pPr>
              <a:spcBef>
                <a:spcPts val="300"/>
              </a:spcBef>
              <a:spcAft>
                <a:spcPts val="300"/>
              </a:spcAft>
            </a:pPr>
            <a:endParaRPr lang="en-GB" dirty="0">
              <a:solidFill>
                <a:schemeClr val="tx1">
                  <a:lumMod val="75000"/>
                  <a:lumOff val="25000"/>
                </a:schemeClr>
              </a:solidFill>
            </a:endParaRPr>
          </a:p>
          <a:p>
            <a:pPr>
              <a:spcBef>
                <a:spcPts val="300"/>
              </a:spcBef>
              <a:spcAft>
                <a:spcPts val="300"/>
              </a:spcAft>
            </a:pPr>
            <a:endParaRPr lang="en-GB" dirty="0">
              <a:solidFill>
                <a:schemeClr val="tx1">
                  <a:lumMod val="75000"/>
                  <a:lumOff val="25000"/>
                </a:schemeClr>
              </a:solidFill>
            </a:endParaRPr>
          </a:p>
          <a:p>
            <a:pPr>
              <a:spcBef>
                <a:spcPts val="300"/>
              </a:spcBef>
              <a:spcAft>
                <a:spcPts val="300"/>
              </a:spcAft>
            </a:pPr>
            <a:endParaRPr lang="en-GB" dirty="0">
              <a:solidFill>
                <a:schemeClr val="tx1">
                  <a:lumMod val="75000"/>
                  <a:lumOff val="25000"/>
                </a:schemeClr>
              </a:solidFill>
            </a:endParaRPr>
          </a:p>
          <a:p>
            <a:pPr>
              <a:spcBef>
                <a:spcPts val="300"/>
              </a:spcBef>
              <a:spcAft>
                <a:spcPts val="300"/>
              </a:spcAft>
            </a:pPr>
            <a:endParaRPr lang="en-GB" dirty="0">
              <a:solidFill>
                <a:schemeClr val="tx1">
                  <a:lumMod val="75000"/>
                  <a:lumOff val="25000"/>
                </a:schemeClr>
              </a:solidFill>
            </a:endParaRPr>
          </a:p>
          <a:p>
            <a:pPr>
              <a:spcBef>
                <a:spcPts val="300"/>
              </a:spcBef>
              <a:spcAft>
                <a:spcPts val="300"/>
              </a:spcAft>
            </a:pPr>
            <a:endParaRPr lang="en-GB" dirty="0">
              <a:solidFill>
                <a:schemeClr val="tx1">
                  <a:lumMod val="75000"/>
                  <a:lumOff val="25000"/>
                </a:schemeClr>
              </a:solidFill>
            </a:endParaRPr>
          </a:p>
          <a:p>
            <a:pPr>
              <a:spcBef>
                <a:spcPts val="300"/>
              </a:spcBef>
              <a:spcAft>
                <a:spcPts val="300"/>
              </a:spcAft>
            </a:pPr>
            <a:endParaRPr lang="en-GB" dirty="0">
              <a:solidFill>
                <a:schemeClr val="tx1">
                  <a:lumMod val="75000"/>
                  <a:lumOff val="25000"/>
                </a:schemeClr>
              </a:solidFill>
            </a:endParaRPr>
          </a:p>
          <a:p>
            <a:pPr marL="0" indent="0">
              <a:spcBef>
                <a:spcPts val="300"/>
              </a:spcBef>
              <a:spcAft>
                <a:spcPts val="300"/>
              </a:spcAft>
              <a:buNone/>
            </a:pPr>
            <a:endParaRPr lang="en-GB" dirty="0">
              <a:solidFill>
                <a:schemeClr val="tx1">
                  <a:lumMod val="75000"/>
                  <a:lumOff val="25000"/>
                </a:schemeClr>
              </a:solidFill>
            </a:endParaRPr>
          </a:p>
          <a:p>
            <a:pPr>
              <a:spcBef>
                <a:spcPts val="300"/>
              </a:spcBef>
              <a:spcAft>
                <a:spcPts val="300"/>
              </a:spcAft>
            </a:pPr>
            <a:endParaRPr lang="en-GB" dirty="0">
              <a:solidFill>
                <a:schemeClr val="tx1">
                  <a:lumMod val="75000"/>
                  <a:lumOff val="25000"/>
                </a:schemeClr>
              </a:solidFill>
            </a:endParaRPr>
          </a:p>
          <a:p>
            <a:pPr>
              <a:spcBef>
                <a:spcPts val="300"/>
              </a:spcBef>
              <a:spcAft>
                <a:spcPts val="300"/>
              </a:spcAft>
            </a:pPr>
            <a:endParaRPr lang="en-GB" dirty="0">
              <a:solidFill>
                <a:schemeClr val="tx1">
                  <a:lumMod val="75000"/>
                  <a:lumOff val="25000"/>
                </a:schemeClr>
              </a:solidFill>
            </a:endParaRPr>
          </a:p>
          <a:p>
            <a:pPr>
              <a:spcBef>
                <a:spcPts val="300"/>
              </a:spcBef>
              <a:spcAft>
                <a:spcPts val="300"/>
              </a:spcAft>
            </a:pPr>
            <a:endParaRPr lang="en-GB" dirty="0">
              <a:solidFill>
                <a:schemeClr val="tx1">
                  <a:lumMod val="75000"/>
                  <a:lumOff val="25000"/>
                </a:schemeClr>
              </a:solidFill>
            </a:endParaRPr>
          </a:p>
          <a:p>
            <a:pPr>
              <a:spcBef>
                <a:spcPts val="300"/>
              </a:spcBef>
              <a:spcAft>
                <a:spcPts val="300"/>
              </a:spcAft>
            </a:pPr>
            <a:endParaRPr lang="en-GB" dirty="0">
              <a:solidFill>
                <a:schemeClr val="tx1">
                  <a:lumMod val="75000"/>
                  <a:lumOff val="25000"/>
                </a:schemeClr>
              </a:solidFill>
            </a:endParaRPr>
          </a:p>
        </p:txBody>
      </p:sp>
      <p:sp>
        <p:nvSpPr>
          <p:cNvPr id="8" name="Platshållare för text 7">
            <a:extLst>
              <a:ext uri="{FF2B5EF4-FFF2-40B4-BE49-F238E27FC236}">
                <a16:creationId xmlns:a16="http://schemas.microsoft.com/office/drawing/2014/main" id="{F9694C8D-3712-49FB-B071-2180F2DC8118}"/>
              </a:ext>
            </a:extLst>
          </p:cNvPr>
          <p:cNvSpPr>
            <a:spLocks noGrp="1"/>
          </p:cNvSpPr>
          <p:nvPr>
            <p:ph type="body" sz="quarter" idx="14"/>
          </p:nvPr>
        </p:nvSpPr>
        <p:spPr/>
        <p:txBody>
          <a:bodyPr/>
          <a:lstStyle/>
          <a:p>
            <a:r>
              <a:rPr lang="en-GB" dirty="0"/>
              <a:t>Literature, Publications, Presentations</a:t>
            </a:r>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80" normalizeH="0" baseline="0" noProof="0" dirty="0">
                <a:ln>
                  <a:noFill/>
                </a:ln>
                <a:solidFill>
                  <a:srgbClr val="CCCCCC"/>
                </a:solidFill>
                <a:effectLst/>
                <a:uLnTx/>
                <a:uFillTx/>
                <a:latin typeface="Segoe UI"/>
                <a:ea typeface="+mn-ea"/>
                <a:cs typeface="+mn-cs"/>
              </a:rPr>
              <a:t>2020-08-20</a:t>
            </a:r>
          </a:p>
        </p:txBody>
      </p:sp>
    </p:spTree>
    <p:extLst>
      <p:ext uri="{BB962C8B-B14F-4D97-AF65-F5344CB8AC3E}">
        <p14:creationId xmlns:p14="http://schemas.microsoft.com/office/powerpoint/2010/main" val="44183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66"/>
          <p:cNvSpPr txBox="1"/>
          <p:nvPr/>
        </p:nvSpPr>
        <p:spPr>
          <a:xfrm>
            <a:off x="297937" y="2393289"/>
            <a:ext cx="2037420" cy="338554"/>
          </a:xfrm>
          <a:prstGeom prst="rect">
            <a:avLst/>
          </a:prstGeom>
          <a:solidFill>
            <a:srgbClr val="FF0000"/>
          </a:solidFill>
          <a:ln>
            <a:solidFill>
              <a:srgbClr val="FF0000"/>
            </a:solidFill>
          </a:ln>
        </p:spPr>
        <p:txBody>
          <a:bodyPr wrap="square" rtlCol="0">
            <a:spAutoFit/>
          </a:bodyPr>
          <a:lstStyle>
            <a:defPPr>
              <a:defRPr lang="sv-SE"/>
            </a:defPPr>
            <a:lvl1pPr>
              <a:defRPr sz="16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Oxygen Level </a:t>
            </a:r>
            <a:r>
              <a:rPr kumimoji="0" lang="sv-SE" sz="1600" b="0" i="0" u="none" strike="noStrike" kern="1200" cap="none" spc="0" normalizeH="0" baseline="0" noProof="0" dirty="0">
                <a:ln>
                  <a:noFill/>
                </a:ln>
                <a:solidFill>
                  <a:prstClr val="white"/>
                </a:solidFill>
                <a:effectLst/>
                <a:uLnTx/>
                <a:uFillTx/>
                <a:latin typeface="Calibri"/>
                <a:ea typeface="+mn-ea"/>
                <a:cs typeface="+mn-cs"/>
              </a:rPr>
              <a:t>≤</a:t>
            </a:r>
            <a:r>
              <a:rPr kumimoji="0" lang="en-US" sz="1600" b="0" i="0" u="none" strike="noStrike" kern="1200" cap="none" spc="0" normalizeH="0" baseline="0" noProof="0" dirty="0">
                <a:ln>
                  <a:noFill/>
                </a:ln>
                <a:solidFill>
                  <a:prstClr val="white"/>
                </a:solidFill>
                <a:effectLst/>
                <a:uLnTx/>
                <a:uFillTx/>
                <a:latin typeface="Calibri"/>
                <a:ea typeface="+mn-ea"/>
                <a:cs typeface="+mn-cs"/>
              </a:rPr>
              <a:t> 18 %</a:t>
            </a:r>
            <a:endParaRPr kumimoji="0" lang="sv-SE"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TextBox 18"/>
          <p:cNvSpPr txBox="1"/>
          <p:nvPr/>
        </p:nvSpPr>
        <p:spPr>
          <a:xfrm>
            <a:off x="276766" y="2393289"/>
            <a:ext cx="2030749" cy="338554"/>
          </a:xfrm>
          <a:prstGeom prst="rect">
            <a:avLst/>
          </a:prstGeom>
          <a:solidFill>
            <a:srgbClr val="00B050"/>
          </a:solidFill>
          <a:ln>
            <a:solidFill>
              <a:srgbClr val="00B05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Oxygen Level &gt; 19.5 %</a:t>
            </a:r>
            <a:endParaRPr kumimoji="0" lang="sv-SE"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64" name="TextBox 63"/>
          <p:cNvSpPr txBox="1"/>
          <p:nvPr/>
        </p:nvSpPr>
        <p:spPr>
          <a:xfrm>
            <a:off x="297937" y="2400915"/>
            <a:ext cx="2030749" cy="338554"/>
          </a:xfrm>
          <a:prstGeom prst="rect">
            <a:avLst/>
          </a:prstGeom>
          <a:solidFill>
            <a:srgbClr val="FFC000"/>
          </a:solidFill>
          <a:ln>
            <a:solidFill>
              <a:srgbClr val="FFC000"/>
            </a:solidFill>
          </a:ln>
        </p:spPr>
        <p:txBody>
          <a:bodyPr wrap="none" rtlCol="0">
            <a:spAutoFit/>
          </a:bodyPr>
          <a:lstStyle>
            <a:defPPr>
              <a:defRPr lang="sv-SE"/>
            </a:defPPr>
            <a:lvl1pPr>
              <a:defRPr sz="16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Oxygen Level </a:t>
            </a:r>
            <a:r>
              <a:rPr kumimoji="0" lang="sv-SE" sz="1600" b="0" i="0" u="none" strike="noStrike" kern="1200" cap="none" spc="0" normalizeH="0" baseline="0" noProof="0" dirty="0">
                <a:ln>
                  <a:noFill/>
                </a:ln>
                <a:solidFill>
                  <a:prstClr val="white"/>
                </a:solidFill>
                <a:effectLst/>
                <a:uLnTx/>
                <a:uFillTx/>
                <a:latin typeface="Calibri"/>
                <a:ea typeface="+mn-ea"/>
                <a:cs typeface="+mn-cs"/>
              </a:rPr>
              <a:t>≤</a:t>
            </a:r>
            <a:r>
              <a:rPr kumimoji="0" lang="en-US" sz="1600" b="0" i="0" u="none" strike="noStrike" kern="1200" cap="none" spc="0" normalizeH="0" baseline="0" noProof="0" dirty="0">
                <a:ln>
                  <a:noFill/>
                </a:ln>
                <a:solidFill>
                  <a:prstClr val="white"/>
                </a:solidFill>
                <a:effectLst/>
                <a:uLnTx/>
                <a:uFillTx/>
                <a:latin typeface="Calibri"/>
                <a:ea typeface="+mn-ea"/>
                <a:cs typeface="+mn-cs"/>
              </a:rPr>
              <a:t> 19.5 %</a:t>
            </a:r>
            <a:endParaRPr kumimoji="0" lang="sv-SE"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r>
              <a:rPr lang="en-US" dirty="0"/>
              <a:t>A basic architecture for ODHDS</a:t>
            </a:r>
            <a:endParaRPr lang="sv-SE"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115BC-487E-4422-894C-CB7CD3E79223}" type="slidenum">
              <a:rPr kumimoji="0" 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5" name="Text Placeholder 14">
            <a:extLst>
              <a:ext uri="{FF2B5EF4-FFF2-40B4-BE49-F238E27FC236}">
                <a16:creationId xmlns:a16="http://schemas.microsoft.com/office/drawing/2014/main" id="{F3DA6122-61ED-4179-B2BA-1607054E99B8}"/>
              </a:ext>
            </a:extLst>
          </p:cNvPr>
          <p:cNvSpPr>
            <a:spLocks noGrp="1"/>
          </p:cNvSpPr>
          <p:nvPr>
            <p:ph type="body" sz="quarter" idx="14"/>
          </p:nvPr>
        </p:nvSpPr>
        <p:spPr/>
        <p:txBody>
          <a:bodyPr/>
          <a:lstStyle/>
          <a:p>
            <a:endParaRPr lang="en-US" dirty="0"/>
          </a:p>
        </p:txBody>
      </p:sp>
      <p:sp>
        <p:nvSpPr>
          <p:cNvPr id="17" name="Table Placeholder 16">
            <a:extLst>
              <a:ext uri="{FF2B5EF4-FFF2-40B4-BE49-F238E27FC236}">
                <a16:creationId xmlns:a16="http://schemas.microsoft.com/office/drawing/2014/main" id="{6329E00C-06DC-47B6-8700-DE85B78DA44E}"/>
              </a:ext>
            </a:extLst>
          </p:cNvPr>
          <p:cNvSpPr>
            <a:spLocks noGrp="1"/>
          </p:cNvSpPr>
          <p:nvPr>
            <p:ph type="tbl" sz="quarter" idx="15"/>
          </p:nvPr>
        </p:nvSpPr>
        <p:spPr/>
      </p:sp>
      <p:sp>
        <p:nvSpPr>
          <p:cNvPr id="5" name="Rectangle 4"/>
          <p:cNvSpPr/>
          <p:nvPr/>
        </p:nvSpPr>
        <p:spPr>
          <a:xfrm>
            <a:off x="2660582" y="3650004"/>
            <a:ext cx="1152000" cy="79208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Sensor</a:t>
            </a: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Rectangle 31"/>
          <p:cNvSpPr/>
          <p:nvPr/>
        </p:nvSpPr>
        <p:spPr>
          <a:xfrm>
            <a:off x="4704286" y="3652179"/>
            <a:ext cx="1654937" cy="79208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Logic Solver</a:t>
            </a: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Rectangle 32"/>
          <p:cNvSpPr/>
          <p:nvPr/>
        </p:nvSpPr>
        <p:spPr>
          <a:xfrm>
            <a:off x="7250825" y="3655169"/>
            <a:ext cx="1354468" cy="79208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Audiovisual Alarms </a:t>
            </a: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1" name="Straight Arrow Connector 10"/>
          <p:cNvCxnSpPr>
            <a:stCxn id="5" idx="3"/>
            <a:endCxn id="32" idx="1"/>
          </p:cNvCxnSpPr>
          <p:nvPr/>
        </p:nvCxnSpPr>
        <p:spPr>
          <a:xfrm>
            <a:off x="3812582" y="4046048"/>
            <a:ext cx="891704" cy="217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32" idx="3"/>
            <a:endCxn id="33" idx="1"/>
          </p:cNvCxnSpPr>
          <p:nvPr/>
        </p:nvCxnSpPr>
        <p:spPr>
          <a:xfrm>
            <a:off x="6359223" y="4048223"/>
            <a:ext cx="891602" cy="29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3" name="Picture 7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9613" y="2253031"/>
            <a:ext cx="1059457" cy="933929"/>
          </a:xfrm>
          <a:prstGeom prst="rect">
            <a:avLst/>
          </a:prstGeom>
          <a:ln>
            <a:solidFill>
              <a:schemeClr val="bg1">
                <a:lumMod val="50000"/>
              </a:schemeClr>
            </a:solidFill>
          </a:ln>
        </p:spPr>
      </p:pic>
      <p:sp>
        <p:nvSpPr>
          <p:cNvPr id="47" name="Rectangle 46"/>
          <p:cNvSpPr/>
          <p:nvPr/>
        </p:nvSpPr>
        <p:spPr>
          <a:xfrm>
            <a:off x="7250471" y="5533143"/>
            <a:ext cx="1354468" cy="115212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Prevent access to hazardous area</a:t>
            </a: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4079" y="3253960"/>
            <a:ext cx="1551806" cy="155180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586" y="3177869"/>
            <a:ext cx="1766040" cy="1410964"/>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58592" y="1718464"/>
            <a:ext cx="1270982" cy="1270982"/>
          </a:xfrm>
          <a:prstGeom prst="rect">
            <a:avLst/>
          </a:prstGeom>
        </p:spPr>
      </p:pic>
      <p:pic>
        <p:nvPicPr>
          <p:cNvPr id="57" name="Picture 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1487" y="1781942"/>
            <a:ext cx="1113960" cy="1472018"/>
          </a:xfrm>
          <a:prstGeom prst="rect">
            <a:avLst/>
          </a:prstGeom>
          <a:ln>
            <a:solidFill>
              <a:schemeClr val="bg1">
                <a:lumMod val="50000"/>
              </a:schemeClr>
            </a:solidFill>
          </a:ln>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9585" y="4888634"/>
            <a:ext cx="2373874" cy="1796638"/>
          </a:xfrm>
          <a:prstGeom prst="rect">
            <a:avLst/>
          </a:prstGeom>
          <a:ln>
            <a:solidFill>
              <a:schemeClr val="bg1">
                <a:lumMod val="50000"/>
              </a:schemeClr>
            </a:solidFill>
          </a:ln>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39507" y="4881857"/>
            <a:ext cx="1309152" cy="1715439"/>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17927" y="4888633"/>
            <a:ext cx="2505075" cy="1819275"/>
          </a:xfrm>
          <a:prstGeom prst="rect">
            <a:avLst/>
          </a:prstGeom>
          <a:ln>
            <a:solidFill>
              <a:schemeClr val="bg1">
                <a:lumMod val="50000"/>
              </a:schemeClr>
            </a:solidFill>
          </a:ln>
        </p:spPr>
      </p:pic>
      <p:sp>
        <p:nvSpPr>
          <p:cNvPr id="22" name="Cloud Callout 21"/>
          <p:cNvSpPr/>
          <p:nvPr/>
        </p:nvSpPr>
        <p:spPr>
          <a:xfrm>
            <a:off x="28433" y="2197060"/>
            <a:ext cx="2498689" cy="835393"/>
          </a:xfrm>
          <a:prstGeom prst="cloudCallout">
            <a:avLst>
              <a:gd name="adj1" fmla="val 56663"/>
              <a:gd name="adj2" fmla="val 2225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56944" y="3246875"/>
            <a:ext cx="1551600" cy="1551600"/>
          </a:xfrm>
          <a:prstGeom prst="rect">
            <a:avLst/>
          </a:prstGeom>
        </p:spPr>
      </p:pic>
      <p:pic>
        <p:nvPicPr>
          <p:cNvPr id="9"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63539" y="3509427"/>
            <a:ext cx="483050" cy="756475"/>
          </a:xfrm>
          <a:prstGeom prst="rect">
            <a:avLst/>
          </a:prstGeom>
        </p:spPr>
      </p:pic>
      <p:sp>
        <p:nvSpPr>
          <p:cNvPr id="20" name="Rounded Rectangle 19"/>
          <p:cNvSpPr/>
          <p:nvPr/>
        </p:nvSpPr>
        <p:spPr>
          <a:xfrm>
            <a:off x="9031190" y="1517213"/>
            <a:ext cx="3125786" cy="5190695"/>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81106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9"/>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64"/>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3"/>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9"/>
                                        </p:tgtEl>
                                        <p:attrNameLst>
                                          <p:attrName>style.visibility</p:attrName>
                                        </p:attrNameLst>
                                      </p:cBhvr>
                                      <p:to>
                                        <p:strVal val="hidden"/>
                                      </p:to>
                                    </p:set>
                                  </p:childTnLst>
                                </p:cTn>
                              </p:par>
                            </p:childTnLst>
                          </p:cTn>
                        </p:par>
                        <p:par>
                          <p:cTn id="51" fill="hold">
                            <p:stCondLst>
                              <p:cond delay="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19" grpId="0" animBg="1"/>
      <p:bldP spid="19" grpId="1" animBg="1"/>
      <p:bldP spid="64" grpId="0" animBg="1"/>
      <p:bldP spid="64" grpId="1" animBg="1"/>
      <p:bldP spid="47" grpId="0" animBg="1"/>
      <p:bldP spid="22"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990F80-C9D9-4721-96EA-7C72BDFE83BC}"/>
              </a:ext>
            </a:extLst>
          </p:cNvPr>
          <p:cNvSpPr>
            <a:spLocks noGrp="1"/>
          </p:cNvSpPr>
          <p:nvPr>
            <p:ph type="title"/>
          </p:nvPr>
        </p:nvSpPr>
        <p:spPr/>
        <p:txBody>
          <a:bodyPr/>
          <a:lstStyle/>
          <a:p>
            <a:r>
              <a:rPr lang="en-US" dirty="0"/>
              <a:t>ODHDS Architecture Requirements</a:t>
            </a:r>
            <a:br>
              <a:rPr lang="en-US" dirty="0"/>
            </a:br>
            <a:endParaRPr lang="en-US" dirty="0"/>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4"/>
          </p:nvPr>
        </p:nvSpPr>
        <p:spPr/>
        <p:txBody>
          <a:bodyPr anchor="b">
            <a:normAutofit/>
          </a:bodyPr>
          <a:lstStyle/>
          <a:p>
            <a:endParaRPr lang="sv-SE" dirty="0"/>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idx="1"/>
          </p:nvPr>
        </p:nvSpPr>
        <p:spPr>
          <a:xfrm>
            <a:off x="1094400" y="1562399"/>
            <a:ext cx="9365782" cy="5030227"/>
          </a:xfrm>
        </p:spPr>
        <p:txBody>
          <a:bodyPr anchor="t">
            <a:normAutofit/>
          </a:bodyPr>
          <a:lstStyle/>
          <a:p>
            <a:pPr marL="101600" marR="0" lvl="0" indent="-101600" algn="l" defTabSz="914400" rtl="0" eaLnBrk="1" fontAlgn="auto" latinLnBrk="0" hangingPunct="1">
              <a:lnSpc>
                <a:spcPct val="100000"/>
              </a:lnSpc>
              <a:spcBef>
                <a:spcPts val="1000"/>
              </a:spcBef>
              <a:spcAft>
                <a:spcPts val="600"/>
              </a:spcAft>
              <a:buClr>
                <a:srgbClr val="666666"/>
              </a:buClr>
              <a:buSzTx/>
              <a:buFont typeface="Wingdings" panose="05000000000000000000" pitchFamily="2" charset="2"/>
              <a:buChar char="Ø"/>
              <a:tabLst/>
              <a:defRPr/>
            </a:pPr>
            <a:r>
              <a:rPr lang="en-US" dirty="0">
                <a:effectLst/>
                <a:latin typeface="Segoe UI Historic" panose="020B0502040204020203" pitchFamily="34" charset="0"/>
                <a:ea typeface="Calibri" panose="020F0502020204030204" pitchFamily="34" charset="0"/>
                <a:cs typeface="Arial" panose="020B0604020202020204" pitchFamily="34" charset="0"/>
              </a:rPr>
              <a:t>ESS ODHDS comprises several separate ODH Detection Systems. </a:t>
            </a:r>
          </a:p>
          <a:p>
            <a:pPr marL="101600" marR="0" lvl="0" indent="-101600" algn="l" defTabSz="914400" rtl="0" eaLnBrk="1" fontAlgn="auto" latinLnBrk="0" hangingPunct="1">
              <a:lnSpc>
                <a:spcPct val="100000"/>
              </a:lnSpc>
              <a:spcBef>
                <a:spcPts val="1000"/>
              </a:spcBef>
              <a:spcAft>
                <a:spcPts val="600"/>
              </a:spcAft>
              <a:buClr>
                <a:srgbClr val="666666"/>
              </a:buClr>
              <a:buSzTx/>
              <a:buFont typeface="Wingdings" panose="05000000000000000000" pitchFamily="2" charset="2"/>
              <a:buChar char="Ø"/>
              <a:tabLst/>
              <a:defRPr/>
            </a:pPr>
            <a:r>
              <a:rPr lang="en-US" dirty="0">
                <a:effectLst/>
                <a:latin typeface="Segoe UI Historic" panose="020B0502040204020203" pitchFamily="34" charset="0"/>
                <a:ea typeface="Calibri" panose="020F0502020204030204" pitchFamily="34" charset="0"/>
                <a:cs typeface="Arial" panose="020B0604020202020204" pitchFamily="34" charset="0"/>
              </a:rPr>
              <a:t>Each ODHDS includes a PLC, distributed I/O modules, an HMI, and network switches. </a:t>
            </a:r>
          </a:p>
          <a:p>
            <a:pPr marL="101600" marR="0" lvl="0" indent="-101600" algn="l" defTabSz="914400" rtl="0" eaLnBrk="1" fontAlgn="auto" latinLnBrk="0" hangingPunct="1">
              <a:lnSpc>
                <a:spcPct val="100000"/>
              </a:lnSpc>
              <a:spcBef>
                <a:spcPts val="1000"/>
              </a:spcBef>
              <a:spcAft>
                <a:spcPts val="600"/>
              </a:spcAft>
              <a:buClr>
                <a:srgbClr val="666666"/>
              </a:buClr>
              <a:buSzTx/>
              <a:buFont typeface="Wingdings" panose="05000000000000000000" pitchFamily="2" charset="2"/>
              <a:buChar char="Ø"/>
              <a:tabLst/>
              <a:defRPr/>
            </a:pPr>
            <a:r>
              <a:rPr lang="en-US" dirty="0">
                <a:effectLst/>
                <a:latin typeface="Segoe UI Historic" panose="020B0502040204020203" pitchFamily="34" charset="0"/>
                <a:ea typeface="Calibri" panose="020F0502020204030204" pitchFamily="34" charset="0"/>
                <a:cs typeface="Arial" panose="020B0604020202020204" pitchFamily="34" charset="0"/>
              </a:rPr>
              <a:t>The network switches and I/O modules of each ODHDS will be connected to each other via Fiber Optics ring. </a:t>
            </a:r>
          </a:p>
          <a:p>
            <a:pPr marL="101600" marR="0" lvl="0" indent="-101600" algn="l" defTabSz="914400" rtl="0" eaLnBrk="1" fontAlgn="auto" latinLnBrk="0" hangingPunct="1">
              <a:lnSpc>
                <a:spcPct val="100000"/>
              </a:lnSpc>
              <a:spcBef>
                <a:spcPts val="1000"/>
              </a:spcBef>
              <a:spcAft>
                <a:spcPts val="600"/>
              </a:spcAft>
              <a:buClr>
                <a:srgbClr val="666666"/>
              </a:buClr>
              <a:buSzTx/>
              <a:buFont typeface="Wingdings" panose="05000000000000000000" pitchFamily="2" charset="2"/>
              <a:buChar char="Ø"/>
              <a:tabLst/>
              <a:defRPr/>
            </a:pPr>
            <a:r>
              <a:rPr lang="en-US" dirty="0">
                <a:effectLst/>
                <a:latin typeface="Segoe UI Historic" panose="020B0502040204020203" pitchFamily="34" charset="0"/>
                <a:ea typeface="Calibri" panose="020F0502020204030204" pitchFamily="34" charset="0"/>
                <a:cs typeface="Arial" panose="020B0604020202020204" pitchFamily="34" charset="0"/>
              </a:rPr>
              <a:t>There is a connection to the technical network from each ODHDS PLC cabinet to integrate ODHDS with EPICS.</a:t>
            </a:r>
          </a:p>
          <a:p>
            <a:pPr marL="101600" marR="0" lvl="0" indent="-101600" algn="l" defTabSz="914400" rtl="0" eaLnBrk="1" fontAlgn="auto" latinLnBrk="0" hangingPunct="1">
              <a:lnSpc>
                <a:spcPct val="100000"/>
              </a:lnSpc>
              <a:spcBef>
                <a:spcPts val="1000"/>
              </a:spcBef>
              <a:spcAft>
                <a:spcPts val="600"/>
              </a:spcAft>
              <a:buClr>
                <a:srgbClr val="666666"/>
              </a:buClr>
              <a:buSzTx/>
              <a:buFont typeface="Wingdings" panose="05000000000000000000" pitchFamily="2" charset="2"/>
              <a:buChar char="Ø"/>
              <a:tabLst/>
              <a:defRPr/>
            </a:pPr>
            <a:r>
              <a:rPr lang="en-US" dirty="0">
                <a:effectLst/>
                <a:latin typeface="Segoe UI Historic" panose="020B0502040204020203" pitchFamily="34" charset="0"/>
                <a:ea typeface="Calibri" panose="020F0502020204030204" pitchFamily="34" charset="0"/>
                <a:cs typeface="Arial" panose="020B0604020202020204" pitchFamily="34" charset="0"/>
              </a:rPr>
              <a:t>The connection between each ODHDS and technical network will be through a gateway PLC in the future.</a:t>
            </a:r>
          </a:p>
          <a:p>
            <a:pPr marL="241300" marR="0" indent="-342900">
              <a:spcBef>
                <a:spcPts val="300"/>
              </a:spcBef>
              <a:spcAft>
                <a:spcPts val="300"/>
              </a:spcAft>
              <a:buFont typeface="Wingdings" panose="05000000000000000000" pitchFamily="2" charset="2"/>
              <a:buChar char="Ø"/>
            </a:pPr>
            <a:endParaRPr lang="en-US" dirty="0"/>
          </a:p>
        </p:txBody>
      </p:sp>
    </p:spTree>
    <p:extLst>
      <p:ext uri="{BB962C8B-B14F-4D97-AF65-F5344CB8AC3E}">
        <p14:creationId xmlns:p14="http://schemas.microsoft.com/office/powerpoint/2010/main" val="366010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360" y="1503486"/>
            <a:ext cx="10972800" cy="5210708"/>
          </a:xfrm>
          <a:prstGeom prst="rect">
            <a:avLst/>
          </a:prstGeom>
          <a:ln>
            <a:solidFill>
              <a:schemeClr val="bg1">
                <a:lumMod val="50000"/>
              </a:schemeClr>
            </a:solidFill>
          </a:ln>
        </p:spPr>
      </p:pic>
      <p:sp>
        <p:nvSpPr>
          <p:cNvPr id="8" name="Rectangle 7"/>
          <p:cNvSpPr/>
          <p:nvPr/>
        </p:nvSpPr>
        <p:spPr>
          <a:xfrm>
            <a:off x="6228080" y="3987800"/>
            <a:ext cx="433698" cy="140224"/>
          </a:xfrm>
          <a:prstGeom prst="rect">
            <a:avLst/>
          </a:prstGeom>
          <a:no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p:cNvSpPr/>
          <p:nvPr/>
        </p:nvSpPr>
        <p:spPr>
          <a:xfrm>
            <a:off x="5015880" y="4108841"/>
            <a:ext cx="5976664" cy="212644"/>
          </a:xfrm>
          <a:prstGeom prst="rect">
            <a:avLst/>
          </a:prstGeom>
          <a:noFill/>
          <a:ln w="349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r>
              <a:rPr lang="en-US" dirty="0"/>
              <a:t>ESS ODHDS Overview</a:t>
            </a:r>
            <a:endParaRPr lang="sv-SE"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115BC-487E-4422-894C-CB7CD3E79223}" type="slidenum">
              <a:rPr kumimoji="0" 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Text Placeholder 9">
            <a:extLst>
              <a:ext uri="{FF2B5EF4-FFF2-40B4-BE49-F238E27FC236}">
                <a16:creationId xmlns:a16="http://schemas.microsoft.com/office/drawing/2014/main" id="{1ADE4F93-5CB2-422F-A300-63CAEADBFC74}"/>
              </a:ext>
            </a:extLst>
          </p:cNvPr>
          <p:cNvSpPr>
            <a:spLocks noGrp="1"/>
          </p:cNvSpPr>
          <p:nvPr>
            <p:ph type="body" sz="quarter" idx="14"/>
          </p:nvPr>
        </p:nvSpPr>
        <p:spPr/>
        <p:txBody>
          <a:bodyPr/>
          <a:lstStyle/>
          <a:p>
            <a:endParaRPr lang="en-US"/>
          </a:p>
        </p:txBody>
      </p:sp>
      <p:sp>
        <p:nvSpPr>
          <p:cNvPr id="16" name="Rectangle 15"/>
          <p:cNvSpPr/>
          <p:nvPr/>
        </p:nvSpPr>
        <p:spPr>
          <a:xfrm rot="879923">
            <a:off x="6596964" y="2931990"/>
            <a:ext cx="504056" cy="504056"/>
          </a:xfrm>
          <a:prstGeom prst="rect">
            <a:avLst/>
          </a:prstGeom>
          <a:noFill/>
          <a:ln w="349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6452414" y="3844068"/>
            <a:ext cx="418728" cy="138101"/>
          </a:xfrm>
          <a:prstGeom prst="rect">
            <a:avLst/>
          </a:prstGeom>
          <a:noFill/>
          <a:ln w="349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TextBox 26"/>
          <p:cNvSpPr txBox="1"/>
          <p:nvPr/>
        </p:nvSpPr>
        <p:spPr>
          <a:xfrm>
            <a:off x="6661778" y="2074081"/>
            <a:ext cx="4446667" cy="369332"/>
          </a:xfrm>
          <a:prstGeom prst="rect">
            <a:avLst/>
          </a:prstGeom>
          <a:solidFill>
            <a:schemeClr val="accent1"/>
          </a:solidFill>
          <a:ln w="349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sv-SE"/>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a:ea typeface="+mn-ea"/>
                <a:cs typeface="+mn-cs"/>
              </a:rPr>
              <a:t>Cryobuildings</a:t>
            </a:r>
            <a:r>
              <a:rPr lang="en-US" dirty="0">
                <a:solidFill>
                  <a:prstClr val="white"/>
                </a:solidFill>
                <a:latin typeface="Calibri"/>
              </a:rPr>
              <a:t>+TS2</a:t>
            </a:r>
            <a:r>
              <a:rPr kumimoji="0" lang="en-US" sz="1800" b="0" i="0" u="none" strike="noStrike" kern="1200" cap="none" spc="0" normalizeH="0" baseline="0" noProof="0" dirty="0">
                <a:ln>
                  <a:noFill/>
                </a:ln>
                <a:solidFill>
                  <a:prstClr val="white"/>
                </a:solidFill>
                <a:effectLst/>
                <a:uLnTx/>
                <a:uFillTx/>
                <a:latin typeface="Calibri"/>
                <a:ea typeface="+mn-ea"/>
                <a:cs typeface="+mn-cs"/>
              </a:rPr>
              <a:t> ODHDS</a:t>
            </a: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9" name="Straight Arrow Connector 28"/>
          <p:cNvCxnSpPr>
            <a:cxnSpLocks/>
            <a:stCxn id="16" idx="0"/>
          </p:cNvCxnSpPr>
          <p:nvPr/>
        </p:nvCxnSpPr>
        <p:spPr>
          <a:xfrm flipV="1">
            <a:off x="6912799" y="2476138"/>
            <a:ext cx="267204" cy="464063"/>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4" idx="3"/>
          </p:cNvCxnSpPr>
          <p:nvPr/>
        </p:nvCxnSpPr>
        <p:spPr>
          <a:xfrm flipV="1">
            <a:off x="6871142" y="2489290"/>
            <a:ext cx="831682" cy="1423829"/>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a:stCxn id="26" idx="2"/>
          </p:cNvCxnSpPr>
          <p:nvPr/>
        </p:nvCxnSpPr>
        <p:spPr>
          <a:xfrm flipH="1">
            <a:off x="7883558" y="4321485"/>
            <a:ext cx="120654" cy="1013845"/>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163307" y="3521783"/>
            <a:ext cx="749492" cy="246221"/>
          </a:xfrm>
          <a:prstGeom prst="rect">
            <a:avLst/>
          </a:prstGeom>
          <a:solidFill>
            <a:schemeClr val="bg1"/>
          </a:solidFill>
          <a:ln>
            <a:solidFill>
              <a:schemeClr val="accent1"/>
            </a:solidFill>
          </a:ln>
        </p:spPr>
        <p:txBody>
          <a:bodyPr wrap="square" rtlCol="0">
            <a:spAutoFit/>
          </a:bodyPr>
          <a:lstStyle>
            <a:defPPr>
              <a:defRPr lang="sv-SE"/>
            </a:defPPr>
            <a:lvl1pPr>
              <a:defRPr>
                <a:solidFill>
                  <a:srgbClr val="FF0000"/>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F81BD"/>
                </a:solidFill>
                <a:effectLst/>
                <a:uLnTx/>
                <a:uFillTx/>
                <a:latin typeface="Calibri"/>
                <a:ea typeface="+mn-ea"/>
                <a:cs typeface="+mn-cs"/>
              </a:rPr>
              <a:t>CXB&amp;CTLG</a:t>
            </a:r>
            <a:endParaRPr kumimoji="0" lang="sv-SE" sz="1000" b="0" i="0" u="none" strike="noStrike" kern="1200" cap="none" spc="0" normalizeH="0" baseline="0" noProof="0" dirty="0">
              <a:ln>
                <a:noFill/>
              </a:ln>
              <a:solidFill>
                <a:srgbClr val="4F81BD"/>
              </a:solidFill>
              <a:effectLst/>
              <a:uLnTx/>
              <a:uFillTx/>
              <a:latin typeface="Calibri"/>
              <a:ea typeface="+mn-ea"/>
              <a:cs typeface="+mn-cs"/>
            </a:endParaRPr>
          </a:p>
        </p:txBody>
      </p:sp>
      <p:sp>
        <p:nvSpPr>
          <p:cNvPr id="51" name="Rectangle 50"/>
          <p:cNvSpPr/>
          <p:nvPr/>
        </p:nvSpPr>
        <p:spPr>
          <a:xfrm>
            <a:off x="3307080" y="4108840"/>
            <a:ext cx="1642985" cy="227001"/>
          </a:xfrm>
          <a:prstGeom prst="rect">
            <a:avLst/>
          </a:prstGeom>
          <a:noFill/>
          <a:ln w="349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TextBox 51"/>
          <p:cNvSpPr txBox="1"/>
          <p:nvPr/>
        </p:nvSpPr>
        <p:spPr>
          <a:xfrm>
            <a:off x="359849" y="4000613"/>
            <a:ext cx="1932493" cy="471558"/>
          </a:xfrm>
          <a:prstGeom prst="rect">
            <a:avLst/>
          </a:prstGeom>
          <a:solidFill>
            <a:schemeClr val="accent1"/>
          </a:solidFill>
          <a:ln w="349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sv-SE"/>
            </a:defPPr>
            <a:lvl1pPr algn="ct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Target ODH Detection System</a:t>
            </a: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54" name="Straight Arrow Connector 53"/>
          <p:cNvCxnSpPr>
            <a:cxnSpLocks/>
            <a:endCxn id="52" idx="3"/>
          </p:cNvCxnSpPr>
          <p:nvPr/>
        </p:nvCxnSpPr>
        <p:spPr>
          <a:xfrm flipH="1">
            <a:off x="2292342" y="4215991"/>
            <a:ext cx="1014738" cy="20401"/>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C9F8621C-9704-4ED3-8B4F-4D1774524C8A}"/>
              </a:ext>
            </a:extLst>
          </p:cNvPr>
          <p:cNvSpPr txBox="1"/>
          <p:nvPr/>
        </p:nvSpPr>
        <p:spPr>
          <a:xfrm>
            <a:off x="5280674" y="3826287"/>
            <a:ext cx="870352" cy="246221"/>
          </a:xfrm>
          <a:prstGeom prst="rect">
            <a:avLst/>
          </a:prstGeom>
          <a:solidFill>
            <a:schemeClr val="bg1"/>
          </a:solidFill>
          <a:ln>
            <a:solidFill>
              <a:schemeClr val="accent1"/>
            </a:solidFill>
          </a:ln>
        </p:spPr>
        <p:txBody>
          <a:bodyPr wrap="square" rtlCol="0">
            <a:spAutoFit/>
          </a:bodyPr>
          <a:lstStyle>
            <a:defPPr>
              <a:defRPr lang="sv-SE"/>
            </a:defPPr>
            <a:lvl1pPr>
              <a:defRPr>
                <a:solidFill>
                  <a:srgbClr val="FF0000"/>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F81BD"/>
                </a:solidFill>
                <a:effectLst/>
                <a:uLnTx/>
                <a:uFillTx/>
                <a:latin typeface="Calibri"/>
                <a:ea typeface="+mn-ea"/>
                <a:cs typeface="+mn-cs"/>
              </a:rPr>
              <a:t>TS2 Bunker</a:t>
            </a:r>
            <a:endParaRPr kumimoji="0" lang="sv-SE" sz="1000" b="0" i="0" u="none" strike="noStrike" kern="1200" cap="none" spc="0" normalizeH="0" baseline="0" noProof="0" dirty="0">
              <a:ln>
                <a:noFill/>
              </a:ln>
              <a:solidFill>
                <a:srgbClr val="4F81BD"/>
              </a:solidFill>
              <a:effectLst/>
              <a:uLnTx/>
              <a:uFillTx/>
              <a:latin typeface="Calibri"/>
              <a:ea typeface="+mn-ea"/>
              <a:cs typeface="+mn-cs"/>
            </a:endParaRPr>
          </a:p>
        </p:txBody>
      </p:sp>
      <p:sp>
        <p:nvSpPr>
          <p:cNvPr id="45" name="TextBox 44">
            <a:extLst>
              <a:ext uri="{FF2B5EF4-FFF2-40B4-BE49-F238E27FC236}">
                <a16:creationId xmlns:a16="http://schemas.microsoft.com/office/drawing/2014/main" id="{3D5D7071-8DE8-4610-8919-90096771A4D1}"/>
              </a:ext>
            </a:extLst>
          </p:cNvPr>
          <p:cNvSpPr txBox="1"/>
          <p:nvPr/>
        </p:nvSpPr>
        <p:spPr>
          <a:xfrm>
            <a:off x="5660225" y="5338044"/>
            <a:ext cx="4446667" cy="369332"/>
          </a:xfrm>
          <a:prstGeom prst="rect">
            <a:avLst/>
          </a:prstGeom>
          <a:solidFill>
            <a:schemeClr val="accent1"/>
          </a:solidFill>
          <a:ln w="349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sv-SE"/>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Accelerator ODHDS</a:t>
            </a: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3" name="Rectangle 52">
            <a:extLst>
              <a:ext uri="{FF2B5EF4-FFF2-40B4-BE49-F238E27FC236}">
                <a16:creationId xmlns:a16="http://schemas.microsoft.com/office/drawing/2014/main" id="{BDBAF040-9CEB-4BF4-81EC-D31471D2D107}"/>
              </a:ext>
            </a:extLst>
          </p:cNvPr>
          <p:cNvSpPr/>
          <p:nvPr/>
        </p:nvSpPr>
        <p:spPr>
          <a:xfrm>
            <a:off x="3307080" y="4373783"/>
            <a:ext cx="1642985" cy="578949"/>
          </a:xfrm>
          <a:prstGeom prst="rect">
            <a:avLst/>
          </a:prstGeom>
          <a:noFill/>
          <a:ln w="349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58" name="Rectangle 57">
            <a:extLst>
              <a:ext uri="{FF2B5EF4-FFF2-40B4-BE49-F238E27FC236}">
                <a16:creationId xmlns:a16="http://schemas.microsoft.com/office/drawing/2014/main" id="{04FF4663-B3C7-4065-BDA6-A4CE18CE1756}"/>
              </a:ext>
            </a:extLst>
          </p:cNvPr>
          <p:cNvSpPr/>
          <p:nvPr/>
        </p:nvSpPr>
        <p:spPr>
          <a:xfrm>
            <a:off x="3560635" y="3759538"/>
            <a:ext cx="1642985" cy="304504"/>
          </a:xfrm>
          <a:prstGeom prst="rect">
            <a:avLst/>
          </a:prstGeom>
          <a:noFill/>
          <a:ln w="349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Trapezoid 24">
            <a:extLst>
              <a:ext uri="{FF2B5EF4-FFF2-40B4-BE49-F238E27FC236}">
                <a16:creationId xmlns:a16="http://schemas.microsoft.com/office/drawing/2014/main" id="{D548324A-7523-4072-8ABF-8294904F396E}"/>
              </a:ext>
            </a:extLst>
          </p:cNvPr>
          <p:cNvSpPr/>
          <p:nvPr/>
        </p:nvSpPr>
        <p:spPr>
          <a:xfrm rot="8500238">
            <a:off x="2595831" y="2529568"/>
            <a:ext cx="1478876" cy="1198832"/>
          </a:xfrm>
          <a:prstGeom prst="trapezoid">
            <a:avLst/>
          </a:prstGeom>
          <a:no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A9246BFD-F664-4370-95C4-8CECAECAC302}"/>
              </a:ext>
            </a:extLst>
          </p:cNvPr>
          <p:cNvSpPr txBox="1"/>
          <p:nvPr/>
        </p:nvSpPr>
        <p:spPr>
          <a:xfrm>
            <a:off x="4259695" y="2071422"/>
            <a:ext cx="1903612" cy="369332"/>
          </a:xfrm>
          <a:prstGeom prst="rect">
            <a:avLst/>
          </a:prstGeom>
          <a:solidFill>
            <a:schemeClr val="accent1"/>
          </a:solidFill>
          <a:ln w="349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sv-SE"/>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NSS ODHDS</a:t>
            </a: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64" name="Straight Arrow Connector 63">
            <a:extLst>
              <a:ext uri="{FF2B5EF4-FFF2-40B4-BE49-F238E27FC236}">
                <a16:creationId xmlns:a16="http://schemas.microsoft.com/office/drawing/2014/main" id="{94033CCB-70CF-494E-8067-02CBAAD30091}"/>
              </a:ext>
            </a:extLst>
          </p:cNvPr>
          <p:cNvCxnSpPr>
            <a:cxnSpLocks/>
            <a:endCxn id="60" idx="1"/>
          </p:cNvCxnSpPr>
          <p:nvPr/>
        </p:nvCxnSpPr>
        <p:spPr>
          <a:xfrm flipV="1">
            <a:off x="3736874" y="2256088"/>
            <a:ext cx="522821" cy="337049"/>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9F37A5BC-539A-46CE-A28A-FE10D1FF97F2}"/>
              </a:ext>
            </a:extLst>
          </p:cNvPr>
          <p:cNvCxnSpPr>
            <a:cxnSpLocks/>
          </p:cNvCxnSpPr>
          <p:nvPr/>
        </p:nvCxnSpPr>
        <p:spPr>
          <a:xfrm flipV="1">
            <a:off x="4309752" y="2443413"/>
            <a:ext cx="464998" cy="1297154"/>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14B0E525-CD83-4656-A342-F0CF23F11FF4}"/>
              </a:ext>
            </a:extLst>
          </p:cNvPr>
          <p:cNvCxnSpPr>
            <a:cxnSpLocks/>
          </p:cNvCxnSpPr>
          <p:nvPr/>
        </p:nvCxnSpPr>
        <p:spPr>
          <a:xfrm flipV="1">
            <a:off x="4964424" y="2443413"/>
            <a:ext cx="598176" cy="2241633"/>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007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4"/>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par>
                                <p:cTn id="22" presetID="22" presetClass="entr" presetSubtype="4"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00"/>
                                        <p:tgtEl>
                                          <p:spTgt spid="31"/>
                                        </p:tgtEl>
                                      </p:cBhvr>
                                    </p:animEffect>
                                  </p:childTnLst>
                                </p:cTn>
                              </p:par>
                            </p:childTnLst>
                          </p:cTn>
                        </p:par>
                        <p:par>
                          <p:cTn id="25" fill="hold">
                            <p:stCondLst>
                              <p:cond delay="500"/>
                            </p:stCondLst>
                            <p:childTnLst>
                              <p:par>
                                <p:cTn id="26" presetID="6"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circle(in)">
                                      <p:cBhvr>
                                        <p:cTn id="28" dur="20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childTnLst>
                          </p:cTn>
                        </p:par>
                        <p:par>
                          <p:cTn id="38" fill="hold">
                            <p:stCondLst>
                              <p:cond delay="500"/>
                            </p:stCondLst>
                            <p:childTnLst>
                              <p:par>
                                <p:cTn id="39" presetID="16" presetClass="entr" presetSubtype="21"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wipe(down)">
                                      <p:cBhvr>
                                        <p:cTn id="50" dur="500"/>
                                        <p:tgtEl>
                                          <p:spTgt spid="54"/>
                                        </p:tgtEl>
                                      </p:cBhvr>
                                    </p:animEffect>
                                  </p:childTnLst>
                                </p:cTn>
                              </p:par>
                            </p:childTnLst>
                          </p:cTn>
                        </p:par>
                        <p:par>
                          <p:cTn id="51" fill="hold">
                            <p:stCondLst>
                              <p:cond delay="500"/>
                            </p:stCondLst>
                            <p:childTnLst>
                              <p:par>
                                <p:cTn id="52" presetID="14" presetClass="entr" presetSubtype="10" fill="hold" grpId="0" nodeType="after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randombar(horizontal)">
                                      <p:cBhvr>
                                        <p:cTn id="54" dur="500"/>
                                        <p:tgtEl>
                                          <p:spTgt spid="52"/>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childTnLst>
                          </p:cTn>
                        </p:par>
                        <p:par>
                          <p:cTn id="59" fill="hold">
                            <p:stCondLst>
                              <p:cond delay="0"/>
                            </p:stCondLst>
                            <p:childTnLst>
                              <p:par>
                                <p:cTn id="60" presetID="1" presetClass="entr" presetSubtype="0" fill="hold" grpId="0" nodeType="afterEffect">
                                  <p:stCondLst>
                                    <p:cond delay="0"/>
                                  </p:stCondLst>
                                  <p:childTnLst>
                                    <p:set>
                                      <p:cBhvr>
                                        <p:cTn id="61" dur="1" fill="hold">
                                          <p:stCondLst>
                                            <p:cond delay="0"/>
                                          </p:stCondLst>
                                        </p:cTn>
                                        <p:tgtEl>
                                          <p:spTgt spid="58"/>
                                        </p:tgtEl>
                                        <p:attrNameLst>
                                          <p:attrName>style.visibility</p:attrName>
                                        </p:attrNameLst>
                                      </p:cBhvr>
                                      <p:to>
                                        <p:strVal val="visible"/>
                                      </p:to>
                                    </p:set>
                                  </p:childTnLst>
                                </p:cTn>
                              </p:par>
                            </p:childTnLst>
                          </p:cTn>
                        </p:par>
                        <p:par>
                          <p:cTn id="62" fill="hold">
                            <p:stCondLst>
                              <p:cond delay="0"/>
                            </p:stCondLst>
                            <p:childTnLst>
                              <p:par>
                                <p:cTn id="63" presetID="1"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nodeType="click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circle(in)">
                                      <p:cBhvr>
                                        <p:cTn id="69" dur="2000"/>
                                        <p:tgtEl>
                                          <p:spTgt spid="64"/>
                                        </p:tgtEl>
                                      </p:cBhvr>
                                    </p:animEffect>
                                  </p:childTnLst>
                                </p:cTn>
                              </p:par>
                              <p:par>
                                <p:cTn id="70" presetID="6" presetClass="entr" presetSubtype="16" fill="hold" nodeType="withEffect">
                                  <p:stCondLst>
                                    <p:cond delay="0"/>
                                  </p:stCondLst>
                                  <p:childTnLst>
                                    <p:set>
                                      <p:cBhvr>
                                        <p:cTn id="71" dur="1" fill="hold">
                                          <p:stCondLst>
                                            <p:cond delay="0"/>
                                          </p:stCondLst>
                                        </p:cTn>
                                        <p:tgtEl>
                                          <p:spTgt spid="66"/>
                                        </p:tgtEl>
                                        <p:attrNameLst>
                                          <p:attrName>style.visibility</p:attrName>
                                        </p:attrNameLst>
                                      </p:cBhvr>
                                      <p:to>
                                        <p:strVal val="visible"/>
                                      </p:to>
                                    </p:set>
                                    <p:animEffect transition="in" filter="circle(in)">
                                      <p:cBhvr>
                                        <p:cTn id="72" dur="2000"/>
                                        <p:tgtEl>
                                          <p:spTgt spid="66"/>
                                        </p:tgtEl>
                                      </p:cBhvr>
                                    </p:animEffect>
                                  </p:childTnLst>
                                </p:cTn>
                              </p:par>
                              <p:par>
                                <p:cTn id="73" presetID="6" presetClass="entr" presetSubtype="16" fill="hold" nodeType="with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circle(in)">
                                      <p:cBhvr>
                                        <p:cTn id="75" dur="2000"/>
                                        <p:tgtEl>
                                          <p:spTgt spid="68"/>
                                        </p:tgtEl>
                                      </p:cBhvr>
                                    </p:animEffect>
                                  </p:childTnLst>
                                </p:cTn>
                              </p:par>
                            </p:childTnLst>
                          </p:cTn>
                        </p:par>
                        <p:par>
                          <p:cTn id="76" fill="hold">
                            <p:stCondLst>
                              <p:cond delay="2000"/>
                            </p:stCondLst>
                            <p:childTnLst>
                              <p:par>
                                <p:cTn id="77" presetID="21" presetClass="entr" presetSubtype="1" fill="hold" grpId="0" nodeType="afterEffect">
                                  <p:stCondLst>
                                    <p:cond delay="0"/>
                                  </p:stCondLst>
                                  <p:childTnLst>
                                    <p:set>
                                      <p:cBhvr>
                                        <p:cTn id="78" dur="1" fill="hold">
                                          <p:stCondLst>
                                            <p:cond delay="0"/>
                                          </p:stCondLst>
                                        </p:cTn>
                                        <p:tgtEl>
                                          <p:spTgt spid="60"/>
                                        </p:tgtEl>
                                        <p:attrNameLst>
                                          <p:attrName>style.visibility</p:attrName>
                                        </p:attrNameLst>
                                      </p:cBhvr>
                                      <p:to>
                                        <p:strVal val="visible"/>
                                      </p:to>
                                    </p:set>
                                    <p:animEffect transition="in" filter="wheel(1)">
                                      <p:cBhvr>
                                        <p:cTn id="79" dur="2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6" grpId="0" animBg="1"/>
      <p:bldP spid="16" grpId="0" animBg="1"/>
      <p:bldP spid="24" grpId="0" animBg="1"/>
      <p:bldP spid="27" grpId="0" animBg="1"/>
      <p:bldP spid="44" grpId="0" animBg="1"/>
      <p:bldP spid="51" grpId="0" animBg="1"/>
      <p:bldP spid="52" grpId="0" animBg="1"/>
      <p:bldP spid="42" grpId="0" animBg="1"/>
      <p:bldP spid="45" grpId="0" animBg="1"/>
      <p:bldP spid="53" grpId="0" animBg="1"/>
      <p:bldP spid="58" grpId="0" animBg="1"/>
      <p:bldP spid="25"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iagram, schematic&#10;&#10;Description automatically generated">
            <a:extLst>
              <a:ext uri="{FF2B5EF4-FFF2-40B4-BE49-F238E27FC236}">
                <a16:creationId xmlns:a16="http://schemas.microsoft.com/office/drawing/2014/main" id="{88C7CA9C-9DBA-48F3-9193-448D29749E96}"/>
              </a:ext>
            </a:extLst>
          </p:cNvPr>
          <p:cNvPicPr>
            <a:picLocks noGrp="1" noChangeAspect="1"/>
          </p:cNvPicPr>
          <p:nvPr>
            <p:ph type="pic" sz="quarter" idx="12"/>
          </p:nvPr>
        </p:nvPicPr>
        <p:blipFill rotWithShape="1">
          <a:blip r:embed="rId2"/>
          <a:stretch/>
        </p:blipFill>
        <p:spPr>
          <a:xfrm>
            <a:off x="0" y="152400"/>
            <a:ext cx="12192000" cy="6553200"/>
          </a:xfrm>
          <a:noFill/>
        </p:spPr>
      </p:pic>
      <p:sp>
        <p:nvSpPr>
          <p:cNvPr id="4" name="Title 3">
            <a:extLst>
              <a:ext uri="{FF2B5EF4-FFF2-40B4-BE49-F238E27FC236}">
                <a16:creationId xmlns:a16="http://schemas.microsoft.com/office/drawing/2014/main" id="{6A990F80-C9D9-4721-96EA-7C72BDFE83BC}"/>
              </a:ext>
            </a:extLst>
          </p:cNvPr>
          <p:cNvSpPr>
            <a:spLocks noGrp="1"/>
          </p:cNvSpPr>
          <p:nvPr>
            <p:ph type="title"/>
          </p:nvPr>
        </p:nvSpPr>
        <p:spPr>
          <a:xfrm>
            <a:off x="1103709" y="265373"/>
            <a:ext cx="9360000" cy="657339"/>
          </a:xfrm>
        </p:spPr>
        <p:txBody>
          <a:bodyPr anchor="t">
            <a:normAutofit/>
          </a:bodyPr>
          <a:lstStyle/>
          <a:p>
            <a:r>
              <a:rPr lang="en-US" sz="2000"/>
              <a:t>ODHDS Functional Architecture</a:t>
            </a:r>
            <a:br>
              <a:rPr lang="en-US" sz="2000"/>
            </a:br>
            <a:endParaRPr lang="en-US" sz="2000"/>
          </a:p>
        </p:txBody>
      </p:sp>
    </p:spTree>
    <p:extLst>
      <p:ext uri="{BB962C8B-B14F-4D97-AF65-F5344CB8AC3E}">
        <p14:creationId xmlns:p14="http://schemas.microsoft.com/office/powerpoint/2010/main" val="415959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990F80-C9D9-4721-96EA-7C72BDFE83BC}"/>
              </a:ext>
            </a:extLst>
          </p:cNvPr>
          <p:cNvSpPr>
            <a:spLocks noGrp="1"/>
          </p:cNvSpPr>
          <p:nvPr>
            <p:ph type="title"/>
          </p:nvPr>
        </p:nvSpPr>
        <p:spPr/>
        <p:txBody>
          <a:bodyPr/>
          <a:lstStyle/>
          <a:p>
            <a:r>
              <a:rPr lang="en-US" dirty="0"/>
              <a:t>Cryobuilding+TS2 ODHDS Architecture</a:t>
            </a:r>
            <a:br>
              <a:rPr lang="en-US" dirty="0"/>
            </a:br>
            <a:endParaRPr lang="en-US" dirty="0"/>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4"/>
          </p:nvPr>
        </p:nvSpPr>
        <p:spPr/>
        <p:txBody>
          <a:bodyPr anchor="b">
            <a:normAutofit/>
          </a:bodyPr>
          <a:lstStyle/>
          <a:p>
            <a:endParaRPr lang="sv-SE" dirty="0"/>
          </a:p>
        </p:txBody>
      </p:sp>
      <p:pic>
        <p:nvPicPr>
          <p:cNvPr id="3" name="Content Placeholder 2">
            <a:extLst>
              <a:ext uri="{FF2B5EF4-FFF2-40B4-BE49-F238E27FC236}">
                <a16:creationId xmlns:a16="http://schemas.microsoft.com/office/drawing/2014/main" id="{9932C72C-9E80-4BCA-9410-BC6ADA420C48}"/>
              </a:ext>
            </a:extLst>
          </p:cNvPr>
          <p:cNvPicPr>
            <a:picLocks noGrp="1" noChangeAspect="1"/>
          </p:cNvPicPr>
          <p:nvPr>
            <p:ph idx="1"/>
          </p:nvPr>
        </p:nvPicPr>
        <p:blipFill>
          <a:blip r:embed="rId2"/>
          <a:stretch>
            <a:fillRect/>
          </a:stretch>
        </p:blipFill>
        <p:spPr>
          <a:xfrm>
            <a:off x="1093788" y="2665623"/>
            <a:ext cx="9366250" cy="2823741"/>
          </a:xfrm>
        </p:spPr>
      </p:pic>
    </p:spTree>
    <p:extLst>
      <p:ext uri="{BB962C8B-B14F-4D97-AF65-F5344CB8AC3E}">
        <p14:creationId xmlns:p14="http://schemas.microsoft.com/office/powerpoint/2010/main" val="51051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ESS 1">
      <a:dk1>
        <a:srgbClr val="000000"/>
      </a:dk1>
      <a:lt1>
        <a:srgbClr val="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ESS">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solidFill>
              <a:srgbClr val="666666"/>
            </a:solidFill>
          </a:defRPr>
        </a:defPPr>
      </a:lstStyle>
    </a:txDef>
  </a:objectDefaults>
  <a:extraClrSchemeLst/>
  <a:extLst>
    <a:ext uri="{05A4C25C-085E-4340-85A3-A5531E510DB2}">
      <thm15:themeFamily xmlns:thm15="http://schemas.microsoft.com/office/thememl/2012/main" name="Presentation5" id="{C8E05FD6-4408-40A1-AAFA-F1913A6B3D38}" vid="{2ACFAA60-6D1B-4172-9AA5-52CCB5CBBC40}"/>
    </a:ext>
  </a:extLst>
</a:theme>
</file>

<file path=ppt/theme/theme2.xml><?xml version="1.0" encoding="utf-8"?>
<a:theme xmlns:a="http://schemas.openxmlformats.org/drawingml/2006/main" name="1_Office-tema">
  <a:themeElements>
    <a:clrScheme name="ESS 1">
      <a:dk1>
        <a:srgbClr val="000000"/>
      </a:dk1>
      <a:lt1>
        <a:srgbClr val="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ESS">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solidFill>
              <a:srgbClr val="666666"/>
            </a:solidFill>
          </a:defRPr>
        </a:defPPr>
      </a:lstStyle>
    </a:txDef>
  </a:objectDefaults>
  <a:extraClrSchemeLst/>
  <a:extLst>
    <a:ext uri="{05A4C25C-085E-4340-85A3-A5531E510DB2}">
      <thm15:themeFamily xmlns:thm15="http://schemas.microsoft.com/office/thememl/2012/main" name="Presentation5" id="{C8E05FD6-4408-40A1-AAFA-F1913A6B3D38}" vid="{2ACFAA60-6D1B-4172-9AA5-52CCB5CBBC40}"/>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ESS-0060907 - Chess Core Powerpoint</Template>
  <TotalTime>3930</TotalTime>
  <Words>2389</Words>
  <Application>Microsoft Office PowerPoint</Application>
  <PresentationFormat>Widescreen</PresentationFormat>
  <Paragraphs>337</Paragraphs>
  <Slides>44</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44</vt:i4>
      </vt:variant>
    </vt:vector>
  </HeadingPairs>
  <TitlesOfParts>
    <vt:vector size="54" baseType="lpstr">
      <vt:lpstr>Arial</vt:lpstr>
      <vt:lpstr>Calibri</vt:lpstr>
      <vt:lpstr>Courier New</vt:lpstr>
      <vt:lpstr>Segoe UI</vt:lpstr>
      <vt:lpstr>Segoe UI Historic</vt:lpstr>
      <vt:lpstr>Segoe UI Light</vt:lpstr>
      <vt:lpstr>Segoe UI Semibold</vt:lpstr>
      <vt:lpstr>Wingdings</vt:lpstr>
      <vt:lpstr>Office-tema</vt:lpstr>
      <vt:lpstr>1_Office-tema</vt:lpstr>
      <vt:lpstr>PowerPoint Presentation</vt:lpstr>
      <vt:lpstr>ODH Detection Systems Technical Description and Architecture</vt:lpstr>
      <vt:lpstr>Agenda</vt:lpstr>
      <vt:lpstr>PowerPoint Presentation</vt:lpstr>
      <vt:lpstr>A basic architecture for ODHDS</vt:lpstr>
      <vt:lpstr>ODHDS Architecture Requirements </vt:lpstr>
      <vt:lpstr>ESS ODHDS Overview</vt:lpstr>
      <vt:lpstr>ODHDS Functional Architecture </vt:lpstr>
      <vt:lpstr>Cryobuilding+TS2 ODHDS Architecture </vt:lpstr>
      <vt:lpstr>Accelerator ODHDS Architecture </vt:lpstr>
      <vt:lpstr>Target ODHDS Architecture </vt:lpstr>
      <vt:lpstr>Target ODHDS Architecture </vt:lpstr>
      <vt:lpstr>NSS ODHDS Architecture </vt:lpstr>
      <vt:lpstr>NSS ODHDS Architecture </vt:lpstr>
      <vt:lpstr>NSS ODHDS Architecture </vt:lpstr>
      <vt:lpstr>NSS ODHDS Architecture </vt:lpstr>
      <vt:lpstr>NSS ODHDS Architecture </vt:lpstr>
      <vt:lpstr>OPI Supervision</vt:lpstr>
      <vt:lpstr>PowerPoint Presentation</vt:lpstr>
      <vt:lpstr>ESS ODHDS Technical Description </vt:lpstr>
      <vt:lpstr>Hardware Specifications  </vt:lpstr>
      <vt:lpstr>ODH Monitors  </vt:lpstr>
      <vt:lpstr>ODH Monitors  </vt:lpstr>
      <vt:lpstr>ODH Monitors  </vt:lpstr>
      <vt:lpstr>ODH sampling Micropipes   </vt:lpstr>
      <vt:lpstr>Logic Solver</vt:lpstr>
      <vt:lpstr>Human Machine Interface (HMI)</vt:lpstr>
      <vt:lpstr>Alarm Devices</vt:lpstr>
      <vt:lpstr>Alarm Devices</vt:lpstr>
      <vt:lpstr>Alarm Devices</vt:lpstr>
      <vt:lpstr>Alarm Circuits</vt:lpstr>
      <vt:lpstr>Infrastructure</vt:lpstr>
      <vt:lpstr>Cables</vt:lpstr>
      <vt:lpstr>Software</vt:lpstr>
      <vt:lpstr>Supervision</vt:lpstr>
      <vt:lpstr>Supervision</vt:lpstr>
      <vt:lpstr>Supervision</vt:lpstr>
      <vt:lpstr>Supervision</vt:lpstr>
      <vt:lpstr>Supervision</vt:lpstr>
      <vt:lpstr>Stakeholders</vt:lpstr>
      <vt:lpstr>External Interfaces</vt:lpstr>
      <vt:lpstr>External Interfaces</vt:lpstr>
      <vt:lpstr>Finish presentation</vt:lpstr>
      <vt:lpstr>References</vt:lpstr>
    </vt:vector>
  </TitlesOfParts>
  <Company>European Spallation Source ERIC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Morteza Mansouri</dc:creator>
  <cp:lastModifiedBy>Donya Daryadel</cp:lastModifiedBy>
  <cp:revision>129</cp:revision>
  <cp:lastPrinted>2019-03-08T10:27:30Z</cp:lastPrinted>
  <dcterms:created xsi:type="dcterms:W3CDTF">2021-10-04T20:11:20Z</dcterms:created>
  <dcterms:modified xsi:type="dcterms:W3CDTF">2022-02-10T12:36:33Z</dcterms:modified>
</cp:coreProperties>
</file>