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3" r:id="rId2"/>
  </p:sldMasterIdLst>
  <p:notesMasterIdLst>
    <p:notesMasterId r:id="rId8"/>
  </p:notesMasterIdLst>
  <p:sldIdLst>
    <p:sldId id="262" r:id="rId3"/>
    <p:sldId id="267" r:id="rId4"/>
    <p:sldId id="1040" r:id="rId5"/>
    <p:sldId id="1047" r:id="rId6"/>
    <p:sldId id="268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oni Simelio" initials="AS" lastIdx="7" clrIdx="0">
    <p:extLst>
      <p:ext uri="{19B8F6BF-5375-455C-9EA6-DF929625EA0E}">
        <p15:presenceInfo xmlns:p15="http://schemas.microsoft.com/office/powerpoint/2012/main" userId="Antoni Simelio" providerId="None"/>
      </p:ext>
    </p:extLst>
  </p:cmAuthor>
  <p:cmAuthor id="2" name="Saeed Haghtalab" initials="SH" lastIdx="3" clrIdx="1">
    <p:extLst>
      <p:ext uri="{19B8F6BF-5375-455C-9EA6-DF929625EA0E}">
        <p15:presenceInfo xmlns:p15="http://schemas.microsoft.com/office/powerpoint/2012/main" userId="S-1-5-21-1853637497-491971987-2917381224-136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DEF2"/>
    <a:srgbClr val="E5F0EC"/>
    <a:srgbClr val="CCDFDB"/>
    <a:srgbClr val="2400FF"/>
    <a:srgbClr val="35FF3D"/>
    <a:srgbClr val="F60004"/>
    <a:srgbClr val="CCCCCC"/>
    <a:srgbClr val="666666"/>
    <a:srgbClr val="FECC99"/>
    <a:srgbClr val="FEE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76" autoAdjust="0"/>
    <p:restoredTop sz="94681" autoAdjust="0"/>
  </p:normalViewPr>
  <p:slideViewPr>
    <p:cSldViewPr snapToGrid="0" snapToObjects="1">
      <p:cViewPr varScale="1">
        <p:scale>
          <a:sx n="106" d="100"/>
          <a:sy n="106" d="100"/>
        </p:scale>
        <p:origin x="5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16F17-FF12-814E-936A-620B3383A43B}" type="datetimeFigureOut">
              <a:rPr lang="sv-SE" smtClean="0"/>
              <a:t>2022-02-11</a:t>
            </a:fld>
            <a:endParaRPr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5A434-646A-2746-9BDC-885B2382B33E}" type="slidenum">
              <a:rPr lang="sv-SE"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1822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105BBA5-0B01-43EB-96EC-725AF28E5A8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BB3141B3-566C-47FF-8C29-67289995D2FA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965145F-CDA4-4965-A7C5-ACBA593934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03069" y="1048935"/>
            <a:ext cx="8872165" cy="476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48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A591D-7BEE-2A48-BD08-DCDF3D90DE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C95C9010-5F16-9B46-80BE-AE1AEC8AB69B}" type="datetime1">
              <a:rPr lang="sv-SE" smtClean="0"/>
              <a:t>2022-02-11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7" name="Platshållare för diagram 6">
            <a:extLst>
              <a:ext uri="{FF2B5EF4-FFF2-40B4-BE49-F238E27FC236}">
                <a16:creationId xmlns:a16="http://schemas.microsoft.com/office/drawing/2014/main" id="{FA784AEE-BB11-4271-AB33-DE0774105604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1103313" y="1657350"/>
            <a:ext cx="7767637" cy="44450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US"/>
              <a:t>Click icon to add chart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755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8" name="Platshållare för tabell 7">
            <a:extLst>
              <a:ext uri="{FF2B5EF4-FFF2-40B4-BE49-F238E27FC236}">
                <a16:creationId xmlns:a16="http://schemas.microsoft.com/office/drawing/2014/main" id="{489D1BD7-202A-4115-BE6C-1B053CFFDE1E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1103313" y="1614488"/>
            <a:ext cx="9359900" cy="44069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US"/>
              <a:t>Click icon to add table</a:t>
            </a:r>
            <a:endParaRPr lang="sv-SE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EF177138-95E5-674B-B010-143A8CD145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B35FDBAB-497B-B545-A9C7-7023E87BCC33}" type="datetime1">
              <a:rPr lang="sv-SE" smtClean="0"/>
              <a:t>2022-02-11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518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0" y="388593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79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105BBA5-0B01-43EB-96EC-725AF28E5A8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BB3141B3-566C-47FF-8C29-67289995D2FA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965145F-CDA4-4965-A7C5-ACBA593934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03069" y="1048935"/>
            <a:ext cx="8872165" cy="476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87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-2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1DF3056-F3A8-2949-876C-528413E342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0395" y="3883393"/>
            <a:ext cx="8640000" cy="921363"/>
          </a:xfrm>
          <a:prstGeom prst="rect">
            <a:avLst/>
          </a:prstGeom>
        </p:spPr>
        <p:txBody>
          <a:bodyPr lIns="9000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EA5DA2EE-60AD-41D0-96B0-DDF02E0AE54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30395" y="5605695"/>
            <a:ext cx="6290892" cy="459883"/>
          </a:xfrm>
          <a:prstGeom prst="rect">
            <a:avLst/>
          </a:prstGeom>
        </p:spPr>
        <p:txBody>
          <a:bodyPr lIns="90000" tIns="18000" bIns="3600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1" strike="noStrike" cap="all" spc="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presented by &lt;name nameson&gt;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5CE429DE-35D4-F144-9881-2C3DD8AB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30395" y="6096663"/>
            <a:ext cx="1241068" cy="365125"/>
          </a:xfrm>
        </p:spPr>
        <p:txBody>
          <a:bodyPr/>
          <a:lstStyle>
            <a:lvl1pPr>
              <a:defRPr sz="1200"/>
            </a:lvl1pPr>
          </a:lstStyle>
          <a:p>
            <a:fld id="{18896B66-0B3A-474C-9C9C-E4F07B1F5DAD}" type="datetime1">
              <a:rPr lang="sv-SE" smtClean="0"/>
              <a:pPr/>
              <a:t>2022-02-11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66928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9BCCEAFE-E21B-43CF-80C4-FF01C3F9D479}"/>
              </a:ext>
            </a:extLst>
          </p:cNvPr>
          <p:cNvSpPr/>
          <p:nvPr userDrawn="1"/>
        </p:nvSpPr>
        <p:spPr>
          <a:xfrm>
            <a:off x="0" y="16274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PRESENTATION </a:t>
            </a:r>
            <a:r>
              <a:rPr lang="sv-SE" dirty="0" err="1"/>
              <a:t>TITLe</a:t>
            </a:r>
            <a:r>
              <a:rPr lang="sv-SE" dirty="0"/>
              <a:t>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6426DF26-09C3-4DAE-B43E-0C11D6A635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5C48DF05-1B09-4DA6-AC56-07304871CC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95647" y="1640719"/>
            <a:ext cx="10042073" cy="4375520"/>
          </a:xfrm>
        </p:spPr>
        <p:txBody>
          <a:bodyPr>
            <a:noAutofit/>
          </a:bodyPr>
          <a:lstStyle>
            <a:lvl1pPr marL="457200" indent="-457200">
              <a:buClr>
                <a:schemeClr val="bg1"/>
              </a:buClr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latshållare för datum 3">
            <a:extLst>
              <a:ext uri="{FF2B5EF4-FFF2-40B4-BE49-F238E27FC236}">
                <a16:creationId xmlns:a16="http://schemas.microsoft.com/office/drawing/2014/main" id="{04D3287D-3E21-D845-8766-C307E67653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2022-02-11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79512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/brea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50D024A-8F85-4618-9506-0F493B263A92}"/>
              </a:ext>
            </a:extLst>
          </p:cNvPr>
          <p:cNvSpPr/>
          <p:nvPr userDrawn="1"/>
        </p:nvSpPr>
        <p:spPr>
          <a:xfrm>
            <a:off x="0" y="0"/>
            <a:ext cx="647771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628E18C2-A66E-436E-89DA-1C5D481CB4B4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477712" y="0"/>
            <a:ext cx="5714288" cy="6858000"/>
          </a:xfrm>
          <a:solidFill>
            <a:srgbClr val="ECECEC"/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55DE042-7DE8-4583-986C-4082375307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0491" y="1051132"/>
            <a:ext cx="4255909" cy="829149"/>
          </a:xfrm>
        </p:spPr>
        <p:txBody>
          <a:bodyPr rIns="18000" anchor="b" anchorCtr="0"/>
          <a:lstStyle>
            <a:lvl1pPr marL="0" indent="0">
              <a:buFontTx/>
              <a:buNone/>
              <a:defRPr sz="4800">
                <a:solidFill>
                  <a:schemeClr val="bg1"/>
                </a:solidFill>
                <a:latin typeface="+mn-lt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# (chapter)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1DC53C5B-9DC3-4646-B6B3-DD59404D44D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0491" y="2169209"/>
            <a:ext cx="4255909" cy="2462613"/>
          </a:xfrm>
        </p:spPr>
        <p:txBody>
          <a:bodyPr rIns="18000" anchor="t" anchorCtr="0"/>
          <a:lstStyle>
            <a:lvl1pPr marL="0" indent="0">
              <a:spcBef>
                <a:spcPts val="0"/>
              </a:spcBef>
              <a:buFontTx/>
              <a:buNone/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145773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5917406D-4BE3-3B4C-BCFF-41B4F0FAB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9365782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13" name="Platshållare för datum 3">
            <a:extLst>
              <a:ext uri="{FF2B5EF4-FFF2-40B4-BE49-F238E27FC236}">
                <a16:creationId xmlns:a16="http://schemas.microsoft.com/office/drawing/2014/main" id="{3E8E36C4-8565-B94E-A90D-FF5DD7F86A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2022-02-11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78406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58775" indent="-2159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BA21051E-3C35-41FB-8E6B-797DB8F2697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73692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2865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1" name="Platshållare för datum 3">
            <a:extLst>
              <a:ext uri="{FF2B5EF4-FFF2-40B4-BE49-F238E27FC236}">
                <a16:creationId xmlns:a16="http://schemas.microsoft.com/office/drawing/2014/main" id="{154C1432-4F85-1F42-8016-9B83B89CC8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2022-02-11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3557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975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B2D0E559-A900-41F3-93C5-387A7764A15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605297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39750" indent="-19685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7" name="Platshållare för innehåll 2">
            <a:extLst>
              <a:ext uri="{FF2B5EF4-FFF2-40B4-BE49-F238E27FC236}">
                <a16:creationId xmlns:a16="http://schemas.microsoft.com/office/drawing/2014/main" id="{E4E99B3B-ADB3-4D1A-9A7F-AA1B8528E6C7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116194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F91A8E7B-C629-D343-8A83-7EB0ADF608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2022-02-11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76801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-2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1DF3056-F3A8-2949-876C-528413E342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0395" y="3883393"/>
            <a:ext cx="8640000" cy="921363"/>
          </a:xfrm>
          <a:prstGeom prst="rect">
            <a:avLst/>
          </a:prstGeom>
        </p:spPr>
        <p:txBody>
          <a:bodyPr lIns="9000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EA5DA2EE-60AD-41D0-96B0-DDF02E0AE54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30395" y="5605695"/>
            <a:ext cx="6290892" cy="459883"/>
          </a:xfrm>
          <a:prstGeom prst="rect">
            <a:avLst/>
          </a:prstGeom>
        </p:spPr>
        <p:txBody>
          <a:bodyPr lIns="90000" tIns="18000" bIns="3600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1" strike="noStrike" cap="all" spc="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presented by &lt;name nameson&gt;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5CE429DE-35D4-F144-9881-2C3DD8AB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30395" y="6096663"/>
            <a:ext cx="1241068" cy="365125"/>
          </a:xfrm>
        </p:spPr>
        <p:txBody>
          <a:bodyPr/>
          <a:lstStyle>
            <a:lvl1pPr>
              <a:defRPr sz="1200"/>
            </a:lvl1pPr>
          </a:lstStyle>
          <a:p>
            <a:fld id="{AAE69331-ADBC-744C-989C-B8AE4586C69E}" type="datetime1">
              <a:rPr lang="sv-SE" smtClean="0"/>
              <a:t>2022-02-11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138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16B191E2-1C71-4B4C-B562-DD793673C24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73813" y="1562100"/>
            <a:ext cx="4994275" cy="476885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FontTx/>
              <a:buNone/>
              <a:defRPr sz="800">
                <a:solidFill>
                  <a:srgbClr val="666666"/>
                </a:solidFill>
              </a:defRPr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 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BC4F3A85-66E6-412A-97CD-99D922EFBEE2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506E76ED-0FF0-4A03-8EB9-06B57B12EC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5D496E45-863B-704B-B14F-5E0F58578D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2022-02-11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0066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. Full 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 dirty="0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8F5BB748-C0D0-CB4F-BA93-7488E4BA70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Image </a:t>
            </a:r>
            <a:r>
              <a:rPr lang="sv-SE" dirty="0" err="1"/>
              <a:t>title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4672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A591D-7BEE-2A48-BD08-DCDF3D90DE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2022-02-11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/>
              <a:t>PRESENTATION TITLE 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7" name="Platshållare för diagram 6">
            <a:extLst>
              <a:ext uri="{FF2B5EF4-FFF2-40B4-BE49-F238E27FC236}">
                <a16:creationId xmlns:a16="http://schemas.microsoft.com/office/drawing/2014/main" id="{FA784AEE-BB11-4271-AB33-DE0774105604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1103313" y="1657350"/>
            <a:ext cx="7767637" cy="44450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US"/>
              <a:t>Click icon to add chart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0643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8" name="Platshållare för tabell 7">
            <a:extLst>
              <a:ext uri="{FF2B5EF4-FFF2-40B4-BE49-F238E27FC236}">
                <a16:creationId xmlns:a16="http://schemas.microsoft.com/office/drawing/2014/main" id="{489D1BD7-202A-4115-BE6C-1B053CFFDE1E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1103313" y="1614488"/>
            <a:ext cx="9359900" cy="44069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US"/>
              <a:t>Click icon to add table</a:t>
            </a:r>
            <a:endParaRPr lang="sv-SE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EF177138-95E5-674B-B010-143A8CD145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2022-02-11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55774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0" y="388593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975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9BCCEAFE-E21B-43CF-80C4-FF01C3F9D479}"/>
              </a:ext>
            </a:extLst>
          </p:cNvPr>
          <p:cNvSpPr/>
          <p:nvPr userDrawn="1"/>
        </p:nvSpPr>
        <p:spPr>
          <a:xfrm>
            <a:off x="0" y="16274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PRESENTATION TITLE/FOOTER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6426DF26-09C3-4DAE-B43E-0C11D6A6353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5C48DF05-1B09-4DA6-AC56-07304871CC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95647" y="1640719"/>
            <a:ext cx="10042073" cy="4375520"/>
          </a:xfrm>
        </p:spPr>
        <p:txBody>
          <a:bodyPr>
            <a:noAutofit/>
          </a:bodyPr>
          <a:lstStyle>
            <a:lvl1pPr marL="457200" indent="-457200">
              <a:buClr>
                <a:schemeClr val="bg1"/>
              </a:buClr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latshållare för datum 3">
            <a:extLst>
              <a:ext uri="{FF2B5EF4-FFF2-40B4-BE49-F238E27FC236}">
                <a16:creationId xmlns:a16="http://schemas.microsoft.com/office/drawing/2014/main" id="{04D3287D-3E21-D845-8766-C307E67653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6BD958A7-1FC9-5C48-AD97-326BC138E00E}" type="datetime1">
              <a:rPr lang="sv-SE" smtClean="0"/>
              <a:t>2022-02-11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988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/brea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50D024A-8F85-4618-9506-0F493B263A92}"/>
              </a:ext>
            </a:extLst>
          </p:cNvPr>
          <p:cNvSpPr/>
          <p:nvPr userDrawn="1"/>
        </p:nvSpPr>
        <p:spPr>
          <a:xfrm>
            <a:off x="0" y="0"/>
            <a:ext cx="647771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628E18C2-A66E-436E-89DA-1C5D481CB4B4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477712" y="0"/>
            <a:ext cx="5714288" cy="6858000"/>
          </a:xfrm>
          <a:solidFill>
            <a:srgbClr val="ECECEC"/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55DE042-7DE8-4583-986C-4082375307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0491" y="1051132"/>
            <a:ext cx="4255909" cy="829149"/>
          </a:xfrm>
        </p:spPr>
        <p:txBody>
          <a:bodyPr rIns="18000" anchor="b" anchorCtr="0"/>
          <a:lstStyle>
            <a:lvl1pPr marL="0" indent="0">
              <a:buFontTx/>
              <a:buNone/>
              <a:defRPr sz="4800">
                <a:solidFill>
                  <a:schemeClr val="bg1"/>
                </a:solidFill>
                <a:latin typeface="+mn-lt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# (chapter)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1DC53C5B-9DC3-4646-B6B3-DD59404D44D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0491" y="2169209"/>
            <a:ext cx="4255909" cy="2462613"/>
          </a:xfrm>
        </p:spPr>
        <p:txBody>
          <a:bodyPr rIns="18000" anchor="t" anchorCtr="0"/>
          <a:lstStyle>
            <a:lvl1pPr marL="0" indent="0">
              <a:spcBef>
                <a:spcPts val="0"/>
              </a:spcBef>
              <a:buFontTx/>
              <a:buNone/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325464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5917406D-4BE3-3B4C-BCFF-41B4F0FAB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9365782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13" name="Platshållare för datum 3">
            <a:extLst>
              <a:ext uri="{FF2B5EF4-FFF2-40B4-BE49-F238E27FC236}">
                <a16:creationId xmlns:a16="http://schemas.microsoft.com/office/drawing/2014/main" id="{3E8E36C4-8565-B94E-A90D-FF5DD7F86A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71304849-BC66-A648-83F3-2C9F1861AB7C}" type="datetime1">
              <a:rPr lang="sv-SE" smtClean="0"/>
              <a:t>2022-02-11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008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58775" indent="-2159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BA21051E-3C35-41FB-8E6B-797DB8F2697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73692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2865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1" name="Platshållare för datum 3">
            <a:extLst>
              <a:ext uri="{FF2B5EF4-FFF2-40B4-BE49-F238E27FC236}">
                <a16:creationId xmlns:a16="http://schemas.microsoft.com/office/drawing/2014/main" id="{154C1432-4F85-1F42-8016-9B83B89CC8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34C2D148-6125-8046-A5D8-2A2417BAFD6C}" type="datetime1">
              <a:rPr lang="sv-SE" smtClean="0"/>
              <a:t>2022-02-11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510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975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B2D0E559-A900-41F3-93C5-387A7764A15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605297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39750" indent="-19685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7" name="Platshållare för innehåll 2">
            <a:extLst>
              <a:ext uri="{FF2B5EF4-FFF2-40B4-BE49-F238E27FC236}">
                <a16:creationId xmlns:a16="http://schemas.microsoft.com/office/drawing/2014/main" id="{E4E99B3B-ADB3-4D1A-9A7F-AA1B8528E6C7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116194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F91A8E7B-C629-D343-8A83-7EB0ADF608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82BC275D-6318-C74E-83C8-5E2BC3F88589}" type="datetime1">
              <a:rPr lang="sv-SE" smtClean="0"/>
              <a:t>2022-02-11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766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16B191E2-1C71-4B4C-B562-DD793673C24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73813" y="1562100"/>
            <a:ext cx="4994275" cy="476885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FontTx/>
              <a:buNone/>
              <a:defRPr sz="800">
                <a:solidFill>
                  <a:srgbClr val="666666"/>
                </a:solidFill>
              </a:defRPr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/>
              <a:t>PRESENTATION TITLE/FOOTER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BC4F3A85-66E6-412A-97CD-99D922EFBEE2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506E76ED-0FF0-4A03-8EB9-06B57B12EC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5D496E45-863B-704B-B14F-5E0F58578D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E8E0A214-1676-CE42-942E-DF866B429018}" type="datetime1">
              <a:rPr lang="sv-SE" smtClean="0"/>
              <a:t>2022-02-11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655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. Full 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 dirty="0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8F5BB748-C0D0-CB4F-BA93-7488E4BA70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Image </a:t>
            </a:r>
            <a:r>
              <a:rPr lang="sv-SE" dirty="0" err="1"/>
              <a:t>title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286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1532B06-EA3A-AA45-A1FA-C8E1873FD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09" y="281999"/>
            <a:ext cx="9478393" cy="657340"/>
          </a:xfrm>
          <a:prstGeom prst="rect">
            <a:avLst/>
          </a:prstGeom>
        </p:spPr>
        <p:txBody>
          <a:bodyPr vert="horz" lIns="90000" tIns="45720" rIns="91440" bIns="4572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6E4D6F2-5CFB-9D4E-AED8-120937FE2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5647" y="6483583"/>
            <a:ext cx="832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80" baseline="0">
                <a:solidFill>
                  <a:srgbClr val="CCCCCC"/>
                </a:solidFill>
              </a:defRPr>
            </a:lvl1pPr>
          </a:lstStyle>
          <a:p>
            <a:fld id="{AEE41625-011B-9E4A-9131-A56C93F8AFC2}" type="datetime1">
              <a:rPr lang="sv-SE" smtClean="0"/>
              <a:t>2022-02-11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15FD9D7-4C35-3343-B008-A413FF500A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3244" y="648358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80" baseline="0">
                <a:solidFill>
                  <a:srgbClr val="CCCCCC"/>
                </a:solidFill>
              </a:defRPr>
            </a:lvl1pPr>
          </a:lstStyle>
          <a:p>
            <a:r>
              <a:rPr lang="sv-SE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F6B396D-270A-E047-8DAD-6D51B53CAD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5292" y="64835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accent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CD0A89FF-22DC-4B6A-B9ED-60B2F32ED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5894" y="1561865"/>
            <a:ext cx="9561022" cy="4565397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2584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65" r:id="rId3"/>
    <p:sldLayoutId id="2147483667" r:id="rId4"/>
    <p:sldLayoutId id="2147483669" r:id="rId5"/>
    <p:sldLayoutId id="2147483650" r:id="rId6"/>
    <p:sldLayoutId id="2147483668" r:id="rId7"/>
    <p:sldLayoutId id="2147483662" r:id="rId8"/>
    <p:sldLayoutId id="2147483664" r:id="rId9"/>
    <p:sldLayoutId id="2147483663" r:id="rId10"/>
    <p:sldLayoutId id="2147483666" r:id="rId11"/>
    <p:sldLayoutId id="214748367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rgbClr val="666666"/>
          </a:solidFill>
          <a:latin typeface="+mj-lt"/>
          <a:ea typeface="+mj-ea"/>
          <a:cs typeface="+mj-cs"/>
        </a:defRPr>
      </a:lvl1pPr>
    </p:titleStyle>
    <p:bodyStyle>
      <a:lvl1pPr marL="101600" indent="-101600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Segoe UI" panose="020B0502040204020203" pitchFamily="34" charset="0"/>
        <a:buChar char=" "/>
        <a:defRPr sz="2000" kern="1200">
          <a:solidFill>
            <a:srgbClr val="666666"/>
          </a:solidFill>
          <a:latin typeface="+mn-lt"/>
          <a:ea typeface="+mn-ea"/>
          <a:cs typeface="+mn-cs"/>
        </a:defRPr>
      </a:lvl1pPr>
      <a:lvl2pPr marL="315913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Wingdings" panose="05000000000000000000" pitchFamily="2" charset="2"/>
        <a:buChar char=""/>
        <a:defRPr sz="2000" kern="1200">
          <a:solidFill>
            <a:srgbClr val="666666"/>
          </a:solidFill>
          <a:latin typeface="+mn-lt"/>
          <a:ea typeface="+mn-ea"/>
          <a:cs typeface="+mn-cs"/>
        </a:defRPr>
      </a:lvl2pPr>
      <a:lvl3pPr marL="582613" indent="-2508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800" kern="1200">
          <a:solidFill>
            <a:srgbClr val="666666"/>
          </a:solidFill>
          <a:latin typeface="+mn-lt"/>
          <a:ea typeface="+mn-ea"/>
          <a:cs typeface="+mn-cs"/>
        </a:defRPr>
      </a:lvl3pPr>
      <a:lvl4pPr marL="839788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600" kern="1200">
          <a:solidFill>
            <a:srgbClr val="666666"/>
          </a:solidFill>
          <a:latin typeface="+mn-lt"/>
          <a:ea typeface="+mn-ea"/>
          <a:cs typeface="+mn-cs"/>
        </a:defRPr>
      </a:lvl4pPr>
      <a:lvl5pPr marL="1055688" indent="-2000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400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1532B06-EA3A-AA45-A1FA-C8E1873FD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09" y="281999"/>
            <a:ext cx="9478393" cy="657340"/>
          </a:xfrm>
          <a:prstGeom prst="rect">
            <a:avLst/>
          </a:prstGeom>
        </p:spPr>
        <p:txBody>
          <a:bodyPr vert="horz" lIns="90000" tIns="45720" rIns="91440" bIns="4572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6E4D6F2-5CFB-9D4E-AED8-120937FE2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5647" y="6483583"/>
            <a:ext cx="832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80" baseline="0">
                <a:solidFill>
                  <a:srgbClr val="CCCCCC"/>
                </a:solidFill>
              </a:defRPr>
            </a:lvl1pPr>
          </a:lstStyle>
          <a:p>
            <a:fld id="{926FFDD8-E9D5-414B-9D01-E73C6B8A8FCA}" type="datetime1">
              <a:rPr lang="sv-SE" smtClean="0"/>
              <a:t>2022-02-11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15FD9D7-4C35-3343-B008-A413FF500A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3244" y="648358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80" baseline="0">
                <a:solidFill>
                  <a:srgbClr val="CCCCCC"/>
                </a:solidFill>
              </a:defRPr>
            </a:lvl1pPr>
          </a:lstStyle>
          <a:p>
            <a:r>
              <a:rPr lang="sv-SE"/>
              <a:t>PRESENTATION TITLE 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F6B396D-270A-E047-8DAD-6D51B53CAD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5292" y="64835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accent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CD0A89FF-22DC-4B6A-B9ED-60B2F32ED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5894" y="1561865"/>
            <a:ext cx="9561022" cy="4565397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142797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rgbClr val="666666"/>
          </a:solidFill>
          <a:latin typeface="+mj-lt"/>
          <a:ea typeface="+mj-ea"/>
          <a:cs typeface="+mj-cs"/>
        </a:defRPr>
      </a:lvl1pPr>
    </p:titleStyle>
    <p:bodyStyle>
      <a:lvl1pPr marL="101600" indent="-101600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Segoe UI" panose="020B0502040204020203" pitchFamily="34" charset="0"/>
        <a:buChar char=" "/>
        <a:defRPr sz="2000" kern="1200">
          <a:solidFill>
            <a:srgbClr val="666666"/>
          </a:solidFill>
          <a:latin typeface="+mn-lt"/>
          <a:ea typeface="+mn-ea"/>
          <a:cs typeface="+mn-cs"/>
        </a:defRPr>
      </a:lvl1pPr>
      <a:lvl2pPr marL="315913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Wingdings" panose="05000000000000000000" pitchFamily="2" charset="2"/>
        <a:buChar char=""/>
        <a:defRPr sz="2000" kern="1200">
          <a:solidFill>
            <a:srgbClr val="666666"/>
          </a:solidFill>
          <a:latin typeface="+mn-lt"/>
          <a:ea typeface="+mn-ea"/>
          <a:cs typeface="+mn-cs"/>
        </a:defRPr>
      </a:lvl2pPr>
      <a:lvl3pPr marL="582613" indent="-2508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800" kern="1200">
          <a:solidFill>
            <a:srgbClr val="666666"/>
          </a:solidFill>
          <a:latin typeface="+mn-lt"/>
          <a:ea typeface="+mn-ea"/>
          <a:cs typeface="+mn-cs"/>
        </a:defRPr>
      </a:lvl3pPr>
      <a:lvl4pPr marL="839788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600" kern="1200">
          <a:solidFill>
            <a:srgbClr val="666666"/>
          </a:solidFill>
          <a:latin typeface="+mn-lt"/>
          <a:ea typeface="+mn-ea"/>
          <a:cs typeface="+mn-cs"/>
        </a:defRPr>
      </a:lvl4pPr>
      <a:lvl5pPr marL="1055688" indent="-2000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400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2893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145CF3-C12C-4347-8E68-43E7983404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ESS ODHDS Plan and Schedule</a:t>
            </a:r>
            <a:endParaRPr lang="en-GB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26DA0E2-82BB-493E-9B68-2D93A245C5B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PRESENTED BY Annika Nordt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0E777A6-9513-43F3-BB24-ED0539ADDD88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930395" y="6117873"/>
            <a:ext cx="3215183" cy="459883"/>
          </a:xfrm>
        </p:spPr>
        <p:txBody>
          <a:bodyPr/>
          <a:lstStyle/>
          <a:p>
            <a:fld id="{18896B66-0B3A-474C-9C9C-E4F07B1F5DAD}" type="datetime1">
              <a:rPr lang="sv-SE" sz="1200" b="1" smtClean="0">
                <a:solidFill>
                  <a:schemeClr val="bg1"/>
                </a:solidFill>
              </a:rPr>
              <a:pPr/>
              <a:t>2022-02-11</a:t>
            </a:fld>
            <a:endParaRPr lang="en-GB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28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ESS ODH Detection Systems - Overview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3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2013AAD-DCA8-43EE-A6AD-BC89849E6BF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949570" y="2292170"/>
            <a:ext cx="10820293" cy="3386736"/>
          </a:xfrm>
        </p:spPr>
        <p:txBody>
          <a:bodyPr/>
          <a:lstStyle/>
          <a:p>
            <a:pPr marL="341675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ODH Detection System for G04, CTLG</a:t>
            </a:r>
            <a:r>
              <a:rPr lang="en-GB" dirty="0">
                <a:solidFill>
                  <a:schemeClr val="tx1"/>
                </a:solidFill>
              </a:rPr>
              <a:t>,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CXH, HCB – </a:t>
            </a:r>
            <a:r>
              <a:rPr lang="en-GB" dirty="0">
                <a:solidFill>
                  <a:srgbClr val="00B050"/>
                </a:solidFill>
              </a:rPr>
              <a:t>In operation</a:t>
            </a:r>
          </a:p>
          <a:p>
            <a:pPr marL="341675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ODH Detection System for Test Stand 2 – </a:t>
            </a:r>
            <a:r>
              <a:rPr lang="en-GB" dirty="0">
                <a:solidFill>
                  <a:srgbClr val="00B050"/>
                </a:solidFill>
              </a:rPr>
              <a:t>In operation</a:t>
            </a:r>
          </a:p>
          <a:p>
            <a:pPr marL="341675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Temporary ODH Detection System for Accelerator – </a:t>
            </a:r>
            <a:r>
              <a:rPr lang="en-GB" dirty="0">
                <a:solidFill>
                  <a:srgbClr val="00B050"/>
                </a:solidFill>
              </a:rPr>
              <a:t>Ready to be taken into operation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1675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ODH Detection System for Accelerator –  In design phase</a:t>
            </a:r>
          </a:p>
          <a:p>
            <a:pPr marL="341675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ODH and Hydrogen Detection System for Target –  In advanced analysis phase</a:t>
            </a:r>
          </a:p>
          <a:p>
            <a:pPr marL="341675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ODH Detection System for Instruments and NSS –  In early analysis phase</a:t>
            </a:r>
          </a:p>
          <a:p>
            <a:pPr marL="0" indent="-1225">
              <a:spcBef>
                <a:spcPts val="600"/>
              </a:spcBef>
              <a:spcAft>
                <a:spcPts val="600"/>
              </a:spcAft>
              <a:buNone/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9694C8D-3712-49FB-B071-2180F2DC81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Systems Status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7CBAF5D9-CC91-9C43-ABB7-8FE3A8EAA6D6}" type="datetime1">
              <a:rPr lang="sv-SE" smtClean="0"/>
              <a:t>2022-02-11</a:t>
            </a:fld>
            <a:endParaRPr lang="sv-SE" dirty="0"/>
          </a:p>
        </p:txBody>
      </p:sp>
      <p:sp>
        <p:nvSpPr>
          <p:cNvPr id="9" name="Platshållare för innehåll 6">
            <a:extLst>
              <a:ext uri="{FF2B5EF4-FFF2-40B4-BE49-F238E27FC236}">
                <a16:creationId xmlns:a16="http://schemas.microsoft.com/office/drawing/2014/main" id="{041DFB0B-0D55-EF49-96C7-C7234801BBF0}"/>
              </a:ext>
            </a:extLst>
          </p:cNvPr>
          <p:cNvSpPr txBox="1">
            <a:spLocks/>
          </p:cNvSpPr>
          <p:nvPr/>
        </p:nvSpPr>
        <p:spPr>
          <a:xfrm>
            <a:off x="6482755" y="1594339"/>
            <a:ext cx="5287108" cy="5246057"/>
          </a:xfrm>
          <a:prstGeom prst="rect">
            <a:avLst/>
          </a:prstGeom>
        </p:spPr>
        <p:txBody>
          <a:bodyPr vert="horz" lIns="0" tIns="45720" rIns="18000" bIns="45720" rtlCol="0">
            <a:noAutofit/>
          </a:bodyPr>
          <a:lstStyle>
            <a:lvl1pPr marL="101600" indent="-101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Segoe UI" panose="020B0502040204020203" pitchFamily="34" charset="0"/>
              <a:buChar char=" 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1pPr>
            <a:lvl2pPr marL="360000" indent="-2160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Wingdings" panose="05000000000000000000" pitchFamily="2" charset="2"/>
              <a:buChar char=""/>
              <a:tabLst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450000" indent="-1980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tabLst/>
              <a:defRPr sz="18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tabLst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628650" indent="-1620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tabLst/>
              <a:defRPr sz="14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4330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ESS ODH Detection Systems - Dates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4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2013AAD-DCA8-43EE-A6AD-BC89849E6BF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59716" y="1446416"/>
            <a:ext cx="5533186" cy="5673436"/>
          </a:xfrm>
        </p:spPr>
        <p:txBody>
          <a:bodyPr/>
          <a:lstStyle/>
          <a:p>
            <a:pPr marL="341675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ODH Detection System for Accelerator </a:t>
            </a:r>
          </a:p>
          <a:p>
            <a:pPr marL="600075" lvl="1" indent="-342900">
              <a:spcBef>
                <a:spcPts val="600"/>
              </a:spcBef>
              <a:spcAft>
                <a:spcPts val="600"/>
              </a:spcAft>
            </a:pPr>
            <a:r>
              <a:rPr lang="en-GB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Preliminary Design Review – 2022-02 (this review)</a:t>
            </a:r>
          </a:p>
          <a:p>
            <a:pPr marL="600075" lvl="1" indent="-342900">
              <a:spcBef>
                <a:spcPts val="600"/>
              </a:spcBef>
              <a:spcAft>
                <a:spcPts val="600"/>
              </a:spcAft>
            </a:pPr>
            <a:r>
              <a:rPr lang="en-GB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Critical Design Review – 2022-11</a:t>
            </a:r>
          </a:p>
          <a:p>
            <a:pPr marL="600075" lvl="1" indent="-342900">
              <a:spcBef>
                <a:spcPts val="600"/>
              </a:spcBef>
              <a:spcAft>
                <a:spcPts val="600"/>
              </a:spcAft>
            </a:pPr>
            <a:r>
              <a:rPr lang="en-GB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Ready for operation – 2023-05</a:t>
            </a:r>
          </a:p>
          <a:p>
            <a:pPr marL="341675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ODH and Hydrogen Detection System for Target </a:t>
            </a:r>
          </a:p>
          <a:p>
            <a:pPr marL="600075" lvl="1" indent="-342900">
              <a:spcBef>
                <a:spcPts val="600"/>
              </a:spcBef>
              <a:spcAft>
                <a:spcPts val="600"/>
              </a:spcAft>
            </a:pPr>
            <a:r>
              <a:rPr lang="en-GB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Preliminary Design Review – 2023-01</a:t>
            </a:r>
          </a:p>
          <a:p>
            <a:pPr marL="600075" lvl="1" indent="-342900">
              <a:spcBef>
                <a:spcPts val="600"/>
              </a:spcBef>
              <a:spcAft>
                <a:spcPts val="600"/>
              </a:spcAft>
            </a:pPr>
            <a:r>
              <a:rPr lang="en-GB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Critical Design Review – 2023-11</a:t>
            </a:r>
          </a:p>
          <a:p>
            <a:pPr marL="600075" lvl="1" indent="-342900">
              <a:spcBef>
                <a:spcPts val="600"/>
              </a:spcBef>
              <a:spcAft>
                <a:spcPts val="600"/>
              </a:spcAft>
            </a:pPr>
            <a:r>
              <a:rPr lang="en-GB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Ready for operation – </a:t>
            </a:r>
            <a:r>
              <a:rPr lang="en-GB" sz="1900" dirty="0">
                <a:solidFill>
                  <a:srgbClr val="FF0000"/>
                </a:solidFill>
              </a:rPr>
              <a:t>2025-04</a:t>
            </a:r>
          </a:p>
          <a:p>
            <a:pPr marL="341675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ODH Detection System for Instruments and NSS</a:t>
            </a:r>
          </a:p>
          <a:p>
            <a:pPr marL="600075" lvl="1" indent="-342900">
              <a:spcBef>
                <a:spcPts val="600"/>
              </a:spcBef>
              <a:spcAft>
                <a:spcPts val="600"/>
              </a:spcAft>
            </a:pPr>
            <a:r>
              <a:rPr lang="en-GB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Preliminary Design Review – 2024-10</a:t>
            </a:r>
          </a:p>
          <a:p>
            <a:pPr marL="600075" lvl="1" indent="-342900">
              <a:spcBef>
                <a:spcPts val="600"/>
              </a:spcBef>
              <a:spcAft>
                <a:spcPts val="600"/>
              </a:spcAft>
            </a:pPr>
            <a:r>
              <a:rPr lang="en-GB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Critical Design Review – 2025-10</a:t>
            </a:r>
          </a:p>
          <a:p>
            <a:pPr marL="600075" lvl="1" indent="-342900">
              <a:spcBef>
                <a:spcPts val="600"/>
              </a:spcBef>
              <a:spcAft>
                <a:spcPts val="600"/>
              </a:spcAft>
            </a:pPr>
            <a:r>
              <a:rPr lang="en-GB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Ready for operation – </a:t>
            </a:r>
            <a:r>
              <a:rPr lang="en-GB" sz="1900" dirty="0">
                <a:solidFill>
                  <a:srgbClr val="FF0000"/>
                </a:solidFill>
              </a:rPr>
              <a:t>2026-12</a:t>
            </a:r>
          </a:p>
          <a:p>
            <a:pPr marL="341675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n-GB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-1225">
              <a:spcBef>
                <a:spcPts val="600"/>
              </a:spcBef>
              <a:spcAft>
                <a:spcPts val="600"/>
              </a:spcAft>
              <a:buNone/>
            </a:pPr>
            <a:endParaRPr lang="en-GB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9694C8D-3712-49FB-B071-2180F2DC81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Top Level Milestones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7CBAF5D9-CC91-9C43-ABB7-8FE3A8EAA6D6}" type="datetime1">
              <a:rPr lang="sv-SE" smtClean="0"/>
              <a:t>2022-02-11</a:t>
            </a:fld>
            <a:endParaRPr lang="sv-SE" dirty="0"/>
          </a:p>
        </p:txBody>
      </p:sp>
      <p:sp>
        <p:nvSpPr>
          <p:cNvPr id="9" name="Platshållare för innehåll 6">
            <a:extLst>
              <a:ext uri="{FF2B5EF4-FFF2-40B4-BE49-F238E27FC236}">
                <a16:creationId xmlns:a16="http://schemas.microsoft.com/office/drawing/2014/main" id="{041DFB0B-0D55-EF49-96C7-C7234801BBF0}"/>
              </a:ext>
            </a:extLst>
          </p:cNvPr>
          <p:cNvSpPr txBox="1">
            <a:spLocks/>
          </p:cNvSpPr>
          <p:nvPr/>
        </p:nvSpPr>
        <p:spPr>
          <a:xfrm>
            <a:off x="6482755" y="1594339"/>
            <a:ext cx="5287108" cy="5246057"/>
          </a:xfrm>
          <a:prstGeom prst="rect">
            <a:avLst/>
          </a:prstGeom>
        </p:spPr>
        <p:txBody>
          <a:bodyPr vert="horz" lIns="0" tIns="45720" rIns="18000" bIns="45720" rtlCol="0">
            <a:noAutofit/>
          </a:bodyPr>
          <a:lstStyle>
            <a:lvl1pPr marL="101600" indent="-101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Segoe UI" panose="020B0502040204020203" pitchFamily="34" charset="0"/>
              <a:buChar char=" 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1pPr>
            <a:lvl2pPr marL="360000" indent="-2160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Wingdings" panose="05000000000000000000" pitchFamily="2" charset="2"/>
              <a:buChar char=""/>
              <a:tabLst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450000" indent="-1980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tabLst/>
              <a:defRPr sz="18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tabLst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628650" indent="-1620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tabLst/>
              <a:defRPr sz="14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</a:p>
        </p:txBody>
      </p:sp>
      <p:sp>
        <p:nvSpPr>
          <p:cNvPr id="11" name="Platshållare för innehåll 6">
            <a:extLst>
              <a:ext uri="{FF2B5EF4-FFF2-40B4-BE49-F238E27FC236}">
                <a16:creationId xmlns:a16="http://schemas.microsoft.com/office/drawing/2014/main" id="{2B9BD4B0-AD49-A24B-B5AD-6615D12D429B}"/>
              </a:ext>
            </a:extLst>
          </p:cNvPr>
          <p:cNvSpPr txBox="1">
            <a:spLocks/>
          </p:cNvSpPr>
          <p:nvPr/>
        </p:nvSpPr>
        <p:spPr>
          <a:xfrm>
            <a:off x="1103709" y="1446416"/>
            <a:ext cx="3811191" cy="4601924"/>
          </a:xfrm>
          <a:prstGeom prst="rect">
            <a:avLst/>
          </a:prstGeom>
        </p:spPr>
        <p:txBody>
          <a:bodyPr vert="horz" lIns="0" tIns="45720" rIns="18000" bIns="45720" rtlCol="0">
            <a:noAutofit/>
          </a:bodyPr>
          <a:lstStyle>
            <a:lvl1pPr marL="101600" indent="-101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Segoe UI" panose="020B0502040204020203" pitchFamily="34" charset="0"/>
              <a:buChar char=" 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1pPr>
            <a:lvl2pPr marL="360000" indent="-2160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Wingdings" panose="05000000000000000000" pitchFamily="2" charset="2"/>
              <a:buChar char=""/>
              <a:tabLst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450000" indent="-1980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tabLst/>
              <a:defRPr sz="18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tabLst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628650" indent="-1620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tabLst/>
              <a:defRPr sz="14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Important Note: </a:t>
            </a:r>
            <a:endParaRPr lang="en-GB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ESS is currently adjusting and updating all plans until 2027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GB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GB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dates</a:t>
            </a:r>
            <a:r>
              <a:rPr lang="en-GB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presented for ODHDS’s are </a:t>
            </a:r>
            <a:r>
              <a:rPr lang="en-GB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not</a:t>
            </a:r>
            <a:r>
              <a:rPr lang="en-GB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yet </a:t>
            </a:r>
            <a:r>
              <a:rPr lang="en-GB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optimised</a:t>
            </a:r>
            <a:r>
              <a:rPr lang="en-GB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nor adjusted towards when the systems are really needed, or by when for example pipe installation has to be done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GB" sz="1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 must establish a realistic agreement with Target and NSS asap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GB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1675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n-GB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-1225">
              <a:spcBef>
                <a:spcPts val="600"/>
              </a:spcBef>
              <a:spcAft>
                <a:spcPts val="600"/>
              </a:spcAft>
              <a:buFont typeface="Segoe UI" panose="020B0502040204020203" pitchFamily="34" charset="0"/>
              <a:buNone/>
            </a:pPr>
            <a:endParaRPr lang="en-GB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179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More Open Points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5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569" y="1270247"/>
            <a:ext cx="10372147" cy="4396627"/>
          </a:xfrm>
        </p:spPr>
        <p:txBody>
          <a:bodyPr/>
          <a:lstStyle/>
          <a:p>
            <a:pPr marL="257175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200" b="1" dirty="0">
                <a:solidFill>
                  <a:schemeClr val="tx1"/>
                </a:solidFill>
              </a:rPr>
              <a:t>Criteria for linking to target and NSS installation plans not established yet</a:t>
            </a:r>
            <a:endParaRPr lang="en-GB" sz="2200" dirty="0">
              <a:solidFill>
                <a:schemeClr val="tx1"/>
              </a:solidFill>
            </a:endParaRPr>
          </a:p>
          <a:p>
            <a:pPr marL="725488" lvl="3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2000" dirty="0">
                <a:solidFill>
                  <a:schemeClr val="tx1"/>
                </a:solidFill>
              </a:rPr>
              <a:t>If ODHDS installation is done too late, the risk is high that retrofitting is needed (e.g. pipes)</a:t>
            </a:r>
          </a:p>
          <a:p>
            <a:pPr marL="725488" lvl="3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2000" dirty="0">
                <a:solidFill>
                  <a:schemeClr val="tx1"/>
                </a:solidFill>
              </a:rPr>
              <a:t>This would translate in a (significant) cost increase</a:t>
            </a:r>
          </a:p>
          <a:p>
            <a:pPr marL="782638" lvl="3" indent="-342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2000" dirty="0">
                <a:solidFill>
                  <a:schemeClr val="tx1"/>
                </a:solidFill>
              </a:rPr>
              <a:t>It is important to refine timelines asap to better understand what is needed and when (analysis, design, piping, operation)</a:t>
            </a:r>
            <a:endParaRPr lang="en-US" sz="2000" dirty="0">
              <a:solidFill>
                <a:schemeClr val="tx1"/>
              </a:solidFill>
            </a:endParaRPr>
          </a:p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endParaRPr lang="en-US" sz="2200" dirty="0">
              <a:solidFill>
                <a:schemeClr val="tx1"/>
              </a:solidFill>
            </a:endParaRPr>
          </a:p>
          <a:p>
            <a:pPr marL="257175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200" b="1" dirty="0">
                <a:solidFill>
                  <a:schemeClr val="tx1"/>
                </a:solidFill>
              </a:rPr>
              <a:t>Handing over an ODHDS to operations </a:t>
            </a:r>
            <a:r>
              <a:rPr lang="en-GB" sz="2200" b="1" dirty="0">
                <a:solidFill>
                  <a:schemeClr val="tx1"/>
                </a:solidFill>
              </a:rPr>
              <a:t>/ </a:t>
            </a:r>
            <a:r>
              <a:rPr lang="en-GB" sz="2200" b="1" dirty="0" err="1">
                <a:solidFill>
                  <a:schemeClr val="tx1"/>
                </a:solidFill>
              </a:rPr>
              <a:t>cryo</a:t>
            </a:r>
            <a:r>
              <a:rPr lang="en-GB" sz="2200" b="1" dirty="0">
                <a:solidFill>
                  <a:schemeClr val="tx1"/>
                </a:solidFill>
              </a:rPr>
              <a:t> operations</a:t>
            </a:r>
          </a:p>
          <a:p>
            <a:pPr marL="725488" lvl="3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2000" dirty="0">
                <a:solidFill>
                  <a:schemeClr val="tx1"/>
                </a:solidFill>
              </a:rPr>
              <a:t>Is this done at other facilities?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7CBAF5D9-CC91-9C43-ABB7-8FE3A8EAA6D6}" type="datetime1">
              <a:rPr lang="sv-SE" smtClean="0"/>
              <a:t>2022-02-11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7453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ESS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99DC"/>
      </a:accent1>
      <a:accent2>
        <a:srgbClr val="003366"/>
      </a:accent2>
      <a:accent3>
        <a:srgbClr val="99BE00"/>
      </a:accent3>
      <a:accent4>
        <a:srgbClr val="006646"/>
      </a:accent4>
      <a:accent5>
        <a:srgbClr val="FF7D00"/>
      </a:accent5>
      <a:accent6>
        <a:srgbClr val="821482"/>
      </a:accent6>
      <a:hlink>
        <a:srgbClr val="0099DC"/>
      </a:hlink>
      <a:folHlink>
        <a:srgbClr val="0099DC"/>
      </a:folHlink>
    </a:clrScheme>
    <a:fontScheme name="ESS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mtClean="0">
            <a:solidFill>
              <a:srgbClr val="666666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5" id="{C8E05FD6-4408-40A1-AAFA-F1913A6B3D38}" vid="{2ACFAA60-6D1B-4172-9AA5-52CCB5CBBC40}"/>
    </a:ext>
  </a:extLst>
</a:theme>
</file>

<file path=ppt/theme/theme2.xml><?xml version="1.0" encoding="utf-8"?>
<a:theme xmlns:a="http://schemas.openxmlformats.org/drawingml/2006/main" name="1_Office-tema">
  <a:themeElements>
    <a:clrScheme name="ESS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99DC"/>
      </a:accent1>
      <a:accent2>
        <a:srgbClr val="003366"/>
      </a:accent2>
      <a:accent3>
        <a:srgbClr val="99BE00"/>
      </a:accent3>
      <a:accent4>
        <a:srgbClr val="006646"/>
      </a:accent4>
      <a:accent5>
        <a:srgbClr val="FF7D00"/>
      </a:accent5>
      <a:accent6>
        <a:srgbClr val="821482"/>
      </a:accent6>
      <a:hlink>
        <a:srgbClr val="0099DC"/>
      </a:hlink>
      <a:folHlink>
        <a:srgbClr val="0099DC"/>
      </a:folHlink>
    </a:clrScheme>
    <a:fontScheme name="ESS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mtClean="0">
            <a:solidFill>
              <a:srgbClr val="666666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5" id="{C8E05FD6-4408-40A1-AAFA-F1913A6B3D38}" vid="{2ACFAA60-6D1B-4172-9AA5-52CCB5CBBC40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190506</TotalTime>
  <Words>315</Words>
  <Application>Microsoft Macintosh PowerPoint</Application>
  <PresentationFormat>Widescreen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Segoe UI</vt:lpstr>
      <vt:lpstr>Segoe UI Light</vt:lpstr>
      <vt:lpstr>Segoe UI Semibold</vt:lpstr>
      <vt:lpstr>Wingdings</vt:lpstr>
      <vt:lpstr>Office-tema</vt:lpstr>
      <vt:lpstr>1_Office-tema</vt:lpstr>
      <vt:lpstr>PowerPoint Presentation</vt:lpstr>
      <vt:lpstr>ESS ODHDS Plan and Schedule</vt:lpstr>
      <vt:lpstr>ESS ODH Detection Systems - Overview</vt:lpstr>
      <vt:lpstr>ESS ODH Detection Systems - Dates</vt:lpstr>
      <vt:lpstr>More Open Points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NCL Summary</dc:title>
  <dc:creator>Ciprian Plostinar</dc:creator>
  <cp:lastModifiedBy>Annika Nordt</cp:lastModifiedBy>
  <cp:revision>365</cp:revision>
  <cp:lastPrinted>2019-03-08T10:27:30Z</cp:lastPrinted>
  <dcterms:created xsi:type="dcterms:W3CDTF">2021-04-11T10:16:41Z</dcterms:created>
  <dcterms:modified xsi:type="dcterms:W3CDTF">2022-02-11T11:45:04Z</dcterms:modified>
</cp:coreProperties>
</file>