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7"/>
  </p:notesMasterIdLst>
  <p:sldIdLst>
    <p:sldId id="262" r:id="rId2"/>
    <p:sldId id="267" r:id="rId3"/>
    <p:sldId id="342" r:id="rId4"/>
    <p:sldId id="343" r:id="rId5"/>
    <p:sldId id="277" r:id="rId6"/>
  </p:sldIdLst>
  <p:sldSz cx="12192000" cy="6858000"/>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orteza Mansouri" initials="MM" lastIdx="1" clrIdx="0">
    <p:extLst>
      <p:ext uri="{19B8F6BF-5375-455C-9EA6-DF929625EA0E}">
        <p15:presenceInfo xmlns:p15="http://schemas.microsoft.com/office/powerpoint/2012/main" userId="S-1-5-21-1853637497-491971987-2917381224-6042"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244E2"/>
    <a:srgbClr val="821482"/>
    <a:srgbClr val="FF7D00"/>
    <a:srgbClr val="00B0F0"/>
    <a:srgbClr val="FFFFFF"/>
    <a:srgbClr val="666666"/>
    <a:srgbClr val="CCCCCC"/>
    <a:srgbClr val="FECC99"/>
    <a:srgbClr val="FEE6CC"/>
    <a:srgbClr val="CCDFD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llanmörkt format 2 - Dekorfär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218" autoAdjust="0"/>
    <p:restoredTop sz="94681" autoAdjust="0"/>
  </p:normalViewPr>
  <p:slideViewPr>
    <p:cSldViewPr snapToGrid="0" snapToObjects="1">
      <p:cViewPr varScale="1">
        <p:scale>
          <a:sx n="69" d="100"/>
          <a:sy n="69" d="100"/>
        </p:scale>
        <p:origin x="632" y="44"/>
      </p:cViewPr>
      <p:guideLst/>
    </p:cSldViewPr>
  </p:slideViewPr>
  <p:notesTextViewPr>
    <p:cViewPr>
      <p:scale>
        <a:sx n="3" d="2"/>
        <a:sy n="3" d="2"/>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a:p>
        </p:txBody>
      </p:sp>
      <p:sp>
        <p:nvSpPr>
          <p:cNvPr id="3" name="Platshållare fö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5216F17-FF12-814E-936A-620B3383A43B}" type="datetimeFigureOut">
              <a:rPr lang="sv-SE" smtClean="0"/>
              <a:t>2022-02-10</a:t>
            </a:fld>
            <a:endParaRPr/>
          </a:p>
        </p:txBody>
      </p:sp>
      <p:sp>
        <p:nvSpPr>
          <p:cNvPr id="4" name="Platshållare för bildobjekt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a:p>
        </p:txBody>
      </p:sp>
      <p:sp>
        <p:nvSpPr>
          <p:cNvPr id="5" name="Platshållare för anteckninga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a:p>
        </p:txBody>
      </p:sp>
      <p:sp>
        <p:nvSpPr>
          <p:cNvPr id="6" name="Platshållare för sidfo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a:p>
        </p:txBody>
      </p:sp>
      <p:sp>
        <p:nvSpPr>
          <p:cNvPr id="7" name="Platshållare för bild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AE5A434-646A-2746-9BDC-885B2382B33E}" type="slidenum">
              <a:rPr lang="sv-SE" smtClean="0"/>
              <a:t>‹#›</a:t>
            </a:fld>
            <a:endParaRPr/>
          </a:p>
        </p:txBody>
      </p:sp>
    </p:spTree>
    <p:extLst>
      <p:ext uri="{BB962C8B-B14F-4D97-AF65-F5344CB8AC3E}">
        <p14:creationId xmlns:p14="http://schemas.microsoft.com/office/powerpoint/2010/main" val="223182275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First slide">
    <p:spTree>
      <p:nvGrpSpPr>
        <p:cNvPr id="1" name=""/>
        <p:cNvGrpSpPr/>
        <p:nvPr/>
      </p:nvGrpSpPr>
      <p:grpSpPr>
        <a:xfrm>
          <a:off x="0" y="0"/>
          <a:ext cx="0" cy="0"/>
          <a:chOff x="0" y="0"/>
          <a:chExt cx="0" cy="0"/>
        </a:xfrm>
      </p:grpSpPr>
      <p:sp>
        <p:nvSpPr>
          <p:cNvPr id="5" name="Rektangel 4">
            <a:extLst>
              <a:ext uri="{FF2B5EF4-FFF2-40B4-BE49-F238E27FC236}">
                <a16:creationId xmlns:a16="http://schemas.microsoft.com/office/drawing/2014/main" id="{5105BBA5-0B01-43EB-96EC-725AF28E5A8E}"/>
              </a:ext>
            </a:extLst>
          </p:cNvPr>
          <p:cNvSpPr/>
          <p:nvPr userDrawn="1"/>
        </p:nvSpPr>
        <p:spPr>
          <a:xfrm>
            <a:off x="0" y="0"/>
            <a:ext cx="121920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6" name="Rektangel 5">
            <a:extLst>
              <a:ext uri="{FF2B5EF4-FFF2-40B4-BE49-F238E27FC236}">
                <a16:creationId xmlns:a16="http://schemas.microsoft.com/office/drawing/2014/main" id="{BB3141B3-566C-47FF-8C29-67289995D2FA}"/>
              </a:ext>
            </a:extLst>
          </p:cNvPr>
          <p:cNvSpPr/>
          <p:nvPr userDrawn="1"/>
        </p:nvSpPr>
        <p:spPr>
          <a:xfrm>
            <a:off x="0" y="447675"/>
            <a:ext cx="292101" cy="641032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pic>
        <p:nvPicPr>
          <p:cNvPr id="7" name="Bildobjekt 6">
            <a:extLst>
              <a:ext uri="{FF2B5EF4-FFF2-40B4-BE49-F238E27FC236}">
                <a16:creationId xmlns:a16="http://schemas.microsoft.com/office/drawing/2014/main" id="{B965145F-CDA4-4965-A7C5-ACBA59393460}"/>
              </a:ext>
            </a:extLst>
          </p:cNvPr>
          <p:cNvPicPr>
            <a:picLocks noChangeAspect="1"/>
          </p:cNvPicPr>
          <p:nvPr userDrawn="1"/>
        </p:nvPicPr>
        <p:blipFill>
          <a:blip r:embed="rId2"/>
          <a:stretch>
            <a:fillRect/>
          </a:stretch>
        </p:blipFill>
        <p:spPr>
          <a:xfrm>
            <a:off x="1703069" y="1048935"/>
            <a:ext cx="8872165" cy="4760129"/>
          </a:xfrm>
          <a:prstGeom prst="rect">
            <a:avLst/>
          </a:prstGeom>
        </p:spPr>
      </p:pic>
    </p:spTree>
    <p:extLst>
      <p:ext uri="{BB962C8B-B14F-4D97-AF65-F5344CB8AC3E}">
        <p14:creationId xmlns:p14="http://schemas.microsoft.com/office/powerpoint/2010/main" val="12874854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Graph">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4C1ADE6-C058-9C40-B135-034EB97B437C}"/>
              </a:ext>
            </a:extLst>
          </p:cNvPr>
          <p:cNvSpPr>
            <a:spLocks noGrp="1"/>
          </p:cNvSpPr>
          <p:nvPr>
            <p:ph type="title" hasCustomPrompt="1"/>
          </p:nvPr>
        </p:nvSpPr>
        <p:spPr>
          <a:xfrm>
            <a:off x="1103709" y="265373"/>
            <a:ext cx="9360000" cy="657339"/>
          </a:xfrm>
        </p:spPr>
        <p:txBody>
          <a:bodyPr lIns="90000" bIns="18000"/>
          <a:lstStyle>
            <a:lvl1pPr>
              <a:defRPr/>
            </a:lvl1pPr>
          </a:lstStyle>
          <a:p>
            <a:r>
              <a:rPr lang="sv-SE"/>
              <a:t>Headline</a:t>
            </a:r>
          </a:p>
        </p:txBody>
      </p:sp>
      <p:sp>
        <p:nvSpPr>
          <p:cNvPr id="4" name="Platshållare för datum 3">
            <a:extLst>
              <a:ext uri="{FF2B5EF4-FFF2-40B4-BE49-F238E27FC236}">
                <a16:creationId xmlns:a16="http://schemas.microsoft.com/office/drawing/2014/main" id="{996A591D-7BEE-2A48-BD08-DCDF3D90DE3E}"/>
              </a:ext>
            </a:extLst>
          </p:cNvPr>
          <p:cNvSpPr>
            <a:spLocks noGrp="1"/>
          </p:cNvSpPr>
          <p:nvPr>
            <p:ph type="dt" sz="half" idx="10"/>
          </p:nvPr>
        </p:nvSpPr>
        <p:spPr>
          <a:xfrm>
            <a:off x="1195647" y="6475270"/>
            <a:ext cx="832658" cy="365125"/>
          </a:xfrm>
        </p:spPr>
        <p:txBody>
          <a:bodyPr/>
          <a:lstStyle/>
          <a:p>
            <a:fld id="{18896B66-0B3A-474C-9C9C-E4F07B1F5DAD}" type="datetime1">
              <a:rPr lang="sv-SE" smtClean="0"/>
              <a:t>2022-02-10</a:t>
            </a:fld>
            <a:endParaRPr lang="sv-SE" dirty="0"/>
          </a:p>
        </p:txBody>
      </p:sp>
      <p:sp>
        <p:nvSpPr>
          <p:cNvPr id="5" name="Platshållare för sidfot 4">
            <a:extLst>
              <a:ext uri="{FF2B5EF4-FFF2-40B4-BE49-F238E27FC236}">
                <a16:creationId xmlns:a16="http://schemas.microsoft.com/office/drawing/2014/main" id="{3A0D4D5C-5B1B-1441-A13B-8613512E59E2}"/>
              </a:ext>
            </a:extLst>
          </p:cNvPr>
          <p:cNvSpPr>
            <a:spLocks noGrp="1"/>
          </p:cNvSpPr>
          <p:nvPr>
            <p:ph type="ftr" sz="quarter" idx="11"/>
          </p:nvPr>
        </p:nvSpPr>
        <p:spPr>
          <a:xfrm>
            <a:off x="2053244" y="6475270"/>
            <a:ext cx="4320448" cy="365125"/>
          </a:xfrm>
        </p:spPr>
        <p:txBody>
          <a:bodyPr/>
          <a:lstStyle/>
          <a:p>
            <a:r>
              <a:rPr lang="sv-SE"/>
              <a:t>PRESENTATION TITLE / FOOTER</a:t>
            </a:r>
          </a:p>
        </p:txBody>
      </p:sp>
      <p:sp>
        <p:nvSpPr>
          <p:cNvPr id="6" name="Platshållare för bildnummer 5">
            <a:extLst>
              <a:ext uri="{FF2B5EF4-FFF2-40B4-BE49-F238E27FC236}">
                <a16:creationId xmlns:a16="http://schemas.microsoft.com/office/drawing/2014/main" id="{184FAE50-4669-D540-A55E-354FF0C59458}"/>
              </a:ext>
            </a:extLst>
          </p:cNvPr>
          <p:cNvSpPr>
            <a:spLocks noGrp="1"/>
          </p:cNvSpPr>
          <p:nvPr>
            <p:ph type="sldNum" sz="quarter" idx="12"/>
          </p:nvPr>
        </p:nvSpPr>
        <p:spPr>
          <a:xfrm>
            <a:off x="8735292" y="6475270"/>
            <a:ext cx="2743200" cy="365125"/>
          </a:xfrm>
        </p:spPr>
        <p:txBody>
          <a:bodyPr/>
          <a:lstStyle/>
          <a:p>
            <a:fld id="{F7283078-D760-1647-8B80-66BA8B52336D}" type="slidenum">
              <a:rPr lang="sv-SE" smtClean="0"/>
              <a:t>‹#›</a:t>
            </a:fld>
            <a:endParaRPr lang="sv-SE"/>
          </a:p>
        </p:txBody>
      </p:sp>
      <p:sp>
        <p:nvSpPr>
          <p:cNvPr id="14" name="Platshållare för text 13">
            <a:extLst>
              <a:ext uri="{FF2B5EF4-FFF2-40B4-BE49-F238E27FC236}">
                <a16:creationId xmlns:a16="http://schemas.microsoft.com/office/drawing/2014/main" id="{DD16215C-7D16-4D0F-BA5D-E02EED6FB2D9}"/>
              </a:ext>
            </a:extLst>
          </p:cNvPr>
          <p:cNvSpPr>
            <a:spLocks noGrp="1"/>
          </p:cNvSpPr>
          <p:nvPr>
            <p:ph type="body" sz="quarter" idx="14" hasCustomPrompt="1"/>
          </p:nvPr>
        </p:nvSpPr>
        <p:spPr>
          <a:xfrm>
            <a:off x="1103709" y="931026"/>
            <a:ext cx="9360000" cy="507076"/>
          </a:xfrm>
        </p:spPr>
        <p:txBody>
          <a:bodyPr lIns="90000" tIns="18000">
            <a:noAutofit/>
          </a:bodyPr>
          <a:lstStyle>
            <a:lvl1pPr marL="0" indent="0">
              <a:spcBef>
                <a:spcPts val="0"/>
              </a:spcBef>
              <a:buFontTx/>
              <a:buNone/>
              <a:defRPr sz="2200">
                <a:solidFill>
                  <a:schemeClr val="accent1"/>
                </a:solidFill>
              </a:defRPr>
            </a:lvl1pPr>
            <a:lvl2pPr marL="82550" indent="0">
              <a:buNone/>
              <a:defRPr/>
            </a:lvl2pPr>
          </a:lstStyle>
          <a:p>
            <a:pPr lvl="0"/>
            <a:r>
              <a:rPr lang="sv-SE"/>
              <a:t>Sub-headline</a:t>
            </a:r>
          </a:p>
        </p:txBody>
      </p:sp>
      <p:sp>
        <p:nvSpPr>
          <p:cNvPr id="10" name="Rektangel 9">
            <a:extLst>
              <a:ext uri="{FF2B5EF4-FFF2-40B4-BE49-F238E27FC236}">
                <a16:creationId xmlns:a16="http://schemas.microsoft.com/office/drawing/2014/main" id="{A5E954D6-E4D2-47AD-A504-7408EC606D35}"/>
              </a:ext>
            </a:extLst>
          </p:cNvPr>
          <p:cNvSpPr/>
          <p:nvPr userDrawn="1"/>
        </p:nvSpPr>
        <p:spPr>
          <a:xfrm>
            <a:off x="0" y="447675"/>
            <a:ext cx="292101" cy="641032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pic>
        <p:nvPicPr>
          <p:cNvPr id="11" name="Bildobjekt 10">
            <a:extLst>
              <a:ext uri="{FF2B5EF4-FFF2-40B4-BE49-F238E27FC236}">
                <a16:creationId xmlns:a16="http://schemas.microsoft.com/office/drawing/2014/main" id="{6DD4ACE8-21C9-474B-A84B-6E399CB9FBD5}"/>
              </a:ext>
            </a:extLst>
          </p:cNvPr>
          <p:cNvPicPr>
            <a:picLocks noChangeAspect="1"/>
          </p:cNvPicPr>
          <p:nvPr userDrawn="1"/>
        </p:nvPicPr>
        <p:blipFill>
          <a:blip r:embed="rId2"/>
          <a:srcRect/>
          <a:stretch/>
        </p:blipFill>
        <p:spPr>
          <a:xfrm>
            <a:off x="10924611" y="417443"/>
            <a:ext cx="826394" cy="800100"/>
          </a:xfrm>
          <a:prstGeom prst="rect">
            <a:avLst/>
          </a:prstGeom>
        </p:spPr>
      </p:pic>
      <p:sp>
        <p:nvSpPr>
          <p:cNvPr id="7" name="Platshållare för diagram 6">
            <a:extLst>
              <a:ext uri="{FF2B5EF4-FFF2-40B4-BE49-F238E27FC236}">
                <a16:creationId xmlns:a16="http://schemas.microsoft.com/office/drawing/2014/main" id="{FA784AEE-BB11-4271-AB33-DE0774105604}"/>
              </a:ext>
            </a:extLst>
          </p:cNvPr>
          <p:cNvSpPr>
            <a:spLocks noGrp="1"/>
          </p:cNvSpPr>
          <p:nvPr>
            <p:ph type="chart" sz="quarter" idx="15"/>
          </p:nvPr>
        </p:nvSpPr>
        <p:spPr>
          <a:xfrm>
            <a:off x="1103313" y="1657350"/>
            <a:ext cx="7767637" cy="4445000"/>
          </a:xfrm>
        </p:spPr>
        <p:txBody>
          <a:bodyPr/>
          <a:lstStyle>
            <a:lvl1pPr algn="ctr">
              <a:defRPr sz="800" cap="all" baseline="0"/>
            </a:lvl1pPr>
          </a:lstStyle>
          <a:p>
            <a:r>
              <a:rPr lang="en-US"/>
              <a:t>Click icon to add chart</a:t>
            </a:r>
            <a:endParaRPr lang="sv-SE"/>
          </a:p>
        </p:txBody>
      </p:sp>
    </p:spTree>
    <p:extLst>
      <p:ext uri="{BB962C8B-B14F-4D97-AF65-F5344CB8AC3E}">
        <p14:creationId xmlns:p14="http://schemas.microsoft.com/office/powerpoint/2010/main" val="13175525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able">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4C1ADE6-C058-9C40-B135-034EB97B437C}"/>
              </a:ext>
            </a:extLst>
          </p:cNvPr>
          <p:cNvSpPr>
            <a:spLocks noGrp="1"/>
          </p:cNvSpPr>
          <p:nvPr>
            <p:ph type="title" hasCustomPrompt="1"/>
          </p:nvPr>
        </p:nvSpPr>
        <p:spPr>
          <a:xfrm>
            <a:off x="1103709" y="265373"/>
            <a:ext cx="9360000" cy="657339"/>
          </a:xfrm>
        </p:spPr>
        <p:txBody>
          <a:bodyPr lIns="90000" bIns="18000"/>
          <a:lstStyle>
            <a:lvl1pPr>
              <a:defRPr/>
            </a:lvl1pPr>
          </a:lstStyle>
          <a:p>
            <a:r>
              <a:rPr lang="sv-SE"/>
              <a:t>Headline</a:t>
            </a:r>
          </a:p>
        </p:txBody>
      </p:sp>
      <p:sp>
        <p:nvSpPr>
          <p:cNvPr id="5" name="Platshållare för sidfot 4">
            <a:extLst>
              <a:ext uri="{FF2B5EF4-FFF2-40B4-BE49-F238E27FC236}">
                <a16:creationId xmlns:a16="http://schemas.microsoft.com/office/drawing/2014/main" id="{3A0D4D5C-5B1B-1441-A13B-8613512E59E2}"/>
              </a:ext>
            </a:extLst>
          </p:cNvPr>
          <p:cNvSpPr>
            <a:spLocks noGrp="1"/>
          </p:cNvSpPr>
          <p:nvPr>
            <p:ph type="ftr" sz="quarter" idx="11"/>
          </p:nvPr>
        </p:nvSpPr>
        <p:spPr>
          <a:xfrm>
            <a:off x="2053244" y="6475270"/>
            <a:ext cx="4320448" cy="365125"/>
          </a:xfrm>
        </p:spPr>
        <p:txBody>
          <a:bodyPr/>
          <a:lstStyle/>
          <a:p>
            <a:r>
              <a:rPr lang="sv-SE" dirty="0"/>
              <a:t>PRESENTATION TITLE/FOOTER</a:t>
            </a:r>
          </a:p>
        </p:txBody>
      </p:sp>
      <p:sp>
        <p:nvSpPr>
          <p:cNvPr id="6" name="Platshållare för bildnummer 5">
            <a:extLst>
              <a:ext uri="{FF2B5EF4-FFF2-40B4-BE49-F238E27FC236}">
                <a16:creationId xmlns:a16="http://schemas.microsoft.com/office/drawing/2014/main" id="{184FAE50-4669-D540-A55E-354FF0C59458}"/>
              </a:ext>
            </a:extLst>
          </p:cNvPr>
          <p:cNvSpPr>
            <a:spLocks noGrp="1"/>
          </p:cNvSpPr>
          <p:nvPr>
            <p:ph type="sldNum" sz="quarter" idx="12"/>
          </p:nvPr>
        </p:nvSpPr>
        <p:spPr>
          <a:xfrm>
            <a:off x="8735292" y="6475270"/>
            <a:ext cx="2743200" cy="365125"/>
          </a:xfrm>
        </p:spPr>
        <p:txBody>
          <a:bodyPr/>
          <a:lstStyle/>
          <a:p>
            <a:fld id="{F7283078-D760-1647-8B80-66BA8B52336D}" type="slidenum">
              <a:rPr lang="sv-SE" smtClean="0"/>
              <a:t>‹#›</a:t>
            </a:fld>
            <a:endParaRPr lang="sv-SE"/>
          </a:p>
        </p:txBody>
      </p:sp>
      <p:sp>
        <p:nvSpPr>
          <p:cNvPr id="14" name="Platshållare för text 13">
            <a:extLst>
              <a:ext uri="{FF2B5EF4-FFF2-40B4-BE49-F238E27FC236}">
                <a16:creationId xmlns:a16="http://schemas.microsoft.com/office/drawing/2014/main" id="{DD16215C-7D16-4D0F-BA5D-E02EED6FB2D9}"/>
              </a:ext>
            </a:extLst>
          </p:cNvPr>
          <p:cNvSpPr>
            <a:spLocks noGrp="1"/>
          </p:cNvSpPr>
          <p:nvPr>
            <p:ph type="body" sz="quarter" idx="14" hasCustomPrompt="1"/>
          </p:nvPr>
        </p:nvSpPr>
        <p:spPr>
          <a:xfrm>
            <a:off x="1103709" y="931026"/>
            <a:ext cx="9360000" cy="507076"/>
          </a:xfrm>
        </p:spPr>
        <p:txBody>
          <a:bodyPr lIns="90000" tIns="18000">
            <a:noAutofit/>
          </a:bodyPr>
          <a:lstStyle>
            <a:lvl1pPr marL="0" indent="0">
              <a:spcBef>
                <a:spcPts val="0"/>
              </a:spcBef>
              <a:buFontTx/>
              <a:buNone/>
              <a:defRPr sz="2200">
                <a:solidFill>
                  <a:schemeClr val="accent1"/>
                </a:solidFill>
              </a:defRPr>
            </a:lvl1pPr>
            <a:lvl2pPr marL="82550" indent="0">
              <a:buNone/>
              <a:defRPr/>
            </a:lvl2pPr>
          </a:lstStyle>
          <a:p>
            <a:pPr lvl="0"/>
            <a:r>
              <a:rPr lang="sv-SE"/>
              <a:t>Sub-headline</a:t>
            </a:r>
          </a:p>
        </p:txBody>
      </p:sp>
      <p:sp>
        <p:nvSpPr>
          <p:cNvPr id="10" name="Rektangel 9">
            <a:extLst>
              <a:ext uri="{FF2B5EF4-FFF2-40B4-BE49-F238E27FC236}">
                <a16:creationId xmlns:a16="http://schemas.microsoft.com/office/drawing/2014/main" id="{A5E954D6-E4D2-47AD-A504-7408EC606D35}"/>
              </a:ext>
            </a:extLst>
          </p:cNvPr>
          <p:cNvSpPr/>
          <p:nvPr userDrawn="1"/>
        </p:nvSpPr>
        <p:spPr>
          <a:xfrm>
            <a:off x="0" y="447675"/>
            <a:ext cx="292101" cy="641032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pic>
        <p:nvPicPr>
          <p:cNvPr id="11" name="Bildobjekt 10">
            <a:extLst>
              <a:ext uri="{FF2B5EF4-FFF2-40B4-BE49-F238E27FC236}">
                <a16:creationId xmlns:a16="http://schemas.microsoft.com/office/drawing/2014/main" id="{6DD4ACE8-21C9-474B-A84B-6E399CB9FBD5}"/>
              </a:ext>
            </a:extLst>
          </p:cNvPr>
          <p:cNvPicPr>
            <a:picLocks noChangeAspect="1"/>
          </p:cNvPicPr>
          <p:nvPr userDrawn="1"/>
        </p:nvPicPr>
        <p:blipFill>
          <a:blip r:embed="rId2"/>
          <a:srcRect/>
          <a:stretch/>
        </p:blipFill>
        <p:spPr>
          <a:xfrm>
            <a:off x="10924611" y="417443"/>
            <a:ext cx="826394" cy="800100"/>
          </a:xfrm>
          <a:prstGeom prst="rect">
            <a:avLst/>
          </a:prstGeom>
        </p:spPr>
      </p:pic>
      <p:sp>
        <p:nvSpPr>
          <p:cNvPr id="8" name="Platshållare för tabell 7">
            <a:extLst>
              <a:ext uri="{FF2B5EF4-FFF2-40B4-BE49-F238E27FC236}">
                <a16:creationId xmlns:a16="http://schemas.microsoft.com/office/drawing/2014/main" id="{489D1BD7-202A-4115-BE6C-1B053CFFDE1E}"/>
              </a:ext>
            </a:extLst>
          </p:cNvPr>
          <p:cNvSpPr>
            <a:spLocks noGrp="1"/>
          </p:cNvSpPr>
          <p:nvPr>
            <p:ph type="tbl" sz="quarter" idx="15"/>
          </p:nvPr>
        </p:nvSpPr>
        <p:spPr>
          <a:xfrm>
            <a:off x="1103313" y="1614488"/>
            <a:ext cx="9359900" cy="4406900"/>
          </a:xfrm>
        </p:spPr>
        <p:txBody>
          <a:bodyPr/>
          <a:lstStyle>
            <a:lvl1pPr algn="ctr">
              <a:defRPr sz="800" cap="all" baseline="0"/>
            </a:lvl1pPr>
          </a:lstStyle>
          <a:p>
            <a:r>
              <a:rPr lang="en-US"/>
              <a:t>Click icon to add table</a:t>
            </a:r>
            <a:endParaRPr lang="sv-SE"/>
          </a:p>
        </p:txBody>
      </p:sp>
      <p:sp>
        <p:nvSpPr>
          <p:cNvPr id="12" name="Platshållare för datum 3">
            <a:extLst>
              <a:ext uri="{FF2B5EF4-FFF2-40B4-BE49-F238E27FC236}">
                <a16:creationId xmlns:a16="http://schemas.microsoft.com/office/drawing/2014/main" id="{EF177138-95E5-674B-B010-143A8CD1453A}"/>
              </a:ext>
            </a:extLst>
          </p:cNvPr>
          <p:cNvSpPr>
            <a:spLocks noGrp="1"/>
          </p:cNvSpPr>
          <p:nvPr>
            <p:ph type="dt" sz="half" idx="10"/>
          </p:nvPr>
        </p:nvSpPr>
        <p:spPr>
          <a:xfrm>
            <a:off x="1195647" y="6475270"/>
            <a:ext cx="832658" cy="365125"/>
          </a:xfrm>
        </p:spPr>
        <p:txBody>
          <a:bodyPr/>
          <a:lstStyle/>
          <a:p>
            <a:fld id="{18896B66-0B3A-474C-9C9C-E4F07B1F5DAD}" type="datetime1">
              <a:rPr lang="sv-SE" smtClean="0"/>
              <a:t>2022-02-10</a:t>
            </a:fld>
            <a:endParaRPr lang="sv-SE" dirty="0"/>
          </a:p>
        </p:txBody>
      </p:sp>
    </p:spTree>
    <p:extLst>
      <p:ext uri="{BB962C8B-B14F-4D97-AF65-F5344CB8AC3E}">
        <p14:creationId xmlns:p14="http://schemas.microsoft.com/office/powerpoint/2010/main" val="42251890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sp>
        <p:nvSpPr>
          <p:cNvPr id="7" name="Rektangel 6">
            <a:extLst>
              <a:ext uri="{FF2B5EF4-FFF2-40B4-BE49-F238E27FC236}">
                <a16:creationId xmlns:a16="http://schemas.microsoft.com/office/drawing/2014/main" id="{BE7B1DDB-F4AA-4E8D-BD07-905FE45A5555}"/>
              </a:ext>
            </a:extLst>
          </p:cNvPr>
          <p:cNvSpPr/>
          <p:nvPr userDrawn="1"/>
        </p:nvSpPr>
        <p:spPr>
          <a:xfrm>
            <a:off x="0" y="388593"/>
            <a:ext cx="121920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Rubrik 1">
            <a:extLst>
              <a:ext uri="{FF2B5EF4-FFF2-40B4-BE49-F238E27FC236}">
                <a16:creationId xmlns:a16="http://schemas.microsoft.com/office/drawing/2014/main" id="{34780BC8-191C-6D4B-93F3-54A06FD4FE76}"/>
              </a:ext>
            </a:extLst>
          </p:cNvPr>
          <p:cNvSpPr>
            <a:spLocks noGrp="1"/>
          </p:cNvSpPr>
          <p:nvPr>
            <p:ph type="ctrTitle"/>
          </p:nvPr>
        </p:nvSpPr>
        <p:spPr>
          <a:xfrm>
            <a:off x="1930395" y="1153621"/>
            <a:ext cx="8640000" cy="2387600"/>
          </a:xfrm>
        </p:spPr>
        <p:txBody>
          <a:bodyPr anchor="b">
            <a:noAutofit/>
          </a:bodyPr>
          <a:lstStyle>
            <a:lvl1pPr algn="l">
              <a:lnSpc>
                <a:spcPct val="100000"/>
              </a:lnSpc>
              <a:defRPr sz="4200">
                <a:solidFill>
                  <a:schemeClr val="bg1"/>
                </a:solidFill>
                <a:latin typeface="Segoe UI Semibold" panose="020B0702040204020203" pitchFamily="34" charset="0"/>
                <a:cs typeface="Segoe UI Semibold" panose="020B0702040204020203" pitchFamily="34" charset="0"/>
              </a:defRPr>
            </a:lvl1pPr>
          </a:lstStyle>
          <a:p>
            <a:r>
              <a:rPr lang="en-US"/>
              <a:t>Click to edit Master title style</a:t>
            </a:r>
            <a:endParaRPr lang="sv-SE" dirty="0"/>
          </a:p>
        </p:txBody>
      </p:sp>
      <p:sp>
        <p:nvSpPr>
          <p:cNvPr id="8" name="Rektangel 7">
            <a:extLst>
              <a:ext uri="{FF2B5EF4-FFF2-40B4-BE49-F238E27FC236}">
                <a16:creationId xmlns:a16="http://schemas.microsoft.com/office/drawing/2014/main" id="{EC66F586-F662-4573-A59B-7D4EDD05A153}"/>
              </a:ext>
            </a:extLst>
          </p:cNvPr>
          <p:cNvSpPr/>
          <p:nvPr userDrawn="1"/>
        </p:nvSpPr>
        <p:spPr>
          <a:xfrm>
            <a:off x="-2" y="447675"/>
            <a:ext cx="292101" cy="641032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pic>
        <p:nvPicPr>
          <p:cNvPr id="9" name="Bildobjekt 8">
            <a:extLst>
              <a:ext uri="{FF2B5EF4-FFF2-40B4-BE49-F238E27FC236}">
                <a16:creationId xmlns:a16="http://schemas.microsoft.com/office/drawing/2014/main" id="{3193CED5-E020-4279-918D-055F43A9188C}"/>
              </a:ext>
            </a:extLst>
          </p:cNvPr>
          <p:cNvPicPr>
            <a:picLocks noChangeAspect="1"/>
          </p:cNvPicPr>
          <p:nvPr userDrawn="1"/>
        </p:nvPicPr>
        <p:blipFill>
          <a:blip r:embed="rId2"/>
          <a:stretch>
            <a:fillRect/>
          </a:stretch>
        </p:blipFill>
        <p:spPr>
          <a:xfrm>
            <a:off x="10924611" y="417443"/>
            <a:ext cx="826395" cy="800100"/>
          </a:xfrm>
          <a:prstGeom prst="rect">
            <a:avLst/>
          </a:prstGeom>
        </p:spPr>
      </p:pic>
    </p:spTree>
    <p:extLst>
      <p:ext uri="{BB962C8B-B14F-4D97-AF65-F5344CB8AC3E}">
        <p14:creationId xmlns:p14="http://schemas.microsoft.com/office/powerpoint/2010/main" val="39497967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7" name="Rektangel 6">
            <a:extLst>
              <a:ext uri="{FF2B5EF4-FFF2-40B4-BE49-F238E27FC236}">
                <a16:creationId xmlns:a16="http://schemas.microsoft.com/office/drawing/2014/main" id="{BE7B1DDB-F4AA-4E8D-BD07-905FE45A5555}"/>
              </a:ext>
            </a:extLst>
          </p:cNvPr>
          <p:cNvSpPr/>
          <p:nvPr userDrawn="1"/>
        </p:nvSpPr>
        <p:spPr>
          <a:xfrm>
            <a:off x="-2" y="0"/>
            <a:ext cx="121920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Rubrik 1">
            <a:extLst>
              <a:ext uri="{FF2B5EF4-FFF2-40B4-BE49-F238E27FC236}">
                <a16:creationId xmlns:a16="http://schemas.microsoft.com/office/drawing/2014/main" id="{34780BC8-191C-6D4B-93F3-54A06FD4FE76}"/>
              </a:ext>
            </a:extLst>
          </p:cNvPr>
          <p:cNvSpPr>
            <a:spLocks noGrp="1"/>
          </p:cNvSpPr>
          <p:nvPr>
            <p:ph type="ctrTitle"/>
          </p:nvPr>
        </p:nvSpPr>
        <p:spPr>
          <a:xfrm>
            <a:off x="1930395" y="1153621"/>
            <a:ext cx="8640000" cy="2387600"/>
          </a:xfrm>
        </p:spPr>
        <p:txBody>
          <a:bodyPr anchor="b">
            <a:noAutofit/>
          </a:bodyPr>
          <a:lstStyle>
            <a:lvl1pPr algn="l">
              <a:lnSpc>
                <a:spcPct val="100000"/>
              </a:lnSpc>
              <a:defRPr sz="4200">
                <a:solidFill>
                  <a:schemeClr val="bg1"/>
                </a:solidFill>
                <a:latin typeface="Segoe UI Semibold" panose="020B0702040204020203" pitchFamily="34" charset="0"/>
                <a:cs typeface="Segoe UI Semibold" panose="020B0702040204020203" pitchFamily="34" charset="0"/>
              </a:defRPr>
            </a:lvl1pPr>
          </a:lstStyle>
          <a:p>
            <a:r>
              <a:rPr lang="en-US"/>
              <a:t>Click to edit Master title style</a:t>
            </a:r>
            <a:endParaRPr lang="sv-SE" dirty="0"/>
          </a:p>
        </p:txBody>
      </p:sp>
      <p:sp>
        <p:nvSpPr>
          <p:cNvPr id="3" name="Underrubrik 2">
            <a:extLst>
              <a:ext uri="{FF2B5EF4-FFF2-40B4-BE49-F238E27FC236}">
                <a16:creationId xmlns:a16="http://schemas.microsoft.com/office/drawing/2014/main" id="{81DF3056-F3A8-2949-876C-528413E342C4}"/>
              </a:ext>
            </a:extLst>
          </p:cNvPr>
          <p:cNvSpPr>
            <a:spLocks noGrp="1"/>
          </p:cNvSpPr>
          <p:nvPr>
            <p:ph type="subTitle" idx="1"/>
          </p:nvPr>
        </p:nvSpPr>
        <p:spPr>
          <a:xfrm>
            <a:off x="1930395" y="3883393"/>
            <a:ext cx="8640000" cy="921363"/>
          </a:xfrm>
          <a:prstGeom prst="rect">
            <a:avLst/>
          </a:prstGeom>
        </p:spPr>
        <p:txBody>
          <a:bodyPr lIns="90000">
            <a:noAutofit/>
          </a:bodyPr>
          <a:lstStyle>
            <a:lvl1pPr marL="0" indent="0" algn="l">
              <a:lnSpc>
                <a:spcPct val="100000"/>
              </a:lnSpc>
              <a:spcBef>
                <a:spcPts val="0"/>
              </a:spcBef>
              <a:buNone/>
              <a:defRPr sz="28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sv-SE" dirty="0"/>
          </a:p>
        </p:txBody>
      </p:sp>
      <p:sp>
        <p:nvSpPr>
          <p:cNvPr id="8" name="Rektangel 7">
            <a:extLst>
              <a:ext uri="{FF2B5EF4-FFF2-40B4-BE49-F238E27FC236}">
                <a16:creationId xmlns:a16="http://schemas.microsoft.com/office/drawing/2014/main" id="{EC66F586-F662-4573-A59B-7D4EDD05A153}"/>
              </a:ext>
            </a:extLst>
          </p:cNvPr>
          <p:cNvSpPr/>
          <p:nvPr userDrawn="1"/>
        </p:nvSpPr>
        <p:spPr>
          <a:xfrm>
            <a:off x="-2" y="447675"/>
            <a:ext cx="292101" cy="641032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pic>
        <p:nvPicPr>
          <p:cNvPr id="9" name="Bildobjekt 8">
            <a:extLst>
              <a:ext uri="{FF2B5EF4-FFF2-40B4-BE49-F238E27FC236}">
                <a16:creationId xmlns:a16="http://schemas.microsoft.com/office/drawing/2014/main" id="{3193CED5-E020-4279-918D-055F43A9188C}"/>
              </a:ext>
            </a:extLst>
          </p:cNvPr>
          <p:cNvPicPr>
            <a:picLocks noChangeAspect="1"/>
          </p:cNvPicPr>
          <p:nvPr userDrawn="1"/>
        </p:nvPicPr>
        <p:blipFill>
          <a:blip r:embed="rId2"/>
          <a:stretch>
            <a:fillRect/>
          </a:stretch>
        </p:blipFill>
        <p:spPr>
          <a:xfrm>
            <a:off x="10924611" y="417443"/>
            <a:ext cx="826395" cy="800100"/>
          </a:xfrm>
          <a:prstGeom prst="rect">
            <a:avLst/>
          </a:prstGeom>
        </p:spPr>
      </p:pic>
      <p:sp>
        <p:nvSpPr>
          <p:cNvPr id="15" name="Platshållare för text 14">
            <a:extLst>
              <a:ext uri="{FF2B5EF4-FFF2-40B4-BE49-F238E27FC236}">
                <a16:creationId xmlns:a16="http://schemas.microsoft.com/office/drawing/2014/main" id="{EA5DA2EE-60AD-41D0-96B0-DDF02E0AE545}"/>
              </a:ext>
            </a:extLst>
          </p:cNvPr>
          <p:cNvSpPr>
            <a:spLocks noGrp="1"/>
          </p:cNvSpPr>
          <p:nvPr>
            <p:ph type="body" sz="quarter" idx="10" hasCustomPrompt="1"/>
          </p:nvPr>
        </p:nvSpPr>
        <p:spPr>
          <a:xfrm>
            <a:off x="1930395" y="5605695"/>
            <a:ext cx="6290892" cy="459883"/>
          </a:xfrm>
          <a:prstGeom prst="rect">
            <a:avLst/>
          </a:prstGeom>
        </p:spPr>
        <p:txBody>
          <a:bodyPr lIns="90000" tIns="18000" bIns="36000" anchor="b" anchorCtr="0">
            <a:noAutofit/>
          </a:bodyPr>
          <a:lstStyle>
            <a:lvl1pPr marL="0" indent="0">
              <a:lnSpc>
                <a:spcPct val="100000"/>
              </a:lnSpc>
              <a:spcBef>
                <a:spcPts val="0"/>
              </a:spcBef>
              <a:buFontTx/>
              <a:buNone/>
              <a:defRPr sz="1200" b="1" strike="noStrike" cap="all" spc="120" baseline="0">
                <a:solidFill>
                  <a:schemeClr val="bg1"/>
                </a:solidFill>
              </a:defRPr>
            </a:lvl1pPr>
          </a:lstStyle>
          <a:p>
            <a:pPr lvl="0"/>
            <a:r>
              <a:rPr lang="sv-SE"/>
              <a:t>presented by &lt;name nameson&gt;</a:t>
            </a:r>
          </a:p>
        </p:txBody>
      </p:sp>
      <p:sp>
        <p:nvSpPr>
          <p:cNvPr id="10" name="Platshållare för datum 3">
            <a:extLst>
              <a:ext uri="{FF2B5EF4-FFF2-40B4-BE49-F238E27FC236}">
                <a16:creationId xmlns:a16="http://schemas.microsoft.com/office/drawing/2014/main" id="{5CE429DE-35D4-F144-9881-2C3DD8ABB666}"/>
              </a:ext>
            </a:extLst>
          </p:cNvPr>
          <p:cNvSpPr>
            <a:spLocks noGrp="1"/>
          </p:cNvSpPr>
          <p:nvPr>
            <p:ph type="dt" sz="half" idx="10"/>
          </p:nvPr>
        </p:nvSpPr>
        <p:spPr>
          <a:xfrm>
            <a:off x="1930395" y="6096663"/>
            <a:ext cx="1241068" cy="365125"/>
          </a:xfrm>
        </p:spPr>
        <p:txBody>
          <a:bodyPr/>
          <a:lstStyle>
            <a:lvl1pPr>
              <a:defRPr sz="1200"/>
            </a:lvl1pPr>
          </a:lstStyle>
          <a:p>
            <a:fld id="{18896B66-0B3A-474C-9C9C-E4F07B1F5DAD}" type="datetime1">
              <a:rPr lang="sv-SE" smtClean="0"/>
              <a:pPr/>
              <a:t>2022-02-10</a:t>
            </a:fld>
            <a:endParaRPr lang="sv-SE" dirty="0"/>
          </a:p>
        </p:txBody>
      </p:sp>
    </p:spTree>
    <p:extLst>
      <p:ext uri="{BB962C8B-B14F-4D97-AF65-F5344CB8AC3E}">
        <p14:creationId xmlns:p14="http://schemas.microsoft.com/office/powerpoint/2010/main" val="14013846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Agenda">
    <p:spTree>
      <p:nvGrpSpPr>
        <p:cNvPr id="1" name=""/>
        <p:cNvGrpSpPr/>
        <p:nvPr/>
      </p:nvGrpSpPr>
      <p:grpSpPr>
        <a:xfrm>
          <a:off x="0" y="0"/>
          <a:ext cx="0" cy="0"/>
          <a:chOff x="0" y="0"/>
          <a:chExt cx="0" cy="0"/>
        </a:xfrm>
      </p:grpSpPr>
      <p:sp>
        <p:nvSpPr>
          <p:cNvPr id="9" name="Rektangel 8">
            <a:extLst>
              <a:ext uri="{FF2B5EF4-FFF2-40B4-BE49-F238E27FC236}">
                <a16:creationId xmlns:a16="http://schemas.microsoft.com/office/drawing/2014/main" id="{9BCCEAFE-E21B-43CF-80C4-FF01C3F9D479}"/>
              </a:ext>
            </a:extLst>
          </p:cNvPr>
          <p:cNvSpPr/>
          <p:nvPr userDrawn="1"/>
        </p:nvSpPr>
        <p:spPr>
          <a:xfrm>
            <a:off x="0" y="16274"/>
            <a:ext cx="121920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Rubrik 1">
            <a:extLst>
              <a:ext uri="{FF2B5EF4-FFF2-40B4-BE49-F238E27FC236}">
                <a16:creationId xmlns:a16="http://schemas.microsoft.com/office/drawing/2014/main" id="{74C1ADE6-C058-9C40-B135-034EB97B437C}"/>
              </a:ext>
            </a:extLst>
          </p:cNvPr>
          <p:cNvSpPr>
            <a:spLocks noGrp="1"/>
          </p:cNvSpPr>
          <p:nvPr>
            <p:ph type="title" hasCustomPrompt="1"/>
          </p:nvPr>
        </p:nvSpPr>
        <p:spPr>
          <a:xfrm>
            <a:off x="1103709" y="265373"/>
            <a:ext cx="9360000" cy="657339"/>
          </a:xfrm>
        </p:spPr>
        <p:txBody>
          <a:bodyPr lIns="90000" bIns="18000"/>
          <a:lstStyle>
            <a:lvl1pPr>
              <a:defRPr>
                <a:solidFill>
                  <a:schemeClr val="bg1"/>
                </a:solidFill>
              </a:defRPr>
            </a:lvl1pPr>
          </a:lstStyle>
          <a:p>
            <a:r>
              <a:rPr lang="sv-SE"/>
              <a:t>Headline</a:t>
            </a:r>
          </a:p>
        </p:txBody>
      </p:sp>
      <p:sp>
        <p:nvSpPr>
          <p:cNvPr id="5" name="Platshållare för sidfot 4">
            <a:extLst>
              <a:ext uri="{FF2B5EF4-FFF2-40B4-BE49-F238E27FC236}">
                <a16:creationId xmlns:a16="http://schemas.microsoft.com/office/drawing/2014/main" id="{3A0D4D5C-5B1B-1441-A13B-8613512E59E2}"/>
              </a:ext>
            </a:extLst>
          </p:cNvPr>
          <p:cNvSpPr>
            <a:spLocks noGrp="1"/>
          </p:cNvSpPr>
          <p:nvPr>
            <p:ph type="ftr" sz="quarter" idx="11"/>
          </p:nvPr>
        </p:nvSpPr>
        <p:spPr>
          <a:xfrm>
            <a:off x="2053244" y="6475270"/>
            <a:ext cx="4320448" cy="365125"/>
          </a:xfrm>
        </p:spPr>
        <p:txBody>
          <a:bodyPr/>
          <a:lstStyle>
            <a:lvl1pPr>
              <a:defRPr>
                <a:solidFill>
                  <a:schemeClr val="bg1"/>
                </a:solidFill>
              </a:defRPr>
            </a:lvl1pPr>
          </a:lstStyle>
          <a:p>
            <a:r>
              <a:rPr lang="sv-SE" dirty="0"/>
              <a:t>PRESENTATION </a:t>
            </a:r>
            <a:r>
              <a:rPr lang="sv-SE" dirty="0" err="1"/>
              <a:t>TITLe</a:t>
            </a:r>
            <a:r>
              <a:rPr lang="sv-SE" dirty="0"/>
              <a:t>/ FOOTER</a:t>
            </a:r>
          </a:p>
        </p:txBody>
      </p:sp>
      <p:sp>
        <p:nvSpPr>
          <p:cNvPr id="6" name="Platshållare för bildnummer 5">
            <a:extLst>
              <a:ext uri="{FF2B5EF4-FFF2-40B4-BE49-F238E27FC236}">
                <a16:creationId xmlns:a16="http://schemas.microsoft.com/office/drawing/2014/main" id="{184FAE50-4669-D540-A55E-354FF0C59458}"/>
              </a:ext>
            </a:extLst>
          </p:cNvPr>
          <p:cNvSpPr>
            <a:spLocks noGrp="1"/>
          </p:cNvSpPr>
          <p:nvPr>
            <p:ph type="sldNum" sz="quarter" idx="12"/>
          </p:nvPr>
        </p:nvSpPr>
        <p:spPr>
          <a:xfrm>
            <a:off x="8735292" y="6475270"/>
            <a:ext cx="2743200" cy="365125"/>
          </a:xfrm>
        </p:spPr>
        <p:txBody>
          <a:bodyPr/>
          <a:lstStyle>
            <a:lvl1pPr>
              <a:defRPr>
                <a:solidFill>
                  <a:schemeClr val="bg1"/>
                </a:solidFill>
              </a:defRPr>
            </a:lvl1pPr>
          </a:lstStyle>
          <a:p>
            <a:fld id="{F7283078-D760-1647-8B80-66BA8B52336D}" type="slidenum">
              <a:rPr lang="sv-SE" smtClean="0"/>
              <a:pPr/>
              <a:t>‹#›</a:t>
            </a:fld>
            <a:endParaRPr lang="sv-SE"/>
          </a:p>
        </p:txBody>
      </p:sp>
      <p:sp>
        <p:nvSpPr>
          <p:cNvPr id="10" name="Rektangel 9">
            <a:extLst>
              <a:ext uri="{FF2B5EF4-FFF2-40B4-BE49-F238E27FC236}">
                <a16:creationId xmlns:a16="http://schemas.microsoft.com/office/drawing/2014/main" id="{A5E954D6-E4D2-47AD-A504-7408EC606D35}"/>
              </a:ext>
            </a:extLst>
          </p:cNvPr>
          <p:cNvSpPr/>
          <p:nvPr userDrawn="1"/>
        </p:nvSpPr>
        <p:spPr>
          <a:xfrm>
            <a:off x="0" y="447675"/>
            <a:ext cx="292101" cy="641032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pic>
        <p:nvPicPr>
          <p:cNvPr id="12" name="Bildobjekt 11">
            <a:extLst>
              <a:ext uri="{FF2B5EF4-FFF2-40B4-BE49-F238E27FC236}">
                <a16:creationId xmlns:a16="http://schemas.microsoft.com/office/drawing/2014/main" id="{6426DF26-09C3-4DAE-B43E-0C11D6A63538}"/>
              </a:ext>
            </a:extLst>
          </p:cNvPr>
          <p:cNvPicPr>
            <a:picLocks noChangeAspect="1"/>
          </p:cNvPicPr>
          <p:nvPr userDrawn="1"/>
        </p:nvPicPr>
        <p:blipFill>
          <a:blip r:embed="rId2"/>
          <a:stretch>
            <a:fillRect/>
          </a:stretch>
        </p:blipFill>
        <p:spPr>
          <a:xfrm>
            <a:off x="10924611" y="417443"/>
            <a:ext cx="826395" cy="800100"/>
          </a:xfrm>
          <a:prstGeom prst="rect">
            <a:avLst/>
          </a:prstGeom>
        </p:spPr>
      </p:pic>
      <p:sp>
        <p:nvSpPr>
          <p:cNvPr id="11" name="Platshållare för text 10">
            <a:extLst>
              <a:ext uri="{FF2B5EF4-FFF2-40B4-BE49-F238E27FC236}">
                <a16:creationId xmlns:a16="http://schemas.microsoft.com/office/drawing/2014/main" id="{5C48DF05-1B09-4DA6-AC56-07304871CCD2}"/>
              </a:ext>
            </a:extLst>
          </p:cNvPr>
          <p:cNvSpPr>
            <a:spLocks noGrp="1"/>
          </p:cNvSpPr>
          <p:nvPr>
            <p:ph type="body" sz="quarter" idx="13"/>
          </p:nvPr>
        </p:nvSpPr>
        <p:spPr>
          <a:xfrm>
            <a:off x="1195647" y="1640719"/>
            <a:ext cx="10042073" cy="4375520"/>
          </a:xfrm>
        </p:spPr>
        <p:txBody>
          <a:bodyPr>
            <a:noAutofit/>
          </a:bodyPr>
          <a:lstStyle>
            <a:lvl1pPr marL="457200" indent="-457200">
              <a:buClr>
                <a:schemeClr val="bg1"/>
              </a:buClr>
              <a:buFont typeface="+mj-lt"/>
              <a:buAutoNum type="arabicPeriod"/>
              <a:defRPr>
                <a:solidFill>
                  <a:schemeClr val="bg1"/>
                </a:solidFill>
              </a:defRPr>
            </a:lvl1pPr>
            <a:lvl2pPr marL="82550" indent="0">
              <a:buNone/>
              <a:defRPr/>
            </a:lvl2pPr>
          </a:lstStyle>
          <a:p>
            <a:pPr lvl="0"/>
            <a:r>
              <a:rPr lang="en-US"/>
              <a:t>Edit Master text styles</a:t>
            </a:r>
          </a:p>
        </p:txBody>
      </p:sp>
      <p:sp>
        <p:nvSpPr>
          <p:cNvPr id="14" name="Platshållare för datum 3">
            <a:extLst>
              <a:ext uri="{FF2B5EF4-FFF2-40B4-BE49-F238E27FC236}">
                <a16:creationId xmlns:a16="http://schemas.microsoft.com/office/drawing/2014/main" id="{04D3287D-3E21-D845-8766-C307E6765306}"/>
              </a:ext>
            </a:extLst>
          </p:cNvPr>
          <p:cNvSpPr>
            <a:spLocks noGrp="1"/>
          </p:cNvSpPr>
          <p:nvPr>
            <p:ph type="dt" sz="half" idx="10"/>
          </p:nvPr>
        </p:nvSpPr>
        <p:spPr>
          <a:xfrm>
            <a:off x="1195647" y="6475270"/>
            <a:ext cx="832658" cy="365125"/>
          </a:xfrm>
        </p:spPr>
        <p:txBody>
          <a:bodyPr/>
          <a:lstStyle/>
          <a:p>
            <a:fld id="{18896B66-0B3A-474C-9C9C-E4F07B1F5DAD}" type="datetime1">
              <a:rPr lang="sv-SE" smtClean="0"/>
              <a:t>2022-02-10</a:t>
            </a:fld>
            <a:endParaRPr lang="sv-SE" dirty="0"/>
          </a:p>
        </p:txBody>
      </p:sp>
    </p:spTree>
    <p:extLst>
      <p:ext uri="{BB962C8B-B14F-4D97-AF65-F5344CB8AC3E}">
        <p14:creationId xmlns:p14="http://schemas.microsoft.com/office/powerpoint/2010/main" val="15398841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hapter/breaker slide">
    <p:spTree>
      <p:nvGrpSpPr>
        <p:cNvPr id="1" name=""/>
        <p:cNvGrpSpPr/>
        <p:nvPr/>
      </p:nvGrpSpPr>
      <p:grpSpPr>
        <a:xfrm>
          <a:off x="0" y="0"/>
          <a:ext cx="0" cy="0"/>
          <a:chOff x="0" y="0"/>
          <a:chExt cx="0" cy="0"/>
        </a:xfrm>
      </p:grpSpPr>
      <p:sp>
        <p:nvSpPr>
          <p:cNvPr id="6" name="Rektangel 5">
            <a:extLst>
              <a:ext uri="{FF2B5EF4-FFF2-40B4-BE49-F238E27FC236}">
                <a16:creationId xmlns:a16="http://schemas.microsoft.com/office/drawing/2014/main" id="{250D024A-8F85-4618-9506-0F493B263A92}"/>
              </a:ext>
            </a:extLst>
          </p:cNvPr>
          <p:cNvSpPr/>
          <p:nvPr userDrawn="1"/>
        </p:nvSpPr>
        <p:spPr>
          <a:xfrm>
            <a:off x="0" y="0"/>
            <a:ext cx="6477712"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8" name="Rektangel 7">
            <a:extLst>
              <a:ext uri="{FF2B5EF4-FFF2-40B4-BE49-F238E27FC236}">
                <a16:creationId xmlns:a16="http://schemas.microsoft.com/office/drawing/2014/main" id="{628E18C2-A66E-436E-89DA-1C5D481CB4B4}"/>
              </a:ext>
            </a:extLst>
          </p:cNvPr>
          <p:cNvSpPr/>
          <p:nvPr userDrawn="1"/>
        </p:nvSpPr>
        <p:spPr>
          <a:xfrm>
            <a:off x="0" y="447675"/>
            <a:ext cx="292101" cy="641032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3" name="Platshållare för bild 12">
            <a:extLst>
              <a:ext uri="{FF2B5EF4-FFF2-40B4-BE49-F238E27FC236}">
                <a16:creationId xmlns:a16="http://schemas.microsoft.com/office/drawing/2014/main" id="{4FD00856-A3E1-48A7-B9CD-D7B89BD6A06C}"/>
              </a:ext>
            </a:extLst>
          </p:cNvPr>
          <p:cNvSpPr>
            <a:spLocks noGrp="1"/>
          </p:cNvSpPr>
          <p:nvPr>
            <p:ph type="pic" sz="quarter" idx="12" hasCustomPrompt="1"/>
          </p:nvPr>
        </p:nvSpPr>
        <p:spPr>
          <a:xfrm>
            <a:off x="6477712" y="0"/>
            <a:ext cx="5714288" cy="6858000"/>
          </a:xfrm>
          <a:solidFill>
            <a:srgbClr val="ECECEC"/>
          </a:solidFill>
        </p:spPr>
        <p:txBody>
          <a:bodyPr>
            <a:normAutofit/>
          </a:bodyPr>
          <a:lstStyle>
            <a:lvl1pPr algn="ctr">
              <a:defRPr sz="800"/>
            </a:lvl1pPr>
          </a:lstStyle>
          <a:p>
            <a:r>
              <a:rPr lang="sv-SE"/>
              <a:t>INSERT IMAGE</a:t>
            </a:r>
          </a:p>
        </p:txBody>
      </p:sp>
      <p:sp>
        <p:nvSpPr>
          <p:cNvPr id="9" name="Platshållare för text 8">
            <a:extLst>
              <a:ext uri="{FF2B5EF4-FFF2-40B4-BE49-F238E27FC236}">
                <a16:creationId xmlns:a16="http://schemas.microsoft.com/office/drawing/2014/main" id="{A8D8C0FE-DA05-418D-9F18-A5A81125AD3F}"/>
              </a:ext>
            </a:extLst>
          </p:cNvPr>
          <p:cNvSpPr>
            <a:spLocks noGrp="1"/>
          </p:cNvSpPr>
          <p:nvPr>
            <p:ph type="body" sz="quarter" idx="11"/>
          </p:nvPr>
        </p:nvSpPr>
        <p:spPr>
          <a:xfrm>
            <a:off x="10924611" y="417443"/>
            <a:ext cx="828000" cy="799200"/>
          </a:xfrm>
          <a:blipFill>
            <a:blip r:embed="rId2"/>
            <a:stretch>
              <a:fillRect/>
            </a:stretch>
          </a:blipFill>
        </p:spPr>
        <p:txBody>
          <a:bodyPr>
            <a:normAutofit/>
          </a:bodyPr>
          <a:lstStyle>
            <a:lvl1pPr marL="0" indent="0">
              <a:buFontTx/>
              <a:buNone/>
              <a:defRPr sz="100">
                <a:noFill/>
              </a:defRPr>
            </a:lvl1pPr>
          </a:lstStyle>
          <a:p>
            <a:pPr lvl="0"/>
            <a:r>
              <a:rPr lang="en-US"/>
              <a:t>Edit Master text styles</a:t>
            </a:r>
          </a:p>
        </p:txBody>
      </p:sp>
      <p:sp>
        <p:nvSpPr>
          <p:cNvPr id="7" name="Platshållare för text 6">
            <a:extLst>
              <a:ext uri="{FF2B5EF4-FFF2-40B4-BE49-F238E27FC236}">
                <a16:creationId xmlns:a16="http://schemas.microsoft.com/office/drawing/2014/main" id="{1848DA8D-03CE-4CA5-A851-F6ABAE67A9B0}"/>
              </a:ext>
            </a:extLst>
          </p:cNvPr>
          <p:cNvSpPr>
            <a:spLocks noGrp="1"/>
          </p:cNvSpPr>
          <p:nvPr>
            <p:ph type="body" sz="quarter" idx="10"/>
          </p:nvPr>
        </p:nvSpPr>
        <p:spPr>
          <a:xfrm>
            <a:off x="0" y="447675"/>
            <a:ext cx="292100" cy="6410325"/>
          </a:xfrm>
          <a:solidFill>
            <a:schemeClr val="bg1"/>
          </a:solidFill>
        </p:spPr>
        <p:txBody>
          <a:bodyPr>
            <a:normAutofit/>
          </a:bodyPr>
          <a:lstStyle>
            <a:lvl1pPr marL="0" indent="0">
              <a:buFontTx/>
              <a:buNone/>
              <a:defRPr sz="100">
                <a:noFill/>
              </a:defRPr>
            </a:lvl1pPr>
          </a:lstStyle>
          <a:p>
            <a:pPr lvl="0"/>
            <a:r>
              <a:rPr lang="en-US"/>
              <a:t>Edit Master text styles</a:t>
            </a:r>
          </a:p>
        </p:txBody>
      </p:sp>
      <p:sp>
        <p:nvSpPr>
          <p:cNvPr id="3" name="Platshållare för text 2">
            <a:extLst>
              <a:ext uri="{FF2B5EF4-FFF2-40B4-BE49-F238E27FC236}">
                <a16:creationId xmlns:a16="http://schemas.microsoft.com/office/drawing/2014/main" id="{F55DE042-7DE8-4583-986C-40823753078B}"/>
              </a:ext>
            </a:extLst>
          </p:cNvPr>
          <p:cNvSpPr>
            <a:spLocks noGrp="1"/>
          </p:cNvSpPr>
          <p:nvPr>
            <p:ph type="body" sz="quarter" idx="13" hasCustomPrompt="1"/>
          </p:nvPr>
        </p:nvSpPr>
        <p:spPr>
          <a:xfrm>
            <a:off x="1230491" y="1051132"/>
            <a:ext cx="4255909" cy="829149"/>
          </a:xfrm>
        </p:spPr>
        <p:txBody>
          <a:bodyPr rIns="18000" anchor="b" anchorCtr="0"/>
          <a:lstStyle>
            <a:lvl1pPr marL="0" indent="0">
              <a:buFontTx/>
              <a:buNone/>
              <a:defRPr sz="4800">
                <a:solidFill>
                  <a:schemeClr val="bg1"/>
                </a:solidFill>
                <a:latin typeface="+mn-lt"/>
              </a:defRPr>
            </a:lvl1pPr>
            <a:lvl2pPr marL="82550" indent="0">
              <a:buNone/>
              <a:defRPr/>
            </a:lvl2pPr>
          </a:lstStyle>
          <a:p>
            <a:pPr lvl="0"/>
            <a:r>
              <a:rPr lang="sv-SE"/>
              <a:t># (chapter)</a:t>
            </a:r>
          </a:p>
        </p:txBody>
      </p:sp>
      <p:sp>
        <p:nvSpPr>
          <p:cNvPr id="11" name="Platshållare för text 2">
            <a:extLst>
              <a:ext uri="{FF2B5EF4-FFF2-40B4-BE49-F238E27FC236}">
                <a16:creationId xmlns:a16="http://schemas.microsoft.com/office/drawing/2014/main" id="{1DC53C5B-9DC3-4646-B6B3-DD59404D44D0}"/>
              </a:ext>
            </a:extLst>
          </p:cNvPr>
          <p:cNvSpPr>
            <a:spLocks noGrp="1"/>
          </p:cNvSpPr>
          <p:nvPr>
            <p:ph type="body" sz="quarter" idx="14" hasCustomPrompt="1"/>
          </p:nvPr>
        </p:nvSpPr>
        <p:spPr>
          <a:xfrm>
            <a:off x="1230491" y="2169209"/>
            <a:ext cx="4255909" cy="2462613"/>
          </a:xfrm>
        </p:spPr>
        <p:txBody>
          <a:bodyPr rIns="18000" anchor="t" anchorCtr="0"/>
          <a:lstStyle>
            <a:lvl1pPr marL="0" indent="0">
              <a:spcBef>
                <a:spcPts val="0"/>
              </a:spcBef>
              <a:buFontTx/>
              <a:buNone/>
              <a:defRPr sz="4200">
                <a:solidFill>
                  <a:schemeClr val="bg1"/>
                </a:solidFill>
                <a:latin typeface="Segoe UI Semibold" panose="020B0702040204020203" pitchFamily="34" charset="0"/>
                <a:cs typeface="Segoe UI Semibold" panose="020B0702040204020203" pitchFamily="34" charset="0"/>
              </a:defRPr>
            </a:lvl1pPr>
            <a:lvl2pPr marL="82550" indent="0">
              <a:buNone/>
              <a:defRPr/>
            </a:lvl2pPr>
          </a:lstStyle>
          <a:p>
            <a:pPr lvl="0"/>
            <a:r>
              <a:rPr lang="sv-SE"/>
              <a:t>Headline</a:t>
            </a:r>
          </a:p>
        </p:txBody>
      </p:sp>
    </p:spTree>
    <p:extLst>
      <p:ext uri="{BB962C8B-B14F-4D97-AF65-F5344CB8AC3E}">
        <p14:creationId xmlns:p14="http://schemas.microsoft.com/office/powerpoint/2010/main" val="32546498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One column">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4C1ADE6-C058-9C40-B135-034EB97B437C}"/>
              </a:ext>
            </a:extLst>
          </p:cNvPr>
          <p:cNvSpPr>
            <a:spLocks noGrp="1"/>
          </p:cNvSpPr>
          <p:nvPr>
            <p:ph type="title" hasCustomPrompt="1"/>
          </p:nvPr>
        </p:nvSpPr>
        <p:spPr>
          <a:xfrm>
            <a:off x="1103709" y="265373"/>
            <a:ext cx="9360000" cy="657339"/>
          </a:xfrm>
        </p:spPr>
        <p:txBody>
          <a:bodyPr lIns="90000" bIns="18000"/>
          <a:lstStyle>
            <a:lvl1pPr>
              <a:defRPr/>
            </a:lvl1pPr>
          </a:lstStyle>
          <a:p>
            <a:r>
              <a:rPr lang="sv-SE"/>
              <a:t>Headline</a:t>
            </a:r>
          </a:p>
        </p:txBody>
      </p:sp>
      <p:sp>
        <p:nvSpPr>
          <p:cNvPr id="5" name="Platshållare för sidfot 4">
            <a:extLst>
              <a:ext uri="{FF2B5EF4-FFF2-40B4-BE49-F238E27FC236}">
                <a16:creationId xmlns:a16="http://schemas.microsoft.com/office/drawing/2014/main" id="{3A0D4D5C-5B1B-1441-A13B-8613512E59E2}"/>
              </a:ext>
            </a:extLst>
          </p:cNvPr>
          <p:cNvSpPr>
            <a:spLocks noGrp="1"/>
          </p:cNvSpPr>
          <p:nvPr>
            <p:ph type="ftr" sz="quarter" idx="11"/>
          </p:nvPr>
        </p:nvSpPr>
        <p:spPr>
          <a:xfrm>
            <a:off x="2053244" y="6475270"/>
            <a:ext cx="4320448" cy="365125"/>
          </a:xfrm>
        </p:spPr>
        <p:txBody>
          <a:bodyPr/>
          <a:lstStyle/>
          <a:p>
            <a:r>
              <a:rPr lang="sv-SE" dirty="0"/>
              <a:t>PRESENTATION TITLE/FOOTER</a:t>
            </a:r>
          </a:p>
        </p:txBody>
      </p:sp>
      <p:sp>
        <p:nvSpPr>
          <p:cNvPr id="6" name="Platshållare för bildnummer 5">
            <a:extLst>
              <a:ext uri="{FF2B5EF4-FFF2-40B4-BE49-F238E27FC236}">
                <a16:creationId xmlns:a16="http://schemas.microsoft.com/office/drawing/2014/main" id="{184FAE50-4669-D540-A55E-354FF0C59458}"/>
              </a:ext>
            </a:extLst>
          </p:cNvPr>
          <p:cNvSpPr>
            <a:spLocks noGrp="1"/>
          </p:cNvSpPr>
          <p:nvPr>
            <p:ph type="sldNum" sz="quarter" idx="12"/>
          </p:nvPr>
        </p:nvSpPr>
        <p:spPr>
          <a:xfrm>
            <a:off x="8735292" y="6475270"/>
            <a:ext cx="2743200" cy="365125"/>
          </a:xfrm>
        </p:spPr>
        <p:txBody>
          <a:bodyPr/>
          <a:lstStyle/>
          <a:p>
            <a:fld id="{F7283078-D760-1647-8B80-66BA8B52336D}" type="slidenum">
              <a:rPr lang="sv-SE" smtClean="0"/>
              <a:t>‹#›</a:t>
            </a:fld>
            <a:endParaRPr lang="sv-SE" dirty="0"/>
          </a:p>
        </p:txBody>
      </p:sp>
      <p:sp>
        <p:nvSpPr>
          <p:cNvPr id="14" name="Platshållare för text 13">
            <a:extLst>
              <a:ext uri="{FF2B5EF4-FFF2-40B4-BE49-F238E27FC236}">
                <a16:creationId xmlns:a16="http://schemas.microsoft.com/office/drawing/2014/main" id="{DD16215C-7D16-4D0F-BA5D-E02EED6FB2D9}"/>
              </a:ext>
            </a:extLst>
          </p:cNvPr>
          <p:cNvSpPr>
            <a:spLocks noGrp="1"/>
          </p:cNvSpPr>
          <p:nvPr>
            <p:ph type="body" sz="quarter" idx="14" hasCustomPrompt="1"/>
          </p:nvPr>
        </p:nvSpPr>
        <p:spPr>
          <a:xfrm>
            <a:off x="1103709" y="931026"/>
            <a:ext cx="9360000" cy="507076"/>
          </a:xfrm>
        </p:spPr>
        <p:txBody>
          <a:bodyPr lIns="90000" tIns="18000">
            <a:noAutofit/>
          </a:bodyPr>
          <a:lstStyle>
            <a:lvl1pPr marL="0" indent="0">
              <a:spcBef>
                <a:spcPts val="0"/>
              </a:spcBef>
              <a:buFontTx/>
              <a:buNone/>
              <a:defRPr sz="2200">
                <a:solidFill>
                  <a:schemeClr val="accent1"/>
                </a:solidFill>
              </a:defRPr>
            </a:lvl1pPr>
            <a:lvl2pPr marL="82550" indent="0">
              <a:buNone/>
              <a:defRPr/>
            </a:lvl2pPr>
          </a:lstStyle>
          <a:p>
            <a:pPr lvl="0"/>
            <a:r>
              <a:rPr lang="sv-SE"/>
              <a:t>Sub-headline</a:t>
            </a:r>
          </a:p>
        </p:txBody>
      </p:sp>
      <p:sp>
        <p:nvSpPr>
          <p:cNvPr id="10" name="Rektangel 9">
            <a:extLst>
              <a:ext uri="{FF2B5EF4-FFF2-40B4-BE49-F238E27FC236}">
                <a16:creationId xmlns:a16="http://schemas.microsoft.com/office/drawing/2014/main" id="{A5E954D6-E4D2-47AD-A504-7408EC606D35}"/>
              </a:ext>
            </a:extLst>
          </p:cNvPr>
          <p:cNvSpPr/>
          <p:nvPr userDrawn="1"/>
        </p:nvSpPr>
        <p:spPr>
          <a:xfrm>
            <a:off x="0" y="447675"/>
            <a:ext cx="292101" cy="641032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pic>
        <p:nvPicPr>
          <p:cNvPr id="11" name="Bildobjekt 10">
            <a:extLst>
              <a:ext uri="{FF2B5EF4-FFF2-40B4-BE49-F238E27FC236}">
                <a16:creationId xmlns:a16="http://schemas.microsoft.com/office/drawing/2014/main" id="{6DD4ACE8-21C9-474B-A84B-6E399CB9FBD5}"/>
              </a:ext>
            </a:extLst>
          </p:cNvPr>
          <p:cNvPicPr>
            <a:picLocks noChangeAspect="1"/>
          </p:cNvPicPr>
          <p:nvPr userDrawn="1"/>
        </p:nvPicPr>
        <p:blipFill>
          <a:blip r:embed="rId2"/>
          <a:srcRect/>
          <a:stretch/>
        </p:blipFill>
        <p:spPr>
          <a:xfrm>
            <a:off x="10924611" y="417443"/>
            <a:ext cx="826394" cy="800100"/>
          </a:xfrm>
          <a:prstGeom prst="rect">
            <a:avLst/>
          </a:prstGeom>
        </p:spPr>
      </p:pic>
      <p:sp>
        <p:nvSpPr>
          <p:cNvPr id="12" name="Platshållare för innehåll 2">
            <a:extLst>
              <a:ext uri="{FF2B5EF4-FFF2-40B4-BE49-F238E27FC236}">
                <a16:creationId xmlns:a16="http://schemas.microsoft.com/office/drawing/2014/main" id="{5917406D-4BE3-3B4C-BCFF-41B4F0FAB441}"/>
              </a:ext>
            </a:extLst>
          </p:cNvPr>
          <p:cNvSpPr>
            <a:spLocks noGrp="1"/>
          </p:cNvSpPr>
          <p:nvPr>
            <p:ph idx="1"/>
          </p:nvPr>
        </p:nvSpPr>
        <p:spPr>
          <a:xfrm>
            <a:off x="1094400" y="1562400"/>
            <a:ext cx="9365782" cy="4768062"/>
          </a:xfrm>
        </p:spPr>
        <p:txBody>
          <a:bodyPr lIns="0" rIns="18000"/>
          <a:lstStyle>
            <a:lvl1pPr>
              <a:lnSpc>
                <a:spcPct val="100000"/>
              </a:lnSpc>
              <a:defRPr/>
            </a:lvl1pPr>
            <a:lvl2pPr>
              <a:lnSpc>
                <a:spcPct val="100000"/>
              </a:lnSpc>
              <a:defRPr/>
            </a:lvl2pPr>
            <a:lvl3pPr>
              <a:lnSpc>
                <a:spcPct val="100000"/>
              </a:lnSpc>
              <a:defRPr/>
            </a:lvl3pPr>
            <a:lvl4pPr>
              <a:lnSpc>
                <a:spcPct val="100000"/>
              </a:lnSpc>
              <a:defRPr/>
            </a:lvl4pPr>
            <a:lvl5pPr>
              <a:lnSpc>
                <a:spcPct val="100000"/>
              </a:lnSpc>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sv-SE"/>
          </a:p>
        </p:txBody>
      </p:sp>
      <p:sp>
        <p:nvSpPr>
          <p:cNvPr id="13" name="Platshållare för datum 3">
            <a:extLst>
              <a:ext uri="{FF2B5EF4-FFF2-40B4-BE49-F238E27FC236}">
                <a16:creationId xmlns:a16="http://schemas.microsoft.com/office/drawing/2014/main" id="{3E8E36C4-8565-B94E-A90D-FF5DD7F86A6D}"/>
              </a:ext>
            </a:extLst>
          </p:cNvPr>
          <p:cNvSpPr>
            <a:spLocks noGrp="1"/>
          </p:cNvSpPr>
          <p:nvPr>
            <p:ph type="dt" sz="half" idx="10"/>
          </p:nvPr>
        </p:nvSpPr>
        <p:spPr>
          <a:xfrm>
            <a:off x="1195647" y="6475270"/>
            <a:ext cx="832658" cy="365125"/>
          </a:xfrm>
        </p:spPr>
        <p:txBody>
          <a:bodyPr/>
          <a:lstStyle/>
          <a:p>
            <a:fld id="{18896B66-0B3A-474C-9C9C-E4F07B1F5DAD}" type="datetime1">
              <a:rPr lang="sv-SE" smtClean="0"/>
              <a:t>2022-02-10</a:t>
            </a:fld>
            <a:endParaRPr lang="sv-SE" dirty="0"/>
          </a:p>
        </p:txBody>
      </p:sp>
    </p:spTree>
    <p:extLst>
      <p:ext uri="{BB962C8B-B14F-4D97-AF65-F5344CB8AC3E}">
        <p14:creationId xmlns:p14="http://schemas.microsoft.com/office/powerpoint/2010/main" val="12800824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ext in 2 columns">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4C1ADE6-C058-9C40-B135-034EB97B437C}"/>
              </a:ext>
            </a:extLst>
          </p:cNvPr>
          <p:cNvSpPr>
            <a:spLocks noGrp="1"/>
          </p:cNvSpPr>
          <p:nvPr>
            <p:ph type="title" hasCustomPrompt="1"/>
          </p:nvPr>
        </p:nvSpPr>
        <p:spPr>
          <a:xfrm>
            <a:off x="1103709" y="265373"/>
            <a:ext cx="9360000" cy="657339"/>
          </a:xfrm>
        </p:spPr>
        <p:txBody>
          <a:bodyPr lIns="90000" bIns="18000"/>
          <a:lstStyle>
            <a:lvl1pPr>
              <a:defRPr/>
            </a:lvl1pPr>
          </a:lstStyle>
          <a:p>
            <a:r>
              <a:rPr lang="sv-SE"/>
              <a:t>Headline</a:t>
            </a:r>
          </a:p>
        </p:txBody>
      </p:sp>
      <p:sp>
        <p:nvSpPr>
          <p:cNvPr id="5" name="Platshållare för sidfot 4">
            <a:extLst>
              <a:ext uri="{FF2B5EF4-FFF2-40B4-BE49-F238E27FC236}">
                <a16:creationId xmlns:a16="http://schemas.microsoft.com/office/drawing/2014/main" id="{3A0D4D5C-5B1B-1441-A13B-8613512E59E2}"/>
              </a:ext>
            </a:extLst>
          </p:cNvPr>
          <p:cNvSpPr>
            <a:spLocks noGrp="1"/>
          </p:cNvSpPr>
          <p:nvPr>
            <p:ph type="ftr" sz="quarter" idx="11"/>
          </p:nvPr>
        </p:nvSpPr>
        <p:spPr>
          <a:xfrm>
            <a:off x="2053244" y="6475270"/>
            <a:ext cx="4320448" cy="365125"/>
          </a:xfrm>
        </p:spPr>
        <p:txBody>
          <a:bodyPr/>
          <a:lstStyle/>
          <a:p>
            <a:r>
              <a:rPr lang="sv-SE" dirty="0"/>
              <a:t>PRESENTATION TITLE/FOOTER</a:t>
            </a:r>
          </a:p>
        </p:txBody>
      </p:sp>
      <p:sp>
        <p:nvSpPr>
          <p:cNvPr id="6" name="Platshållare för bildnummer 5">
            <a:extLst>
              <a:ext uri="{FF2B5EF4-FFF2-40B4-BE49-F238E27FC236}">
                <a16:creationId xmlns:a16="http://schemas.microsoft.com/office/drawing/2014/main" id="{184FAE50-4669-D540-A55E-354FF0C59458}"/>
              </a:ext>
            </a:extLst>
          </p:cNvPr>
          <p:cNvSpPr>
            <a:spLocks noGrp="1"/>
          </p:cNvSpPr>
          <p:nvPr>
            <p:ph type="sldNum" sz="quarter" idx="12"/>
          </p:nvPr>
        </p:nvSpPr>
        <p:spPr>
          <a:xfrm>
            <a:off x="8735292" y="6475270"/>
            <a:ext cx="2743200" cy="365125"/>
          </a:xfrm>
        </p:spPr>
        <p:txBody>
          <a:bodyPr/>
          <a:lstStyle/>
          <a:p>
            <a:fld id="{F7283078-D760-1647-8B80-66BA8B52336D}" type="slidenum">
              <a:rPr lang="sv-SE" smtClean="0"/>
              <a:t>‹#›</a:t>
            </a:fld>
            <a:endParaRPr lang="sv-SE"/>
          </a:p>
        </p:txBody>
      </p:sp>
      <p:sp>
        <p:nvSpPr>
          <p:cNvPr id="9" name="Platshållare för innehåll 2">
            <a:extLst>
              <a:ext uri="{FF2B5EF4-FFF2-40B4-BE49-F238E27FC236}">
                <a16:creationId xmlns:a16="http://schemas.microsoft.com/office/drawing/2014/main" id="{590CF35B-F516-4A5B-A8AB-7A0A283629E9}"/>
              </a:ext>
            </a:extLst>
          </p:cNvPr>
          <p:cNvSpPr>
            <a:spLocks noGrp="1"/>
          </p:cNvSpPr>
          <p:nvPr>
            <p:ph idx="1"/>
          </p:nvPr>
        </p:nvSpPr>
        <p:spPr>
          <a:xfrm>
            <a:off x="1094400" y="1562400"/>
            <a:ext cx="4993785" cy="4768062"/>
          </a:xfrm>
        </p:spPr>
        <p:txBody>
          <a:bodyPr lIns="0" rIns="18000"/>
          <a:lstStyle>
            <a:lvl1pPr>
              <a:lnSpc>
                <a:spcPct val="100000"/>
              </a:lnSpc>
              <a:defRPr/>
            </a:lvl1pPr>
            <a:lvl2pPr marL="358775" indent="-215900">
              <a:lnSpc>
                <a:spcPct val="100000"/>
              </a:lnSpc>
              <a:tabLst/>
              <a:defRPr/>
            </a:lvl2pPr>
            <a:lvl3pPr marL="449263" indent="-196850">
              <a:lnSpc>
                <a:spcPct val="100000"/>
              </a:lnSpc>
              <a:tabLst/>
              <a:defRPr/>
            </a:lvl3pPr>
            <a:lvl4pPr marL="541338" indent="-180000">
              <a:lnSpc>
                <a:spcPct val="100000"/>
              </a:lnSpc>
              <a:tabLst/>
              <a:defRPr/>
            </a:lvl4pPr>
            <a:lvl5pPr marL="630000" indent="-162000">
              <a:lnSpc>
                <a:spcPct val="100000"/>
              </a:lnSpc>
              <a:tabLst/>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sv-SE" dirty="0"/>
          </a:p>
        </p:txBody>
      </p:sp>
      <p:sp>
        <p:nvSpPr>
          <p:cNvPr id="12" name="Platshållare för innehåll 2">
            <a:extLst>
              <a:ext uri="{FF2B5EF4-FFF2-40B4-BE49-F238E27FC236}">
                <a16:creationId xmlns:a16="http://schemas.microsoft.com/office/drawing/2014/main" id="{BA21051E-3C35-41FB-8E6B-797DB8F26971}"/>
              </a:ext>
            </a:extLst>
          </p:cNvPr>
          <p:cNvSpPr>
            <a:spLocks noGrp="1"/>
          </p:cNvSpPr>
          <p:nvPr>
            <p:ph idx="13"/>
          </p:nvPr>
        </p:nvSpPr>
        <p:spPr>
          <a:xfrm>
            <a:off x="6373692" y="1562400"/>
            <a:ext cx="4993785" cy="4768062"/>
          </a:xfrm>
        </p:spPr>
        <p:txBody>
          <a:bodyPr lIns="0" rIns="18000"/>
          <a:lstStyle>
            <a:lvl1pPr>
              <a:lnSpc>
                <a:spcPct val="100000"/>
              </a:lnSpc>
              <a:defRPr/>
            </a:lvl1pPr>
            <a:lvl2pPr marL="360000" indent="-216000">
              <a:lnSpc>
                <a:spcPct val="100000"/>
              </a:lnSpc>
              <a:tabLst/>
              <a:defRPr/>
            </a:lvl2pPr>
            <a:lvl3pPr marL="450000" indent="-198000">
              <a:lnSpc>
                <a:spcPct val="100000"/>
              </a:lnSpc>
              <a:tabLst/>
              <a:defRPr/>
            </a:lvl3pPr>
            <a:lvl4pPr marL="540000" indent="-180000">
              <a:lnSpc>
                <a:spcPct val="100000"/>
              </a:lnSpc>
              <a:tabLst/>
              <a:defRPr/>
            </a:lvl4pPr>
            <a:lvl5pPr marL="628650" indent="-162000">
              <a:lnSpc>
                <a:spcPct val="100000"/>
              </a:lnSpc>
              <a:tabLst/>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sv-SE" dirty="0"/>
          </a:p>
        </p:txBody>
      </p:sp>
      <p:sp>
        <p:nvSpPr>
          <p:cNvPr id="14" name="Platshållare för text 13">
            <a:extLst>
              <a:ext uri="{FF2B5EF4-FFF2-40B4-BE49-F238E27FC236}">
                <a16:creationId xmlns:a16="http://schemas.microsoft.com/office/drawing/2014/main" id="{DD16215C-7D16-4D0F-BA5D-E02EED6FB2D9}"/>
              </a:ext>
            </a:extLst>
          </p:cNvPr>
          <p:cNvSpPr>
            <a:spLocks noGrp="1"/>
          </p:cNvSpPr>
          <p:nvPr>
            <p:ph type="body" sz="quarter" idx="14" hasCustomPrompt="1"/>
          </p:nvPr>
        </p:nvSpPr>
        <p:spPr>
          <a:xfrm>
            <a:off x="1103709" y="931026"/>
            <a:ext cx="9360000" cy="507076"/>
          </a:xfrm>
        </p:spPr>
        <p:txBody>
          <a:bodyPr lIns="90000" tIns="18000">
            <a:noAutofit/>
          </a:bodyPr>
          <a:lstStyle>
            <a:lvl1pPr marL="0" indent="0">
              <a:spcBef>
                <a:spcPts val="0"/>
              </a:spcBef>
              <a:buFontTx/>
              <a:buNone/>
              <a:defRPr sz="2200">
                <a:solidFill>
                  <a:schemeClr val="accent1"/>
                </a:solidFill>
              </a:defRPr>
            </a:lvl1pPr>
            <a:lvl2pPr marL="82550" indent="0">
              <a:buNone/>
              <a:defRPr/>
            </a:lvl2pPr>
          </a:lstStyle>
          <a:p>
            <a:pPr lvl="0"/>
            <a:r>
              <a:rPr lang="sv-SE"/>
              <a:t>Sub-headline</a:t>
            </a:r>
          </a:p>
        </p:txBody>
      </p:sp>
      <p:sp>
        <p:nvSpPr>
          <p:cNvPr id="15" name="Rektangel 14">
            <a:extLst>
              <a:ext uri="{FF2B5EF4-FFF2-40B4-BE49-F238E27FC236}">
                <a16:creationId xmlns:a16="http://schemas.microsoft.com/office/drawing/2014/main" id="{87E2C692-2C39-4CA8-AA87-45E0F36B6A0E}"/>
              </a:ext>
            </a:extLst>
          </p:cNvPr>
          <p:cNvSpPr/>
          <p:nvPr userDrawn="1"/>
        </p:nvSpPr>
        <p:spPr>
          <a:xfrm>
            <a:off x="0" y="447675"/>
            <a:ext cx="292101" cy="641032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pic>
        <p:nvPicPr>
          <p:cNvPr id="16" name="Bildobjekt 15">
            <a:extLst>
              <a:ext uri="{FF2B5EF4-FFF2-40B4-BE49-F238E27FC236}">
                <a16:creationId xmlns:a16="http://schemas.microsoft.com/office/drawing/2014/main" id="{E327627C-4BB8-4965-8107-0E7E741F8302}"/>
              </a:ext>
            </a:extLst>
          </p:cNvPr>
          <p:cNvPicPr>
            <a:picLocks noChangeAspect="1"/>
          </p:cNvPicPr>
          <p:nvPr userDrawn="1"/>
        </p:nvPicPr>
        <p:blipFill>
          <a:blip r:embed="rId2"/>
          <a:srcRect/>
          <a:stretch/>
        </p:blipFill>
        <p:spPr>
          <a:xfrm>
            <a:off x="10924611" y="417443"/>
            <a:ext cx="826394" cy="800100"/>
          </a:xfrm>
          <a:prstGeom prst="rect">
            <a:avLst/>
          </a:prstGeom>
        </p:spPr>
      </p:pic>
      <p:sp>
        <p:nvSpPr>
          <p:cNvPr id="11" name="Platshållare för datum 3">
            <a:extLst>
              <a:ext uri="{FF2B5EF4-FFF2-40B4-BE49-F238E27FC236}">
                <a16:creationId xmlns:a16="http://schemas.microsoft.com/office/drawing/2014/main" id="{154C1432-4F85-1F42-8016-9B83B89CC804}"/>
              </a:ext>
            </a:extLst>
          </p:cNvPr>
          <p:cNvSpPr>
            <a:spLocks noGrp="1"/>
          </p:cNvSpPr>
          <p:nvPr>
            <p:ph type="dt" sz="half" idx="10"/>
          </p:nvPr>
        </p:nvSpPr>
        <p:spPr>
          <a:xfrm>
            <a:off x="1195647" y="6475270"/>
            <a:ext cx="832658" cy="365125"/>
          </a:xfrm>
        </p:spPr>
        <p:txBody>
          <a:bodyPr/>
          <a:lstStyle/>
          <a:p>
            <a:fld id="{18896B66-0B3A-474C-9C9C-E4F07B1F5DAD}" type="datetime1">
              <a:rPr lang="sv-SE" smtClean="0"/>
              <a:t>2022-02-10</a:t>
            </a:fld>
            <a:endParaRPr lang="sv-SE" dirty="0"/>
          </a:p>
        </p:txBody>
      </p:sp>
    </p:spTree>
    <p:extLst>
      <p:ext uri="{BB962C8B-B14F-4D97-AF65-F5344CB8AC3E}">
        <p14:creationId xmlns:p14="http://schemas.microsoft.com/office/powerpoint/2010/main" val="21351087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ext in 3 columns">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4C1ADE6-C058-9C40-B135-034EB97B437C}"/>
              </a:ext>
            </a:extLst>
          </p:cNvPr>
          <p:cNvSpPr>
            <a:spLocks noGrp="1"/>
          </p:cNvSpPr>
          <p:nvPr>
            <p:ph type="title" hasCustomPrompt="1"/>
          </p:nvPr>
        </p:nvSpPr>
        <p:spPr>
          <a:xfrm>
            <a:off x="1103709" y="265373"/>
            <a:ext cx="9360000" cy="657339"/>
          </a:xfrm>
        </p:spPr>
        <p:txBody>
          <a:bodyPr lIns="90000" bIns="18000"/>
          <a:lstStyle>
            <a:lvl1pPr>
              <a:defRPr/>
            </a:lvl1pPr>
          </a:lstStyle>
          <a:p>
            <a:r>
              <a:rPr lang="sv-SE"/>
              <a:t>Headline</a:t>
            </a:r>
          </a:p>
        </p:txBody>
      </p:sp>
      <p:sp>
        <p:nvSpPr>
          <p:cNvPr id="5" name="Platshållare för sidfot 4">
            <a:extLst>
              <a:ext uri="{FF2B5EF4-FFF2-40B4-BE49-F238E27FC236}">
                <a16:creationId xmlns:a16="http://schemas.microsoft.com/office/drawing/2014/main" id="{3A0D4D5C-5B1B-1441-A13B-8613512E59E2}"/>
              </a:ext>
            </a:extLst>
          </p:cNvPr>
          <p:cNvSpPr>
            <a:spLocks noGrp="1"/>
          </p:cNvSpPr>
          <p:nvPr>
            <p:ph type="ftr" sz="quarter" idx="11"/>
          </p:nvPr>
        </p:nvSpPr>
        <p:spPr>
          <a:xfrm>
            <a:off x="2053244" y="6475270"/>
            <a:ext cx="4320448" cy="365125"/>
          </a:xfrm>
        </p:spPr>
        <p:txBody>
          <a:bodyPr/>
          <a:lstStyle/>
          <a:p>
            <a:r>
              <a:rPr lang="sv-SE" dirty="0"/>
              <a:t>PRESENTATION TITLE/FOOTER</a:t>
            </a:r>
          </a:p>
        </p:txBody>
      </p:sp>
      <p:sp>
        <p:nvSpPr>
          <p:cNvPr id="6" name="Platshållare för bildnummer 5">
            <a:extLst>
              <a:ext uri="{FF2B5EF4-FFF2-40B4-BE49-F238E27FC236}">
                <a16:creationId xmlns:a16="http://schemas.microsoft.com/office/drawing/2014/main" id="{184FAE50-4669-D540-A55E-354FF0C59458}"/>
              </a:ext>
            </a:extLst>
          </p:cNvPr>
          <p:cNvSpPr>
            <a:spLocks noGrp="1"/>
          </p:cNvSpPr>
          <p:nvPr>
            <p:ph type="sldNum" sz="quarter" idx="12"/>
          </p:nvPr>
        </p:nvSpPr>
        <p:spPr>
          <a:xfrm>
            <a:off x="8735292" y="6475270"/>
            <a:ext cx="2743200" cy="365125"/>
          </a:xfrm>
        </p:spPr>
        <p:txBody>
          <a:bodyPr/>
          <a:lstStyle/>
          <a:p>
            <a:fld id="{F7283078-D760-1647-8B80-66BA8B52336D}" type="slidenum">
              <a:rPr lang="sv-SE" smtClean="0"/>
              <a:t>‹#›</a:t>
            </a:fld>
            <a:endParaRPr lang="sv-SE"/>
          </a:p>
        </p:txBody>
      </p:sp>
      <p:sp>
        <p:nvSpPr>
          <p:cNvPr id="9" name="Platshållare för innehåll 2">
            <a:extLst>
              <a:ext uri="{FF2B5EF4-FFF2-40B4-BE49-F238E27FC236}">
                <a16:creationId xmlns:a16="http://schemas.microsoft.com/office/drawing/2014/main" id="{590CF35B-F516-4A5B-A8AB-7A0A283629E9}"/>
              </a:ext>
            </a:extLst>
          </p:cNvPr>
          <p:cNvSpPr>
            <a:spLocks noGrp="1"/>
          </p:cNvSpPr>
          <p:nvPr>
            <p:ph idx="1"/>
          </p:nvPr>
        </p:nvSpPr>
        <p:spPr>
          <a:xfrm>
            <a:off x="1094400" y="1562400"/>
            <a:ext cx="3255409" cy="4768062"/>
          </a:xfrm>
        </p:spPr>
        <p:txBody>
          <a:bodyPr lIns="0" rIns="18000"/>
          <a:lstStyle>
            <a:lvl1pPr>
              <a:lnSpc>
                <a:spcPct val="100000"/>
              </a:lnSpc>
              <a:defRPr/>
            </a:lvl1pPr>
            <a:lvl2pPr marL="360000" indent="-216000">
              <a:lnSpc>
                <a:spcPct val="100000"/>
              </a:lnSpc>
              <a:tabLst/>
              <a:defRPr/>
            </a:lvl2pPr>
            <a:lvl3pPr marL="449263" indent="-196850">
              <a:lnSpc>
                <a:spcPct val="100000"/>
              </a:lnSpc>
              <a:tabLst/>
              <a:defRPr/>
            </a:lvl3pPr>
            <a:lvl4pPr marL="541338" indent="-180975">
              <a:lnSpc>
                <a:spcPct val="100000"/>
              </a:lnSpc>
              <a:tabLst/>
              <a:defRPr/>
            </a:lvl4pPr>
            <a:lvl5pPr marL="630000" indent="-162000">
              <a:lnSpc>
                <a:spcPct val="100000"/>
              </a:lnSpc>
              <a:tabLst/>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sv-SE" dirty="0"/>
          </a:p>
        </p:txBody>
      </p:sp>
      <p:sp>
        <p:nvSpPr>
          <p:cNvPr id="14" name="Platshållare för text 13">
            <a:extLst>
              <a:ext uri="{FF2B5EF4-FFF2-40B4-BE49-F238E27FC236}">
                <a16:creationId xmlns:a16="http://schemas.microsoft.com/office/drawing/2014/main" id="{DD16215C-7D16-4D0F-BA5D-E02EED6FB2D9}"/>
              </a:ext>
            </a:extLst>
          </p:cNvPr>
          <p:cNvSpPr>
            <a:spLocks noGrp="1"/>
          </p:cNvSpPr>
          <p:nvPr>
            <p:ph type="body" sz="quarter" idx="14" hasCustomPrompt="1"/>
          </p:nvPr>
        </p:nvSpPr>
        <p:spPr>
          <a:xfrm>
            <a:off x="1103709" y="931026"/>
            <a:ext cx="9360000" cy="507076"/>
          </a:xfrm>
        </p:spPr>
        <p:txBody>
          <a:bodyPr lIns="90000" tIns="18000">
            <a:noAutofit/>
          </a:bodyPr>
          <a:lstStyle>
            <a:lvl1pPr marL="0" indent="0">
              <a:spcBef>
                <a:spcPts val="0"/>
              </a:spcBef>
              <a:buFontTx/>
              <a:buNone/>
              <a:defRPr sz="2200">
                <a:solidFill>
                  <a:schemeClr val="accent1"/>
                </a:solidFill>
              </a:defRPr>
            </a:lvl1pPr>
            <a:lvl2pPr marL="82550" indent="0">
              <a:buNone/>
              <a:defRPr/>
            </a:lvl2pPr>
          </a:lstStyle>
          <a:p>
            <a:pPr lvl="0"/>
            <a:r>
              <a:rPr lang="sv-SE"/>
              <a:t>Sub-headline</a:t>
            </a:r>
          </a:p>
        </p:txBody>
      </p:sp>
      <p:sp>
        <p:nvSpPr>
          <p:cNvPr id="15" name="Rektangel 14">
            <a:extLst>
              <a:ext uri="{FF2B5EF4-FFF2-40B4-BE49-F238E27FC236}">
                <a16:creationId xmlns:a16="http://schemas.microsoft.com/office/drawing/2014/main" id="{87E2C692-2C39-4CA8-AA87-45E0F36B6A0E}"/>
              </a:ext>
            </a:extLst>
          </p:cNvPr>
          <p:cNvSpPr/>
          <p:nvPr userDrawn="1"/>
        </p:nvSpPr>
        <p:spPr>
          <a:xfrm>
            <a:off x="0" y="447675"/>
            <a:ext cx="292101" cy="641032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pic>
        <p:nvPicPr>
          <p:cNvPr id="16" name="Bildobjekt 15">
            <a:extLst>
              <a:ext uri="{FF2B5EF4-FFF2-40B4-BE49-F238E27FC236}">
                <a16:creationId xmlns:a16="http://schemas.microsoft.com/office/drawing/2014/main" id="{E327627C-4BB8-4965-8107-0E7E741F8302}"/>
              </a:ext>
            </a:extLst>
          </p:cNvPr>
          <p:cNvPicPr>
            <a:picLocks noChangeAspect="1"/>
          </p:cNvPicPr>
          <p:nvPr userDrawn="1"/>
        </p:nvPicPr>
        <p:blipFill>
          <a:blip r:embed="rId2"/>
          <a:srcRect/>
          <a:stretch/>
        </p:blipFill>
        <p:spPr>
          <a:xfrm>
            <a:off x="10924611" y="417443"/>
            <a:ext cx="826394" cy="800100"/>
          </a:xfrm>
          <a:prstGeom prst="rect">
            <a:avLst/>
          </a:prstGeom>
        </p:spPr>
      </p:pic>
      <p:sp>
        <p:nvSpPr>
          <p:cNvPr id="13" name="Platshållare för innehåll 2">
            <a:extLst>
              <a:ext uri="{FF2B5EF4-FFF2-40B4-BE49-F238E27FC236}">
                <a16:creationId xmlns:a16="http://schemas.microsoft.com/office/drawing/2014/main" id="{B2D0E559-A900-41F3-93C5-387A7764A152}"/>
              </a:ext>
            </a:extLst>
          </p:cNvPr>
          <p:cNvSpPr>
            <a:spLocks noGrp="1"/>
          </p:cNvSpPr>
          <p:nvPr>
            <p:ph idx="15"/>
          </p:nvPr>
        </p:nvSpPr>
        <p:spPr>
          <a:xfrm>
            <a:off x="4605297" y="1562400"/>
            <a:ext cx="3255409" cy="4768062"/>
          </a:xfrm>
        </p:spPr>
        <p:txBody>
          <a:bodyPr lIns="0" rIns="18000"/>
          <a:lstStyle>
            <a:lvl1pPr>
              <a:lnSpc>
                <a:spcPct val="100000"/>
              </a:lnSpc>
              <a:defRPr/>
            </a:lvl1pPr>
            <a:lvl2pPr marL="360000" indent="-216000">
              <a:lnSpc>
                <a:spcPct val="100000"/>
              </a:lnSpc>
              <a:tabLst/>
              <a:defRPr/>
            </a:lvl2pPr>
            <a:lvl3pPr marL="450000" indent="-198000">
              <a:lnSpc>
                <a:spcPct val="100000"/>
              </a:lnSpc>
              <a:tabLst/>
              <a:defRPr/>
            </a:lvl3pPr>
            <a:lvl4pPr marL="539750" indent="-196850">
              <a:lnSpc>
                <a:spcPct val="100000"/>
              </a:lnSpc>
              <a:tabLst/>
              <a:defRPr/>
            </a:lvl4pPr>
            <a:lvl5pPr marL="630000" indent="-162000">
              <a:lnSpc>
                <a:spcPct val="100000"/>
              </a:lnSpc>
              <a:tabLst/>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sv-SE" dirty="0"/>
          </a:p>
        </p:txBody>
      </p:sp>
      <p:sp>
        <p:nvSpPr>
          <p:cNvPr id="17" name="Platshållare för innehåll 2">
            <a:extLst>
              <a:ext uri="{FF2B5EF4-FFF2-40B4-BE49-F238E27FC236}">
                <a16:creationId xmlns:a16="http://schemas.microsoft.com/office/drawing/2014/main" id="{E4E99B3B-ADB3-4D1A-9A7F-AA1B8528E6C7}"/>
              </a:ext>
            </a:extLst>
          </p:cNvPr>
          <p:cNvSpPr>
            <a:spLocks noGrp="1"/>
          </p:cNvSpPr>
          <p:nvPr>
            <p:ph idx="16"/>
          </p:nvPr>
        </p:nvSpPr>
        <p:spPr>
          <a:xfrm>
            <a:off x="8116194" y="1562400"/>
            <a:ext cx="3255409" cy="4768062"/>
          </a:xfrm>
        </p:spPr>
        <p:txBody>
          <a:bodyPr lIns="0" rIns="18000"/>
          <a:lstStyle>
            <a:lvl1pPr>
              <a:lnSpc>
                <a:spcPct val="100000"/>
              </a:lnSpc>
              <a:defRPr/>
            </a:lvl1pPr>
            <a:lvl2pPr marL="360000" indent="-216000">
              <a:lnSpc>
                <a:spcPct val="100000"/>
              </a:lnSpc>
              <a:tabLst/>
              <a:defRPr/>
            </a:lvl2pPr>
            <a:lvl3pPr marL="450000" indent="-198000">
              <a:lnSpc>
                <a:spcPct val="100000"/>
              </a:lnSpc>
              <a:tabLst/>
              <a:defRPr/>
            </a:lvl3pPr>
            <a:lvl4pPr marL="540000" indent="-180000">
              <a:lnSpc>
                <a:spcPct val="100000"/>
              </a:lnSpc>
              <a:tabLst/>
              <a:defRPr/>
            </a:lvl4pPr>
            <a:lvl5pPr marL="630000" indent="-162000">
              <a:lnSpc>
                <a:spcPct val="100000"/>
              </a:lnSpc>
              <a:tabLst/>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sv-SE" dirty="0"/>
          </a:p>
        </p:txBody>
      </p:sp>
      <p:sp>
        <p:nvSpPr>
          <p:cNvPr id="12" name="Platshållare för datum 3">
            <a:extLst>
              <a:ext uri="{FF2B5EF4-FFF2-40B4-BE49-F238E27FC236}">
                <a16:creationId xmlns:a16="http://schemas.microsoft.com/office/drawing/2014/main" id="{F91A8E7B-C629-D343-8A83-7EB0ADF6087A}"/>
              </a:ext>
            </a:extLst>
          </p:cNvPr>
          <p:cNvSpPr>
            <a:spLocks noGrp="1"/>
          </p:cNvSpPr>
          <p:nvPr>
            <p:ph type="dt" sz="half" idx="10"/>
          </p:nvPr>
        </p:nvSpPr>
        <p:spPr>
          <a:xfrm>
            <a:off x="1195647" y="6475270"/>
            <a:ext cx="832658" cy="365125"/>
          </a:xfrm>
        </p:spPr>
        <p:txBody>
          <a:bodyPr/>
          <a:lstStyle/>
          <a:p>
            <a:fld id="{18896B66-0B3A-474C-9C9C-E4F07B1F5DAD}" type="datetime1">
              <a:rPr lang="sv-SE" smtClean="0"/>
              <a:t>2022-02-10</a:t>
            </a:fld>
            <a:endParaRPr lang="sv-SE" dirty="0"/>
          </a:p>
        </p:txBody>
      </p:sp>
    </p:spTree>
    <p:extLst>
      <p:ext uri="{BB962C8B-B14F-4D97-AF65-F5344CB8AC3E}">
        <p14:creationId xmlns:p14="http://schemas.microsoft.com/office/powerpoint/2010/main" val="26676667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ext + image">
    <p:spTree>
      <p:nvGrpSpPr>
        <p:cNvPr id="1" name=""/>
        <p:cNvGrpSpPr/>
        <p:nvPr/>
      </p:nvGrpSpPr>
      <p:grpSpPr>
        <a:xfrm>
          <a:off x="0" y="0"/>
          <a:ext cx="0" cy="0"/>
          <a:chOff x="0" y="0"/>
          <a:chExt cx="0" cy="0"/>
        </a:xfrm>
      </p:grpSpPr>
      <p:sp>
        <p:nvSpPr>
          <p:cNvPr id="7" name="Platshållare för bild 6">
            <a:extLst>
              <a:ext uri="{FF2B5EF4-FFF2-40B4-BE49-F238E27FC236}">
                <a16:creationId xmlns:a16="http://schemas.microsoft.com/office/drawing/2014/main" id="{16B191E2-1C71-4B4C-B562-DD793673C24E}"/>
              </a:ext>
            </a:extLst>
          </p:cNvPr>
          <p:cNvSpPr>
            <a:spLocks noGrp="1"/>
          </p:cNvSpPr>
          <p:nvPr>
            <p:ph type="pic" sz="quarter" idx="15" hasCustomPrompt="1"/>
          </p:nvPr>
        </p:nvSpPr>
        <p:spPr>
          <a:xfrm>
            <a:off x="6373813" y="1562100"/>
            <a:ext cx="4994275" cy="4768850"/>
          </a:xfrm>
          <a:solidFill>
            <a:schemeClr val="bg1">
              <a:lumMod val="85000"/>
            </a:schemeClr>
          </a:solidFill>
        </p:spPr>
        <p:txBody>
          <a:bodyPr>
            <a:normAutofit/>
          </a:bodyPr>
          <a:lstStyle>
            <a:lvl1pPr marL="0" indent="0" algn="ctr">
              <a:buFontTx/>
              <a:buNone/>
              <a:defRPr sz="800">
                <a:solidFill>
                  <a:srgbClr val="666666"/>
                </a:solidFill>
              </a:defRPr>
            </a:lvl1pPr>
          </a:lstStyle>
          <a:p>
            <a:r>
              <a:rPr lang="sv-SE"/>
              <a:t>INSERT IMAGE</a:t>
            </a:r>
          </a:p>
        </p:txBody>
      </p:sp>
      <p:sp>
        <p:nvSpPr>
          <p:cNvPr id="2" name="Rubrik 1">
            <a:extLst>
              <a:ext uri="{FF2B5EF4-FFF2-40B4-BE49-F238E27FC236}">
                <a16:creationId xmlns:a16="http://schemas.microsoft.com/office/drawing/2014/main" id="{74C1ADE6-C058-9C40-B135-034EB97B437C}"/>
              </a:ext>
            </a:extLst>
          </p:cNvPr>
          <p:cNvSpPr>
            <a:spLocks noGrp="1"/>
          </p:cNvSpPr>
          <p:nvPr>
            <p:ph type="title" hasCustomPrompt="1"/>
          </p:nvPr>
        </p:nvSpPr>
        <p:spPr>
          <a:xfrm>
            <a:off x="1103709" y="265373"/>
            <a:ext cx="9360000" cy="657339"/>
          </a:xfrm>
        </p:spPr>
        <p:txBody>
          <a:bodyPr lIns="90000" bIns="18000"/>
          <a:lstStyle>
            <a:lvl1pPr>
              <a:defRPr/>
            </a:lvl1pPr>
          </a:lstStyle>
          <a:p>
            <a:r>
              <a:rPr lang="sv-SE"/>
              <a:t>Headline</a:t>
            </a:r>
          </a:p>
        </p:txBody>
      </p:sp>
      <p:sp>
        <p:nvSpPr>
          <p:cNvPr id="5" name="Platshållare för sidfot 4">
            <a:extLst>
              <a:ext uri="{FF2B5EF4-FFF2-40B4-BE49-F238E27FC236}">
                <a16:creationId xmlns:a16="http://schemas.microsoft.com/office/drawing/2014/main" id="{3A0D4D5C-5B1B-1441-A13B-8613512E59E2}"/>
              </a:ext>
            </a:extLst>
          </p:cNvPr>
          <p:cNvSpPr>
            <a:spLocks noGrp="1"/>
          </p:cNvSpPr>
          <p:nvPr>
            <p:ph type="ftr" sz="quarter" idx="11"/>
          </p:nvPr>
        </p:nvSpPr>
        <p:spPr>
          <a:xfrm>
            <a:off x="2053244" y="6475270"/>
            <a:ext cx="4320448" cy="365125"/>
          </a:xfrm>
        </p:spPr>
        <p:txBody>
          <a:bodyPr/>
          <a:lstStyle/>
          <a:p>
            <a:r>
              <a:rPr lang="sv-SE" dirty="0"/>
              <a:t>PRESENTATION TITL  FOOTER</a:t>
            </a:r>
          </a:p>
        </p:txBody>
      </p:sp>
      <p:sp>
        <p:nvSpPr>
          <p:cNvPr id="6" name="Platshållare för bildnummer 5">
            <a:extLst>
              <a:ext uri="{FF2B5EF4-FFF2-40B4-BE49-F238E27FC236}">
                <a16:creationId xmlns:a16="http://schemas.microsoft.com/office/drawing/2014/main" id="{184FAE50-4669-D540-A55E-354FF0C59458}"/>
              </a:ext>
            </a:extLst>
          </p:cNvPr>
          <p:cNvSpPr>
            <a:spLocks noGrp="1"/>
          </p:cNvSpPr>
          <p:nvPr>
            <p:ph type="sldNum" sz="quarter" idx="12"/>
          </p:nvPr>
        </p:nvSpPr>
        <p:spPr>
          <a:xfrm>
            <a:off x="8735292" y="6475270"/>
            <a:ext cx="2743200" cy="365125"/>
          </a:xfrm>
        </p:spPr>
        <p:txBody>
          <a:bodyPr/>
          <a:lstStyle/>
          <a:p>
            <a:fld id="{F7283078-D760-1647-8B80-66BA8B52336D}" type="slidenum">
              <a:rPr lang="sv-SE" smtClean="0"/>
              <a:t>‹#›</a:t>
            </a:fld>
            <a:endParaRPr lang="sv-SE"/>
          </a:p>
        </p:txBody>
      </p:sp>
      <p:sp>
        <p:nvSpPr>
          <p:cNvPr id="9" name="Platshållare för innehåll 2">
            <a:extLst>
              <a:ext uri="{FF2B5EF4-FFF2-40B4-BE49-F238E27FC236}">
                <a16:creationId xmlns:a16="http://schemas.microsoft.com/office/drawing/2014/main" id="{590CF35B-F516-4A5B-A8AB-7A0A283629E9}"/>
              </a:ext>
            </a:extLst>
          </p:cNvPr>
          <p:cNvSpPr>
            <a:spLocks noGrp="1"/>
          </p:cNvSpPr>
          <p:nvPr>
            <p:ph idx="1"/>
          </p:nvPr>
        </p:nvSpPr>
        <p:spPr>
          <a:xfrm>
            <a:off x="1094400" y="1562400"/>
            <a:ext cx="4993785" cy="4768062"/>
          </a:xfrm>
        </p:spPr>
        <p:txBody>
          <a:bodyPr lIns="0" rIns="18000"/>
          <a:lstStyle>
            <a:lvl1pPr>
              <a:lnSpc>
                <a:spcPct val="100000"/>
              </a:lnSpc>
              <a:defRPr/>
            </a:lvl1pPr>
            <a:lvl2pPr marL="360000" indent="-216000">
              <a:lnSpc>
                <a:spcPct val="100000"/>
              </a:lnSpc>
              <a:tabLst/>
              <a:defRPr/>
            </a:lvl2pPr>
            <a:lvl3pPr marL="450000" indent="-198000">
              <a:lnSpc>
                <a:spcPct val="100000"/>
              </a:lnSpc>
              <a:tabLst/>
              <a:defRPr/>
            </a:lvl3pPr>
            <a:lvl4pPr marL="540000" indent="-180000">
              <a:lnSpc>
                <a:spcPct val="100000"/>
              </a:lnSpc>
              <a:tabLst/>
              <a:defRPr/>
            </a:lvl4pPr>
            <a:lvl5pPr marL="630000" indent="-162000">
              <a:lnSpc>
                <a:spcPct val="100000"/>
              </a:lnSpc>
              <a:tabLst/>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sv-SE" dirty="0"/>
          </a:p>
        </p:txBody>
      </p:sp>
      <p:sp>
        <p:nvSpPr>
          <p:cNvPr id="14" name="Platshållare för text 13">
            <a:extLst>
              <a:ext uri="{FF2B5EF4-FFF2-40B4-BE49-F238E27FC236}">
                <a16:creationId xmlns:a16="http://schemas.microsoft.com/office/drawing/2014/main" id="{DD16215C-7D16-4D0F-BA5D-E02EED6FB2D9}"/>
              </a:ext>
            </a:extLst>
          </p:cNvPr>
          <p:cNvSpPr>
            <a:spLocks noGrp="1"/>
          </p:cNvSpPr>
          <p:nvPr>
            <p:ph type="body" sz="quarter" idx="14" hasCustomPrompt="1"/>
          </p:nvPr>
        </p:nvSpPr>
        <p:spPr>
          <a:xfrm>
            <a:off x="1103709" y="931026"/>
            <a:ext cx="9360000" cy="507076"/>
          </a:xfrm>
        </p:spPr>
        <p:txBody>
          <a:bodyPr lIns="90000" tIns="18000">
            <a:noAutofit/>
          </a:bodyPr>
          <a:lstStyle>
            <a:lvl1pPr marL="0" indent="0">
              <a:spcBef>
                <a:spcPts val="0"/>
              </a:spcBef>
              <a:buFontTx/>
              <a:buNone/>
              <a:defRPr sz="2200">
                <a:solidFill>
                  <a:schemeClr val="accent1"/>
                </a:solidFill>
              </a:defRPr>
            </a:lvl1pPr>
            <a:lvl2pPr marL="82550" indent="0">
              <a:buNone/>
              <a:defRPr/>
            </a:lvl2pPr>
          </a:lstStyle>
          <a:p>
            <a:pPr lvl="0"/>
            <a:r>
              <a:rPr lang="sv-SE"/>
              <a:t>Sub-headline</a:t>
            </a:r>
          </a:p>
        </p:txBody>
      </p:sp>
      <p:sp>
        <p:nvSpPr>
          <p:cNvPr id="11" name="Rektangel 10">
            <a:extLst>
              <a:ext uri="{FF2B5EF4-FFF2-40B4-BE49-F238E27FC236}">
                <a16:creationId xmlns:a16="http://schemas.microsoft.com/office/drawing/2014/main" id="{BC4F3A85-66E6-412A-97CD-99D922EFBEE2}"/>
              </a:ext>
            </a:extLst>
          </p:cNvPr>
          <p:cNvSpPr/>
          <p:nvPr userDrawn="1"/>
        </p:nvSpPr>
        <p:spPr>
          <a:xfrm>
            <a:off x="0" y="447675"/>
            <a:ext cx="292101" cy="641032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pic>
        <p:nvPicPr>
          <p:cNvPr id="13" name="Bildobjekt 12">
            <a:extLst>
              <a:ext uri="{FF2B5EF4-FFF2-40B4-BE49-F238E27FC236}">
                <a16:creationId xmlns:a16="http://schemas.microsoft.com/office/drawing/2014/main" id="{506E76ED-0FF0-4A03-8EB9-06B57B12EC11}"/>
              </a:ext>
            </a:extLst>
          </p:cNvPr>
          <p:cNvPicPr>
            <a:picLocks noChangeAspect="1"/>
          </p:cNvPicPr>
          <p:nvPr userDrawn="1"/>
        </p:nvPicPr>
        <p:blipFill>
          <a:blip r:embed="rId2"/>
          <a:srcRect/>
          <a:stretch/>
        </p:blipFill>
        <p:spPr>
          <a:xfrm>
            <a:off x="10924611" y="417443"/>
            <a:ext cx="826394" cy="800100"/>
          </a:xfrm>
          <a:prstGeom prst="rect">
            <a:avLst/>
          </a:prstGeom>
        </p:spPr>
      </p:pic>
      <p:sp>
        <p:nvSpPr>
          <p:cNvPr id="12" name="Platshållare för datum 3">
            <a:extLst>
              <a:ext uri="{FF2B5EF4-FFF2-40B4-BE49-F238E27FC236}">
                <a16:creationId xmlns:a16="http://schemas.microsoft.com/office/drawing/2014/main" id="{5D496E45-863B-704B-B14F-5E0F58578D86}"/>
              </a:ext>
            </a:extLst>
          </p:cNvPr>
          <p:cNvSpPr>
            <a:spLocks noGrp="1"/>
          </p:cNvSpPr>
          <p:nvPr>
            <p:ph type="dt" sz="half" idx="10"/>
          </p:nvPr>
        </p:nvSpPr>
        <p:spPr>
          <a:xfrm>
            <a:off x="1195647" y="6475270"/>
            <a:ext cx="832658" cy="365125"/>
          </a:xfrm>
        </p:spPr>
        <p:txBody>
          <a:bodyPr/>
          <a:lstStyle/>
          <a:p>
            <a:fld id="{18896B66-0B3A-474C-9C9C-E4F07B1F5DAD}" type="datetime1">
              <a:rPr lang="sv-SE" smtClean="0"/>
              <a:t>2022-02-10</a:t>
            </a:fld>
            <a:endParaRPr lang="sv-SE" dirty="0"/>
          </a:p>
        </p:txBody>
      </p:sp>
    </p:spTree>
    <p:extLst>
      <p:ext uri="{BB962C8B-B14F-4D97-AF65-F5344CB8AC3E}">
        <p14:creationId xmlns:p14="http://schemas.microsoft.com/office/powerpoint/2010/main" val="10665588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Image. Full width">
    <p:spTree>
      <p:nvGrpSpPr>
        <p:cNvPr id="1" name=""/>
        <p:cNvGrpSpPr/>
        <p:nvPr/>
      </p:nvGrpSpPr>
      <p:grpSpPr>
        <a:xfrm>
          <a:off x="0" y="0"/>
          <a:ext cx="0" cy="0"/>
          <a:chOff x="0" y="0"/>
          <a:chExt cx="0" cy="0"/>
        </a:xfrm>
      </p:grpSpPr>
      <p:sp>
        <p:nvSpPr>
          <p:cNvPr id="13" name="Platshållare för bild 12">
            <a:extLst>
              <a:ext uri="{FF2B5EF4-FFF2-40B4-BE49-F238E27FC236}">
                <a16:creationId xmlns:a16="http://schemas.microsoft.com/office/drawing/2014/main" id="{4FD00856-A3E1-48A7-B9CD-D7B89BD6A06C}"/>
              </a:ext>
            </a:extLst>
          </p:cNvPr>
          <p:cNvSpPr>
            <a:spLocks noGrp="1"/>
          </p:cNvSpPr>
          <p:nvPr>
            <p:ph type="pic" sz="quarter" idx="12" hasCustomPrompt="1"/>
          </p:nvPr>
        </p:nvSpPr>
        <p:spPr>
          <a:xfrm>
            <a:off x="0" y="0"/>
            <a:ext cx="12192000" cy="6858000"/>
          </a:xfrm>
          <a:solidFill>
            <a:schemeClr val="bg1">
              <a:lumMod val="85000"/>
            </a:schemeClr>
          </a:solidFill>
        </p:spPr>
        <p:txBody>
          <a:bodyPr>
            <a:normAutofit/>
          </a:bodyPr>
          <a:lstStyle>
            <a:lvl1pPr algn="ctr">
              <a:defRPr sz="800"/>
            </a:lvl1pPr>
          </a:lstStyle>
          <a:p>
            <a:r>
              <a:rPr lang="sv-SE" dirty="0"/>
              <a:t>INSERT IMAGE</a:t>
            </a:r>
          </a:p>
        </p:txBody>
      </p:sp>
      <p:sp>
        <p:nvSpPr>
          <p:cNvPr id="9" name="Platshållare för text 8">
            <a:extLst>
              <a:ext uri="{FF2B5EF4-FFF2-40B4-BE49-F238E27FC236}">
                <a16:creationId xmlns:a16="http://schemas.microsoft.com/office/drawing/2014/main" id="{A8D8C0FE-DA05-418D-9F18-A5A81125AD3F}"/>
              </a:ext>
            </a:extLst>
          </p:cNvPr>
          <p:cNvSpPr>
            <a:spLocks noGrp="1"/>
          </p:cNvSpPr>
          <p:nvPr>
            <p:ph type="body" sz="quarter" idx="11"/>
          </p:nvPr>
        </p:nvSpPr>
        <p:spPr>
          <a:xfrm>
            <a:off x="10924611" y="417443"/>
            <a:ext cx="828000" cy="799200"/>
          </a:xfrm>
          <a:blipFill>
            <a:blip r:embed="rId2"/>
            <a:stretch>
              <a:fillRect/>
            </a:stretch>
          </a:blipFill>
        </p:spPr>
        <p:txBody>
          <a:bodyPr>
            <a:normAutofit/>
          </a:bodyPr>
          <a:lstStyle>
            <a:lvl1pPr marL="0" indent="0">
              <a:buFontTx/>
              <a:buNone/>
              <a:defRPr sz="100">
                <a:noFill/>
              </a:defRPr>
            </a:lvl1pPr>
          </a:lstStyle>
          <a:p>
            <a:pPr lvl="0"/>
            <a:r>
              <a:rPr lang="en-US"/>
              <a:t>Edit Master text styles</a:t>
            </a:r>
          </a:p>
        </p:txBody>
      </p:sp>
      <p:sp>
        <p:nvSpPr>
          <p:cNvPr id="7" name="Platshållare för text 6">
            <a:extLst>
              <a:ext uri="{FF2B5EF4-FFF2-40B4-BE49-F238E27FC236}">
                <a16:creationId xmlns:a16="http://schemas.microsoft.com/office/drawing/2014/main" id="{1848DA8D-03CE-4CA5-A851-F6ABAE67A9B0}"/>
              </a:ext>
            </a:extLst>
          </p:cNvPr>
          <p:cNvSpPr>
            <a:spLocks noGrp="1"/>
          </p:cNvSpPr>
          <p:nvPr>
            <p:ph type="body" sz="quarter" idx="10"/>
          </p:nvPr>
        </p:nvSpPr>
        <p:spPr>
          <a:xfrm>
            <a:off x="0" y="447675"/>
            <a:ext cx="292100" cy="6410325"/>
          </a:xfrm>
          <a:solidFill>
            <a:schemeClr val="bg1"/>
          </a:solidFill>
        </p:spPr>
        <p:txBody>
          <a:bodyPr>
            <a:normAutofit/>
          </a:bodyPr>
          <a:lstStyle>
            <a:lvl1pPr marL="0" indent="0">
              <a:buFontTx/>
              <a:buNone/>
              <a:defRPr sz="100">
                <a:noFill/>
              </a:defRPr>
            </a:lvl1pPr>
          </a:lstStyle>
          <a:p>
            <a:pPr lvl="0"/>
            <a:r>
              <a:rPr lang="en-US"/>
              <a:t>Edit Master text styles</a:t>
            </a:r>
          </a:p>
        </p:txBody>
      </p:sp>
      <p:sp>
        <p:nvSpPr>
          <p:cNvPr id="5" name="Rubrik 1">
            <a:extLst>
              <a:ext uri="{FF2B5EF4-FFF2-40B4-BE49-F238E27FC236}">
                <a16:creationId xmlns:a16="http://schemas.microsoft.com/office/drawing/2014/main" id="{8F5BB748-C0D0-CB4F-BA93-7488E4BA7050}"/>
              </a:ext>
            </a:extLst>
          </p:cNvPr>
          <p:cNvSpPr>
            <a:spLocks noGrp="1"/>
          </p:cNvSpPr>
          <p:nvPr>
            <p:ph type="title" hasCustomPrompt="1"/>
          </p:nvPr>
        </p:nvSpPr>
        <p:spPr>
          <a:xfrm>
            <a:off x="1103709" y="265373"/>
            <a:ext cx="9360000" cy="657339"/>
          </a:xfrm>
        </p:spPr>
        <p:txBody>
          <a:bodyPr lIns="90000" bIns="18000"/>
          <a:lstStyle>
            <a:lvl1pPr>
              <a:defRPr>
                <a:solidFill>
                  <a:schemeClr val="bg1"/>
                </a:solidFill>
              </a:defRPr>
            </a:lvl1pPr>
          </a:lstStyle>
          <a:p>
            <a:r>
              <a:rPr lang="sv-SE" dirty="0"/>
              <a:t>Image </a:t>
            </a:r>
            <a:r>
              <a:rPr lang="sv-SE" dirty="0" err="1"/>
              <a:t>title</a:t>
            </a:r>
            <a:endParaRPr lang="sv-SE" dirty="0"/>
          </a:p>
        </p:txBody>
      </p:sp>
    </p:spTree>
    <p:extLst>
      <p:ext uri="{BB962C8B-B14F-4D97-AF65-F5344CB8AC3E}">
        <p14:creationId xmlns:p14="http://schemas.microsoft.com/office/powerpoint/2010/main" val="5328653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Platshållare för rubrik 1">
            <a:extLst>
              <a:ext uri="{FF2B5EF4-FFF2-40B4-BE49-F238E27FC236}">
                <a16:creationId xmlns:a16="http://schemas.microsoft.com/office/drawing/2014/main" id="{81532B06-EA3A-AA45-A1FA-C8E1873FD090}"/>
              </a:ext>
            </a:extLst>
          </p:cNvPr>
          <p:cNvSpPr>
            <a:spLocks noGrp="1"/>
          </p:cNvSpPr>
          <p:nvPr>
            <p:ph type="title"/>
          </p:nvPr>
        </p:nvSpPr>
        <p:spPr>
          <a:xfrm>
            <a:off x="1103709" y="281999"/>
            <a:ext cx="9478393" cy="657340"/>
          </a:xfrm>
          <a:prstGeom prst="rect">
            <a:avLst/>
          </a:prstGeom>
        </p:spPr>
        <p:txBody>
          <a:bodyPr vert="horz" lIns="90000" tIns="45720" rIns="91440" bIns="45720" rtlCol="0" anchor="t" anchorCtr="0">
            <a:noAutofit/>
          </a:bodyPr>
          <a:lstStyle/>
          <a:p>
            <a:r>
              <a:rPr lang="sv-SE"/>
              <a:t>Klicka här för att ändra mall för rubrikformat</a:t>
            </a:r>
          </a:p>
        </p:txBody>
      </p:sp>
      <p:sp>
        <p:nvSpPr>
          <p:cNvPr id="4" name="Platshållare för datum 3">
            <a:extLst>
              <a:ext uri="{FF2B5EF4-FFF2-40B4-BE49-F238E27FC236}">
                <a16:creationId xmlns:a16="http://schemas.microsoft.com/office/drawing/2014/main" id="{66E4D6F2-5CFB-9D4E-AED8-120937FE2576}"/>
              </a:ext>
            </a:extLst>
          </p:cNvPr>
          <p:cNvSpPr>
            <a:spLocks noGrp="1"/>
          </p:cNvSpPr>
          <p:nvPr>
            <p:ph type="dt" sz="half" idx="2"/>
          </p:nvPr>
        </p:nvSpPr>
        <p:spPr>
          <a:xfrm>
            <a:off x="1195647" y="6483583"/>
            <a:ext cx="832658" cy="365125"/>
          </a:xfrm>
          <a:prstGeom prst="rect">
            <a:avLst/>
          </a:prstGeom>
        </p:spPr>
        <p:txBody>
          <a:bodyPr vert="horz" lIns="91440" tIns="45720" rIns="91440" bIns="45720" rtlCol="0" anchor="ctr"/>
          <a:lstStyle>
            <a:lvl1pPr algn="l">
              <a:defRPr sz="800" spc="80" baseline="0">
                <a:solidFill>
                  <a:srgbClr val="CCCCCC"/>
                </a:solidFill>
              </a:defRPr>
            </a:lvl1pPr>
          </a:lstStyle>
          <a:p>
            <a:fld id="{926FFDD8-E9D5-414B-9D01-E73C6B8A8FCA}" type="datetime1">
              <a:rPr lang="sv-SE" smtClean="0"/>
              <a:t>2022-02-10</a:t>
            </a:fld>
            <a:endParaRPr lang="sv-SE"/>
          </a:p>
        </p:txBody>
      </p:sp>
      <p:sp>
        <p:nvSpPr>
          <p:cNvPr id="5" name="Platshållare för sidfot 4">
            <a:extLst>
              <a:ext uri="{FF2B5EF4-FFF2-40B4-BE49-F238E27FC236}">
                <a16:creationId xmlns:a16="http://schemas.microsoft.com/office/drawing/2014/main" id="{515FD9D7-4C35-3343-B008-A413FF500A93}"/>
              </a:ext>
            </a:extLst>
          </p:cNvPr>
          <p:cNvSpPr>
            <a:spLocks noGrp="1"/>
          </p:cNvSpPr>
          <p:nvPr>
            <p:ph type="ftr" sz="quarter" idx="3"/>
          </p:nvPr>
        </p:nvSpPr>
        <p:spPr>
          <a:xfrm>
            <a:off x="2053244" y="6483583"/>
            <a:ext cx="4114800" cy="365125"/>
          </a:xfrm>
          <a:prstGeom prst="rect">
            <a:avLst/>
          </a:prstGeom>
        </p:spPr>
        <p:txBody>
          <a:bodyPr vert="horz" lIns="91440" tIns="45720" rIns="91440" bIns="45720" rtlCol="0" anchor="ctr"/>
          <a:lstStyle>
            <a:lvl1pPr algn="l">
              <a:defRPr sz="800" cap="all" spc="80" baseline="0">
                <a:solidFill>
                  <a:srgbClr val="CCCCCC"/>
                </a:solidFill>
              </a:defRPr>
            </a:lvl1pPr>
          </a:lstStyle>
          <a:p>
            <a:r>
              <a:rPr lang="sv-SE"/>
              <a:t>PRESENTATION TITLE / FOOTER</a:t>
            </a:r>
          </a:p>
        </p:txBody>
      </p:sp>
      <p:sp>
        <p:nvSpPr>
          <p:cNvPr id="6" name="Platshållare för bildnummer 5">
            <a:extLst>
              <a:ext uri="{FF2B5EF4-FFF2-40B4-BE49-F238E27FC236}">
                <a16:creationId xmlns:a16="http://schemas.microsoft.com/office/drawing/2014/main" id="{AF6B396D-270A-E047-8DAD-6D51B53CAD64}"/>
              </a:ext>
            </a:extLst>
          </p:cNvPr>
          <p:cNvSpPr>
            <a:spLocks noGrp="1"/>
          </p:cNvSpPr>
          <p:nvPr>
            <p:ph type="sldNum" sz="quarter" idx="4"/>
          </p:nvPr>
        </p:nvSpPr>
        <p:spPr>
          <a:xfrm>
            <a:off x="8735292" y="6483583"/>
            <a:ext cx="2743200" cy="365125"/>
          </a:xfrm>
          <a:prstGeom prst="rect">
            <a:avLst/>
          </a:prstGeom>
        </p:spPr>
        <p:txBody>
          <a:bodyPr vert="horz" lIns="91440" tIns="45720" rIns="91440" bIns="45720" rtlCol="0" anchor="ctr"/>
          <a:lstStyle>
            <a:lvl1pPr algn="r">
              <a:defRPr sz="800" b="1">
                <a:solidFill>
                  <a:schemeClr val="accent1"/>
                </a:solidFill>
              </a:defRPr>
            </a:lvl1pPr>
          </a:lstStyle>
          <a:p>
            <a:fld id="{F7283078-D760-1647-8B80-66BA8B52336D}" type="slidenum">
              <a:rPr lang="sv-SE" smtClean="0"/>
              <a:pPr/>
              <a:t>‹#›</a:t>
            </a:fld>
            <a:endParaRPr lang="sv-SE"/>
          </a:p>
        </p:txBody>
      </p:sp>
      <p:sp>
        <p:nvSpPr>
          <p:cNvPr id="11" name="Platshållare för text 2">
            <a:extLst>
              <a:ext uri="{FF2B5EF4-FFF2-40B4-BE49-F238E27FC236}">
                <a16:creationId xmlns:a16="http://schemas.microsoft.com/office/drawing/2014/main" id="{CD0A89FF-22DC-4B6A-B9ED-60B2F32ED89E}"/>
              </a:ext>
            </a:extLst>
          </p:cNvPr>
          <p:cNvSpPr>
            <a:spLocks noGrp="1"/>
          </p:cNvSpPr>
          <p:nvPr>
            <p:ph type="body" idx="1"/>
          </p:nvPr>
        </p:nvSpPr>
        <p:spPr>
          <a:xfrm>
            <a:off x="1095894" y="1561865"/>
            <a:ext cx="9561022" cy="4565397"/>
          </a:xfrm>
          <a:prstGeom prst="rect">
            <a:avLst/>
          </a:prstGeom>
        </p:spPr>
        <p:txBody>
          <a:bodyPr vert="horz" lIns="0" tIns="45720" rIns="91440" bIns="45720" rtlCol="0">
            <a:no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Tree>
    <p:extLst>
      <p:ext uri="{BB962C8B-B14F-4D97-AF65-F5344CB8AC3E}">
        <p14:creationId xmlns:p14="http://schemas.microsoft.com/office/powerpoint/2010/main" val="825848757"/>
      </p:ext>
    </p:extLst>
  </p:cSld>
  <p:clrMap bg1="lt1" tx1="dk1" bg2="lt2" tx2="dk2" accent1="accent1" accent2="accent2" accent3="accent3" accent4="accent4" accent5="accent5" accent6="accent6" hlink="hlink" folHlink="folHlink"/>
  <p:sldLayoutIdLst>
    <p:sldLayoutId id="2147483655" r:id="rId1"/>
    <p:sldLayoutId id="2147483649" r:id="rId2"/>
    <p:sldLayoutId id="2147483665" r:id="rId3"/>
    <p:sldLayoutId id="2147483667" r:id="rId4"/>
    <p:sldLayoutId id="2147483669" r:id="rId5"/>
    <p:sldLayoutId id="2147483650" r:id="rId6"/>
    <p:sldLayoutId id="2147483668" r:id="rId7"/>
    <p:sldLayoutId id="2147483662" r:id="rId8"/>
    <p:sldLayoutId id="2147483664" r:id="rId9"/>
    <p:sldLayoutId id="2147483663" r:id="rId10"/>
    <p:sldLayoutId id="2147483666" r:id="rId11"/>
    <p:sldLayoutId id="2147483670" r:id="rId12"/>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p:txStyles>
    <p:titleStyle>
      <a:lvl1pPr algn="l" defTabSz="914400" rtl="0" eaLnBrk="1" latinLnBrk="0" hangingPunct="1">
        <a:lnSpc>
          <a:spcPct val="90000"/>
        </a:lnSpc>
        <a:spcBef>
          <a:spcPct val="0"/>
        </a:spcBef>
        <a:buNone/>
        <a:defRPr sz="4200" kern="1200">
          <a:solidFill>
            <a:srgbClr val="666666"/>
          </a:solidFill>
          <a:latin typeface="+mj-lt"/>
          <a:ea typeface="+mj-ea"/>
          <a:cs typeface="+mj-cs"/>
        </a:defRPr>
      </a:lvl1pPr>
    </p:titleStyle>
    <p:bodyStyle>
      <a:lvl1pPr marL="101600" indent="-101600" algn="l" defTabSz="914400" rtl="0" eaLnBrk="1" latinLnBrk="0" hangingPunct="1">
        <a:lnSpc>
          <a:spcPct val="100000"/>
        </a:lnSpc>
        <a:spcBef>
          <a:spcPts val="1000"/>
        </a:spcBef>
        <a:buClr>
          <a:srgbClr val="666666"/>
        </a:buClr>
        <a:buFont typeface="Segoe UI" panose="020B0502040204020203" pitchFamily="34" charset="0"/>
        <a:buChar char=" "/>
        <a:defRPr sz="2000" kern="1200">
          <a:solidFill>
            <a:srgbClr val="666666"/>
          </a:solidFill>
          <a:latin typeface="+mn-lt"/>
          <a:ea typeface="+mn-ea"/>
          <a:cs typeface="+mn-cs"/>
        </a:defRPr>
      </a:lvl1pPr>
      <a:lvl2pPr marL="315913" indent="-233363" algn="l" defTabSz="914400" rtl="0" eaLnBrk="1" latinLnBrk="0" hangingPunct="1">
        <a:lnSpc>
          <a:spcPct val="100000"/>
        </a:lnSpc>
        <a:spcBef>
          <a:spcPts val="1000"/>
        </a:spcBef>
        <a:buClr>
          <a:srgbClr val="666666"/>
        </a:buClr>
        <a:buFont typeface="Wingdings" panose="05000000000000000000" pitchFamily="2" charset="2"/>
        <a:buChar char=""/>
        <a:defRPr sz="2000" kern="1200">
          <a:solidFill>
            <a:srgbClr val="666666"/>
          </a:solidFill>
          <a:latin typeface="+mn-lt"/>
          <a:ea typeface="+mn-ea"/>
          <a:cs typeface="+mn-cs"/>
        </a:defRPr>
      </a:lvl2pPr>
      <a:lvl3pPr marL="582613" indent="-250825" algn="l" defTabSz="914400" rtl="0" eaLnBrk="1" latinLnBrk="0" hangingPunct="1">
        <a:lnSpc>
          <a:spcPct val="100000"/>
        </a:lnSpc>
        <a:spcBef>
          <a:spcPts val="1000"/>
        </a:spcBef>
        <a:buClr>
          <a:srgbClr val="666666"/>
        </a:buClr>
        <a:buFont typeface="Arial" panose="020B0604020202020204" pitchFamily="34" charset="0"/>
        <a:buChar char="−"/>
        <a:defRPr sz="1800" kern="1200">
          <a:solidFill>
            <a:srgbClr val="666666"/>
          </a:solidFill>
          <a:latin typeface="+mn-lt"/>
          <a:ea typeface="+mn-ea"/>
          <a:cs typeface="+mn-cs"/>
        </a:defRPr>
      </a:lvl3pPr>
      <a:lvl4pPr marL="839788" indent="-233363" algn="l" defTabSz="914400" rtl="0" eaLnBrk="1" latinLnBrk="0" hangingPunct="1">
        <a:lnSpc>
          <a:spcPct val="100000"/>
        </a:lnSpc>
        <a:spcBef>
          <a:spcPts val="1000"/>
        </a:spcBef>
        <a:buClr>
          <a:srgbClr val="666666"/>
        </a:buClr>
        <a:buFont typeface="Arial" panose="020B0604020202020204" pitchFamily="34" charset="0"/>
        <a:buChar char="−"/>
        <a:defRPr sz="1600" kern="1200">
          <a:solidFill>
            <a:srgbClr val="666666"/>
          </a:solidFill>
          <a:latin typeface="+mn-lt"/>
          <a:ea typeface="+mn-ea"/>
          <a:cs typeface="+mn-cs"/>
        </a:defRPr>
      </a:lvl4pPr>
      <a:lvl5pPr marL="1055688" indent="-200025" algn="l" defTabSz="914400" rtl="0" eaLnBrk="1" latinLnBrk="0" hangingPunct="1">
        <a:lnSpc>
          <a:spcPct val="100000"/>
        </a:lnSpc>
        <a:spcBef>
          <a:spcPts val="1000"/>
        </a:spcBef>
        <a:buClr>
          <a:srgbClr val="666666"/>
        </a:buClr>
        <a:buFont typeface="Arial" panose="020B0604020202020204" pitchFamily="34" charset="0"/>
        <a:buChar char="−"/>
        <a:defRPr sz="1400" kern="1200">
          <a:solidFill>
            <a:srgbClr val="666666"/>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9026776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83145CF3-C12C-4347-8E68-43E7983404D2}"/>
              </a:ext>
            </a:extLst>
          </p:cNvPr>
          <p:cNvSpPr>
            <a:spLocks noGrp="1"/>
          </p:cNvSpPr>
          <p:nvPr>
            <p:ph type="ctrTitle"/>
          </p:nvPr>
        </p:nvSpPr>
        <p:spPr/>
        <p:txBody>
          <a:bodyPr/>
          <a:lstStyle/>
          <a:p>
            <a:r>
              <a:rPr lang="en-US" b="1" dirty="0" smtClean="0"/>
              <a:t>Introduction</a:t>
            </a:r>
            <a:endParaRPr lang="en-GB" dirty="0"/>
          </a:p>
        </p:txBody>
      </p:sp>
      <p:sp>
        <p:nvSpPr>
          <p:cNvPr id="3" name="Underrubrik 2">
            <a:extLst>
              <a:ext uri="{FF2B5EF4-FFF2-40B4-BE49-F238E27FC236}">
                <a16:creationId xmlns:a16="http://schemas.microsoft.com/office/drawing/2014/main" id="{9D51EF2D-F832-4781-89C3-3F5E4843BF42}"/>
              </a:ext>
            </a:extLst>
          </p:cNvPr>
          <p:cNvSpPr>
            <a:spLocks noGrp="1"/>
          </p:cNvSpPr>
          <p:nvPr>
            <p:ph type="subTitle" idx="1"/>
          </p:nvPr>
        </p:nvSpPr>
        <p:spPr/>
        <p:txBody>
          <a:bodyPr/>
          <a:lstStyle/>
          <a:p>
            <a:r>
              <a:rPr lang="en-GB" dirty="0" smtClean="0"/>
              <a:t>ODHDS review </a:t>
            </a:r>
            <a:r>
              <a:rPr lang="en-GB" dirty="0"/>
              <a:t>(</a:t>
            </a:r>
            <a:r>
              <a:rPr lang="en-GB" dirty="0" smtClean="0"/>
              <a:t>2022-02-10/11)</a:t>
            </a:r>
            <a:endParaRPr lang="en-GB" dirty="0"/>
          </a:p>
        </p:txBody>
      </p:sp>
      <p:sp>
        <p:nvSpPr>
          <p:cNvPr id="4" name="Platshållare för text 3">
            <a:extLst>
              <a:ext uri="{FF2B5EF4-FFF2-40B4-BE49-F238E27FC236}">
                <a16:creationId xmlns:a16="http://schemas.microsoft.com/office/drawing/2014/main" id="{D26DA0E2-82BB-493E-9B68-2D93A245C5B3}"/>
              </a:ext>
            </a:extLst>
          </p:cNvPr>
          <p:cNvSpPr>
            <a:spLocks noGrp="1"/>
          </p:cNvSpPr>
          <p:nvPr>
            <p:ph type="body" sz="quarter" idx="10"/>
          </p:nvPr>
        </p:nvSpPr>
        <p:spPr/>
        <p:txBody>
          <a:bodyPr/>
          <a:lstStyle/>
          <a:p>
            <a:r>
              <a:rPr lang="en-GB" dirty="0"/>
              <a:t>PRESENTED BY Morteza </a:t>
            </a:r>
            <a:r>
              <a:rPr lang="en-GB" dirty="0" smtClean="0"/>
              <a:t>Mansouri</a:t>
            </a:r>
            <a:endParaRPr lang="en-GB" dirty="0"/>
          </a:p>
        </p:txBody>
      </p:sp>
      <p:sp>
        <p:nvSpPr>
          <p:cNvPr id="5" name="Platshållare för datum 4">
            <a:extLst>
              <a:ext uri="{FF2B5EF4-FFF2-40B4-BE49-F238E27FC236}">
                <a16:creationId xmlns:a16="http://schemas.microsoft.com/office/drawing/2014/main" id="{30E777A6-9513-43F3-BB24-ED0539ADDD88}"/>
              </a:ext>
            </a:extLst>
          </p:cNvPr>
          <p:cNvSpPr>
            <a:spLocks noGrp="1"/>
          </p:cNvSpPr>
          <p:nvPr>
            <p:ph type="dt" sz="half" idx="11"/>
          </p:nvPr>
        </p:nvSpPr>
        <p:spPr>
          <a:xfrm>
            <a:off x="1930395" y="6117873"/>
            <a:ext cx="3215183" cy="459883"/>
          </a:xfrm>
        </p:spPr>
        <p:txBody>
          <a:bodyPr/>
          <a:lstStyle/>
          <a:p>
            <a:r>
              <a:rPr lang="sv-SE" sz="1200" b="1" dirty="0">
                <a:solidFill>
                  <a:schemeClr val="bg1"/>
                </a:solidFill>
              </a:rPr>
              <a:t>2021-09-29</a:t>
            </a:r>
            <a:endParaRPr lang="en-GB" sz="1200" b="1" dirty="0">
              <a:solidFill>
                <a:schemeClr val="bg1"/>
              </a:solidFill>
            </a:endParaRPr>
          </a:p>
        </p:txBody>
      </p:sp>
    </p:spTree>
    <p:extLst>
      <p:ext uri="{BB962C8B-B14F-4D97-AF65-F5344CB8AC3E}">
        <p14:creationId xmlns:p14="http://schemas.microsoft.com/office/powerpoint/2010/main" val="21419964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6ECCBE25-DB9C-4825-9ECF-E95CC76D326A}"/>
              </a:ext>
            </a:extLst>
          </p:cNvPr>
          <p:cNvSpPr>
            <a:spLocks noGrp="1"/>
          </p:cNvSpPr>
          <p:nvPr>
            <p:ph type="title"/>
          </p:nvPr>
        </p:nvSpPr>
        <p:spPr/>
        <p:txBody>
          <a:bodyPr/>
          <a:lstStyle/>
          <a:p>
            <a:r>
              <a:rPr lang="en-US" sz="3500" b="1" dirty="0" smtClean="0"/>
              <a:t>Welcome!</a:t>
            </a:r>
            <a:endParaRPr lang="en-GB" sz="3500" b="1" i="1" dirty="0">
              <a:solidFill>
                <a:schemeClr val="tx1"/>
              </a:solidFill>
            </a:endParaRPr>
          </a:p>
        </p:txBody>
      </p:sp>
      <p:sp>
        <p:nvSpPr>
          <p:cNvPr id="4" name="TextBox 3"/>
          <p:cNvSpPr txBox="1"/>
          <p:nvPr/>
        </p:nvSpPr>
        <p:spPr>
          <a:xfrm>
            <a:off x="631065" y="1925391"/>
            <a:ext cx="10728101" cy="3970318"/>
          </a:xfrm>
          <a:prstGeom prst="rect">
            <a:avLst/>
          </a:prstGeom>
          <a:noFill/>
        </p:spPr>
        <p:txBody>
          <a:bodyPr wrap="square" rtlCol="0">
            <a:spAutoFit/>
          </a:bodyPr>
          <a:lstStyle/>
          <a:p>
            <a:pPr marL="342900" indent="-342900">
              <a:buAutoNum type="arabicParenR"/>
            </a:pPr>
            <a:r>
              <a:rPr lang="en-US" dirty="0" smtClean="0">
                <a:solidFill>
                  <a:srgbClr val="666666"/>
                </a:solidFill>
              </a:rPr>
              <a:t>This review covers two main aspects:</a:t>
            </a:r>
          </a:p>
          <a:p>
            <a:pPr marL="800100" lvl="1" indent="-342900">
              <a:buFont typeface="+mj-lt"/>
              <a:buAutoNum type="alphaLcParenR"/>
            </a:pPr>
            <a:r>
              <a:rPr lang="en-US" dirty="0" smtClean="0">
                <a:solidFill>
                  <a:srgbClr val="666666"/>
                </a:solidFill>
              </a:rPr>
              <a:t>Review the overall strategy (development plan, high level requirements and architecture) for ODHDS at ESS.</a:t>
            </a:r>
          </a:p>
          <a:p>
            <a:pPr marL="800100" lvl="1" indent="-342900">
              <a:buAutoNum type="alphaLcParenR"/>
            </a:pPr>
            <a:r>
              <a:rPr lang="en-US" dirty="0" smtClean="0">
                <a:solidFill>
                  <a:srgbClr val="666666"/>
                </a:solidFill>
              </a:rPr>
              <a:t>Review the preliminary design of ODHDS for accelerator.</a:t>
            </a:r>
            <a:endParaRPr lang="en-US" dirty="0">
              <a:solidFill>
                <a:srgbClr val="666666"/>
              </a:solidFill>
            </a:endParaRPr>
          </a:p>
          <a:p>
            <a:pPr marL="342900" indent="-342900">
              <a:buAutoNum type="arabicParenR"/>
            </a:pPr>
            <a:r>
              <a:rPr lang="en-US" dirty="0" smtClean="0">
                <a:solidFill>
                  <a:srgbClr val="666666"/>
                </a:solidFill>
              </a:rPr>
              <a:t>There will be a virtual tour of the facility mainly for the benefit of our external review committee members to have a better view and understanding of the areas being discussed during the review.</a:t>
            </a:r>
          </a:p>
          <a:p>
            <a:pPr marL="342900" indent="-342900">
              <a:buAutoNum type="arabicParenR"/>
            </a:pPr>
            <a:r>
              <a:rPr lang="en-US" dirty="0" smtClean="0">
                <a:solidFill>
                  <a:srgbClr val="666666"/>
                </a:solidFill>
              </a:rPr>
              <a:t>The presentation on the ODH risk assessment methodology is to put the rest of discussions on ODHDS into context. We are not aiming to scrutinize the </a:t>
            </a:r>
            <a:r>
              <a:rPr lang="en-US" dirty="0">
                <a:solidFill>
                  <a:srgbClr val="666666"/>
                </a:solidFill>
              </a:rPr>
              <a:t>ODH risk assessment methodology </a:t>
            </a:r>
            <a:r>
              <a:rPr lang="en-US" dirty="0" smtClean="0">
                <a:solidFill>
                  <a:srgbClr val="666666"/>
                </a:solidFill>
              </a:rPr>
              <a:t>in this review.</a:t>
            </a:r>
          </a:p>
          <a:p>
            <a:pPr marL="342900" indent="-342900">
              <a:buAutoNum type="arabicParenR"/>
            </a:pPr>
            <a:r>
              <a:rPr lang="en-US" dirty="0" smtClean="0">
                <a:solidFill>
                  <a:srgbClr val="666666"/>
                </a:solidFill>
              </a:rPr>
              <a:t>Review panel: </a:t>
            </a:r>
          </a:p>
          <a:p>
            <a:pPr marL="800100" lvl="1" indent="-342900">
              <a:buAutoNum type="arabicParenR"/>
            </a:pPr>
            <a:r>
              <a:rPr lang="en-US" dirty="0" smtClean="0">
                <a:solidFill>
                  <a:srgbClr val="666666"/>
                </a:solidFill>
              </a:rPr>
              <a:t>ESS internal experts in cryogenics safety</a:t>
            </a:r>
          </a:p>
          <a:p>
            <a:pPr marL="800100" lvl="1" indent="-342900">
              <a:buAutoNum type="arabicParenR"/>
            </a:pPr>
            <a:r>
              <a:rPr lang="en-US" dirty="0" smtClean="0">
                <a:solidFill>
                  <a:srgbClr val="666666"/>
                </a:solidFill>
              </a:rPr>
              <a:t>External </a:t>
            </a:r>
            <a:r>
              <a:rPr lang="en-US" dirty="0">
                <a:solidFill>
                  <a:srgbClr val="666666"/>
                </a:solidFill>
              </a:rPr>
              <a:t>experts in cryogenics </a:t>
            </a:r>
            <a:r>
              <a:rPr lang="en-US" dirty="0" smtClean="0">
                <a:solidFill>
                  <a:srgbClr val="666666"/>
                </a:solidFill>
              </a:rPr>
              <a:t>safety (SNS and CERN)</a:t>
            </a:r>
          </a:p>
          <a:p>
            <a:pPr marL="800100" lvl="1" indent="-342900">
              <a:buAutoNum type="arabicParenR"/>
            </a:pPr>
            <a:r>
              <a:rPr lang="en-US" dirty="0" smtClean="0">
                <a:solidFill>
                  <a:srgbClr val="666666"/>
                </a:solidFill>
              </a:rPr>
              <a:t>Representatives from relevant stakeholders and disciplines such OHS, AD, TD and NSS</a:t>
            </a:r>
          </a:p>
          <a:p>
            <a:pPr marL="800100" lvl="1" indent="-342900">
              <a:buAutoNum type="arabicParenR"/>
            </a:pPr>
            <a:r>
              <a:rPr lang="en-US" dirty="0" smtClean="0">
                <a:solidFill>
                  <a:srgbClr val="666666"/>
                </a:solidFill>
              </a:rPr>
              <a:t>Representatives from the ODH monitors manufacturer (as observer)</a:t>
            </a:r>
          </a:p>
        </p:txBody>
      </p:sp>
    </p:spTree>
    <p:extLst>
      <p:ext uri="{BB962C8B-B14F-4D97-AF65-F5344CB8AC3E}">
        <p14:creationId xmlns:p14="http://schemas.microsoft.com/office/powerpoint/2010/main" val="4081136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Rules for attendees </a:t>
            </a:r>
            <a:endParaRPr lang="en-US" dirty="0"/>
          </a:p>
        </p:txBody>
      </p:sp>
      <p:sp>
        <p:nvSpPr>
          <p:cNvPr id="3" name="Footer Placeholder 2"/>
          <p:cNvSpPr>
            <a:spLocks noGrp="1"/>
          </p:cNvSpPr>
          <p:nvPr>
            <p:ph type="ftr" sz="quarter" idx="11"/>
          </p:nvPr>
        </p:nvSpPr>
        <p:spPr/>
        <p:txBody>
          <a:bodyPr/>
          <a:lstStyle/>
          <a:p>
            <a:r>
              <a:rPr lang="sv-SE" smtClean="0"/>
              <a:t>PRESENTATION TITLE/FOOTER</a:t>
            </a:r>
            <a:endParaRPr lang="sv-SE" dirty="0"/>
          </a:p>
        </p:txBody>
      </p:sp>
      <p:sp>
        <p:nvSpPr>
          <p:cNvPr id="4" name="Slide Number Placeholder 3"/>
          <p:cNvSpPr>
            <a:spLocks noGrp="1"/>
          </p:cNvSpPr>
          <p:nvPr>
            <p:ph type="sldNum" sz="quarter" idx="12"/>
          </p:nvPr>
        </p:nvSpPr>
        <p:spPr/>
        <p:txBody>
          <a:bodyPr/>
          <a:lstStyle/>
          <a:p>
            <a:fld id="{F7283078-D760-1647-8B80-66BA8B52336D}" type="slidenum">
              <a:rPr lang="sv-SE" smtClean="0"/>
              <a:t>4</a:t>
            </a:fld>
            <a:endParaRPr lang="sv-SE" dirty="0"/>
          </a:p>
        </p:txBody>
      </p:sp>
      <p:sp>
        <p:nvSpPr>
          <p:cNvPr id="6" name="Content Placeholder 5"/>
          <p:cNvSpPr>
            <a:spLocks noGrp="1"/>
          </p:cNvSpPr>
          <p:nvPr>
            <p:ph idx="1"/>
          </p:nvPr>
        </p:nvSpPr>
        <p:spPr/>
        <p:txBody>
          <a:bodyPr/>
          <a:lstStyle/>
          <a:p>
            <a:pPr marL="457200" indent="-457200">
              <a:buFont typeface="+mj-lt"/>
              <a:buAutoNum type="arabicPeriod"/>
            </a:pPr>
            <a:r>
              <a:rPr lang="en-US" b="1" dirty="0" smtClean="0"/>
              <a:t>Only the committee members shall ask questions during/after presentations. </a:t>
            </a:r>
          </a:p>
          <a:p>
            <a:pPr marL="671513" lvl="1" indent="-457200">
              <a:buFont typeface="+mj-lt"/>
              <a:buAutoNum type="arabicPeriod"/>
            </a:pPr>
            <a:r>
              <a:rPr lang="en-US" dirty="0"/>
              <a:t>P</a:t>
            </a:r>
            <a:r>
              <a:rPr lang="en-US" dirty="0" smtClean="0"/>
              <a:t>lease use “raise your hand” feature in Zoom when you want to ask the question. The committee chair or Zoom host will decide if the presenter shall be interrupted during presentation. </a:t>
            </a:r>
          </a:p>
          <a:p>
            <a:pPr lvl="3"/>
            <a:r>
              <a:rPr lang="en-US" dirty="0" smtClean="0"/>
              <a:t>Tip: Use </a:t>
            </a:r>
            <a:r>
              <a:rPr lang="en-US" dirty="0" err="1" smtClean="0"/>
              <a:t>Alt+Y</a:t>
            </a:r>
            <a:r>
              <a:rPr lang="en-US" dirty="0" smtClean="0"/>
              <a:t> (Win) or </a:t>
            </a:r>
            <a:r>
              <a:rPr lang="en-US" dirty="0" err="1" smtClean="0"/>
              <a:t>Option+Y</a:t>
            </a:r>
            <a:r>
              <a:rPr lang="en-US" dirty="0" smtClean="0"/>
              <a:t> (Mac) shortcut.   </a:t>
            </a:r>
          </a:p>
          <a:p>
            <a:pPr marL="539750" lvl="1" indent="-457200">
              <a:buFont typeface="+mj-lt"/>
              <a:buAutoNum type="arabicPeriod"/>
            </a:pPr>
            <a:r>
              <a:rPr lang="en-US" b="1" dirty="0" smtClean="0"/>
              <a:t>We encourage all attendees to ask questions (give comments) in the Zoom chat. </a:t>
            </a:r>
          </a:p>
          <a:p>
            <a:pPr marL="806450" lvl="2" indent="-457200">
              <a:buFont typeface="+mj-lt"/>
              <a:buAutoNum type="arabicPeriod"/>
            </a:pPr>
            <a:r>
              <a:rPr lang="en-US" dirty="0" smtClean="0"/>
              <a:t>If not answered there by PDR presenters/hosts, they will be collected and answered live during Questions sessions, if there will be time. </a:t>
            </a:r>
          </a:p>
          <a:p>
            <a:pPr marL="539750" lvl="1" indent="-457200">
              <a:buFont typeface="+mj-lt"/>
              <a:buAutoNum type="arabicPeriod"/>
            </a:pPr>
            <a:r>
              <a:rPr lang="en-US" b="1" dirty="0" smtClean="0"/>
              <a:t>Keep your microphones muted during presentation.</a:t>
            </a:r>
          </a:p>
          <a:p>
            <a:pPr marL="82550" lvl="1" indent="0">
              <a:buNone/>
            </a:pPr>
            <a:endParaRPr lang="en-US" dirty="0" smtClean="0"/>
          </a:p>
        </p:txBody>
      </p:sp>
      <p:sp>
        <p:nvSpPr>
          <p:cNvPr id="7" name="Date Placeholder 6"/>
          <p:cNvSpPr>
            <a:spLocks noGrp="1"/>
          </p:cNvSpPr>
          <p:nvPr>
            <p:ph type="dt" sz="half" idx="10"/>
          </p:nvPr>
        </p:nvSpPr>
        <p:spPr/>
        <p:txBody>
          <a:bodyPr/>
          <a:lstStyle/>
          <a:p>
            <a:fld id="{18896B66-0B3A-474C-9C9C-E4F07B1F5DAD}" type="datetime1">
              <a:rPr lang="sv-SE" smtClean="0"/>
              <a:t>2022-02-10</a:t>
            </a:fld>
            <a:endParaRPr lang="sv-SE" dirty="0"/>
          </a:p>
        </p:txBody>
      </p:sp>
    </p:spTree>
    <p:extLst>
      <p:ext uri="{BB962C8B-B14F-4D97-AF65-F5344CB8AC3E}">
        <p14:creationId xmlns:p14="http://schemas.microsoft.com/office/powerpoint/2010/main" val="41701825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83145CF3-C12C-4347-8E68-43E7983404D2}"/>
              </a:ext>
            </a:extLst>
          </p:cNvPr>
          <p:cNvSpPr>
            <a:spLocks noGrp="1"/>
          </p:cNvSpPr>
          <p:nvPr>
            <p:ph type="ctrTitle"/>
          </p:nvPr>
        </p:nvSpPr>
        <p:spPr/>
        <p:txBody>
          <a:bodyPr/>
          <a:lstStyle/>
          <a:p>
            <a:r>
              <a:rPr lang="en-GB" dirty="0"/>
              <a:t>Finish presentation</a:t>
            </a:r>
          </a:p>
        </p:txBody>
      </p:sp>
    </p:spTree>
    <p:extLst>
      <p:ext uri="{BB962C8B-B14F-4D97-AF65-F5344CB8AC3E}">
        <p14:creationId xmlns:p14="http://schemas.microsoft.com/office/powerpoint/2010/main" val="12099664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theme/theme1.xml><?xml version="1.0" encoding="utf-8"?>
<a:theme xmlns:a="http://schemas.openxmlformats.org/drawingml/2006/main" name="Office-tema">
  <a:themeElements>
    <a:clrScheme name="ESS 1">
      <a:dk1>
        <a:srgbClr val="000000"/>
      </a:dk1>
      <a:lt1>
        <a:srgbClr val="FFFFFF"/>
      </a:lt1>
      <a:dk2>
        <a:srgbClr val="000000"/>
      </a:dk2>
      <a:lt2>
        <a:srgbClr val="FFFFFF"/>
      </a:lt2>
      <a:accent1>
        <a:srgbClr val="0099DC"/>
      </a:accent1>
      <a:accent2>
        <a:srgbClr val="003366"/>
      </a:accent2>
      <a:accent3>
        <a:srgbClr val="99BE00"/>
      </a:accent3>
      <a:accent4>
        <a:srgbClr val="006646"/>
      </a:accent4>
      <a:accent5>
        <a:srgbClr val="FF7D00"/>
      </a:accent5>
      <a:accent6>
        <a:srgbClr val="821482"/>
      </a:accent6>
      <a:hlink>
        <a:srgbClr val="0099DC"/>
      </a:hlink>
      <a:folHlink>
        <a:srgbClr val="0099DC"/>
      </a:folHlink>
    </a:clrScheme>
    <a:fontScheme name="ESS">
      <a:majorFont>
        <a:latin typeface="Segoe UI Light"/>
        <a:ea typeface=""/>
        <a:cs typeface=""/>
      </a:majorFont>
      <a:minorFont>
        <a:latin typeface="Segoe UI"/>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spPr>
      <a:bodyPr wrap="square" rtlCol="0">
        <a:spAutoFit/>
      </a:bodyPr>
      <a:lstStyle>
        <a:defPPr algn="l">
          <a:defRPr smtClean="0">
            <a:solidFill>
              <a:srgbClr val="666666"/>
            </a:solidFill>
          </a:defRPr>
        </a:defPPr>
      </a:lstStyle>
    </a:txDef>
  </a:objectDefaults>
  <a:extraClrSchemeLst/>
  <a:extLst>
    <a:ext uri="{05A4C25C-085E-4340-85A3-A5531E510DB2}">
      <thm15:themeFamily xmlns:thm15="http://schemas.microsoft.com/office/thememl/2012/main" name="ESS0013_ESS_191217" id="{25A5AE2A-28F6-4104-8C72-7304B1F48254}" vid="{320E9B42-7F55-4E52-AA64-0C45CA88F265}"/>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Office-tema</Template>
  <TotalTime>4070</TotalTime>
  <Words>277</Words>
  <Application>Microsoft Office PowerPoint</Application>
  <PresentationFormat>Widescreen</PresentationFormat>
  <Paragraphs>26</Paragraphs>
  <Slides>5</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5</vt:i4>
      </vt:variant>
    </vt:vector>
  </HeadingPairs>
  <TitlesOfParts>
    <vt:vector size="12" baseType="lpstr">
      <vt:lpstr>Arial</vt:lpstr>
      <vt:lpstr>Calibri</vt:lpstr>
      <vt:lpstr>Segoe UI</vt:lpstr>
      <vt:lpstr>Segoe UI Light</vt:lpstr>
      <vt:lpstr>Segoe UI Semibold</vt:lpstr>
      <vt:lpstr>Wingdings</vt:lpstr>
      <vt:lpstr>Office-tema</vt:lpstr>
      <vt:lpstr>PowerPoint Presentation</vt:lpstr>
      <vt:lpstr>Introduction</vt:lpstr>
      <vt:lpstr>Welcome!</vt:lpstr>
      <vt:lpstr>Rules for attendees </vt:lpstr>
      <vt:lpstr>Finish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martin.sjostrand@esss.se</dc:creator>
  <cp:lastModifiedBy>Denis Paulic</cp:lastModifiedBy>
  <cp:revision>183</cp:revision>
  <cp:lastPrinted>2019-03-08T10:27:30Z</cp:lastPrinted>
  <dcterms:created xsi:type="dcterms:W3CDTF">2020-01-21T09:56:49Z</dcterms:created>
  <dcterms:modified xsi:type="dcterms:W3CDTF">2022-02-10T09:59:30Z</dcterms:modified>
</cp:coreProperties>
</file>