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2" r:id="rId2"/>
    <p:sldId id="268" r:id="rId3"/>
    <p:sldId id="269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08" autoAdjust="0"/>
    <p:restoredTop sz="94681" autoAdjust="0"/>
  </p:normalViewPr>
  <p:slideViewPr>
    <p:cSldViewPr snapToGrid="0" snapToObjects="1">
      <p:cViewPr varScale="1">
        <p:scale>
          <a:sx n="114" d="100"/>
          <a:sy n="114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2022-04-27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2022-04-27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2022-04-27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2022-04-27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2022-04-27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2022-04-27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2022-04-27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2022-04-27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2022-04-27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2022-04-27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pi.kaltura.nordu.net/tiny/mjp1k" TargetMode="External"/><Relationship Id="rId2" Type="http://schemas.openxmlformats.org/officeDocument/2006/relationships/hyperlink" Target="https://indico.esss.lu.se/event/2998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s-eu.zoom.us/j/61876862177?pwd=cGpidzNneHZPajRkTVliWElqL3ludz09" TargetMode="External"/><Relationship Id="rId5" Type="http://schemas.openxmlformats.org/officeDocument/2006/relationships/hyperlink" Target="https://lu-se.zoom.us/j/66617832438?pwd=TEVIVERaWnZMd09peS9INWZ1S2pNUT09" TargetMode="External"/><Relationship Id="rId4" Type="http://schemas.openxmlformats.org/officeDocument/2006/relationships/hyperlink" Target="https://ess-eu.zoom.us/j/66968556110?pwd=Uys3bUkvbUZ2eFV2WGZLc0pBVDFvdz0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u-se.zoom.us/j/66617832438?pwd=TEVIVERaWnZMd09peS9INWZ1S2pNUT09" TargetMode="External"/><Relationship Id="rId2" Type="http://schemas.openxmlformats.org/officeDocument/2006/relationships/hyperlink" Target="https://ess-eu.zoom.us/j/66968556110?pwd=Uys3bUkvbUZ2eFV2WGZLc0pBVDFvdz09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ess-eu.zoom.us/j/61876862177?pwd=cGpidzNneHZPajRkTVliWElqL3ludz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8" y="265373"/>
            <a:ext cx="9958301" cy="657339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STAP Samples &amp; Users (S&amp;U) – 2+3 May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2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01" y="2511279"/>
            <a:ext cx="11517627" cy="4293220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Welcome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: 	Thanks in advance for your support and advice but also critical comments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				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https://indico.esss.lu.se/event/2998/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ESS Science Directorate Update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GB" dirty="0"/>
              <a:t> 	</a:t>
            </a:r>
            <a:r>
              <a:rPr lang="en-GB" dirty="0">
                <a:hlinkClick r:id="rId3"/>
              </a:rPr>
              <a:t>http://api.kaltura.nordu.net/tiny/mjp1k</a:t>
            </a:r>
            <a:r>
              <a:rPr lang="en-GB" dirty="0"/>
              <a:t> 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SAC Feedback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	STAP chairperson feedback to SAC moderated by Vicky; more info to follow …  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301" y="931026"/>
            <a:ext cx="11410427" cy="942378"/>
          </a:xfrm>
        </p:spPr>
        <p:txBody>
          <a:bodyPr/>
          <a:lstStyle/>
          <a:p>
            <a:r>
              <a:rPr lang="en-GB" sz="1800" dirty="0"/>
              <a:t>May 2 PM:	</a:t>
            </a:r>
            <a:r>
              <a:rPr lang="en-GB" sz="1800" dirty="0">
                <a:hlinkClick r:id="rId4"/>
              </a:rPr>
              <a:t>https://ess-eu.zoom.us/j/66968556110?pwd=Uys3bUkvbUZ2eFV2WGZLc0pBVDFvdz09</a:t>
            </a:r>
            <a:endParaRPr lang="en-GB" sz="1800" dirty="0"/>
          </a:p>
          <a:p>
            <a:r>
              <a:rPr lang="en-GB" sz="1800" dirty="0"/>
              <a:t>May 3 AM:	</a:t>
            </a:r>
            <a:r>
              <a:rPr lang="en-GB" sz="1800" dirty="0">
                <a:hlinkClick r:id="rId5"/>
              </a:rPr>
              <a:t>https://lu-se.zoom.us/j/66617832438?pwd=TEVIVERaWnZMd09peS9INWZ1S2pNUT09</a:t>
            </a:r>
            <a:endParaRPr lang="en-GB" sz="1800" dirty="0"/>
          </a:p>
          <a:p>
            <a:r>
              <a:rPr lang="en-GB" sz="1800" dirty="0"/>
              <a:t>May 3 PM:	</a:t>
            </a:r>
            <a:r>
              <a:rPr lang="en-GB" sz="1800" dirty="0">
                <a:hlinkClick r:id="rId6"/>
              </a:rPr>
              <a:t>https://ess-eu.zoom.us/j/61876862177?pwd=cGpidzNneHZPajRkTVliWElqL3ludz09</a:t>
            </a:r>
            <a:endParaRPr lang="en-GB" sz="1800" dirty="0"/>
          </a:p>
          <a:p>
            <a:endParaRPr lang="en-GB" sz="1800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2022-04-27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8" y="265373"/>
            <a:ext cx="9958301" cy="657339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STAP Samples &amp; Users (S&amp;U) – 2+3 May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01" y="2475570"/>
            <a:ext cx="11517627" cy="3546089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Charge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	Considering the new baseline and long timeline to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BoT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FS, SOUP, how to …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(common)	operate labs, maintain expertise, keep user / collaborators engaged / interested, build team / line organisation to tackle operational challenges, attract /execute collaborative projects?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scuo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	keep momentum for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scuo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software tools, engage with future users, build vibrant science community, develop access modes in changing RI landscape 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demax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	demonstrate value added, improve user calls, specialise our capabilities, balance regular access vs long term projects, set expectations on support capacity.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sulf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	split equipment / resources in various lab spaces, balance basic and research-heavy support capabilities, optimise growing capabilities and providing support capacities. 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301" y="931026"/>
            <a:ext cx="11410427" cy="942378"/>
          </a:xfrm>
        </p:spPr>
        <p:txBody>
          <a:bodyPr/>
          <a:lstStyle/>
          <a:p>
            <a:r>
              <a:rPr lang="en-GB" sz="1800" dirty="0"/>
              <a:t>May 2 PM:	</a:t>
            </a:r>
            <a:r>
              <a:rPr lang="en-GB" sz="1800" dirty="0">
                <a:hlinkClick r:id="rId2"/>
              </a:rPr>
              <a:t>https://ess-eu.zoom.us/j/66968556110?pwd=Uys3bUkvbUZ2eFV2WGZLc0pBVDFvdz09</a:t>
            </a:r>
            <a:endParaRPr lang="en-GB" sz="1800" dirty="0"/>
          </a:p>
          <a:p>
            <a:r>
              <a:rPr lang="en-GB" sz="1800" dirty="0"/>
              <a:t>May 3 AM:	</a:t>
            </a:r>
            <a:r>
              <a:rPr lang="en-GB" sz="1800" dirty="0">
                <a:hlinkClick r:id="rId3"/>
              </a:rPr>
              <a:t>https://lu-se.zoom.us/j/66617832438?pwd=TEVIVERaWnZMd09peS9INWZ1S2pNUT09</a:t>
            </a:r>
            <a:endParaRPr lang="en-GB" sz="1800" dirty="0"/>
          </a:p>
          <a:p>
            <a:r>
              <a:rPr lang="en-GB" sz="1800" dirty="0"/>
              <a:t>May 3 PM:	</a:t>
            </a:r>
            <a:r>
              <a:rPr lang="en-GB" sz="1800" dirty="0">
                <a:hlinkClick r:id="rId4"/>
              </a:rPr>
              <a:t>https://ess-eu.zoom.us/j/61876862177?pwd=cGpidzNneHZPajRkTVliWElqL3ludz09</a:t>
            </a:r>
            <a:endParaRPr lang="en-GB" sz="1800" dirty="0"/>
          </a:p>
          <a:p>
            <a:endParaRPr lang="en-GB" sz="1800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2022-04-27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440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122</TotalTime>
  <Words>368</Words>
  <Application>Microsoft Macintosh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PowerPoint Presentation</vt:lpstr>
      <vt:lpstr>STAP Samples &amp; Users (S&amp;U) – 2+3 May</vt:lpstr>
      <vt:lpstr>STAP Samples &amp; Users (S&amp;U) – 2+3 May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cp:lastPrinted>2019-03-08T10:27:30Z</cp:lastPrinted>
  <dcterms:created xsi:type="dcterms:W3CDTF">2022-04-24T11:36:58Z</dcterms:created>
  <dcterms:modified xsi:type="dcterms:W3CDTF">2022-04-27T16:10:40Z</dcterms:modified>
</cp:coreProperties>
</file>